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41"/>
  </p:notesMasterIdLst>
  <p:sldIdLst>
    <p:sldId id="257" r:id="rId2"/>
    <p:sldId id="259" r:id="rId3"/>
    <p:sldId id="261" r:id="rId4"/>
    <p:sldId id="262" r:id="rId5"/>
    <p:sldId id="263" r:id="rId6"/>
    <p:sldId id="265" r:id="rId7"/>
    <p:sldId id="264" r:id="rId8"/>
    <p:sldId id="266" r:id="rId9"/>
    <p:sldId id="3787" r:id="rId10"/>
    <p:sldId id="3928" r:id="rId11"/>
    <p:sldId id="3792" r:id="rId12"/>
    <p:sldId id="3824" r:id="rId13"/>
    <p:sldId id="3825" r:id="rId14"/>
    <p:sldId id="3930" r:id="rId15"/>
    <p:sldId id="3826" r:id="rId16"/>
    <p:sldId id="3936" r:id="rId17"/>
    <p:sldId id="3858" r:id="rId18"/>
    <p:sldId id="3916" r:id="rId19"/>
    <p:sldId id="3917" r:id="rId20"/>
    <p:sldId id="3892" r:id="rId21"/>
    <p:sldId id="3893" r:id="rId22"/>
    <p:sldId id="3822" r:id="rId23"/>
    <p:sldId id="3897" r:id="rId24"/>
    <p:sldId id="3899" r:id="rId25"/>
    <p:sldId id="3900" r:id="rId26"/>
    <p:sldId id="3902" r:id="rId27"/>
    <p:sldId id="3903" r:id="rId28"/>
    <p:sldId id="3920" r:id="rId29"/>
    <p:sldId id="3904" r:id="rId30"/>
    <p:sldId id="3823" r:id="rId31"/>
    <p:sldId id="3906" r:id="rId32"/>
    <p:sldId id="3931" r:id="rId33"/>
    <p:sldId id="3932" r:id="rId34"/>
    <p:sldId id="361" r:id="rId35"/>
    <p:sldId id="3933" r:id="rId36"/>
    <p:sldId id="3934" r:id="rId37"/>
    <p:sldId id="3935" r:id="rId38"/>
    <p:sldId id="3926" r:id="rId39"/>
    <p:sldId id="39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215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F47D61-1054-4FBB-B0E4-DC0F6B720119}" type="slidenum">
              <a:rPr lang="en-US" smtClean="0"/>
              <a:t>2</a:t>
            </a:fld>
            <a:endParaRPr lang="en-US"/>
          </a:p>
        </p:txBody>
      </p:sp>
    </p:spTree>
    <p:extLst>
      <p:ext uri="{BB962C8B-B14F-4D97-AF65-F5344CB8AC3E}">
        <p14:creationId xmlns:p14="http://schemas.microsoft.com/office/powerpoint/2010/main" val="2012651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7531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4AA28-E7CB-2AF7-9596-903F6AD06C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50F8B7-AE47-2D7A-7DED-0584CFF0DC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2044B5-CE06-D801-2AE4-ACE2A4ACE067}"/>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B5253652-38B7-0D68-D107-4EAA92A66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CFA12-57C2-B90D-A793-4AE6AE2970F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900453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CF5E1-8420-29FD-0B62-8537848464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B3E8C4-3280-054F-9A74-BCF54A519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AD93C5-B195-4D6C-1751-F61F4DA08662}"/>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F6D50B7B-FE5A-CA86-7160-D25E71C28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1D803B-08B7-388C-04B6-E554EEA79CFB}"/>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3094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BF6210-CC96-3470-E122-7947695C7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A350CC-C74A-39F8-D8A2-05D2EEF6B8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030C8-52CD-0FF2-D0F6-DC13F17B4007}"/>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655ADBEC-CD1A-639B-83DD-1ED45368A4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52CC0-BAE6-A549-A471-C6DD1CFB634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985421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4527694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9376E-FFDD-EDFE-CBE6-84DD5C95D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69610B-654B-1A9A-ACD2-330D3DEC5A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E5377-607D-0E98-B490-1C5DF5D2213C}"/>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DA202424-CC62-A4BF-C2C3-FFBE9DAD11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4A108-E643-1B3B-00E0-DDAEE2975F25}"/>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7406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2E3A-8100-CA71-C27E-93F5964068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61B30C-9B0B-9B31-246C-C73B4CD6E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ED26B-5A9B-6E7B-C9D2-14C079F3F4DD}"/>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33CAD188-09F6-95C0-3AD6-70368ABFA5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34A087-983B-C191-46DC-FBAB37C59D39}"/>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56764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0F8F3-F183-CF71-1B3F-82946483A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D6D59-08E2-E5C8-6180-930977E19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843780-54AB-1C60-223C-147A210B64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ABF8B-EC95-553A-A33E-EE53CFBB5874}"/>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6" name="Footer Placeholder 5">
            <a:extLst>
              <a:ext uri="{FF2B5EF4-FFF2-40B4-BE49-F238E27FC236}">
                <a16:creationId xmlns:a16="http://schemas.microsoft.com/office/drawing/2014/main" id="{4A3EB427-2ADF-D115-DB62-A2C9564681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BE7E4-1891-659C-B18F-7C87E4C43E3C}"/>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142908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B4987-3350-5573-D6FF-80A1E47CB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1E77F0-C98B-E1F0-7CB5-6ED933206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E70B26-C73F-5B52-67AA-C6194F6FB1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BD013-3615-EF20-97AC-239607EF1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5BA18A-8684-87ED-6F6C-1E767692EE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A4DC77-A52D-3939-FCA5-CBF4926BC0AB}"/>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8" name="Footer Placeholder 7">
            <a:extLst>
              <a:ext uri="{FF2B5EF4-FFF2-40B4-BE49-F238E27FC236}">
                <a16:creationId xmlns:a16="http://schemas.microsoft.com/office/drawing/2014/main" id="{9BF2B237-5BA1-37DE-CB9C-9A841B0111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3D64D6-67C5-C9E4-533A-F73EA497C248}"/>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348928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020D4-5AF2-8FBF-F0EF-0BAD29C867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00D22-A43D-A894-0EDF-521AEFAF4CC8}"/>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4" name="Footer Placeholder 3">
            <a:extLst>
              <a:ext uri="{FF2B5EF4-FFF2-40B4-BE49-F238E27FC236}">
                <a16:creationId xmlns:a16="http://schemas.microsoft.com/office/drawing/2014/main" id="{9D059596-0905-CC53-1365-5AD90BFD85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5E33DD-0337-C5D9-CCDE-FA27F3C81D38}"/>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219849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CA6090-F14D-C526-0D82-805FA41D75F6}"/>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3" name="Footer Placeholder 2">
            <a:extLst>
              <a:ext uri="{FF2B5EF4-FFF2-40B4-BE49-F238E27FC236}">
                <a16:creationId xmlns:a16="http://schemas.microsoft.com/office/drawing/2014/main" id="{813BAFE2-CCFD-ED9A-A9C8-F14674E0CC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519841-6A7A-FDE0-951D-C5CC209AD63A}"/>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7977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0342B-1DD1-95C1-4DE2-2E2BBCBFE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5FC59A-CE7F-8B01-F31D-280A0C9E59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614F37-547F-0053-E0B2-06DBA7C38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FB28D-19AF-29AC-576B-F019D082B19B}"/>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6" name="Footer Placeholder 5">
            <a:extLst>
              <a:ext uri="{FF2B5EF4-FFF2-40B4-BE49-F238E27FC236}">
                <a16:creationId xmlns:a16="http://schemas.microsoft.com/office/drawing/2014/main" id="{7848896B-52A6-08C7-674C-7A3EB9DA91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79EC2D-9C04-3420-FDC6-AED53975E9C6}"/>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867525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A5B9-52EB-FD79-4B55-A3CD46BD9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934E99-E836-D7AB-5DF7-5C3A07F71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3879B9-D32C-0DDF-1BB3-C669518A2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828CC-E663-074B-9173-8B7C0A850B39}"/>
              </a:ext>
            </a:extLst>
          </p:cNvPr>
          <p:cNvSpPr>
            <a:spLocks noGrp="1"/>
          </p:cNvSpPr>
          <p:nvPr>
            <p:ph type="dt" sz="half" idx="10"/>
          </p:nvPr>
        </p:nvSpPr>
        <p:spPr/>
        <p:txBody>
          <a:bodyPr/>
          <a:lstStyle/>
          <a:p>
            <a:fld id="{DDF21E99-CA82-4D5D-8F74-7FD4E8A462D3}" type="datetimeFigureOut">
              <a:rPr lang="en-US" smtClean="0"/>
              <a:t>10/15/2023</a:t>
            </a:fld>
            <a:endParaRPr lang="en-US"/>
          </a:p>
        </p:txBody>
      </p:sp>
      <p:sp>
        <p:nvSpPr>
          <p:cNvPr id="6" name="Footer Placeholder 5">
            <a:extLst>
              <a:ext uri="{FF2B5EF4-FFF2-40B4-BE49-F238E27FC236}">
                <a16:creationId xmlns:a16="http://schemas.microsoft.com/office/drawing/2014/main" id="{6C435CD5-6CE0-8D23-4E0F-39345F9FB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BA251B-4135-4CD0-26AD-B3C1807465F2}"/>
              </a:ext>
            </a:extLst>
          </p:cNvPr>
          <p:cNvSpPr>
            <a:spLocks noGrp="1"/>
          </p:cNvSpPr>
          <p:nvPr>
            <p:ph type="sldNum" sz="quarter" idx="12"/>
          </p:nvPr>
        </p:nvSpPr>
        <p:spPr/>
        <p:txBody>
          <a:bodyPr/>
          <a:lstStyle/>
          <a:p>
            <a:fld id="{4AF6EC55-ECB0-43E3-B8DF-1A19865A4AF3}" type="slidenum">
              <a:rPr lang="en-US" smtClean="0"/>
              <a:t>‹#›</a:t>
            </a:fld>
            <a:endParaRPr lang="en-US"/>
          </a:p>
        </p:txBody>
      </p:sp>
    </p:spTree>
    <p:extLst>
      <p:ext uri="{BB962C8B-B14F-4D97-AF65-F5344CB8AC3E}">
        <p14:creationId xmlns:p14="http://schemas.microsoft.com/office/powerpoint/2010/main" val="4139768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83AE66-CF4A-3424-533F-8A3A952D43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D47469B-BDE0-9352-1867-39C38035E4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090465-BB12-8352-3366-3A19C4805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B6D5A-772A-8564-6F58-6A722EE5BD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21E99-CA82-4D5D-8F74-7FD4E8A462D3}" type="datetimeFigureOut">
              <a:rPr lang="en-US" smtClean="0"/>
              <a:t>10/15/2023</a:t>
            </a:fld>
            <a:endParaRPr lang="en-US"/>
          </a:p>
        </p:txBody>
      </p:sp>
      <p:sp>
        <p:nvSpPr>
          <p:cNvPr id="5" name="Footer Placeholder 4">
            <a:extLst>
              <a:ext uri="{FF2B5EF4-FFF2-40B4-BE49-F238E27FC236}">
                <a16:creationId xmlns:a16="http://schemas.microsoft.com/office/drawing/2014/main" id="{4FB251AF-F98E-BE80-4D90-5C4FB2861F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48DC41-CEC6-993B-0D49-8F0614575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6EC55-ECB0-43E3-B8DF-1A19865A4AF3}" type="slidenum">
              <a:rPr lang="en-US" smtClean="0"/>
              <a:t>‹#›</a:t>
            </a:fld>
            <a:endParaRPr lang="en-US"/>
          </a:p>
        </p:txBody>
      </p:sp>
    </p:spTree>
    <p:extLst>
      <p:ext uri="{BB962C8B-B14F-4D97-AF65-F5344CB8AC3E}">
        <p14:creationId xmlns:p14="http://schemas.microsoft.com/office/powerpoint/2010/main" val="2965794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33" r:id="rId13"/>
    <p:sldLayoutId id="2147483734" r:id="rId14"/>
    <p:sldLayoutId id="2147483735" r:id="rId15"/>
    <p:sldLayoutId id="2147483736"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jp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image" Target="../media/image34.png"/><Relationship Id="rId10" Type="http://schemas.openxmlformats.org/officeDocument/2006/relationships/image" Target="../media/image51.png"/><Relationship Id="rId4" Type="http://schemas.openxmlformats.org/officeDocument/2006/relationships/image" Target="../media/image33.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55.png"/><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59.wmf"/><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15.xml"/><Relationship Id="rId7" Type="http://schemas.openxmlformats.org/officeDocument/2006/relationships/image" Target="../media/image29.emf"/><Relationship Id="rId12" Type="http://schemas.openxmlformats.org/officeDocument/2006/relationships/image" Target="../media/image61.wmf"/><Relationship Id="rId2" Type="http://schemas.openxmlformats.org/officeDocument/2006/relationships/slideLayout" Target="../slideLayouts/slideLayout7.xml"/><Relationship Id="rId1" Type="http://schemas.openxmlformats.org/officeDocument/2006/relationships/control" Target="../activeX/activeX2.xml"/><Relationship Id="rId6" Type="http://schemas.openxmlformats.org/officeDocument/2006/relationships/image" Target="../media/image41.emf"/><Relationship Id="rId11" Type="http://schemas.openxmlformats.org/officeDocument/2006/relationships/image" Target="../media/image58.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image" Target="../media/image60.png"/><Relationship Id="rId9" Type="http://schemas.openxmlformats.org/officeDocument/2006/relationships/image" Target="../media/image43.emf"/></Relationships>
</file>

<file path=ppt/slides/_rels/slide19.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notesSlide" Target="../notesSlides/notesSlide16.xml"/><Relationship Id="rId7" Type="http://schemas.openxmlformats.org/officeDocument/2006/relationships/image" Target="../media/image30.emf"/><Relationship Id="rId12" Type="http://schemas.openxmlformats.org/officeDocument/2006/relationships/image" Target="../media/image63.wmf"/><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29.emf"/><Relationship Id="rId11" Type="http://schemas.openxmlformats.org/officeDocument/2006/relationships/image" Target="../media/image58.png"/><Relationship Id="rId5" Type="http://schemas.openxmlformats.org/officeDocument/2006/relationships/image" Target="../media/image41.emf"/><Relationship Id="rId10" Type="http://schemas.openxmlformats.org/officeDocument/2006/relationships/image" Target="../media/image62.png"/><Relationship Id="rId4" Type="http://schemas.openxmlformats.org/officeDocument/2006/relationships/image" Target="../media/image40.emf"/><Relationship Id="rId9" Type="http://schemas.openxmlformats.org/officeDocument/2006/relationships/image" Target="../media/image44.e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jpg"/><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29.emf"/><Relationship Id="rId12"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9.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image" Target="../media/image65.png"/><Relationship Id="rId9" Type="http://schemas.openxmlformats.org/officeDocument/2006/relationships/image" Target="../media/image43.emf"/><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48.emf"/><Relationship Id="rId3" Type="http://schemas.openxmlformats.org/officeDocument/2006/relationships/image" Target="../media/image64.png"/><Relationship Id="rId7" Type="http://schemas.openxmlformats.org/officeDocument/2006/relationships/image" Target="../media/image29.emf"/><Relationship Id="rId12"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emf"/><Relationship Id="rId11" Type="http://schemas.openxmlformats.org/officeDocument/2006/relationships/image" Target="../media/image49.png"/><Relationship Id="rId5" Type="http://schemas.openxmlformats.org/officeDocument/2006/relationships/image" Target="../media/image40.emf"/><Relationship Id="rId10" Type="http://schemas.openxmlformats.org/officeDocument/2006/relationships/image" Target="../media/image44.emf"/><Relationship Id="rId4" Type="http://schemas.openxmlformats.org/officeDocument/2006/relationships/image" Target="../media/image65.png"/><Relationship Id="rId9" Type="http://schemas.openxmlformats.org/officeDocument/2006/relationships/image" Target="../media/image43.emf"/><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71.png"/><Relationship Id="rId5" Type="http://schemas.openxmlformats.org/officeDocument/2006/relationships/image" Target="../media/image29.emf"/><Relationship Id="rId10" Type="http://schemas.openxmlformats.org/officeDocument/2006/relationships/image" Target="../media/image57.png"/><Relationship Id="rId4" Type="http://schemas.openxmlformats.org/officeDocument/2006/relationships/image" Target="../media/image41.emf"/><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emf"/><Relationship Id="rId10" Type="http://schemas.openxmlformats.org/officeDocument/2006/relationships/image" Target="../media/image71.png"/><Relationship Id="rId4" Type="http://schemas.openxmlformats.org/officeDocument/2006/relationships/image" Target="../media/image41.emf"/><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7.png"/><Relationship Id="rId3" Type="http://schemas.openxmlformats.org/officeDocument/2006/relationships/image" Target="../media/image11.jpg"/><Relationship Id="rId7" Type="http://schemas.microsoft.com/office/2007/relationships/hdphoto" Target="../media/hdphoto4.wdp"/><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5.wdp"/><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51.png"/><Relationship Id="rId7"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75.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image" Target="../media/image55.png"/><Relationship Id="rId3" Type="http://schemas.openxmlformats.org/officeDocument/2006/relationships/image" Target="../media/image40.emf"/><Relationship Id="rId7" Type="http://schemas.openxmlformats.org/officeDocument/2006/relationships/image" Target="../media/image43.emf"/><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0.emf"/><Relationship Id="rId7" Type="http://schemas.openxmlformats.org/officeDocument/2006/relationships/image" Target="../media/image4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53.png"/><Relationship Id="rId5" Type="http://schemas.openxmlformats.org/officeDocument/2006/relationships/image" Target="../media/image29.emf"/><Relationship Id="rId10" Type="http://schemas.openxmlformats.org/officeDocument/2006/relationships/image" Target="../media/image52.png"/><Relationship Id="rId4" Type="http://schemas.openxmlformats.org/officeDocument/2006/relationships/image" Target="../media/image41.emf"/><Relationship Id="rId9"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wmf"/><Relationship Id="rId3" Type="http://schemas.openxmlformats.org/officeDocument/2006/relationships/control" Target="../activeX/activeX6.xml"/><Relationship Id="rId7" Type="http://schemas.openxmlformats.org/officeDocument/2006/relationships/image" Target="../media/image76.png"/><Relationship Id="rId12" Type="http://schemas.openxmlformats.org/officeDocument/2006/relationships/image" Target="../media/image81.wmf"/><Relationship Id="rId2" Type="http://schemas.openxmlformats.org/officeDocument/2006/relationships/control" Target="../activeX/activeX5.xml"/><Relationship Id="rId1" Type="http://schemas.openxmlformats.org/officeDocument/2006/relationships/control" Target="../activeX/activeX4.xml"/><Relationship Id="rId6" Type="http://schemas.openxmlformats.org/officeDocument/2006/relationships/notesSlide" Target="../notesSlides/notesSlide31.xml"/><Relationship Id="rId11" Type="http://schemas.openxmlformats.org/officeDocument/2006/relationships/image" Target="../media/image80.png"/><Relationship Id="rId5" Type="http://schemas.openxmlformats.org/officeDocument/2006/relationships/slideLayout" Target="../slideLayouts/slideLayout7.xml"/><Relationship Id="rId15" Type="http://schemas.openxmlformats.org/officeDocument/2006/relationships/image" Target="../media/image84.wmf"/><Relationship Id="rId10" Type="http://schemas.openxmlformats.org/officeDocument/2006/relationships/image" Target="../media/image79.png"/><Relationship Id="rId4" Type="http://schemas.openxmlformats.org/officeDocument/2006/relationships/control" Target="../activeX/activeX7.xml"/><Relationship Id="rId9" Type="http://schemas.openxmlformats.org/officeDocument/2006/relationships/image" Target="../media/image78.png"/><Relationship Id="rId14" Type="http://schemas.openxmlformats.org/officeDocument/2006/relationships/image" Target="../media/image83.wmf"/></Relationships>
</file>

<file path=ppt/slides/_rels/slide35.xml.rels><?xml version="1.0" encoding="UTF-8" standalone="yes"?>
<Relationships xmlns="http://schemas.openxmlformats.org/package/2006/relationships"><Relationship Id="rId8" Type="http://schemas.openxmlformats.org/officeDocument/2006/relationships/image" Target="../media/image29.emf"/><Relationship Id="rId13"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1.emf"/><Relationship Id="rId12" Type="http://schemas.openxmlformats.org/officeDocument/2006/relationships/image" Target="../media/image44.em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0.emf"/><Relationship Id="rId11" Type="http://schemas.openxmlformats.org/officeDocument/2006/relationships/image" Target="../media/image43.emf"/><Relationship Id="rId5" Type="http://schemas.openxmlformats.org/officeDocument/2006/relationships/image" Target="../media/image28.png"/><Relationship Id="rId10" Type="http://schemas.openxmlformats.org/officeDocument/2006/relationships/image" Target="../media/image30.emf"/><Relationship Id="rId4" Type="http://schemas.openxmlformats.org/officeDocument/2006/relationships/image" Target="../media/image27.png"/><Relationship Id="rId9" Type="http://schemas.openxmlformats.org/officeDocument/2006/relationships/image" Target="../media/image42.emf"/><Relationship Id="rId1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86.emf"/><Relationship Id="rId5" Type="http://schemas.openxmlformats.org/officeDocument/2006/relationships/image" Target="../media/image41.emf"/><Relationship Id="rId10" Type="http://schemas.openxmlformats.org/officeDocument/2006/relationships/image" Target="../media/image44.emf"/><Relationship Id="rId4" Type="http://schemas.openxmlformats.org/officeDocument/2006/relationships/image" Target="../media/image40.emf"/><Relationship Id="rId9" Type="http://schemas.openxmlformats.org/officeDocument/2006/relationships/image" Target="../media/image43.emf"/></Relationships>
</file>

<file path=ppt/slides/_rels/slide3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39.png"/><Relationship Id="rId7" Type="http://schemas.openxmlformats.org/officeDocument/2006/relationships/image" Target="../media/image42.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87.png"/><Relationship Id="rId5" Type="http://schemas.openxmlformats.org/officeDocument/2006/relationships/image" Target="../media/image41.emf"/><Relationship Id="rId10" Type="http://schemas.openxmlformats.org/officeDocument/2006/relationships/image" Target="../media/image44.emf"/><Relationship Id="rId4" Type="http://schemas.openxmlformats.org/officeDocument/2006/relationships/image" Target="../media/image40.emf"/><Relationship Id="rId9" Type="http://schemas.openxmlformats.org/officeDocument/2006/relationships/image" Target="../media/image43.emf"/></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2.png"/><Relationship Id="rId3" Type="http://schemas.openxmlformats.org/officeDocument/2006/relationships/image" Target="../media/image39.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91.png"/><Relationship Id="rId5" Type="http://schemas.openxmlformats.org/officeDocument/2006/relationships/image" Target="../media/image65.png"/><Relationship Id="rId10" Type="http://schemas.openxmlformats.org/officeDocument/2006/relationships/image" Target="../media/image45.png"/><Relationship Id="rId4" Type="http://schemas.openxmlformats.org/officeDocument/2006/relationships/image" Target="../media/image64.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slide" Target="slide6.xml"/><Relationship Id="rId18" Type="http://schemas.openxmlformats.org/officeDocument/2006/relationships/image" Target="../media/image12.png"/><Relationship Id="rId3" Type="http://schemas.microsoft.com/office/2007/relationships/hdphoto" Target="../media/hdphoto8.wdp"/><Relationship Id="rId21" Type="http://schemas.microsoft.com/office/2007/relationships/hdphoto" Target="../media/hdphoto12.wdp"/><Relationship Id="rId7" Type="http://schemas.openxmlformats.org/officeDocument/2006/relationships/image" Target="../media/image19.png"/><Relationship Id="rId12" Type="http://schemas.microsoft.com/office/2007/relationships/hdphoto" Target="../media/hdphoto11.wdp"/><Relationship Id="rId17" Type="http://schemas.openxmlformats.org/officeDocument/2006/relationships/slide" Target="slide8.xml"/><Relationship Id="rId2" Type="http://schemas.openxmlformats.org/officeDocument/2006/relationships/image" Target="../media/image18.png"/><Relationship Id="rId16" Type="http://schemas.openxmlformats.org/officeDocument/2006/relationships/image" Target="../media/image23.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image" Target="../media/image21.png"/><Relationship Id="rId24" Type="http://schemas.openxmlformats.org/officeDocument/2006/relationships/slide" Target="slide9.xml"/><Relationship Id="rId5" Type="http://schemas.microsoft.com/office/2007/relationships/hdphoto" Target="../media/hdphoto1.wdp"/><Relationship Id="rId15" Type="http://schemas.openxmlformats.org/officeDocument/2006/relationships/slide" Target="slide7.xml"/><Relationship Id="rId23" Type="http://schemas.microsoft.com/office/2007/relationships/hdphoto" Target="../media/hdphoto13.wdp"/><Relationship Id="rId10" Type="http://schemas.microsoft.com/office/2007/relationships/hdphoto" Target="../media/hdphoto10.wdp"/><Relationship Id="rId19"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22.png"/><Relationship Id="rId22"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g"/><Relationship Id="rId7" Type="http://schemas.openxmlformats.org/officeDocument/2006/relationships/image" Target="../media/image30.emf"/><Relationship Id="rId12"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e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0"/>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106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6"/>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0"/>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0"/>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0"/>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extLst>
      <p:ext uri="{BB962C8B-B14F-4D97-AF65-F5344CB8AC3E}">
        <p14:creationId xmlns:p14="http://schemas.microsoft.com/office/powerpoint/2010/main" val="3441217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4"/>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5"/>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name="TextBox1" r:id="rId1" imgW="6324480" imgH="1143000"/>
        </mc:Choice>
        <mc:Fallback>
          <p:control name="TextBox1" r:id="rId1"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6"/>
                <a:stretch>
                  <a:fillRect/>
                </a:stretch>
              </p:blipFill>
              <p:spPr>
                <a:xfrm>
                  <a:off x="5330952" y="228898"/>
                  <a:ext cx="6327648" cy="1142702"/>
                </a:xfrm>
                <a:prstGeom prst="rect">
                  <a:avLst/>
                </a:prstGeom>
              </p:spPr>
            </p:pic>
          </p:control>
        </mc:Fallback>
      </mc:AlternateContent>
    </p:controls>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4"/>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1"/>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name="TextBox1" r:id="rId1" imgW="6029280" imgH="1143000"/>
        </mc:Choice>
        <mc:Fallback>
          <p:control name="TextBox1" r:id="rId1" imgW="602928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2"/>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0"/>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1"/>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067440" imgH="1038240"/>
        </mc:Choice>
        <mc:Fallback>
          <p:control name="TextBox1" r:id="rId1" imgW="6067440" imgH="103824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2"/>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idx="4294967295"/>
          </p:nvPr>
        </p:nvSpPr>
        <p:spPr>
          <a:xfrm>
            <a:off x="3048000" y="220663"/>
            <a:ext cx="9144000" cy="1371600"/>
          </a:xfrm>
          <a:prstGeom prst="rect">
            <a:avLst/>
          </a:prstGeo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b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(PHIÊN BẢN TẶNG XE ĐẠP)</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ngày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sinh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vùng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cao</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phải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bộ</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tiếng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đồng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hồ</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điểm</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trường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đến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được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với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con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chữ</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Bây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giờ</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miền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xuôi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ơi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hãy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giúp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bạn</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ấy</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có</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xe</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đạp</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học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nhé</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bằng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cách</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trả</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lời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đúng</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các</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câu</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20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hỏi</a:t>
            </a:r>
            <a:r>
              <a:rPr kumimoji="0" lang="en-US" sz="20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1914761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3" name="图片 5" descr="e93f49669616f82afc3aeb26989c1d4b"/>
          <p:cNvPicPr>
            <a:picLocks noGrp="1" noChangeAspect="1"/>
          </p:cNvPicPr>
          <p:nvPr>
            <p:ph idx="1"/>
          </p:nvPr>
        </p:nvPicPr>
        <p:blipFill>
          <a:blip r:embed="rId3"/>
          <a:stretch>
            <a:fillRect/>
          </a:stretch>
        </p:blipFill>
        <p:spPr>
          <a:xfrm rot="600000" flipH="1">
            <a:off x="1645920" y="86995"/>
            <a:ext cx="4450715" cy="387858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85750" y="297874"/>
            <a:ext cx="12782550" cy="692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Arrow: Right 6">
            <a:hlinkClick r:id="rId24" action="ppaction://hlinksldjump"/>
            <a:extLst>
              <a:ext uri="{FF2B5EF4-FFF2-40B4-BE49-F238E27FC236}">
                <a16:creationId xmlns:a16="http://schemas.microsoft.com/office/drawing/2014/main" id="{8A9FC6EF-6D87-437A-8AE2-7A4516E4B483}"/>
              </a:ext>
            </a:extLst>
          </p:cNvPr>
          <p:cNvSpPr/>
          <p:nvPr/>
        </p:nvSpPr>
        <p:spPr>
          <a:xfrm>
            <a:off x="10668000" y="5985592"/>
            <a:ext cx="1314450" cy="7379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14487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77687"/>
            <a:ext cx="6387280" cy="3584713"/>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ysClr val="windowText" lastClr="000000"/>
                </a:solidFill>
                <a:latin typeface="Times New Roman" pitchFamily="18" charset="0"/>
                <a:cs typeface="Times New Roman" pitchFamily="18" charset="0"/>
              </a:rPr>
              <a:t>Đọc</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lại</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và</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cho</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biết</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để</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làm</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thỏ</a:t>
            </a:r>
            <a:r>
              <a:rPr lang="en-US" sz="3600" dirty="0">
                <a:solidFill>
                  <a:sysClr val="windowText" lastClr="000000"/>
                </a:solidFill>
                <a:latin typeface="Times New Roman" pitchFamily="18" charset="0"/>
                <a:cs typeface="Times New Roman" pitchFamily="18" charset="0"/>
              </a:rPr>
              <a:t> con </a:t>
            </a:r>
            <a:r>
              <a:rPr lang="en-US" sz="3600" dirty="0" err="1">
                <a:solidFill>
                  <a:sysClr val="windowText" lastClr="000000"/>
                </a:solidFill>
                <a:latin typeface="Times New Roman" pitchFamily="18" charset="0"/>
                <a:cs typeface="Times New Roman" pitchFamily="18" charset="0"/>
              </a:rPr>
              <a:t>bằng</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giấy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cần</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mấy</a:t>
            </a:r>
            <a:r>
              <a:rPr lang="en-US" sz="3600" dirty="0">
                <a:solidFill>
                  <a:sysClr val="windowText" lastClr="000000"/>
                </a:solidFill>
                <a:latin typeface="Times New Roman" pitchFamily="18" charset="0"/>
                <a:cs typeface="Times New Roman" pitchFamily="18" charset="0"/>
              </a:rPr>
              <a:t> </a:t>
            </a:r>
            <a:r>
              <a:rPr lang="en-US" sz="3600" dirty="0" err="1">
                <a:solidFill>
                  <a:sysClr val="windowText" lastClr="000000"/>
                </a:solidFill>
                <a:latin typeface="Times New Roman" pitchFamily="18" charset="0"/>
                <a:cs typeface="Times New Roman" pitchFamily="18" charset="0"/>
              </a:rPr>
              <a:t>bước</a:t>
            </a:r>
            <a:r>
              <a:rPr lang="en-US" sz="3600"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3 </a:t>
            </a:r>
            <a:r>
              <a:rPr kumimoji="0" lang="en-US" sz="4800" b="1"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rPr>
              <a:t>bước</a:t>
            </a:r>
            <a:endParaRPr kumimoji="0" lang="en-US" sz="48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endParaRPr>
          </a:p>
        </p:txBody>
      </p:sp>
      <p:sp>
        <p:nvSpPr>
          <p:cNvPr id="10" name="Right Arrow 9">
            <a:hlinkClick r:id="rId8" action="ppaction://hlinksldjump"/>
          </p:cNvPr>
          <p:cNvSpPr/>
          <p:nvPr/>
        </p:nvSpPr>
        <p:spPr>
          <a:xfrm>
            <a:off x="10737665" y="574314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3305" y="331685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735496" y="2822714"/>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072359" y="178905"/>
            <a:ext cx="5288684" cy="2584174"/>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4400" b="0" i="0" u="none" strike="noStrike" kern="1200" cap="none" spc="0" normalizeH="0" baseline="0" noProof="0" dirty="0" err="1">
                <a:ln>
                  <a:noFill/>
                </a:ln>
                <a:solidFill>
                  <a:sysClr val="windowText" lastClr="000000"/>
                </a:solidFill>
                <a:effectLst/>
                <a:uLnTx/>
                <a:uFillTx/>
                <a:latin typeface="Times New Roman" pitchFamily="18" charset="0"/>
                <a:cs typeface="Times New Roman" pitchFamily="18" charset="0"/>
              </a:rPr>
              <a:t>Nêu</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lại</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4400" b="0" i="0" u="none" strike="noStrike" kern="1200" cap="none" spc="0" normalizeH="0" noProof="0" dirty="0" err="1">
                <a:ln>
                  <a:noFill/>
                </a:ln>
                <a:solidFill>
                  <a:sysClr val="windowText" lastClr="000000"/>
                </a:solidFill>
                <a:effectLst/>
                <a:uLnTx/>
                <a:uFillTx/>
                <a:latin typeface="Times New Roman" pitchFamily="18" charset="0"/>
                <a:cs typeface="Times New Roman" pitchFamily="18" charset="0"/>
              </a:rPr>
              <a:t>bước</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1 </a:t>
            </a:r>
            <a:r>
              <a:rPr lang="en-US" sz="4400" dirty="0" err="1">
                <a:solidFill>
                  <a:sysClr val="windowText" lastClr="000000"/>
                </a:solidFill>
                <a:latin typeface="Times New Roman" pitchFamily="18" charset="0"/>
                <a:cs typeface="Times New Roman" pitchFamily="18" charset="0"/>
              </a:rPr>
              <a:t>để</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làm</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thỏ</a:t>
            </a:r>
            <a:r>
              <a:rPr lang="en-US" sz="4400" dirty="0">
                <a:solidFill>
                  <a:sysClr val="windowText" lastClr="000000"/>
                </a:solidFill>
                <a:latin typeface="Times New Roman" pitchFamily="18" charset="0"/>
                <a:cs typeface="Times New Roman" pitchFamily="18" charset="0"/>
              </a:rPr>
              <a:t> con </a:t>
            </a:r>
            <a:r>
              <a:rPr lang="en-US" sz="4400" dirty="0" err="1">
                <a:solidFill>
                  <a:sysClr val="windowText" lastClr="000000"/>
                </a:solidFill>
                <a:latin typeface="Times New Roman" pitchFamily="18" charset="0"/>
                <a:cs typeface="Times New Roman" pitchFamily="18" charset="0"/>
              </a:rPr>
              <a:t>bằng</a:t>
            </a:r>
            <a:r>
              <a:rPr lang="en-US" sz="4400" dirty="0">
                <a:solidFill>
                  <a:sysClr val="windowText" lastClr="000000"/>
                </a:solidFill>
                <a:latin typeface="Times New Roman" pitchFamily="18" charset="0"/>
                <a:cs typeface="Times New Roman" pitchFamily="18" charset="0"/>
              </a:rPr>
              <a:t> </a:t>
            </a:r>
            <a:r>
              <a:rPr lang="en-US" sz="4400" dirty="0" err="1">
                <a:solidFill>
                  <a:sysClr val="windowText" lastClr="000000"/>
                </a:solidFill>
                <a:latin typeface="Times New Roman" pitchFamily="18" charset="0"/>
                <a:cs typeface="Times New Roman" pitchFamily="18" charset="0"/>
              </a:rPr>
              <a:t>giấy</a:t>
            </a:r>
            <a:r>
              <a:rPr kumimoji="0" lang="en-US" sz="4400" b="0" i="0" u="none" strike="noStrike" kern="1200" cap="none" spc="0" normalizeH="0" noProof="0" dirty="0">
                <a:ln>
                  <a:noFill/>
                </a:ln>
                <a:solidFill>
                  <a:sysClr val="windowText" lastClr="000000"/>
                </a:solidFill>
                <a:effectLst/>
                <a:uLnTx/>
                <a:uFillTx/>
                <a:latin typeface="Times New Roman" pitchFamily="18" charset="0"/>
                <a:cs typeface="Times New Roman" pitchFamily="18" charset="0"/>
              </a:rPr>
              <a:t> </a:t>
            </a:r>
            <a:endParaRPr kumimoji="0" lang="en-US" sz="4400" b="0" i="0" u="none" strike="noStrike" kern="120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11" name="Right Arrow 10">
            <a:hlinkClick r:id="rId7" action="ppaction://hlinksldjump"/>
          </p:cNvPr>
          <p:cNvSpPr/>
          <p:nvPr/>
        </p:nvSpPr>
        <p:spPr>
          <a:xfrm>
            <a:off x="10556957" y="5688791"/>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Cloud Callout 8">
            <a:extLst>
              <a:ext uri="{FF2B5EF4-FFF2-40B4-BE49-F238E27FC236}">
                <a16:creationId xmlns:a16="http://schemas.microsoft.com/office/drawing/2014/main" id="{49732D7B-8329-409F-B284-D15DFF7AAF74}"/>
              </a:ext>
            </a:extLst>
          </p:cNvPr>
          <p:cNvSpPr/>
          <p:nvPr/>
        </p:nvSpPr>
        <p:spPr>
          <a:xfrm>
            <a:off x="3637722" y="2922104"/>
            <a:ext cx="4740965" cy="3195744"/>
          </a:xfrm>
          <a:prstGeom prst="wedgeRoundRectCallout">
            <a:avLst>
              <a:gd name="adj1" fmla="val 61767"/>
              <a:gd name="adj2" fmla="val -654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2000" dirty="0">
                <a:solidFill>
                  <a:prstClr val="black"/>
                </a:solidFill>
                <a:latin typeface="Calibri" panose="020F0502020204030204" pitchFamily="34" charset="0"/>
                <a:cs typeface="Calibri" panose="020F0502020204030204" pitchFamily="34" charset="0"/>
              </a:rPr>
              <a:t>Bước 1. Cắt</a:t>
            </a:r>
          </a:p>
          <a:p>
            <a:pPr lvl="0" algn="just" defTabSz="914377"/>
            <a:r>
              <a:rPr lang="vi-VN" sz="2000" dirty="0">
                <a:solidFill>
                  <a:prstClr val="black"/>
                </a:solidFill>
                <a:latin typeface="Calibri" panose="020F0502020204030204" pitchFamily="34" charset="0"/>
                <a:cs typeface="Calibri" panose="020F0502020204030204" pitchFamily="34" charset="0"/>
              </a:rPr>
              <a:t>- Cắt hai hình chữ nhật từ 2 tờ giấy trắng để làm đầu thỏ, thần thỏ.</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nhất: rộng 10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Hình thứ hai: rộng 15 cm, dài 25 cm.</a:t>
            </a:r>
          </a:p>
          <a:p>
            <a:pPr lvl="0" algn="just" defTabSz="914377"/>
            <a:r>
              <a:rPr lang="vi-VN" sz="2000" dirty="0">
                <a:solidFill>
                  <a:prstClr val="black"/>
                </a:solidFill>
                <a:latin typeface="Calibri" panose="020F0502020204030204" pitchFamily="34" charset="0"/>
                <a:cs typeface="Calibri" panose="020F0502020204030204" pitchFamily="34" charset="0"/>
              </a:rPr>
              <a:t>- Cắt hình tai thỏ từ giấy trắng, sau đó gấp theo đường kẻ nét đứt (như hình bên).</a:t>
            </a:r>
          </a:p>
          <a:p>
            <a:pPr lvl="0" algn="just" defTabSz="914377"/>
            <a:r>
              <a:rPr lang="en-US" sz="2000" dirty="0">
                <a:solidFill>
                  <a:prstClr val="black"/>
                </a:solidFill>
                <a:latin typeface="Calibri" panose="020F0502020204030204" pitchFamily="34" charset="0"/>
                <a:cs typeface="Calibri" panose="020F0502020204030204" pitchFamily="34" charset="0"/>
              </a:rPr>
              <a:t>- </a:t>
            </a:r>
            <a:r>
              <a:rPr lang="vi-VN" sz="2000" dirty="0">
                <a:solidFill>
                  <a:prstClr val="black"/>
                </a:solidFill>
                <a:latin typeface="Calibri" panose="020F0502020204030204" pitchFamily="34" charset="0"/>
                <a:cs typeface="Calibri" panose="020F0502020204030204" pitchFamily="34" charset="0"/>
              </a:rPr>
              <a:t>Cắt đế từ giấy màu (như hình bên).</a:t>
            </a:r>
            <a:endParaRPr lang="en-US" sz="2000" dirty="0">
              <a:solidFill>
                <a:prstClr val="black"/>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2519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53" presetClass="entr" presetSubtype="16"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454634" y="3097051"/>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356616"/>
            <a:ext cx="6859720" cy="2096711"/>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en-US" sz="3600" b="0" i="0"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Nêu</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nội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dung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chính</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ysClr val="windowText" lastClr="000000"/>
                </a:solidFill>
                <a:effectLst/>
                <a:uLnTx/>
                <a:uFillTx/>
                <a:latin typeface="Times New Roman" pitchFamily="18" charset="0"/>
                <a:ea typeface="+mn-ea"/>
                <a:cs typeface="Times New Roman" pitchFamily="18" charset="0"/>
              </a:rPr>
              <a:t>bài</a:t>
            </a:r>
            <a:r>
              <a:rPr kumimoji="0" lang="en-US" sz="3600" b="0" i="0" u="none" strike="noStrike" kern="1200" cap="none" spc="0" normalizeH="0" noProof="0" dirty="0">
                <a:ln>
                  <a:noFill/>
                </a:ln>
                <a:solidFill>
                  <a:sysClr val="windowText" lastClr="000000"/>
                </a:solidFill>
                <a:effectLst/>
                <a:uLnTx/>
                <a:uFillTx/>
                <a:latin typeface="Times New Roman" pitchFamily="18" charset="0"/>
                <a:ea typeface="+mn-ea"/>
                <a:cs typeface="Times New Roman" pitchFamily="18" charset="0"/>
              </a:rPr>
              <a:t> </a:t>
            </a:r>
            <a:r>
              <a:rPr lang="en-US" sz="3600" dirty="0" err="1">
                <a:solidFill>
                  <a:sysClr val="windowText" lastClr="000000"/>
                </a:solidFill>
                <a:latin typeface="Times New Roman" pitchFamily="18" charset="0"/>
                <a:cs typeface="Times New Roman" pitchFamily="18" charset="0"/>
              </a:rPr>
              <a:t>bài</a:t>
            </a:r>
            <a:r>
              <a:rPr lang="en-US" sz="3600"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Làm</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thỏ</a:t>
            </a:r>
            <a:r>
              <a:rPr lang="en-US" sz="3600" b="1" dirty="0">
                <a:solidFill>
                  <a:sysClr val="windowText" lastClr="000000"/>
                </a:solidFill>
                <a:latin typeface="Times New Roman" pitchFamily="18" charset="0"/>
                <a:cs typeface="Times New Roman" pitchFamily="18" charset="0"/>
              </a:rPr>
              <a:t> con </a:t>
            </a:r>
            <a:r>
              <a:rPr lang="en-US" sz="3600" b="1" dirty="0" err="1">
                <a:solidFill>
                  <a:sysClr val="windowText" lastClr="000000"/>
                </a:solidFill>
                <a:latin typeface="Times New Roman" pitchFamily="18" charset="0"/>
                <a:cs typeface="Times New Roman" pitchFamily="18" charset="0"/>
              </a:rPr>
              <a:t>bằng</a:t>
            </a:r>
            <a:r>
              <a:rPr lang="en-US" sz="3600" b="1" dirty="0">
                <a:solidFill>
                  <a:sysClr val="windowText" lastClr="000000"/>
                </a:solidFill>
                <a:latin typeface="Times New Roman" pitchFamily="18" charset="0"/>
                <a:cs typeface="Times New Roman" pitchFamily="18" charset="0"/>
              </a:rPr>
              <a:t> </a:t>
            </a:r>
            <a:r>
              <a:rPr lang="en-US" sz="3600" b="1" dirty="0" err="1">
                <a:solidFill>
                  <a:sysClr val="windowText" lastClr="000000"/>
                </a:solidFill>
                <a:latin typeface="Times New Roman" pitchFamily="18" charset="0"/>
                <a:cs typeface="Times New Roman" pitchFamily="18" charset="0"/>
              </a:rPr>
              <a:t>giấy</a:t>
            </a:r>
            <a:r>
              <a:rPr lang="en-US" sz="3600" b="1" dirty="0">
                <a:solidFill>
                  <a:sysClr val="windowText" lastClr="000000"/>
                </a:solidFill>
                <a:latin typeface="Times New Roman" pitchFamily="18" charset="0"/>
                <a:cs typeface="Times New Roman" pitchFamily="18" charset="0"/>
              </a:rPr>
              <a:t> </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9" name="Cloud Callout 8"/>
          <p:cNvSpPr/>
          <p:nvPr/>
        </p:nvSpPr>
        <p:spPr>
          <a:xfrm>
            <a:off x="3068349" y="3097051"/>
            <a:ext cx="7054030" cy="3550269"/>
          </a:xfrm>
          <a:prstGeom prst="cloudCallout">
            <a:avLst>
              <a:gd name="adj1" fmla="val 58326"/>
              <a:gd name="adj2" fmla="val -4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white"/>
                </a:solidFill>
                <a:latin typeface="Times New Roman" pitchFamily="18" charset="0"/>
                <a:cs typeface="Times New Roman" pitchFamily="18" charset="0"/>
              </a:rPr>
              <a:t>Bài đọc hướng dẫn cách làm ra chú thỏ con từ giấy. Đây là món đồ chơi thú vị và thể hiện được sự sáng tạo của người làm.</a:t>
            </a:r>
          </a:p>
        </p:txBody>
      </p:sp>
      <p:sp>
        <p:nvSpPr>
          <p:cNvPr id="8" name="Right Arrow 7">
            <a:hlinkClick r:id="rId8" action="ppaction://hlinksldjump"/>
          </p:cNvPr>
          <p:cNvSpPr/>
          <p:nvPr/>
        </p:nvSpPr>
        <p:spPr>
          <a:xfrm>
            <a:off x="9785881" y="578920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2457</Words>
  <PresentationFormat>Widescreen</PresentationFormat>
  <Paragraphs>202</Paragraphs>
  <Slides>39</Slides>
  <Notes>36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等线</vt:lpstr>
      <vt:lpstr>Arial</vt:lpstr>
      <vt:lpstr>Calibri</vt:lpstr>
      <vt:lpstr>Calibri Light</vt:lpstr>
      <vt:lpstr>Cambria</vt:lpstr>
      <vt:lpstr>Times New Roman</vt:lpstr>
      <vt:lpstr>UVN Bach Dang Nang</vt:lpstr>
      <vt:lpstr>Wingdings</vt:lpstr>
      <vt:lpstr>Custom Design</vt:lpstr>
      <vt:lpstr>PowerPoint Presentation</vt:lpstr>
      <vt:lpstr>MANG CON CHỮ LÊN VÙNG CAO (PHIÊN BẢN TẶNG XE ĐẠP)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2023-09-18T00:59:17Z</dcterms:created>
  <dcterms:modified xsi:type="dcterms:W3CDTF">2023-10-15T09:17:57Z</dcterms:modified>
</cp:coreProperties>
</file>