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71" r:id="rId2"/>
    <p:sldId id="276" r:id="rId3"/>
    <p:sldId id="278" r:id="rId4"/>
    <p:sldId id="279" r:id="rId5"/>
    <p:sldId id="313" r:id="rId6"/>
    <p:sldId id="274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283" r:id="rId18"/>
    <p:sldId id="317" r:id="rId19"/>
    <p:sldId id="320" r:id="rId20"/>
    <p:sldId id="318" r:id="rId21"/>
    <p:sldId id="319" r:id="rId22"/>
    <p:sldId id="329" r:id="rId23"/>
    <p:sldId id="321" r:id="rId24"/>
    <p:sldId id="328" r:id="rId25"/>
    <p:sldId id="340" r:id="rId26"/>
    <p:sldId id="292" r:id="rId27"/>
    <p:sldId id="293" r:id="rId28"/>
    <p:sldId id="27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6EA"/>
    <a:srgbClr val="05788C"/>
    <a:srgbClr val="E26714"/>
    <a:srgbClr val="05A0B8"/>
    <a:srgbClr val="EE8640"/>
    <a:srgbClr val="A3DBE1"/>
    <a:srgbClr val="006673"/>
    <a:srgbClr val="F26532"/>
    <a:srgbClr val="048DA4"/>
    <a:srgbClr val="A0D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187" autoAdjust="0"/>
  </p:normalViewPr>
  <p:slideViewPr>
    <p:cSldViewPr snapToGrid="0" showGuides="1">
      <p:cViewPr varScale="1">
        <p:scale>
          <a:sx n="52" d="100"/>
          <a:sy n="52" d="100"/>
        </p:scale>
        <p:origin x="115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35F992-26FD-4D43-82B4-F65D3BEB072B}" type="doc">
      <dgm:prSet loTypeId="urn:microsoft.com/office/officeart/2008/layout/Square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4D6BCE1-791C-4078-A739-F0444FEBF808}">
      <dgm:prSet phldrT="[Text]"/>
      <dgm:spPr/>
      <dgm:t>
        <a:bodyPr/>
        <a:lstStyle/>
        <a:p>
          <a:r>
            <a:rPr lang="en-US" dirty="0"/>
            <a:t>Content words</a:t>
          </a:r>
        </a:p>
      </dgm:t>
    </dgm:pt>
    <dgm:pt modelId="{2617F51F-8B6C-4136-9408-34931F035B72}" type="parTrans" cxnId="{37369F62-CEAF-4548-9D64-68D3BD8670E6}">
      <dgm:prSet/>
      <dgm:spPr/>
      <dgm:t>
        <a:bodyPr/>
        <a:lstStyle/>
        <a:p>
          <a:endParaRPr lang="en-US"/>
        </a:p>
      </dgm:t>
    </dgm:pt>
    <dgm:pt modelId="{4A393AC2-0F0A-4BF8-99B2-C4DDD80C5CAB}" type="sibTrans" cxnId="{37369F62-CEAF-4548-9D64-68D3BD8670E6}">
      <dgm:prSet/>
      <dgm:spPr/>
      <dgm:t>
        <a:bodyPr/>
        <a:lstStyle/>
        <a:p>
          <a:endParaRPr lang="en-US"/>
        </a:p>
      </dgm:t>
    </dgm:pt>
    <dgm:pt modelId="{550D5BF4-8C45-4139-8BB2-6826001C1F21}">
      <dgm:prSet phldrT="[Text]"/>
      <dgm:spPr/>
      <dgm:t>
        <a:bodyPr/>
        <a:lstStyle/>
        <a:p>
          <a:r>
            <a:rPr lang="en-US" dirty="0"/>
            <a:t>Nouns</a:t>
          </a:r>
        </a:p>
      </dgm:t>
    </dgm:pt>
    <dgm:pt modelId="{F515A9F2-66DD-438A-9331-D07667C9AB6A}" type="parTrans" cxnId="{658B7B04-14D7-4626-8ED1-44756E4836A7}">
      <dgm:prSet/>
      <dgm:spPr/>
      <dgm:t>
        <a:bodyPr/>
        <a:lstStyle/>
        <a:p>
          <a:endParaRPr lang="en-US"/>
        </a:p>
      </dgm:t>
    </dgm:pt>
    <dgm:pt modelId="{8A89F4DE-9707-40FD-8A1E-8A93B64CE0A4}" type="sibTrans" cxnId="{658B7B04-14D7-4626-8ED1-44756E4836A7}">
      <dgm:prSet/>
      <dgm:spPr/>
      <dgm:t>
        <a:bodyPr/>
        <a:lstStyle/>
        <a:p>
          <a:endParaRPr lang="en-US"/>
        </a:p>
      </dgm:t>
    </dgm:pt>
    <dgm:pt modelId="{16579A1B-C856-4B4E-A666-449238A91E6E}">
      <dgm:prSet phldrT="[Text]"/>
      <dgm:spPr/>
      <dgm:t>
        <a:bodyPr/>
        <a:lstStyle/>
        <a:p>
          <a:r>
            <a:rPr lang="en-US" dirty="0"/>
            <a:t>Verbs</a:t>
          </a:r>
        </a:p>
      </dgm:t>
    </dgm:pt>
    <dgm:pt modelId="{1845FD06-2345-479A-8AFA-E697D27FE453}" type="parTrans" cxnId="{6F06B240-60D4-48F7-AA3B-AFEFB713908C}">
      <dgm:prSet/>
      <dgm:spPr/>
      <dgm:t>
        <a:bodyPr/>
        <a:lstStyle/>
        <a:p>
          <a:endParaRPr lang="en-US"/>
        </a:p>
      </dgm:t>
    </dgm:pt>
    <dgm:pt modelId="{38107176-B4E8-4A5D-8B04-20E25E9A83B4}" type="sibTrans" cxnId="{6F06B240-60D4-48F7-AA3B-AFEFB713908C}">
      <dgm:prSet/>
      <dgm:spPr/>
      <dgm:t>
        <a:bodyPr/>
        <a:lstStyle/>
        <a:p>
          <a:endParaRPr lang="en-US"/>
        </a:p>
      </dgm:t>
    </dgm:pt>
    <dgm:pt modelId="{9073F65C-361B-4087-A596-49BBDA207291}">
      <dgm:prSet phldrT="[Text]"/>
      <dgm:spPr/>
      <dgm:t>
        <a:bodyPr/>
        <a:lstStyle/>
        <a:p>
          <a:r>
            <a:rPr lang="en-US" dirty="0"/>
            <a:t>Adjectives</a:t>
          </a:r>
        </a:p>
      </dgm:t>
    </dgm:pt>
    <dgm:pt modelId="{D1EC9136-4EAD-47F2-9F3E-2B7C41B7F4AE}" type="parTrans" cxnId="{400E51A7-4887-4506-9E61-B21E6E692FCB}">
      <dgm:prSet/>
      <dgm:spPr/>
      <dgm:t>
        <a:bodyPr/>
        <a:lstStyle/>
        <a:p>
          <a:endParaRPr lang="en-US"/>
        </a:p>
      </dgm:t>
    </dgm:pt>
    <dgm:pt modelId="{A08AC58E-D97A-49FF-9833-69D8972186AD}" type="sibTrans" cxnId="{400E51A7-4887-4506-9E61-B21E6E692FCB}">
      <dgm:prSet/>
      <dgm:spPr/>
      <dgm:t>
        <a:bodyPr/>
        <a:lstStyle/>
        <a:p>
          <a:endParaRPr lang="en-US"/>
        </a:p>
      </dgm:t>
    </dgm:pt>
    <dgm:pt modelId="{A53D25D2-A4FE-4C25-AE0F-6AF90DB96DCD}">
      <dgm:prSet phldrT="[Text]"/>
      <dgm:spPr/>
      <dgm:t>
        <a:bodyPr/>
        <a:lstStyle/>
        <a:p>
          <a:r>
            <a:rPr lang="en-US" dirty="0"/>
            <a:t>Structure words</a:t>
          </a:r>
        </a:p>
      </dgm:t>
    </dgm:pt>
    <dgm:pt modelId="{987F09B4-0D4E-452D-9893-F22972D35AD9}" type="parTrans" cxnId="{66C9EAB6-075B-420E-BBB9-A89D8A389B0E}">
      <dgm:prSet/>
      <dgm:spPr/>
      <dgm:t>
        <a:bodyPr/>
        <a:lstStyle/>
        <a:p>
          <a:endParaRPr lang="en-US"/>
        </a:p>
      </dgm:t>
    </dgm:pt>
    <dgm:pt modelId="{D561C24A-C5FE-4A08-890F-731E1EA89982}" type="sibTrans" cxnId="{66C9EAB6-075B-420E-BBB9-A89D8A389B0E}">
      <dgm:prSet/>
      <dgm:spPr/>
      <dgm:t>
        <a:bodyPr/>
        <a:lstStyle/>
        <a:p>
          <a:endParaRPr lang="en-US"/>
        </a:p>
      </dgm:t>
    </dgm:pt>
    <dgm:pt modelId="{D2A565BF-B3AB-4332-BE36-FB7299884D18}">
      <dgm:prSet phldrT="[Text]"/>
      <dgm:spPr/>
      <dgm:t>
        <a:bodyPr/>
        <a:lstStyle/>
        <a:p>
          <a:r>
            <a:rPr lang="en-US" dirty="0"/>
            <a:t>Determiners</a:t>
          </a:r>
        </a:p>
      </dgm:t>
    </dgm:pt>
    <dgm:pt modelId="{86B544B5-E678-4788-AE44-BCB9DC2E4891}" type="parTrans" cxnId="{8EB105BC-5CAB-45CD-B605-33BD09F91576}">
      <dgm:prSet/>
      <dgm:spPr/>
      <dgm:t>
        <a:bodyPr/>
        <a:lstStyle/>
        <a:p>
          <a:endParaRPr lang="en-US"/>
        </a:p>
      </dgm:t>
    </dgm:pt>
    <dgm:pt modelId="{84261E42-5AEC-437C-A325-219849C3A8CE}" type="sibTrans" cxnId="{8EB105BC-5CAB-45CD-B605-33BD09F91576}">
      <dgm:prSet/>
      <dgm:spPr/>
      <dgm:t>
        <a:bodyPr/>
        <a:lstStyle/>
        <a:p>
          <a:endParaRPr lang="en-US"/>
        </a:p>
      </dgm:t>
    </dgm:pt>
    <dgm:pt modelId="{5E5C7238-DA08-4DF3-8316-EB0AFAD7FEF0}">
      <dgm:prSet phldrT="[Text]"/>
      <dgm:spPr/>
      <dgm:t>
        <a:bodyPr/>
        <a:lstStyle/>
        <a:p>
          <a:r>
            <a:rPr lang="en-US" dirty="0"/>
            <a:t>Articles</a:t>
          </a:r>
        </a:p>
      </dgm:t>
    </dgm:pt>
    <dgm:pt modelId="{F8BEA45B-768B-48E2-8279-E87EBF91F471}" type="parTrans" cxnId="{DB061003-5231-4474-BEC4-AD2530BD245F}">
      <dgm:prSet/>
      <dgm:spPr/>
      <dgm:t>
        <a:bodyPr/>
        <a:lstStyle/>
        <a:p>
          <a:endParaRPr lang="en-US"/>
        </a:p>
      </dgm:t>
    </dgm:pt>
    <dgm:pt modelId="{021495D1-70CF-4882-80A2-B9FA13CC2ABD}" type="sibTrans" cxnId="{DB061003-5231-4474-BEC4-AD2530BD245F}">
      <dgm:prSet/>
      <dgm:spPr/>
      <dgm:t>
        <a:bodyPr/>
        <a:lstStyle/>
        <a:p>
          <a:endParaRPr lang="en-US"/>
        </a:p>
      </dgm:t>
    </dgm:pt>
    <dgm:pt modelId="{72AB14E7-D543-4FC3-8AB0-B2595C5E557C}">
      <dgm:prSet phldrT="[Text]"/>
      <dgm:spPr/>
      <dgm:t>
        <a:bodyPr/>
        <a:lstStyle/>
        <a:p>
          <a:r>
            <a:rPr lang="en-US" dirty="0"/>
            <a:t>Prepositions</a:t>
          </a:r>
        </a:p>
      </dgm:t>
    </dgm:pt>
    <dgm:pt modelId="{DCF3EB43-650A-45D2-9DCD-37496908CF8A}" type="parTrans" cxnId="{04F364E3-6267-4C1D-A24F-D56832CA4DF9}">
      <dgm:prSet/>
      <dgm:spPr/>
      <dgm:t>
        <a:bodyPr/>
        <a:lstStyle/>
        <a:p>
          <a:endParaRPr lang="en-US"/>
        </a:p>
      </dgm:t>
    </dgm:pt>
    <dgm:pt modelId="{B6900790-1A39-4612-B727-33635F057913}" type="sibTrans" cxnId="{04F364E3-6267-4C1D-A24F-D56832CA4DF9}">
      <dgm:prSet/>
      <dgm:spPr/>
      <dgm:t>
        <a:bodyPr/>
        <a:lstStyle/>
        <a:p>
          <a:endParaRPr lang="en-US"/>
        </a:p>
      </dgm:t>
    </dgm:pt>
    <dgm:pt modelId="{E7F1AF95-D0E5-4238-81DE-788B67099BEA}">
      <dgm:prSet phldrT="[Text]"/>
      <dgm:spPr/>
      <dgm:t>
        <a:bodyPr/>
        <a:lstStyle/>
        <a:p>
          <a:r>
            <a:rPr lang="en-US" dirty="0"/>
            <a:t>Adverbs</a:t>
          </a:r>
        </a:p>
      </dgm:t>
    </dgm:pt>
    <dgm:pt modelId="{D4719CB2-9CF0-4D00-8625-E6C474284788}" type="parTrans" cxnId="{318A544F-9AC3-4418-861B-9F12452CB578}">
      <dgm:prSet/>
      <dgm:spPr/>
      <dgm:t>
        <a:bodyPr/>
        <a:lstStyle/>
        <a:p>
          <a:endParaRPr lang="en-US"/>
        </a:p>
      </dgm:t>
    </dgm:pt>
    <dgm:pt modelId="{6C0FF8E8-83BB-4E20-8C19-03ECA3500B84}" type="sibTrans" cxnId="{318A544F-9AC3-4418-861B-9F12452CB578}">
      <dgm:prSet/>
      <dgm:spPr/>
      <dgm:t>
        <a:bodyPr/>
        <a:lstStyle/>
        <a:p>
          <a:endParaRPr lang="en-US"/>
        </a:p>
      </dgm:t>
    </dgm:pt>
    <dgm:pt modelId="{1A813461-ED0B-4E31-A4EE-90CFEA4B0570}">
      <dgm:prSet phldrT="[Text]"/>
      <dgm:spPr/>
      <dgm:t>
        <a:bodyPr/>
        <a:lstStyle/>
        <a:p>
          <a:r>
            <a:rPr lang="en-US" dirty="0"/>
            <a:t>Pronouns</a:t>
          </a:r>
        </a:p>
      </dgm:t>
    </dgm:pt>
    <dgm:pt modelId="{5400ECE2-974C-4015-B929-13A39D7316FF}" type="parTrans" cxnId="{323D3824-C4A3-4CD5-AED2-273048E25E82}">
      <dgm:prSet/>
      <dgm:spPr/>
      <dgm:t>
        <a:bodyPr/>
        <a:lstStyle/>
        <a:p>
          <a:endParaRPr lang="en-US"/>
        </a:p>
      </dgm:t>
    </dgm:pt>
    <dgm:pt modelId="{BE2B0E19-D441-4C11-B4FF-9F8BAAF8279E}" type="sibTrans" cxnId="{323D3824-C4A3-4CD5-AED2-273048E25E82}">
      <dgm:prSet/>
      <dgm:spPr/>
      <dgm:t>
        <a:bodyPr/>
        <a:lstStyle/>
        <a:p>
          <a:endParaRPr lang="en-US"/>
        </a:p>
      </dgm:t>
    </dgm:pt>
    <dgm:pt modelId="{019424C4-B7B1-46AA-A60A-2BF9D61B2441}">
      <dgm:prSet phldrT="[Text]"/>
      <dgm:spPr/>
      <dgm:t>
        <a:bodyPr/>
        <a:lstStyle/>
        <a:p>
          <a:r>
            <a:rPr lang="en-US" dirty="0"/>
            <a:t>Auxiliary verbs</a:t>
          </a:r>
        </a:p>
      </dgm:t>
    </dgm:pt>
    <dgm:pt modelId="{9903D941-91B1-4BFF-8A11-3486C32F18CD}" type="parTrans" cxnId="{FA527EE4-C3AE-4DCB-9225-D3EAE0C0DCF4}">
      <dgm:prSet/>
      <dgm:spPr/>
      <dgm:t>
        <a:bodyPr/>
        <a:lstStyle/>
        <a:p>
          <a:endParaRPr lang="en-US"/>
        </a:p>
      </dgm:t>
    </dgm:pt>
    <dgm:pt modelId="{D188BF24-05FB-425D-9102-9C5E03DC10DA}" type="sibTrans" cxnId="{FA527EE4-C3AE-4DCB-9225-D3EAE0C0DCF4}">
      <dgm:prSet/>
      <dgm:spPr/>
      <dgm:t>
        <a:bodyPr/>
        <a:lstStyle/>
        <a:p>
          <a:endParaRPr lang="en-US"/>
        </a:p>
      </dgm:t>
    </dgm:pt>
    <dgm:pt modelId="{AB3598CE-77D8-4C74-98D8-9F3596BDB73F}">
      <dgm:prSet phldrT="[Text]"/>
      <dgm:spPr/>
      <dgm:t>
        <a:bodyPr/>
        <a:lstStyle/>
        <a:p>
          <a:r>
            <a:rPr lang="en-US" dirty="0"/>
            <a:t>Conjunctions</a:t>
          </a:r>
        </a:p>
      </dgm:t>
    </dgm:pt>
    <dgm:pt modelId="{BCE8DDB1-755F-4C9D-8EF2-6AD4DA80848E}" type="parTrans" cxnId="{8AE07E6E-1391-4ED6-8567-F94F3F29BF38}">
      <dgm:prSet/>
      <dgm:spPr/>
      <dgm:t>
        <a:bodyPr/>
        <a:lstStyle/>
        <a:p>
          <a:endParaRPr lang="en-US"/>
        </a:p>
      </dgm:t>
    </dgm:pt>
    <dgm:pt modelId="{CCF54AAB-D26D-449F-A38B-260D7D40E6DA}" type="sibTrans" cxnId="{8AE07E6E-1391-4ED6-8567-F94F3F29BF38}">
      <dgm:prSet/>
      <dgm:spPr/>
      <dgm:t>
        <a:bodyPr/>
        <a:lstStyle/>
        <a:p>
          <a:endParaRPr lang="en-US"/>
        </a:p>
      </dgm:t>
    </dgm:pt>
    <dgm:pt modelId="{08369119-4CF7-47FA-B5D5-8B530C571D88}" type="pres">
      <dgm:prSet presAssocID="{B935F992-26FD-4D43-82B4-F65D3BEB072B}" presName="layout" presStyleCnt="0">
        <dgm:presLayoutVars>
          <dgm:chMax/>
          <dgm:chPref/>
          <dgm:dir/>
          <dgm:resizeHandles/>
        </dgm:presLayoutVars>
      </dgm:prSet>
      <dgm:spPr/>
    </dgm:pt>
    <dgm:pt modelId="{252341DD-8500-40BF-BE7E-BAA1835C9D9A}" type="pres">
      <dgm:prSet presAssocID="{54D6BCE1-791C-4078-A739-F0444FEBF808}" presName="root" presStyleCnt="0">
        <dgm:presLayoutVars>
          <dgm:chMax/>
          <dgm:chPref/>
        </dgm:presLayoutVars>
      </dgm:prSet>
      <dgm:spPr/>
    </dgm:pt>
    <dgm:pt modelId="{0DFF7852-D157-4EA5-9E25-9F4884F96123}" type="pres">
      <dgm:prSet presAssocID="{54D6BCE1-791C-4078-A739-F0444FEBF808}" presName="rootComposite" presStyleCnt="0">
        <dgm:presLayoutVars/>
      </dgm:prSet>
      <dgm:spPr/>
    </dgm:pt>
    <dgm:pt modelId="{5B53E4FE-0646-440D-A242-BA8A0826F307}" type="pres">
      <dgm:prSet presAssocID="{54D6BCE1-791C-4078-A739-F0444FEBF808}" presName="ParentAccent" presStyleLbl="alignNode1" presStyleIdx="0" presStyleCnt="2" custLinFactNeighborX="224" custLinFactNeighborY="1903"/>
      <dgm:spPr/>
    </dgm:pt>
    <dgm:pt modelId="{AB9778E4-2F7C-41FB-B48B-3C105481A2EE}" type="pres">
      <dgm:prSet presAssocID="{54D6BCE1-791C-4078-A739-F0444FEBF808}" presName="ParentSmallAccent" presStyleLbl="fgAcc1" presStyleIdx="0" presStyleCnt="2"/>
      <dgm:spPr/>
    </dgm:pt>
    <dgm:pt modelId="{A32B214D-1A1E-42F5-A14A-4618F4290E3D}" type="pres">
      <dgm:prSet presAssocID="{54D6BCE1-791C-4078-A739-F0444FEBF808}" presName="Parent" presStyleLbl="revTx" presStyleIdx="0" presStyleCnt="12">
        <dgm:presLayoutVars>
          <dgm:chMax/>
          <dgm:chPref val="4"/>
          <dgm:bulletEnabled val="1"/>
        </dgm:presLayoutVars>
      </dgm:prSet>
      <dgm:spPr/>
    </dgm:pt>
    <dgm:pt modelId="{E66E44FE-5CFD-4652-AF78-3DD122E03454}" type="pres">
      <dgm:prSet presAssocID="{54D6BCE1-791C-4078-A739-F0444FEBF808}" presName="childShape" presStyleCnt="0">
        <dgm:presLayoutVars>
          <dgm:chMax val="0"/>
          <dgm:chPref val="0"/>
        </dgm:presLayoutVars>
      </dgm:prSet>
      <dgm:spPr/>
    </dgm:pt>
    <dgm:pt modelId="{F99FCC1F-E9BF-4103-B987-5ED138F5EA8C}" type="pres">
      <dgm:prSet presAssocID="{550D5BF4-8C45-4139-8BB2-6826001C1F21}" presName="childComposite" presStyleCnt="0">
        <dgm:presLayoutVars>
          <dgm:chMax val="0"/>
          <dgm:chPref val="0"/>
        </dgm:presLayoutVars>
      </dgm:prSet>
      <dgm:spPr/>
    </dgm:pt>
    <dgm:pt modelId="{B73772A9-E553-447F-9160-6F275ED72CDF}" type="pres">
      <dgm:prSet presAssocID="{550D5BF4-8C45-4139-8BB2-6826001C1F21}" presName="ChildAccent" presStyleLbl="solidFgAcc1" presStyleIdx="0" presStyleCnt="10"/>
      <dgm:spPr/>
    </dgm:pt>
    <dgm:pt modelId="{B50992C6-9BCC-4F6A-8838-03C686441DCB}" type="pres">
      <dgm:prSet presAssocID="{550D5BF4-8C45-4139-8BB2-6826001C1F21}" presName="Child" presStyleLbl="revTx" presStyleIdx="1" presStyleCnt="12">
        <dgm:presLayoutVars>
          <dgm:chMax val="0"/>
          <dgm:chPref val="0"/>
          <dgm:bulletEnabled val="1"/>
        </dgm:presLayoutVars>
      </dgm:prSet>
      <dgm:spPr/>
    </dgm:pt>
    <dgm:pt modelId="{1C19D96D-DA54-4661-8152-8AF1AB3FBCAF}" type="pres">
      <dgm:prSet presAssocID="{16579A1B-C856-4B4E-A666-449238A91E6E}" presName="childComposite" presStyleCnt="0">
        <dgm:presLayoutVars>
          <dgm:chMax val="0"/>
          <dgm:chPref val="0"/>
        </dgm:presLayoutVars>
      </dgm:prSet>
      <dgm:spPr/>
    </dgm:pt>
    <dgm:pt modelId="{14ECE29C-B735-4A3A-863C-94A4A805B64F}" type="pres">
      <dgm:prSet presAssocID="{16579A1B-C856-4B4E-A666-449238A91E6E}" presName="ChildAccent" presStyleLbl="solidFgAcc1" presStyleIdx="1" presStyleCnt="10"/>
      <dgm:spPr/>
    </dgm:pt>
    <dgm:pt modelId="{EBC98DEE-1E71-43C7-8C81-B798E87AB71B}" type="pres">
      <dgm:prSet presAssocID="{16579A1B-C856-4B4E-A666-449238A91E6E}" presName="Child" presStyleLbl="revTx" presStyleIdx="2" presStyleCnt="12">
        <dgm:presLayoutVars>
          <dgm:chMax val="0"/>
          <dgm:chPref val="0"/>
          <dgm:bulletEnabled val="1"/>
        </dgm:presLayoutVars>
      </dgm:prSet>
      <dgm:spPr/>
    </dgm:pt>
    <dgm:pt modelId="{32A6FCF9-8DCE-4856-A290-FC26BDE94BF9}" type="pres">
      <dgm:prSet presAssocID="{9073F65C-361B-4087-A596-49BBDA207291}" presName="childComposite" presStyleCnt="0">
        <dgm:presLayoutVars>
          <dgm:chMax val="0"/>
          <dgm:chPref val="0"/>
        </dgm:presLayoutVars>
      </dgm:prSet>
      <dgm:spPr/>
    </dgm:pt>
    <dgm:pt modelId="{1A47D32F-E47F-4E03-9C39-1A4735025290}" type="pres">
      <dgm:prSet presAssocID="{9073F65C-361B-4087-A596-49BBDA207291}" presName="ChildAccent" presStyleLbl="solidFgAcc1" presStyleIdx="2" presStyleCnt="10"/>
      <dgm:spPr/>
    </dgm:pt>
    <dgm:pt modelId="{95FBF150-2E9D-42CD-9542-0B09F0C0CB6A}" type="pres">
      <dgm:prSet presAssocID="{9073F65C-361B-4087-A596-49BBDA207291}" presName="Child" presStyleLbl="revTx" presStyleIdx="3" presStyleCnt="12">
        <dgm:presLayoutVars>
          <dgm:chMax val="0"/>
          <dgm:chPref val="0"/>
          <dgm:bulletEnabled val="1"/>
        </dgm:presLayoutVars>
      </dgm:prSet>
      <dgm:spPr/>
    </dgm:pt>
    <dgm:pt modelId="{88351D7A-9F48-4BF1-B184-19517ABD28AD}" type="pres">
      <dgm:prSet presAssocID="{E7F1AF95-D0E5-4238-81DE-788B67099BEA}" presName="childComposite" presStyleCnt="0">
        <dgm:presLayoutVars>
          <dgm:chMax val="0"/>
          <dgm:chPref val="0"/>
        </dgm:presLayoutVars>
      </dgm:prSet>
      <dgm:spPr/>
    </dgm:pt>
    <dgm:pt modelId="{6B83D6FE-69F7-4C20-AF44-4AF7A03CB24B}" type="pres">
      <dgm:prSet presAssocID="{E7F1AF95-D0E5-4238-81DE-788B67099BEA}" presName="ChildAccent" presStyleLbl="solidFgAcc1" presStyleIdx="3" presStyleCnt="10"/>
      <dgm:spPr/>
    </dgm:pt>
    <dgm:pt modelId="{59362A16-1F6B-46F5-96B9-8A8222A1D094}" type="pres">
      <dgm:prSet presAssocID="{E7F1AF95-D0E5-4238-81DE-788B67099BEA}" presName="Child" presStyleLbl="revTx" presStyleIdx="4" presStyleCnt="12">
        <dgm:presLayoutVars>
          <dgm:chMax val="0"/>
          <dgm:chPref val="0"/>
          <dgm:bulletEnabled val="1"/>
        </dgm:presLayoutVars>
      </dgm:prSet>
      <dgm:spPr/>
    </dgm:pt>
    <dgm:pt modelId="{42E3F3AC-A6EC-4F66-8104-BCEAD908D4DC}" type="pres">
      <dgm:prSet presAssocID="{A53D25D2-A4FE-4C25-AE0F-6AF90DB96DCD}" presName="root" presStyleCnt="0">
        <dgm:presLayoutVars>
          <dgm:chMax/>
          <dgm:chPref/>
        </dgm:presLayoutVars>
      </dgm:prSet>
      <dgm:spPr/>
    </dgm:pt>
    <dgm:pt modelId="{DAE36BD5-2A7C-4385-86EA-35580250481B}" type="pres">
      <dgm:prSet presAssocID="{A53D25D2-A4FE-4C25-AE0F-6AF90DB96DCD}" presName="rootComposite" presStyleCnt="0">
        <dgm:presLayoutVars/>
      </dgm:prSet>
      <dgm:spPr/>
    </dgm:pt>
    <dgm:pt modelId="{8328FC54-BE3B-46B1-8A6A-C171717315B0}" type="pres">
      <dgm:prSet presAssocID="{A53D25D2-A4FE-4C25-AE0F-6AF90DB96DCD}" presName="ParentAccent" presStyleLbl="alignNode1" presStyleIdx="1" presStyleCnt="2"/>
      <dgm:spPr/>
    </dgm:pt>
    <dgm:pt modelId="{08783294-94A9-4724-BA3C-4B8647BE862F}" type="pres">
      <dgm:prSet presAssocID="{A53D25D2-A4FE-4C25-AE0F-6AF90DB96DCD}" presName="ParentSmallAccent" presStyleLbl="fgAcc1" presStyleIdx="1" presStyleCnt="2"/>
      <dgm:spPr/>
    </dgm:pt>
    <dgm:pt modelId="{9BD598CE-6F1F-4FC9-A54C-557A79C4EE7D}" type="pres">
      <dgm:prSet presAssocID="{A53D25D2-A4FE-4C25-AE0F-6AF90DB96DCD}" presName="Parent" presStyleLbl="revTx" presStyleIdx="5" presStyleCnt="12">
        <dgm:presLayoutVars>
          <dgm:chMax/>
          <dgm:chPref val="4"/>
          <dgm:bulletEnabled val="1"/>
        </dgm:presLayoutVars>
      </dgm:prSet>
      <dgm:spPr/>
    </dgm:pt>
    <dgm:pt modelId="{F1B63DB1-D66B-40F3-B642-0C78CC3BDE9A}" type="pres">
      <dgm:prSet presAssocID="{A53D25D2-A4FE-4C25-AE0F-6AF90DB96DCD}" presName="childShape" presStyleCnt="0">
        <dgm:presLayoutVars>
          <dgm:chMax val="0"/>
          <dgm:chPref val="0"/>
        </dgm:presLayoutVars>
      </dgm:prSet>
      <dgm:spPr/>
    </dgm:pt>
    <dgm:pt modelId="{FB9B01CD-6A2E-421E-8E5D-9FEABE404B4F}" type="pres">
      <dgm:prSet presAssocID="{D2A565BF-B3AB-4332-BE36-FB7299884D18}" presName="childComposite" presStyleCnt="0">
        <dgm:presLayoutVars>
          <dgm:chMax val="0"/>
          <dgm:chPref val="0"/>
        </dgm:presLayoutVars>
      </dgm:prSet>
      <dgm:spPr/>
    </dgm:pt>
    <dgm:pt modelId="{948C81EB-7EB9-4B7C-8D1F-F7204FF543EE}" type="pres">
      <dgm:prSet presAssocID="{D2A565BF-B3AB-4332-BE36-FB7299884D18}" presName="ChildAccent" presStyleLbl="solidFgAcc1" presStyleIdx="4" presStyleCnt="10"/>
      <dgm:spPr/>
    </dgm:pt>
    <dgm:pt modelId="{B83EE840-9A15-497D-88B7-139903A61D97}" type="pres">
      <dgm:prSet presAssocID="{D2A565BF-B3AB-4332-BE36-FB7299884D18}" presName="Child" presStyleLbl="revTx" presStyleIdx="6" presStyleCnt="12">
        <dgm:presLayoutVars>
          <dgm:chMax val="0"/>
          <dgm:chPref val="0"/>
          <dgm:bulletEnabled val="1"/>
        </dgm:presLayoutVars>
      </dgm:prSet>
      <dgm:spPr/>
    </dgm:pt>
    <dgm:pt modelId="{5128B1AB-180D-4D88-AD85-33D56B97E7A1}" type="pres">
      <dgm:prSet presAssocID="{5E5C7238-DA08-4DF3-8316-EB0AFAD7FEF0}" presName="childComposite" presStyleCnt="0">
        <dgm:presLayoutVars>
          <dgm:chMax val="0"/>
          <dgm:chPref val="0"/>
        </dgm:presLayoutVars>
      </dgm:prSet>
      <dgm:spPr/>
    </dgm:pt>
    <dgm:pt modelId="{3368CCC8-29F8-4D4C-B991-90FC1E438600}" type="pres">
      <dgm:prSet presAssocID="{5E5C7238-DA08-4DF3-8316-EB0AFAD7FEF0}" presName="ChildAccent" presStyleLbl="solidFgAcc1" presStyleIdx="5" presStyleCnt="10"/>
      <dgm:spPr/>
    </dgm:pt>
    <dgm:pt modelId="{A0AA5A36-56E8-461D-BF7F-AB2E1D4AD800}" type="pres">
      <dgm:prSet presAssocID="{5E5C7238-DA08-4DF3-8316-EB0AFAD7FEF0}" presName="Child" presStyleLbl="revTx" presStyleIdx="7" presStyleCnt="12">
        <dgm:presLayoutVars>
          <dgm:chMax val="0"/>
          <dgm:chPref val="0"/>
          <dgm:bulletEnabled val="1"/>
        </dgm:presLayoutVars>
      </dgm:prSet>
      <dgm:spPr/>
    </dgm:pt>
    <dgm:pt modelId="{58EDFBD2-6DF4-48B0-B6A3-A8DBE02D8C6E}" type="pres">
      <dgm:prSet presAssocID="{72AB14E7-D543-4FC3-8AB0-B2595C5E557C}" presName="childComposite" presStyleCnt="0">
        <dgm:presLayoutVars>
          <dgm:chMax val="0"/>
          <dgm:chPref val="0"/>
        </dgm:presLayoutVars>
      </dgm:prSet>
      <dgm:spPr/>
    </dgm:pt>
    <dgm:pt modelId="{80D71854-2B03-4038-ADDA-DDC9AAE14AB4}" type="pres">
      <dgm:prSet presAssocID="{72AB14E7-D543-4FC3-8AB0-B2595C5E557C}" presName="ChildAccent" presStyleLbl="solidFgAcc1" presStyleIdx="6" presStyleCnt="10"/>
      <dgm:spPr/>
    </dgm:pt>
    <dgm:pt modelId="{AE699C3E-FD65-4CA6-B3EB-2E3DECD7B008}" type="pres">
      <dgm:prSet presAssocID="{72AB14E7-D543-4FC3-8AB0-B2595C5E557C}" presName="Child" presStyleLbl="revTx" presStyleIdx="8" presStyleCnt="12">
        <dgm:presLayoutVars>
          <dgm:chMax val="0"/>
          <dgm:chPref val="0"/>
          <dgm:bulletEnabled val="1"/>
        </dgm:presLayoutVars>
      </dgm:prSet>
      <dgm:spPr/>
    </dgm:pt>
    <dgm:pt modelId="{EC1D2A89-13E4-4363-A25A-76610F514A03}" type="pres">
      <dgm:prSet presAssocID="{1A813461-ED0B-4E31-A4EE-90CFEA4B0570}" presName="childComposite" presStyleCnt="0">
        <dgm:presLayoutVars>
          <dgm:chMax val="0"/>
          <dgm:chPref val="0"/>
        </dgm:presLayoutVars>
      </dgm:prSet>
      <dgm:spPr/>
    </dgm:pt>
    <dgm:pt modelId="{6E0A8553-BC6A-4E25-959B-3EDE8563D9E6}" type="pres">
      <dgm:prSet presAssocID="{1A813461-ED0B-4E31-A4EE-90CFEA4B0570}" presName="ChildAccent" presStyleLbl="solidFgAcc1" presStyleIdx="7" presStyleCnt="10"/>
      <dgm:spPr/>
    </dgm:pt>
    <dgm:pt modelId="{C5BE92C7-073D-40DF-8980-96B5D17581B3}" type="pres">
      <dgm:prSet presAssocID="{1A813461-ED0B-4E31-A4EE-90CFEA4B0570}" presName="Child" presStyleLbl="revTx" presStyleIdx="9" presStyleCnt="12">
        <dgm:presLayoutVars>
          <dgm:chMax val="0"/>
          <dgm:chPref val="0"/>
          <dgm:bulletEnabled val="1"/>
        </dgm:presLayoutVars>
      </dgm:prSet>
      <dgm:spPr/>
    </dgm:pt>
    <dgm:pt modelId="{9FE24600-FF16-4DDC-973E-9D7EEF6454EA}" type="pres">
      <dgm:prSet presAssocID="{019424C4-B7B1-46AA-A60A-2BF9D61B2441}" presName="childComposite" presStyleCnt="0">
        <dgm:presLayoutVars>
          <dgm:chMax val="0"/>
          <dgm:chPref val="0"/>
        </dgm:presLayoutVars>
      </dgm:prSet>
      <dgm:spPr/>
    </dgm:pt>
    <dgm:pt modelId="{047D9C46-C71A-4DCB-BAEC-7E259D615567}" type="pres">
      <dgm:prSet presAssocID="{019424C4-B7B1-46AA-A60A-2BF9D61B2441}" presName="ChildAccent" presStyleLbl="solidFgAcc1" presStyleIdx="8" presStyleCnt="10"/>
      <dgm:spPr/>
    </dgm:pt>
    <dgm:pt modelId="{AD4EB60D-9065-43B1-BC1F-8FAC32D18597}" type="pres">
      <dgm:prSet presAssocID="{019424C4-B7B1-46AA-A60A-2BF9D61B2441}" presName="Child" presStyleLbl="revTx" presStyleIdx="10" presStyleCnt="12">
        <dgm:presLayoutVars>
          <dgm:chMax val="0"/>
          <dgm:chPref val="0"/>
          <dgm:bulletEnabled val="1"/>
        </dgm:presLayoutVars>
      </dgm:prSet>
      <dgm:spPr/>
    </dgm:pt>
    <dgm:pt modelId="{52431C16-D3FE-4208-9D00-7049B2E79A0F}" type="pres">
      <dgm:prSet presAssocID="{AB3598CE-77D8-4C74-98D8-9F3596BDB73F}" presName="childComposite" presStyleCnt="0">
        <dgm:presLayoutVars>
          <dgm:chMax val="0"/>
          <dgm:chPref val="0"/>
        </dgm:presLayoutVars>
      </dgm:prSet>
      <dgm:spPr/>
    </dgm:pt>
    <dgm:pt modelId="{F2CB58DA-984C-46C7-9BAF-2BB92CDA15C8}" type="pres">
      <dgm:prSet presAssocID="{AB3598CE-77D8-4C74-98D8-9F3596BDB73F}" presName="ChildAccent" presStyleLbl="solidFgAcc1" presStyleIdx="9" presStyleCnt="10"/>
      <dgm:spPr/>
    </dgm:pt>
    <dgm:pt modelId="{71417778-3648-467B-B7E8-2BBF09D93C00}" type="pres">
      <dgm:prSet presAssocID="{AB3598CE-77D8-4C74-98D8-9F3596BDB73F}" presName="Child" presStyleLbl="revTx" presStyleIdx="11" presStyleCnt="12">
        <dgm:presLayoutVars>
          <dgm:chMax val="0"/>
          <dgm:chPref val="0"/>
          <dgm:bulletEnabled val="1"/>
        </dgm:presLayoutVars>
      </dgm:prSet>
      <dgm:spPr/>
    </dgm:pt>
  </dgm:ptLst>
  <dgm:cxnLst>
    <dgm:cxn modelId="{DB061003-5231-4474-BEC4-AD2530BD245F}" srcId="{A53D25D2-A4FE-4C25-AE0F-6AF90DB96DCD}" destId="{5E5C7238-DA08-4DF3-8316-EB0AFAD7FEF0}" srcOrd="1" destOrd="0" parTransId="{F8BEA45B-768B-48E2-8279-E87EBF91F471}" sibTransId="{021495D1-70CF-4882-80A2-B9FA13CC2ABD}"/>
    <dgm:cxn modelId="{658B7B04-14D7-4626-8ED1-44756E4836A7}" srcId="{54D6BCE1-791C-4078-A739-F0444FEBF808}" destId="{550D5BF4-8C45-4139-8BB2-6826001C1F21}" srcOrd="0" destOrd="0" parTransId="{F515A9F2-66DD-438A-9331-D07667C9AB6A}" sibTransId="{8A89F4DE-9707-40FD-8A1E-8A93B64CE0A4}"/>
    <dgm:cxn modelId="{BBDCC904-4257-4375-8B1A-4A81599D5637}" type="presOf" srcId="{72AB14E7-D543-4FC3-8AB0-B2595C5E557C}" destId="{AE699C3E-FD65-4CA6-B3EB-2E3DECD7B008}" srcOrd="0" destOrd="0" presId="urn:microsoft.com/office/officeart/2008/layout/SquareAccentList"/>
    <dgm:cxn modelId="{D4145206-BEA8-44AA-B21D-BCF0B1B6815D}" type="presOf" srcId="{019424C4-B7B1-46AA-A60A-2BF9D61B2441}" destId="{AD4EB60D-9065-43B1-BC1F-8FAC32D18597}" srcOrd="0" destOrd="0" presId="urn:microsoft.com/office/officeart/2008/layout/SquareAccentList"/>
    <dgm:cxn modelId="{323D3824-C4A3-4CD5-AED2-273048E25E82}" srcId="{A53D25D2-A4FE-4C25-AE0F-6AF90DB96DCD}" destId="{1A813461-ED0B-4E31-A4EE-90CFEA4B0570}" srcOrd="3" destOrd="0" parTransId="{5400ECE2-974C-4015-B929-13A39D7316FF}" sibTransId="{BE2B0E19-D441-4C11-B4FF-9F8BAAF8279E}"/>
    <dgm:cxn modelId="{5E482934-B2CF-464C-BCC5-EAE66FFFC24C}" type="presOf" srcId="{54D6BCE1-791C-4078-A739-F0444FEBF808}" destId="{A32B214D-1A1E-42F5-A14A-4618F4290E3D}" srcOrd="0" destOrd="0" presId="urn:microsoft.com/office/officeart/2008/layout/SquareAccentList"/>
    <dgm:cxn modelId="{6F06B240-60D4-48F7-AA3B-AFEFB713908C}" srcId="{54D6BCE1-791C-4078-A739-F0444FEBF808}" destId="{16579A1B-C856-4B4E-A666-449238A91E6E}" srcOrd="1" destOrd="0" parTransId="{1845FD06-2345-479A-8AFA-E697D27FE453}" sibTransId="{38107176-B4E8-4A5D-8B04-20E25E9A83B4}"/>
    <dgm:cxn modelId="{37369F62-CEAF-4548-9D64-68D3BD8670E6}" srcId="{B935F992-26FD-4D43-82B4-F65D3BEB072B}" destId="{54D6BCE1-791C-4078-A739-F0444FEBF808}" srcOrd="0" destOrd="0" parTransId="{2617F51F-8B6C-4136-9408-34931F035B72}" sibTransId="{4A393AC2-0F0A-4BF8-99B2-C4DDD80C5CAB}"/>
    <dgm:cxn modelId="{62A14043-A04B-4705-BF89-97615FF4541D}" type="presOf" srcId="{AB3598CE-77D8-4C74-98D8-9F3596BDB73F}" destId="{71417778-3648-467B-B7E8-2BBF09D93C00}" srcOrd="0" destOrd="0" presId="urn:microsoft.com/office/officeart/2008/layout/SquareAccentList"/>
    <dgm:cxn modelId="{B6E9BB43-F07D-4BDA-B497-6A72817AC610}" type="presOf" srcId="{1A813461-ED0B-4E31-A4EE-90CFEA4B0570}" destId="{C5BE92C7-073D-40DF-8980-96B5D17581B3}" srcOrd="0" destOrd="0" presId="urn:microsoft.com/office/officeart/2008/layout/SquareAccentList"/>
    <dgm:cxn modelId="{BCFDB749-FC8A-4967-B34E-EE3DD9894AE0}" type="presOf" srcId="{16579A1B-C856-4B4E-A666-449238A91E6E}" destId="{EBC98DEE-1E71-43C7-8C81-B798E87AB71B}" srcOrd="0" destOrd="0" presId="urn:microsoft.com/office/officeart/2008/layout/SquareAccentList"/>
    <dgm:cxn modelId="{8AE07E6E-1391-4ED6-8567-F94F3F29BF38}" srcId="{A53D25D2-A4FE-4C25-AE0F-6AF90DB96DCD}" destId="{AB3598CE-77D8-4C74-98D8-9F3596BDB73F}" srcOrd="5" destOrd="0" parTransId="{BCE8DDB1-755F-4C9D-8EF2-6AD4DA80848E}" sibTransId="{CCF54AAB-D26D-449F-A38B-260D7D40E6DA}"/>
    <dgm:cxn modelId="{318A544F-9AC3-4418-861B-9F12452CB578}" srcId="{54D6BCE1-791C-4078-A739-F0444FEBF808}" destId="{E7F1AF95-D0E5-4238-81DE-788B67099BEA}" srcOrd="3" destOrd="0" parTransId="{D4719CB2-9CF0-4D00-8625-E6C474284788}" sibTransId="{6C0FF8E8-83BB-4E20-8C19-03ECA3500B84}"/>
    <dgm:cxn modelId="{8EE6BA96-2E63-4877-BF44-E5981497B481}" type="presOf" srcId="{A53D25D2-A4FE-4C25-AE0F-6AF90DB96DCD}" destId="{9BD598CE-6F1F-4FC9-A54C-557A79C4EE7D}" srcOrd="0" destOrd="0" presId="urn:microsoft.com/office/officeart/2008/layout/SquareAccentList"/>
    <dgm:cxn modelId="{3D580BA4-4747-4E49-869E-FC2483839557}" type="presOf" srcId="{E7F1AF95-D0E5-4238-81DE-788B67099BEA}" destId="{59362A16-1F6B-46F5-96B9-8A8222A1D094}" srcOrd="0" destOrd="0" presId="urn:microsoft.com/office/officeart/2008/layout/SquareAccentList"/>
    <dgm:cxn modelId="{400E51A7-4887-4506-9E61-B21E6E692FCB}" srcId="{54D6BCE1-791C-4078-A739-F0444FEBF808}" destId="{9073F65C-361B-4087-A596-49BBDA207291}" srcOrd="2" destOrd="0" parTransId="{D1EC9136-4EAD-47F2-9F3E-2B7C41B7F4AE}" sibTransId="{A08AC58E-D97A-49FF-9833-69D8972186AD}"/>
    <dgm:cxn modelId="{9A766BAA-8689-4405-9ABE-ABC83A928971}" type="presOf" srcId="{B935F992-26FD-4D43-82B4-F65D3BEB072B}" destId="{08369119-4CF7-47FA-B5D5-8B530C571D88}" srcOrd="0" destOrd="0" presId="urn:microsoft.com/office/officeart/2008/layout/SquareAccentList"/>
    <dgm:cxn modelId="{2C1CC7AD-11E4-4B9A-9BD7-002A7FC0D0C7}" type="presOf" srcId="{D2A565BF-B3AB-4332-BE36-FB7299884D18}" destId="{B83EE840-9A15-497D-88B7-139903A61D97}" srcOrd="0" destOrd="0" presId="urn:microsoft.com/office/officeart/2008/layout/SquareAccentList"/>
    <dgm:cxn modelId="{66C9EAB6-075B-420E-BBB9-A89D8A389B0E}" srcId="{B935F992-26FD-4D43-82B4-F65D3BEB072B}" destId="{A53D25D2-A4FE-4C25-AE0F-6AF90DB96DCD}" srcOrd="1" destOrd="0" parTransId="{987F09B4-0D4E-452D-9893-F22972D35AD9}" sibTransId="{D561C24A-C5FE-4A08-890F-731E1EA89982}"/>
    <dgm:cxn modelId="{8EB105BC-5CAB-45CD-B605-33BD09F91576}" srcId="{A53D25D2-A4FE-4C25-AE0F-6AF90DB96DCD}" destId="{D2A565BF-B3AB-4332-BE36-FB7299884D18}" srcOrd="0" destOrd="0" parTransId="{86B544B5-E678-4788-AE44-BCB9DC2E4891}" sibTransId="{84261E42-5AEC-437C-A325-219849C3A8CE}"/>
    <dgm:cxn modelId="{2DA7FABE-1875-437F-876F-280FDE0B6C22}" type="presOf" srcId="{5E5C7238-DA08-4DF3-8316-EB0AFAD7FEF0}" destId="{A0AA5A36-56E8-461D-BF7F-AB2E1D4AD800}" srcOrd="0" destOrd="0" presId="urn:microsoft.com/office/officeart/2008/layout/SquareAccentList"/>
    <dgm:cxn modelId="{04F364E3-6267-4C1D-A24F-D56832CA4DF9}" srcId="{A53D25D2-A4FE-4C25-AE0F-6AF90DB96DCD}" destId="{72AB14E7-D543-4FC3-8AB0-B2595C5E557C}" srcOrd="2" destOrd="0" parTransId="{DCF3EB43-650A-45D2-9DCD-37496908CF8A}" sibTransId="{B6900790-1A39-4612-B727-33635F057913}"/>
    <dgm:cxn modelId="{FA527EE4-C3AE-4DCB-9225-D3EAE0C0DCF4}" srcId="{A53D25D2-A4FE-4C25-AE0F-6AF90DB96DCD}" destId="{019424C4-B7B1-46AA-A60A-2BF9D61B2441}" srcOrd="4" destOrd="0" parTransId="{9903D941-91B1-4BFF-8A11-3486C32F18CD}" sibTransId="{D188BF24-05FB-425D-9102-9C5E03DC10DA}"/>
    <dgm:cxn modelId="{F08612F6-03B8-4DA0-8BA4-5FDE68FE3356}" type="presOf" srcId="{9073F65C-361B-4087-A596-49BBDA207291}" destId="{95FBF150-2E9D-42CD-9542-0B09F0C0CB6A}" srcOrd="0" destOrd="0" presId="urn:microsoft.com/office/officeart/2008/layout/SquareAccentList"/>
    <dgm:cxn modelId="{1D6FC7FA-45C4-435F-92FA-4A98A2139912}" type="presOf" srcId="{550D5BF4-8C45-4139-8BB2-6826001C1F21}" destId="{B50992C6-9BCC-4F6A-8838-03C686441DCB}" srcOrd="0" destOrd="0" presId="urn:microsoft.com/office/officeart/2008/layout/SquareAccentList"/>
    <dgm:cxn modelId="{5E245C58-43FA-45E7-AE93-AC7A2F495DBC}" type="presParOf" srcId="{08369119-4CF7-47FA-B5D5-8B530C571D88}" destId="{252341DD-8500-40BF-BE7E-BAA1835C9D9A}" srcOrd="0" destOrd="0" presId="urn:microsoft.com/office/officeart/2008/layout/SquareAccentList"/>
    <dgm:cxn modelId="{031F0E5A-991D-4F6F-AA06-6D7CCB1BC592}" type="presParOf" srcId="{252341DD-8500-40BF-BE7E-BAA1835C9D9A}" destId="{0DFF7852-D157-4EA5-9E25-9F4884F96123}" srcOrd="0" destOrd="0" presId="urn:microsoft.com/office/officeart/2008/layout/SquareAccentList"/>
    <dgm:cxn modelId="{D4868F33-DF10-4951-A3A5-F8FB7EFA06FB}" type="presParOf" srcId="{0DFF7852-D157-4EA5-9E25-9F4884F96123}" destId="{5B53E4FE-0646-440D-A242-BA8A0826F307}" srcOrd="0" destOrd="0" presId="urn:microsoft.com/office/officeart/2008/layout/SquareAccentList"/>
    <dgm:cxn modelId="{53095216-5D01-4BB8-BB65-6E392F68EC79}" type="presParOf" srcId="{0DFF7852-D157-4EA5-9E25-9F4884F96123}" destId="{AB9778E4-2F7C-41FB-B48B-3C105481A2EE}" srcOrd="1" destOrd="0" presId="urn:microsoft.com/office/officeart/2008/layout/SquareAccentList"/>
    <dgm:cxn modelId="{AB0A8422-638D-4C10-87AB-5D89D00323CF}" type="presParOf" srcId="{0DFF7852-D157-4EA5-9E25-9F4884F96123}" destId="{A32B214D-1A1E-42F5-A14A-4618F4290E3D}" srcOrd="2" destOrd="0" presId="urn:microsoft.com/office/officeart/2008/layout/SquareAccentList"/>
    <dgm:cxn modelId="{C17F1F4D-52F2-49AF-9416-0E1992931082}" type="presParOf" srcId="{252341DD-8500-40BF-BE7E-BAA1835C9D9A}" destId="{E66E44FE-5CFD-4652-AF78-3DD122E03454}" srcOrd="1" destOrd="0" presId="urn:microsoft.com/office/officeart/2008/layout/SquareAccentList"/>
    <dgm:cxn modelId="{EA341ADA-2B7C-4A94-8C11-80B84DE018F1}" type="presParOf" srcId="{E66E44FE-5CFD-4652-AF78-3DD122E03454}" destId="{F99FCC1F-E9BF-4103-B987-5ED138F5EA8C}" srcOrd="0" destOrd="0" presId="urn:microsoft.com/office/officeart/2008/layout/SquareAccentList"/>
    <dgm:cxn modelId="{A6802F04-D69C-44C9-8488-3FF39172AF5D}" type="presParOf" srcId="{F99FCC1F-E9BF-4103-B987-5ED138F5EA8C}" destId="{B73772A9-E553-447F-9160-6F275ED72CDF}" srcOrd="0" destOrd="0" presId="urn:microsoft.com/office/officeart/2008/layout/SquareAccentList"/>
    <dgm:cxn modelId="{65418DAD-0803-451F-8622-53042001A774}" type="presParOf" srcId="{F99FCC1F-E9BF-4103-B987-5ED138F5EA8C}" destId="{B50992C6-9BCC-4F6A-8838-03C686441DCB}" srcOrd="1" destOrd="0" presId="urn:microsoft.com/office/officeart/2008/layout/SquareAccentList"/>
    <dgm:cxn modelId="{C0FD1117-D474-438F-A8CD-E7BE64CC20E8}" type="presParOf" srcId="{E66E44FE-5CFD-4652-AF78-3DD122E03454}" destId="{1C19D96D-DA54-4661-8152-8AF1AB3FBCAF}" srcOrd="1" destOrd="0" presId="urn:microsoft.com/office/officeart/2008/layout/SquareAccentList"/>
    <dgm:cxn modelId="{3C219DF1-D883-4DAE-BDE0-4D13B9003D6D}" type="presParOf" srcId="{1C19D96D-DA54-4661-8152-8AF1AB3FBCAF}" destId="{14ECE29C-B735-4A3A-863C-94A4A805B64F}" srcOrd="0" destOrd="0" presId="urn:microsoft.com/office/officeart/2008/layout/SquareAccentList"/>
    <dgm:cxn modelId="{6B092820-E649-4413-9791-3265BA8907B9}" type="presParOf" srcId="{1C19D96D-DA54-4661-8152-8AF1AB3FBCAF}" destId="{EBC98DEE-1E71-43C7-8C81-B798E87AB71B}" srcOrd="1" destOrd="0" presId="urn:microsoft.com/office/officeart/2008/layout/SquareAccentList"/>
    <dgm:cxn modelId="{604DE7AE-2C1A-46DC-85E4-17342260A787}" type="presParOf" srcId="{E66E44FE-5CFD-4652-AF78-3DD122E03454}" destId="{32A6FCF9-8DCE-4856-A290-FC26BDE94BF9}" srcOrd="2" destOrd="0" presId="urn:microsoft.com/office/officeart/2008/layout/SquareAccentList"/>
    <dgm:cxn modelId="{C956A024-0769-44D6-888C-43B4B924D5CF}" type="presParOf" srcId="{32A6FCF9-8DCE-4856-A290-FC26BDE94BF9}" destId="{1A47D32F-E47F-4E03-9C39-1A4735025290}" srcOrd="0" destOrd="0" presId="urn:microsoft.com/office/officeart/2008/layout/SquareAccentList"/>
    <dgm:cxn modelId="{9D6A95A6-B8B4-4312-8FE3-1B3CACA6A9CB}" type="presParOf" srcId="{32A6FCF9-8DCE-4856-A290-FC26BDE94BF9}" destId="{95FBF150-2E9D-42CD-9542-0B09F0C0CB6A}" srcOrd="1" destOrd="0" presId="urn:microsoft.com/office/officeart/2008/layout/SquareAccentList"/>
    <dgm:cxn modelId="{A20A3D05-F970-4455-BFEE-2015CA1140CC}" type="presParOf" srcId="{E66E44FE-5CFD-4652-AF78-3DD122E03454}" destId="{88351D7A-9F48-4BF1-B184-19517ABD28AD}" srcOrd="3" destOrd="0" presId="urn:microsoft.com/office/officeart/2008/layout/SquareAccentList"/>
    <dgm:cxn modelId="{4EAD8CE3-F799-49CD-B63F-156FA2D5320D}" type="presParOf" srcId="{88351D7A-9F48-4BF1-B184-19517ABD28AD}" destId="{6B83D6FE-69F7-4C20-AF44-4AF7A03CB24B}" srcOrd="0" destOrd="0" presId="urn:microsoft.com/office/officeart/2008/layout/SquareAccentList"/>
    <dgm:cxn modelId="{1A975E37-78C2-4836-935C-A53EFA7CF166}" type="presParOf" srcId="{88351D7A-9F48-4BF1-B184-19517ABD28AD}" destId="{59362A16-1F6B-46F5-96B9-8A8222A1D094}" srcOrd="1" destOrd="0" presId="urn:microsoft.com/office/officeart/2008/layout/SquareAccentList"/>
    <dgm:cxn modelId="{2850E59E-85DA-494D-90DF-FAAAD8D05242}" type="presParOf" srcId="{08369119-4CF7-47FA-B5D5-8B530C571D88}" destId="{42E3F3AC-A6EC-4F66-8104-BCEAD908D4DC}" srcOrd="1" destOrd="0" presId="urn:microsoft.com/office/officeart/2008/layout/SquareAccentList"/>
    <dgm:cxn modelId="{A637383E-AA22-4DE7-A65E-92A34DAFA2EE}" type="presParOf" srcId="{42E3F3AC-A6EC-4F66-8104-BCEAD908D4DC}" destId="{DAE36BD5-2A7C-4385-86EA-35580250481B}" srcOrd="0" destOrd="0" presId="urn:microsoft.com/office/officeart/2008/layout/SquareAccentList"/>
    <dgm:cxn modelId="{FF84E752-0173-479B-91CC-BE550840F2D8}" type="presParOf" srcId="{DAE36BD5-2A7C-4385-86EA-35580250481B}" destId="{8328FC54-BE3B-46B1-8A6A-C171717315B0}" srcOrd="0" destOrd="0" presId="urn:microsoft.com/office/officeart/2008/layout/SquareAccentList"/>
    <dgm:cxn modelId="{A2E0F8BC-A4A6-4695-BBFC-5C84E7C5E51A}" type="presParOf" srcId="{DAE36BD5-2A7C-4385-86EA-35580250481B}" destId="{08783294-94A9-4724-BA3C-4B8647BE862F}" srcOrd="1" destOrd="0" presId="urn:microsoft.com/office/officeart/2008/layout/SquareAccentList"/>
    <dgm:cxn modelId="{02601578-F74D-4BCB-93E0-DCBDFA476884}" type="presParOf" srcId="{DAE36BD5-2A7C-4385-86EA-35580250481B}" destId="{9BD598CE-6F1F-4FC9-A54C-557A79C4EE7D}" srcOrd="2" destOrd="0" presId="urn:microsoft.com/office/officeart/2008/layout/SquareAccentList"/>
    <dgm:cxn modelId="{6061AA21-C58F-4D92-A83B-F5956C5C59F4}" type="presParOf" srcId="{42E3F3AC-A6EC-4F66-8104-BCEAD908D4DC}" destId="{F1B63DB1-D66B-40F3-B642-0C78CC3BDE9A}" srcOrd="1" destOrd="0" presId="urn:microsoft.com/office/officeart/2008/layout/SquareAccentList"/>
    <dgm:cxn modelId="{41CAA72F-0BC5-4A94-8AAE-8A97E9F78862}" type="presParOf" srcId="{F1B63DB1-D66B-40F3-B642-0C78CC3BDE9A}" destId="{FB9B01CD-6A2E-421E-8E5D-9FEABE404B4F}" srcOrd="0" destOrd="0" presId="urn:microsoft.com/office/officeart/2008/layout/SquareAccentList"/>
    <dgm:cxn modelId="{64197D97-8845-4211-9417-0B1FD7D1134F}" type="presParOf" srcId="{FB9B01CD-6A2E-421E-8E5D-9FEABE404B4F}" destId="{948C81EB-7EB9-4B7C-8D1F-F7204FF543EE}" srcOrd="0" destOrd="0" presId="urn:microsoft.com/office/officeart/2008/layout/SquareAccentList"/>
    <dgm:cxn modelId="{248C875B-A52F-48D9-B35B-88E3323A7A72}" type="presParOf" srcId="{FB9B01CD-6A2E-421E-8E5D-9FEABE404B4F}" destId="{B83EE840-9A15-497D-88B7-139903A61D97}" srcOrd="1" destOrd="0" presId="urn:microsoft.com/office/officeart/2008/layout/SquareAccentList"/>
    <dgm:cxn modelId="{A4404AF4-E235-4BFE-A695-8F56704A6E68}" type="presParOf" srcId="{F1B63DB1-D66B-40F3-B642-0C78CC3BDE9A}" destId="{5128B1AB-180D-4D88-AD85-33D56B97E7A1}" srcOrd="1" destOrd="0" presId="urn:microsoft.com/office/officeart/2008/layout/SquareAccentList"/>
    <dgm:cxn modelId="{5E29BAF7-33CC-43D9-ADE5-6BF8FC6777F5}" type="presParOf" srcId="{5128B1AB-180D-4D88-AD85-33D56B97E7A1}" destId="{3368CCC8-29F8-4D4C-B991-90FC1E438600}" srcOrd="0" destOrd="0" presId="urn:microsoft.com/office/officeart/2008/layout/SquareAccentList"/>
    <dgm:cxn modelId="{A46FF2EE-3876-46F6-9243-563D9E74691A}" type="presParOf" srcId="{5128B1AB-180D-4D88-AD85-33D56B97E7A1}" destId="{A0AA5A36-56E8-461D-BF7F-AB2E1D4AD800}" srcOrd="1" destOrd="0" presId="urn:microsoft.com/office/officeart/2008/layout/SquareAccentList"/>
    <dgm:cxn modelId="{24C100E4-1058-4BA4-8647-CB1C8FA87593}" type="presParOf" srcId="{F1B63DB1-D66B-40F3-B642-0C78CC3BDE9A}" destId="{58EDFBD2-6DF4-48B0-B6A3-A8DBE02D8C6E}" srcOrd="2" destOrd="0" presId="urn:microsoft.com/office/officeart/2008/layout/SquareAccentList"/>
    <dgm:cxn modelId="{0BF7A68B-23DC-4804-93F9-AE3F8953399D}" type="presParOf" srcId="{58EDFBD2-6DF4-48B0-B6A3-A8DBE02D8C6E}" destId="{80D71854-2B03-4038-ADDA-DDC9AAE14AB4}" srcOrd="0" destOrd="0" presId="urn:microsoft.com/office/officeart/2008/layout/SquareAccentList"/>
    <dgm:cxn modelId="{DA99D543-CB7D-400E-8B8B-ECA8ECD09752}" type="presParOf" srcId="{58EDFBD2-6DF4-48B0-B6A3-A8DBE02D8C6E}" destId="{AE699C3E-FD65-4CA6-B3EB-2E3DECD7B008}" srcOrd="1" destOrd="0" presId="urn:microsoft.com/office/officeart/2008/layout/SquareAccentList"/>
    <dgm:cxn modelId="{BB239550-4F03-4E78-AAEF-6F1EE0A6BEFB}" type="presParOf" srcId="{F1B63DB1-D66B-40F3-B642-0C78CC3BDE9A}" destId="{EC1D2A89-13E4-4363-A25A-76610F514A03}" srcOrd="3" destOrd="0" presId="urn:microsoft.com/office/officeart/2008/layout/SquareAccentList"/>
    <dgm:cxn modelId="{5D11FC5A-D27A-4B67-A877-79F9FAA4B272}" type="presParOf" srcId="{EC1D2A89-13E4-4363-A25A-76610F514A03}" destId="{6E0A8553-BC6A-4E25-959B-3EDE8563D9E6}" srcOrd="0" destOrd="0" presId="urn:microsoft.com/office/officeart/2008/layout/SquareAccentList"/>
    <dgm:cxn modelId="{FD26ABEE-F85A-48EB-8256-B6FBB3AFD906}" type="presParOf" srcId="{EC1D2A89-13E4-4363-A25A-76610F514A03}" destId="{C5BE92C7-073D-40DF-8980-96B5D17581B3}" srcOrd="1" destOrd="0" presId="urn:microsoft.com/office/officeart/2008/layout/SquareAccentList"/>
    <dgm:cxn modelId="{DF7393E9-428A-401C-BF42-5C325A58A43C}" type="presParOf" srcId="{F1B63DB1-D66B-40F3-B642-0C78CC3BDE9A}" destId="{9FE24600-FF16-4DDC-973E-9D7EEF6454EA}" srcOrd="4" destOrd="0" presId="urn:microsoft.com/office/officeart/2008/layout/SquareAccentList"/>
    <dgm:cxn modelId="{3B82ABE3-AD2C-4EBB-97FA-024FD3A67DEA}" type="presParOf" srcId="{9FE24600-FF16-4DDC-973E-9D7EEF6454EA}" destId="{047D9C46-C71A-4DCB-BAEC-7E259D615567}" srcOrd="0" destOrd="0" presId="urn:microsoft.com/office/officeart/2008/layout/SquareAccentList"/>
    <dgm:cxn modelId="{1D2B9E07-1978-4D4F-BA1E-4796F11E85A5}" type="presParOf" srcId="{9FE24600-FF16-4DDC-973E-9D7EEF6454EA}" destId="{AD4EB60D-9065-43B1-BC1F-8FAC32D18597}" srcOrd="1" destOrd="0" presId="urn:microsoft.com/office/officeart/2008/layout/SquareAccentList"/>
    <dgm:cxn modelId="{B470B68A-83A4-4DED-B8C2-E03CE00F0C07}" type="presParOf" srcId="{F1B63DB1-D66B-40F3-B642-0C78CC3BDE9A}" destId="{52431C16-D3FE-4208-9D00-7049B2E79A0F}" srcOrd="5" destOrd="0" presId="urn:microsoft.com/office/officeart/2008/layout/SquareAccentList"/>
    <dgm:cxn modelId="{9E70F7CD-916F-442E-A132-70D7699D2F73}" type="presParOf" srcId="{52431C16-D3FE-4208-9D00-7049B2E79A0F}" destId="{F2CB58DA-984C-46C7-9BAF-2BB92CDA15C8}" srcOrd="0" destOrd="0" presId="urn:microsoft.com/office/officeart/2008/layout/SquareAccentList"/>
    <dgm:cxn modelId="{1B26FA5C-817F-4B4F-AE6E-F251CEE3F03A}" type="presParOf" srcId="{52431C16-D3FE-4208-9D00-7049B2E79A0F}" destId="{71417778-3648-467B-B7E8-2BBF09D93C00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53E4FE-0646-440D-A242-BA8A0826F307}">
      <dsp:nvSpPr>
        <dsp:cNvPr id="0" name=""/>
        <dsp:cNvSpPr/>
      </dsp:nvSpPr>
      <dsp:spPr>
        <a:xfrm>
          <a:off x="124072" y="822772"/>
          <a:ext cx="3852249" cy="4532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778E4-2F7C-41FB-B48B-3C105481A2EE}">
      <dsp:nvSpPr>
        <dsp:cNvPr id="0" name=""/>
        <dsp:cNvSpPr/>
      </dsp:nvSpPr>
      <dsp:spPr>
        <a:xfrm>
          <a:off x="115443" y="984354"/>
          <a:ext cx="283000" cy="28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2B214D-1A1E-42F5-A14A-4618F4290E3D}">
      <dsp:nvSpPr>
        <dsp:cNvPr id="0" name=""/>
        <dsp:cNvSpPr/>
      </dsp:nvSpPr>
      <dsp:spPr>
        <a:xfrm>
          <a:off x="115443" y="0"/>
          <a:ext cx="3852249" cy="814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Content words</a:t>
          </a:r>
        </a:p>
      </dsp:txBody>
      <dsp:txXfrm>
        <a:off x="115443" y="0"/>
        <a:ext cx="3852249" cy="814148"/>
      </dsp:txXfrm>
    </dsp:sp>
    <dsp:sp modelId="{B73772A9-E553-447F-9160-6F275ED72CDF}">
      <dsp:nvSpPr>
        <dsp:cNvPr id="0" name=""/>
        <dsp:cNvSpPr/>
      </dsp:nvSpPr>
      <dsp:spPr>
        <a:xfrm>
          <a:off x="115443" y="1644018"/>
          <a:ext cx="282993" cy="282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992C6-9BCC-4F6A-8838-03C686441DCB}">
      <dsp:nvSpPr>
        <dsp:cNvPr id="0" name=""/>
        <dsp:cNvSpPr/>
      </dsp:nvSpPr>
      <dsp:spPr>
        <a:xfrm>
          <a:off x="385101" y="1455686"/>
          <a:ext cx="3582592" cy="659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Nouns</a:t>
          </a:r>
        </a:p>
      </dsp:txBody>
      <dsp:txXfrm>
        <a:off x="385101" y="1455686"/>
        <a:ext cx="3582592" cy="659657"/>
      </dsp:txXfrm>
    </dsp:sp>
    <dsp:sp modelId="{14ECE29C-B735-4A3A-863C-94A4A805B64F}">
      <dsp:nvSpPr>
        <dsp:cNvPr id="0" name=""/>
        <dsp:cNvSpPr/>
      </dsp:nvSpPr>
      <dsp:spPr>
        <a:xfrm>
          <a:off x="115443" y="2303676"/>
          <a:ext cx="282993" cy="282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C98DEE-1E71-43C7-8C81-B798E87AB71B}">
      <dsp:nvSpPr>
        <dsp:cNvPr id="0" name=""/>
        <dsp:cNvSpPr/>
      </dsp:nvSpPr>
      <dsp:spPr>
        <a:xfrm>
          <a:off x="385101" y="2115344"/>
          <a:ext cx="3582592" cy="659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Verbs</a:t>
          </a:r>
        </a:p>
      </dsp:txBody>
      <dsp:txXfrm>
        <a:off x="385101" y="2115344"/>
        <a:ext cx="3582592" cy="659657"/>
      </dsp:txXfrm>
    </dsp:sp>
    <dsp:sp modelId="{1A47D32F-E47F-4E03-9C39-1A4735025290}">
      <dsp:nvSpPr>
        <dsp:cNvPr id="0" name=""/>
        <dsp:cNvSpPr/>
      </dsp:nvSpPr>
      <dsp:spPr>
        <a:xfrm>
          <a:off x="115443" y="2963334"/>
          <a:ext cx="282993" cy="282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FBF150-2E9D-42CD-9542-0B09F0C0CB6A}">
      <dsp:nvSpPr>
        <dsp:cNvPr id="0" name=""/>
        <dsp:cNvSpPr/>
      </dsp:nvSpPr>
      <dsp:spPr>
        <a:xfrm>
          <a:off x="385101" y="2775002"/>
          <a:ext cx="3582592" cy="659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Adjectives</a:t>
          </a:r>
        </a:p>
      </dsp:txBody>
      <dsp:txXfrm>
        <a:off x="385101" y="2775002"/>
        <a:ext cx="3582592" cy="659657"/>
      </dsp:txXfrm>
    </dsp:sp>
    <dsp:sp modelId="{6B83D6FE-69F7-4C20-AF44-4AF7A03CB24B}">
      <dsp:nvSpPr>
        <dsp:cNvPr id="0" name=""/>
        <dsp:cNvSpPr/>
      </dsp:nvSpPr>
      <dsp:spPr>
        <a:xfrm>
          <a:off x="115443" y="3622992"/>
          <a:ext cx="282993" cy="282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362A16-1F6B-46F5-96B9-8A8222A1D094}">
      <dsp:nvSpPr>
        <dsp:cNvPr id="0" name=""/>
        <dsp:cNvSpPr/>
      </dsp:nvSpPr>
      <dsp:spPr>
        <a:xfrm>
          <a:off x="385101" y="3434660"/>
          <a:ext cx="3582592" cy="659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Adverbs</a:t>
          </a:r>
        </a:p>
      </dsp:txBody>
      <dsp:txXfrm>
        <a:off x="385101" y="3434660"/>
        <a:ext cx="3582592" cy="659657"/>
      </dsp:txXfrm>
    </dsp:sp>
    <dsp:sp modelId="{8328FC54-BE3B-46B1-8A6A-C171717315B0}">
      <dsp:nvSpPr>
        <dsp:cNvPr id="0" name=""/>
        <dsp:cNvSpPr/>
      </dsp:nvSpPr>
      <dsp:spPr>
        <a:xfrm>
          <a:off x="4160306" y="814148"/>
          <a:ext cx="3852249" cy="4532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83294-94A9-4724-BA3C-4B8647BE862F}">
      <dsp:nvSpPr>
        <dsp:cNvPr id="0" name=""/>
        <dsp:cNvSpPr/>
      </dsp:nvSpPr>
      <dsp:spPr>
        <a:xfrm>
          <a:off x="4160306" y="984354"/>
          <a:ext cx="283000" cy="28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D598CE-6F1F-4FC9-A54C-557A79C4EE7D}">
      <dsp:nvSpPr>
        <dsp:cNvPr id="0" name=""/>
        <dsp:cNvSpPr/>
      </dsp:nvSpPr>
      <dsp:spPr>
        <a:xfrm>
          <a:off x="4160306" y="0"/>
          <a:ext cx="3852249" cy="814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Structure words</a:t>
          </a:r>
        </a:p>
      </dsp:txBody>
      <dsp:txXfrm>
        <a:off x="4160306" y="0"/>
        <a:ext cx="3852249" cy="814148"/>
      </dsp:txXfrm>
    </dsp:sp>
    <dsp:sp modelId="{948C81EB-7EB9-4B7C-8D1F-F7204FF543EE}">
      <dsp:nvSpPr>
        <dsp:cNvPr id="0" name=""/>
        <dsp:cNvSpPr/>
      </dsp:nvSpPr>
      <dsp:spPr>
        <a:xfrm>
          <a:off x="4160306" y="1644018"/>
          <a:ext cx="282993" cy="282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3EE840-9A15-497D-88B7-139903A61D97}">
      <dsp:nvSpPr>
        <dsp:cNvPr id="0" name=""/>
        <dsp:cNvSpPr/>
      </dsp:nvSpPr>
      <dsp:spPr>
        <a:xfrm>
          <a:off x="4429963" y="1455686"/>
          <a:ext cx="3582592" cy="659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Determiners</a:t>
          </a:r>
        </a:p>
      </dsp:txBody>
      <dsp:txXfrm>
        <a:off x="4429963" y="1455686"/>
        <a:ext cx="3582592" cy="659657"/>
      </dsp:txXfrm>
    </dsp:sp>
    <dsp:sp modelId="{3368CCC8-29F8-4D4C-B991-90FC1E438600}">
      <dsp:nvSpPr>
        <dsp:cNvPr id="0" name=""/>
        <dsp:cNvSpPr/>
      </dsp:nvSpPr>
      <dsp:spPr>
        <a:xfrm>
          <a:off x="4160306" y="2303676"/>
          <a:ext cx="282993" cy="282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AA5A36-56E8-461D-BF7F-AB2E1D4AD800}">
      <dsp:nvSpPr>
        <dsp:cNvPr id="0" name=""/>
        <dsp:cNvSpPr/>
      </dsp:nvSpPr>
      <dsp:spPr>
        <a:xfrm>
          <a:off x="4429963" y="2115344"/>
          <a:ext cx="3582592" cy="659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Articles</a:t>
          </a:r>
        </a:p>
      </dsp:txBody>
      <dsp:txXfrm>
        <a:off x="4429963" y="2115344"/>
        <a:ext cx="3582592" cy="659657"/>
      </dsp:txXfrm>
    </dsp:sp>
    <dsp:sp modelId="{80D71854-2B03-4038-ADDA-DDC9AAE14AB4}">
      <dsp:nvSpPr>
        <dsp:cNvPr id="0" name=""/>
        <dsp:cNvSpPr/>
      </dsp:nvSpPr>
      <dsp:spPr>
        <a:xfrm>
          <a:off x="4160306" y="2963334"/>
          <a:ext cx="282993" cy="282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99C3E-FD65-4CA6-B3EB-2E3DECD7B008}">
      <dsp:nvSpPr>
        <dsp:cNvPr id="0" name=""/>
        <dsp:cNvSpPr/>
      </dsp:nvSpPr>
      <dsp:spPr>
        <a:xfrm>
          <a:off x="4429963" y="2775002"/>
          <a:ext cx="3582592" cy="659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Prepositions</a:t>
          </a:r>
        </a:p>
      </dsp:txBody>
      <dsp:txXfrm>
        <a:off x="4429963" y="2775002"/>
        <a:ext cx="3582592" cy="659657"/>
      </dsp:txXfrm>
    </dsp:sp>
    <dsp:sp modelId="{6E0A8553-BC6A-4E25-959B-3EDE8563D9E6}">
      <dsp:nvSpPr>
        <dsp:cNvPr id="0" name=""/>
        <dsp:cNvSpPr/>
      </dsp:nvSpPr>
      <dsp:spPr>
        <a:xfrm>
          <a:off x="4160306" y="3622992"/>
          <a:ext cx="282993" cy="282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BE92C7-073D-40DF-8980-96B5D17581B3}">
      <dsp:nvSpPr>
        <dsp:cNvPr id="0" name=""/>
        <dsp:cNvSpPr/>
      </dsp:nvSpPr>
      <dsp:spPr>
        <a:xfrm>
          <a:off x="4429963" y="3434660"/>
          <a:ext cx="3582592" cy="659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Pronouns</a:t>
          </a:r>
        </a:p>
      </dsp:txBody>
      <dsp:txXfrm>
        <a:off x="4429963" y="3434660"/>
        <a:ext cx="3582592" cy="659657"/>
      </dsp:txXfrm>
    </dsp:sp>
    <dsp:sp modelId="{047D9C46-C71A-4DCB-BAEC-7E259D615567}">
      <dsp:nvSpPr>
        <dsp:cNvPr id="0" name=""/>
        <dsp:cNvSpPr/>
      </dsp:nvSpPr>
      <dsp:spPr>
        <a:xfrm>
          <a:off x="4160306" y="4282650"/>
          <a:ext cx="282993" cy="282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4EB60D-9065-43B1-BC1F-8FAC32D18597}">
      <dsp:nvSpPr>
        <dsp:cNvPr id="0" name=""/>
        <dsp:cNvSpPr/>
      </dsp:nvSpPr>
      <dsp:spPr>
        <a:xfrm>
          <a:off x="4429963" y="4094318"/>
          <a:ext cx="3582592" cy="659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Auxiliary verbs</a:t>
          </a:r>
        </a:p>
      </dsp:txBody>
      <dsp:txXfrm>
        <a:off x="4429963" y="4094318"/>
        <a:ext cx="3582592" cy="659657"/>
      </dsp:txXfrm>
    </dsp:sp>
    <dsp:sp modelId="{F2CB58DA-984C-46C7-9BAF-2BB92CDA15C8}">
      <dsp:nvSpPr>
        <dsp:cNvPr id="0" name=""/>
        <dsp:cNvSpPr/>
      </dsp:nvSpPr>
      <dsp:spPr>
        <a:xfrm>
          <a:off x="4160306" y="4942308"/>
          <a:ext cx="282993" cy="282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17778-3648-467B-B7E8-2BBF09D93C00}">
      <dsp:nvSpPr>
        <dsp:cNvPr id="0" name=""/>
        <dsp:cNvSpPr/>
      </dsp:nvSpPr>
      <dsp:spPr>
        <a:xfrm>
          <a:off x="4429963" y="4753975"/>
          <a:ext cx="3582592" cy="659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Conjunctions</a:t>
          </a:r>
        </a:p>
      </dsp:txBody>
      <dsp:txXfrm>
        <a:off x="4429963" y="4753975"/>
        <a:ext cx="3582592" cy="659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35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44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06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56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63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96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94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43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62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34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44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48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48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34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33349" y="5250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D392C4-B589-43D3-9879-DB9AB2245213}"/>
              </a:ext>
            </a:extLst>
          </p:cNvPr>
          <p:cNvSpPr txBox="1"/>
          <p:nvPr/>
        </p:nvSpPr>
        <p:spPr>
          <a:xfrm>
            <a:off x="1555377" y="1075295"/>
            <a:ext cx="100672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E26714"/>
                </a:solidFill>
                <a:latin typeface="UTMAvoBold"/>
              </a:rPr>
              <a:t>Listen and repeat. Pay attention to the stressed words </a:t>
            </a:r>
          </a:p>
          <a:p>
            <a:pPr algn="just"/>
            <a:r>
              <a:rPr lang="en-US" sz="2400" b="1" dirty="0">
                <a:solidFill>
                  <a:srgbClr val="E26714"/>
                </a:solidFill>
                <a:latin typeface="UTMAvoBold"/>
              </a:rPr>
              <a:t>in the sentence. </a:t>
            </a:r>
            <a:endParaRPr lang="en-US" sz="2400" b="1" dirty="0">
              <a:solidFill>
                <a:srgbClr val="E26714"/>
              </a:solidFill>
              <a:latin typeface="UTMAvoBold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E26714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9495" y="1899817"/>
            <a:ext cx="116830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>
                <a:solidFill>
                  <a:srgbClr val="05788C"/>
                </a:solidFill>
              </a:rPr>
              <a:t>We should ‘</a:t>
            </a:r>
            <a:r>
              <a:rPr lang="en-US" sz="3200" b="1" dirty="0">
                <a:solidFill>
                  <a:srgbClr val="05788C"/>
                </a:solidFill>
              </a:rPr>
              <a:t>finish</a:t>
            </a:r>
            <a:r>
              <a:rPr lang="en-US" sz="3200" dirty="0">
                <a:solidFill>
                  <a:srgbClr val="05788C"/>
                </a:solidFill>
              </a:rPr>
              <a:t> the ‘</a:t>
            </a:r>
            <a:r>
              <a:rPr lang="en-US" sz="3200" b="1" dirty="0">
                <a:solidFill>
                  <a:srgbClr val="05788C"/>
                </a:solidFill>
              </a:rPr>
              <a:t>project</a:t>
            </a:r>
            <a:r>
              <a:rPr lang="en-US" sz="3200" dirty="0">
                <a:solidFill>
                  <a:srgbClr val="05788C"/>
                </a:solidFill>
              </a:rPr>
              <a:t> for our ‘</a:t>
            </a:r>
            <a:r>
              <a:rPr lang="en-US" sz="3200" b="1" dirty="0">
                <a:solidFill>
                  <a:srgbClr val="05788C"/>
                </a:solidFill>
              </a:rPr>
              <a:t>history</a:t>
            </a:r>
            <a:r>
              <a:rPr lang="en-US" sz="3200" dirty="0">
                <a:solidFill>
                  <a:srgbClr val="05788C"/>
                </a:solidFill>
              </a:rPr>
              <a:t> ‘</a:t>
            </a:r>
            <a:r>
              <a:rPr lang="en-US" sz="3200" b="1" dirty="0">
                <a:solidFill>
                  <a:srgbClr val="05788C"/>
                </a:solidFill>
              </a:rPr>
              <a:t>class</a:t>
            </a:r>
            <a:r>
              <a:rPr lang="en-US" sz="3200" dirty="0">
                <a:solidFill>
                  <a:srgbClr val="05788C"/>
                </a:solidFill>
              </a:rPr>
              <a:t>.</a:t>
            </a:r>
          </a:p>
          <a:p>
            <a:endParaRPr lang="en-US" sz="3200" dirty="0">
              <a:solidFill>
                <a:srgbClr val="05788C"/>
              </a:solidFill>
            </a:endParaRPr>
          </a:p>
          <a:p>
            <a:r>
              <a:rPr lang="en-US" sz="3200" dirty="0">
                <a:solidFill>
                  <a:srgbClr val="05788C"/>
                </a:solidFill>
              </a:rPr>
              <a:t>2. ‘</a:t>
            </a:r>
            <a:r>
              <a:rPr lang="en-US" sz="3200" b="1" dirty="0">
                <a:solidFill>
                  <a:srgbClr val="05788C"/>
                </a:solidFill>
              </a:rPr>
              <a:t>Peter</a:t>
            </a:r>
            <a:r>
              <a:rPr lang="en-US" sz="3200" dirty="0">
                <a:solidFill>
                  <a:srgbClr val="05788C"/>
                </a:solidFill>
              </a:rPr>
              <a:t> is </a:t>
            </a:r>
            <a:r>
              <a:rPr lang="en-US" sz="3200" b="1" dirty="0" err="1">
                <a:solidFill>
                  <a:srgbClr val="05788C"/>
                </a:solidFill>
              </a:rPr>
              <a:t>re’vising</a:t>
            </a:r>
            <a:r>
              <a:rPr lang="en-US" sz="3200" dirty="0">
                <a:solidFill>
                  <a:srgbClr val="05788C"/>
                </a:solidFill>
              </a:rPr>
              <a:t> for his </a:t>
            </a:r>
            <a:r>
              <a:rPr lang="en-US" sz="3200" b="1" dirty="0" err="1">
                <a:solidFill>
                  <a:srgbClr val="05788C"/>
                </a:solidFill>
              </a:rPr>
              <a:t>e’xam</a:t>
            </a:r>
            <a:r>
              <a:rPr lang="en-US" sz="3200" dirty="0">
                <a:solidFill>
                  <a:srgbClr val="05788C"/>
                </a:solidFill>
              </a:rPr>
              <a:t> ‘</a:t>
            </a:r>
            <a:r>
              <a:rPr lang="en-US" sz="3200" b="1" dirty="0">
                <a:solidFill>
                  <a:srgbClr val="05788C"/>
                </a:solidFill>
              </a:rPr>
              <a:t>next</a:t>
            </a:r>
            <a:r>
              <a:rPr lang="en-US" sz="3200" dirty="0">
                <a:solidFill>
                  <a:srgbClr val="05788C"/>
                </a:solidFill>
              </a:rPr>
              <a:t> ‘</a:t>
            </a:r>
            <a:r>
              <a:rPr lang="en-US" sz="3200" b="1" dirty="0">
                <a:solidFill>
                  <a:srgbClr val="05788C"/>
                </a:solidFill>
              </a:rPr>
              <a:t>week</a:t>
            </a:r>
            <a:r>
              <a:rPr lang="en-US" sz="3200" dirty="0">
                <a:solidFill>
                  <a:srgbClr val="05788C"/>
                </a:solidFill>
              </a:rPr>
              <a:t>.</a:t>
            </a:r>
          </a:p>
          <a:p>
            <a:endParaRPr lang="en-US" sz="3200" dirty="0">
              <a:solidFill>
                <a:srgbClr val="05788C"/>
              </a:solidFill>
            </a:endParaRPr>
          </a:p>
          <a:p>
            <a:r>
              <a:rPr lang="en-US" sz="3200" dirty="0">
                <a:solidFill>
                  <a:srgbClr val="05788C"/>
                </a:solidFill>
              </a:rPr>
              <a:t>3. ‘</a:t>
            </a:r>
            <a:r>
              <a:rPr lang="en-US" sz="3200" b="1" dirty="0">
                <a:solidFill>
                  <a:srgbClr val="05788C"/>
                </a:solidFill>
              </a:rPr>
              <a:t>Students</a:t>
            </a:r>
            <a:r>
              <a:rPr lang="en-US" sz="3200" dirty="0">
                <a:solidFill>
                  <a:srgbClr val="05788C"/>
                </a:solidFill>
              </a:rPr>
              <a:t> will ‘</a:t>
            </a:r>
            <a:r>
              <a:rPr lang="en-US" sz="3200" b="1" dirty="0">
                <a:solidFill>
                  <a:srgbClr val="05788C"/>
                </a:solidFill>
              </a:rPr>
              <a:t>spend</a:t>
            </a:r>
            <a:r>
              <a:rPr lang="en-US" sz="3200" dirty="0">
                <a:solidFill>
                  <a:srgbClr val="05788C"/>
                </a:solidFill>
              </a:rPr>
              <a:t> more ‘</a:t>
            </a:r>
            <a:r>
              <a:rPr lang="en-US" sz="3200" b="1" dirty="0">
                <a:solidFill>
                  <a:srgbClr val="05788C"/>
                </a:solidFill>
              </a:rPr>
              <a:t>time</a:t>
            </a:r>
            <a:r>
              <a:rPr lang="en-US" sz="3200" dirty="0">
                <a:solidFill>
                  <a:srgbClr val="05788C"/>
                </a:solidFill>
              </a:rPr>
              <a:t> ‘</a:t>
            </a:r>
            <a:r>
              <a:rPr lang="en-US" sz="3200" b="1" dirty="0">
                <a:solidFill>
                  <a:srgbClr val="05788C"/>
                </a:solidFill>
              </a:rPr>
              <a:t>working</a:t>
            </a:r>
            <a:r>
              <a:rPr lang="en-US" sz="3200" dirty="0">
                <a:solidFill>
                  <a:srgbClr val="05788C"/>
                </a:solidFill>
              </a:rPr>
              <a:t> with ‘</a:t>
            </a:r>
            <a:r>
              <a:rPr lang="en-US" sz="3200" b="1" dirty="0">
                <a:solidFill>
                  <a:srgbClr val="05788C"/>
                </a:solidFill>
              </a:rPr>
              <a:t>other</a:t>
            </a:r>
            <a:r>
              <a:rPr lang="en-US" sz="3200" dirty="0">
                <a:solidFill>
                  <a:srgbClr val="05788C"/>
                </a:solidFill>
              </a:rPr>
              <a:t> ‘</a:t>
            </a:r>
            <a:r>
              <a:rPr lang="en-US" sz="3200" b="1" dirty="0">
                <a:solidFill>
                  <a:srgbClr val="05788C"/>
                </a:solidFill>
              </a:rPr>
              <a:t>classmates.</a:t>
            </a:r>
          </a:p>
          <a:p>
            <a:endParaRPr lang="en-US" sz="3200" dirty="0">
              <a:solidFill>
                <a:srgbClr val="05788C"/>
              </a:solidFill>
            </a:endParaRPr>
          </a:p>
          <a:p>
            <a:r>
              <a:rPr lang="en-US" sz="3200" dirty="0">
                <a:solidFill>
                  <a:srgbClr val="05788C"/>
                </a:solidFill>
              </a:rPr>
              <a:t>4. I ‘</a:t>
            </a:r>
            <a:r>
              <a:rPr lang="en-US" sz="3200" b="1" dirty="0">
                <a:solidFill>
                  <a:srgbClr val="05788C"/>
                </a:solidFill>
              </a:rPr>
              <a:t>like</a:t>
            </a:r>
            <a:r>
              <a:rPr lang="en-US" sz="3200" dirty="0">
                <a:solidFill>
                  <a:srgbClr val="05788C"/>
                </a:solidFill>
              </a:rPr>
              <a:t> to ‘</a:t>
            </a:r>
            <a:r>
              <a:rPr lang="en-US" sz="3200" b="1" dirty="0">
                <a:solidFill>
                  <a:srgbClr val="05788C"/>
                </a:solidFill>
              </a:rPr>
              <a:t>watch</a:t>
            </a:r>
            <a:r>
              <a:rPr lang="en-US" sz="3200" dirty="0">
                <a:solidFill>
                  <a:srgbClr val="05788C"/>
                </a:solidFill>
              </a:rPr>
              <a:t> ‘</a:t>
            </a:r>
            <a:r>
              <a:rPr lang="en-US" sz="3200" b="1" dirty="0">
                <a:solidFill>
                  <a:srgbClr val="05788C"/>
                </a:solidFill>
              </a:rPr>
              <a:t>videos</a:t>
            </a:r>
            <a:r>
              <a:rPr lang="en-US" sz="3200" dirty="0">
                <a:solidFill>
                  <a:srgbClr val="05788C"/>
                </a:solidFill>
              </a:rPr>
              <a:t> that ‘</a:t>
            </a:r>
            <a:r>
              <a:rPr lang="en-US" sz="3200" b="1" dirty="0">
                <a:solidFill>
                  <a:srgbClr val="05788C"/>
                </a:solidFill>
              </a:rPr>
              <a:t>help</a:t>
            </a:r>
            <a:r>
              <a:rPr lang="en-US" sz="3200" dirty="0">
                <a:solidFill>
                  <a:srgbClr val="05788C"/>
                </a:solidFill>
              </a:rPr>
              <a:t> me ‘</a:t>
            </a:r>
            <a:r>
              <a:rPr lang="en-US" sz="3200" b="1" dirty="0">
                <a:solidFill>
                  <a:srgbClr val="05788C"/>
                </a:solidFill>
              </a:rPr>
              <a:t>learn</a:t>
            </a:r>
            <a:r>
              <a:rPr lang="en-US" sz="3200" dirty="0">
                <a:solidFill>
                  <a:srgbClr val="05788C"/>
                </a:solidFill>
              </a:rPr>
              <a:t> ‘</a:t>
            </a:r>
            <a:r>
              <a:rPr lang="en-US" sz="3200" b="1" dirty="0">
                <a:solidFill>
                  <a:srgbClr val="05788C"/>
                </a:solidFill>
              </a:rPr>
              <a:t>new</a:t>
            </a:r>
            <a:r>
              <a:rPr lang="en-US" sz="3200" dirty="0">
                <a:solidFill>
                  <a:srgbClr val="05788C"/>
                </a:solidFill>
              </a:rPr>
              <a:t> ‘</a:t>
            </a:r>
            <a:r>
              <a:rPr lang="en-US" sz="3200" b="1" dirty="0">
                <a:solidFill>
                  <a:srgbClr val="05788C"/>
                </a:solidFill>
              </a:rPr>
              <a:t>things</a:t>
            </a:r>
            <a:r>
              <a:rPr lang="en-US" sz="3200" dirty="0">
                <a:solidFill>
                  <a:srgbClr val="05788C"/>
                </a:solidFill>
              </a:rPr>
              <a:t>.</a:t>
            </a:r>
          </a:p>
          <a:p>
            <a:endParaRPr lang="en-US" sz="3200" dirty="0">
              <a:solidFill>
                <a:srgbClr val="05788C"/>
              </a:solidFill>
            </a:endParaRPr>
          </a:p>
          <a:p>
            <a:r>
              <a:rPr lang="en-US" sz="3200" dirty="0">
                <a:solidFill>
                  <a:srgbClr val="05788C"/>
                </a:solidFill>
              </a:rPr>
              <a:t>5. I have </a:t>
            </a:r>
            <a:r>
              <a:rPr lang="en-US" sz="3200" b="1" dirty="0" err="1">
                <a:solidFill>
                  <a:srgbClr val="05788C"/>
                </a:solidFill>
              </a:rPr>
              <a:t>in’stalled</a:t>
            </a:r>
            <a:r>
              <a:rPr lang="en-US" sz="3200" dirty="0">
                <a:solidFill>
                  <a:srgbClr val="05788C"/>
                </a:solidFill>
              </a:rPr>
              <a:t> some ‘</a:t>
            </a:r>
            <a:r>
              <a:rPr lang="en-US" sz="3200" b="1" dirty="0">
                <a:solidFill>
                  <a:srgbClr val="05788C"/>
                </a:solidFill>
              </a:rPr>
              <a:t>apps</a:t>
            </a:r>
            <a:r>
              <a:rPr lang="en-US" sz="3200" dirty="0">
                <a:solidFill>
                  <a:srgbClr val="05788C"/>
                </a:solidFill>
              </a:rPr>
              <a:t> on my ‘</a:t>
            </a:r>
            <a:r>
              <a:rPr lang="en-US" sz="3200" b="1" dirty="0">
                <a:solidFill>
                  <a:srgbClr val="05788C"/>
                </a:solidFill>
              </a:rPr>
              <a:t>phone</a:t>
            </a:r>
            <a:r>
              <a:rPr lang="en-US" sz="3200" dirty="0">
                <a:solidFill>
                  <a:srgbClr val="05788C"/>
                </a:solidFill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76" y="2428901"/>
            <a:ext cx="396146" cy="3525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874" y="2405028"/>
            <a:ext cx="396146" cy="3525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192" y="2433979"/>
            <a:ext cx="396146" cy="3525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047" y="2428901"/>
            <a:ext cx="396146" cy="3525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422" y="3424630"/>
            <a:ext cx="396146" cy="3525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119" y="3400757"/>
            <a:ext cx="396146" cy="3525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437" y="3429708"/>
            <a:ext cx="396146" cy="3525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276" y="3424630"/>
            <a:ext cx="396146" cy="3525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730" y="3434340"/>
            <a:ext cx="396146" cy="3525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60" y="4391408"/>
            <a:ext cx="396146" cy="3525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85" y="4369346"/>
            <a:ext cx="396146" cy="3525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651" y="4391408"/>
            <a:ext cx="396146" cy="35257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714" y="4391408"/>
            <a:ext cx="396146" cy="35257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35" y="4391408"/>
            <a:ext cx="396146" cy="35257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346" y="4391408"/>
            <a:ext cx="396146" cy="35257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87" y="5330932"/>
            <a:ext cx="396146" cy="35257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130" y="5330932"/>
            <a:ext cx="396146" cy="35257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730" y="5330932"/>
            <a:ext cx="396146" cy="35257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924" y="5330932"/>
            <a:ext cx="396146" cy="35257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657" y="5330932"/>
            <a:ext cx="396146" cy="35257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919" y="5342871"/>
            <a:ext cx="396146" cy="35257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186" y="5347726"/>
            <a:ext cx="396146" cy="35257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141" y="6316505"/>
            <a:ext cx="396146" cy="35257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057" y="6321583"/>
            <a:ext cx="396146" cy="35257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787" y="6316505"/>
            <a:ext cx="396146" cy="352570"/>
          </a:xfrm>
          <a:prstGeom prst="rect">
            <a:avLst/>
          </a:prstGeom>
        </p:spPr>
      </p:pic>
      <p:pic>
        <p:nvPicPr>
          <p:cNvPr id="5" name="05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49532" y="12716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4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572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33349" y="5250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D392C4-B589-43D3-9879-DB9AB2245213}"/>
              </a:ext>
            </a:extLst>
          </p:cNvPr>
          <p:cNvSpPr txBox="1"/>
          <p:nvPr/>
        </p:nvSpPr>
        <p:spPr>
          <a:xfrm>
            <a:off x="1457722" y="1137441"/>
            <a:ext cx="100672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E26714"/>
                </a:solidFill>
                <a:latin typeface="UTMAvoBold"/>
              </a:rPr>
              <a:t>Read and underline the stressed words in the sentences.</a:t>
            </a:r>
            <a:endParaRPr lang="en-US" sz="2400" b="1" dirty="0">
              <a:solidFill>
                <a:srgbClr val="E26714"/>
              </a:solidFill>
              <a:latin typeface="UTMAvoBold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E26714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9495" y="1740013"/>
            <a:ext cx="116830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>
                <a:solidFill>
                  <a:srgbClr val="05788C"/>
                </a:solidFill>
              </a:rPr>
              <a:t>Our </a:t>
            </a:r>
            <a:r>
              <a:rPr lang="en-US" sz="3200" u="sng" dirty="0">
                <a:solidFill>
                  <a:srgbClr val="05788C"/>
                </a:solidFill>
              </a:rPr>
              <a:t>teacher</a:t>
            </a:r>
            <a:r>
              <a:rPr lang="en-US" sz="3200" dirty="0">
                <a:solidFill>
                  <a:srgbClr val="05788C"/>
                </a:solidFill>
              </a:rPr>
              <a:t> </a:t>
            </a:r>
            <a:r>
              <a:rPr lang="en-US" sz="3200" u="sng" dirty="0">
                <a:solidFill>
                  <a:srgbClr val="05788C"/>
                </a:solidFill>
              </a:rPr>
              <a:t>often</a:t>
            </a:r>
            <a:r>
              <a:rPr lang="en-US" sz="3200" dirty="0">
                <a:solidFill>
                  <a:srgbClr val="05788C"/>
                </a:solidFill>
              </a:rPr>
              <a:t> </a:t>
            </a:r>
            <a:r>
              <a:rPr lang="en-US" sz="3200" u="sng" dirty="0">
                <a:solidFill>
                  <a:srgbClr val="05788C"/>
                </a:solidFill>
              </a:rPr>
              <a:t>gives</a:t>
            </a:r>
            <a:r>
              <a:rPr lang="en-US" sz="3200" dirty="0">
                <a:solidFill>
                  <a:srgbClr val="05788C"/>
                </a:solidFill>
              </a:rPr>
              <a:t> us </a:t>
            </a:r>
            <a:r>
              <a:rPr lang="en-US" sz="3200" u="sng" dirty="0">
                <a:solidFill>
                  <a:srgbClr val="05788C"/>
                </a:solidFill>
              </a:rPr>
              <a:t>videos</a:t>
            </a:r>
            <a:r>
              <a:rPr lang="en-US" sz="3200" dirty="0">
                <a:solidFill>
                  <a:srgbClr val="05788C"/>
                </a:solidFill>
              </a:rPr>
              <a:t> to </a:t>
            </a:r>
            <a:r>
              <a:rPr lang="en-US" sz="3200" u="sng" dirty="0">
                <a:solidFill>
                  <a:srgbClr val="05788C"/>
                </a:solidFill>
              </a:rPr>
              <a:t>watch</a:t>
            </a:r>
            <a:r>
              <a:rPr lang="en-US" sz="3200" dirty="0">
                <a:solidFill>
                  <a:srgbClr val="05788C"/>
                </a:solidFill>
              </a:rPr>
              <a:t> at </a:t>
            </a:r>
            <a:r>
              <a:rPr lang="en-US" sz="3200" u="sng" dirty="0">
                <a:solidFill>
                  <a:srgbClr val="05788C"/>
                </a:solidFill>
              </a:rPr>
              <a:t>home</a:t>
            </a:r>
            <a:r>
              <a:rPr lang="en-US" sz="3200" dirty="0">
                <a:solidFill>
                  <a:srgbClr val="05788C"/>
                </a:solidFill>
              </a:rPr>
              <a:t>.</a:t>
            </a:r>
          </a:p>
          <a:p>
            <a:endParaRPr lang="en-US" sz="3200" dirty="0">
              <a:solidFill>
                <a:srgbClr val="05788C"/>
              </a:solidFill>
            </a:endParaRPr>
          </a:p>
          <a:p>
            <a:r>
              <a:rPr lang="en-US" sz="3200" dirty="0">
                <a:solidFill>
                  <a:srgbClr val="05788C"/>
                </a:solidFill>
              </a:rPr>
              <a:t>2. I </a:t>
            </a:r>
            <a:r>
              <a:rPr lang="en-US" sz="3200" u="sng" dirty="0">
                <a:solidFill>
                  <a:srgbClr val="05788C"/>
                </a:solidFill>
              </a:rPr>
              <a:t>never</a:t>
            </a:r>
            <a:r>
              <a:rPr lang="en-US" sz="3200" dirty="0">
                <a:solidFill>
                  <a:srgbClr val="05788C"/>
                </a:solidFill>
              </a:rPr>
              <a:t> </a:t>
            </a:r>
            <a:r>
              <a:rPr lang="en-US" sz="3200" u="sng" dirty="0">
                <a:solidFill>
                  <a:srgbClr val="05788C"/>
                </a:solidFill>
              </a:rPr>
              <a:t>read</a:t>
            </a:r>
            <a:r>
              <a:rPr lang="en-US" sz="3200" dirty="0">
                <a:solidFill>
                  <a:srgbClr val="05788C"/>
                </a:solidFill>
              </a:rPr>
              <a:t> </a:t>
            </a:r>
            <a:r>
              <a:rPr lang="en-US" sz="3200" u="sng" dirty="0">
                <a:solidFill>
                  <a:srgbClr val="05788C"/>
                </a:solidFill>
              </a:rPr>
              <a:t>books</a:t>
            </a:r>
            <a:r>
              <a:rPr lang="en-US" sz="3200" dirty="0">
                <a:solidFill>
                  <a:srgbClr val="05788C"/>
                </a:solidFill>
              </a:rPr>
              <a:t> on my </a:t>
            </a:r>
            <a:r>
              <a:rPr lang="en-US" sz="3200" u="sng" dirty="0">
                <a:solidFill>
                  <a:srgbClr val="05788C"/>
                </a:solidFill>
              </a:rPr>
              <a:t>tablet</a:t>
            </a:r>
            <a:r>
              <a:rPr lang="en-US" sz="3200" dirty="0">
                <a:solidFill>
                  <a:srgbClr val="05788C"/>
                </a:solidFill>
              </a:rPr>
              <a:t> at </a:t>
            </a:r>
            <a:r>
              <a:rPr lang="en-US" sz="3200" u="sng" dirty="0">
                <a:solidFill>
                  <a:srgbClr val="05788C"/>
                </a:solidFill>
              </a:rPr>
              <a:t>night</a:t>
            </a:r>
            <a:r>
              <a:rPr lang="en-US" sz="3200" dirty="0">
                <a:solidFill>
                  <a:srgbClr val="05788C"/>
                </a:solidFill>
              </a:rPr>
              <a:t>.</a:t>
            </a:r>
          </a:p>
          <a:p>
            <a:endParaRPr lang="en-US" sz="3200" dirty="0">
              <a:solidFill>
                <a:srgbClr val="05788C"/>
              </a:solidFill>
            </a:endParaRPr>
          </a:p>
          <a:p>
            <a:r>
              <a:rPr lang="en-US" sz="3200" dirty="0">
                <a:solidFill>
                  <a:srgbClr val="05788C"/>
                </a:solidFill>
              </a:rPr>
              <a:t>3. It is a </a:t>
            </a:r>
            <a:r>
              <a:rPr lang="en-US" sz="3200" u="sng" dirty="0">
                <a:solidFill>
                  <a:srgbClr val="05788C"/>
                </a:solidFill>
              </a:rPr>
              <a:t>new</a:t>
            </a:r>
            <a:r>
              <a:rPr lang="en-US" sz="3200" dirty="0">
                <a:solidFill>
                  <a:srgbClr val="05788C"/>
                </a:solidFill>
              </a:rPr>
              <a:t> </a:t>
            </a:r>
            <a:r>
              <a:rPr lang="en-US" sz="3200" u="sng" dirty="0">
                <a:solidFill>
                  <a:srgbClr val="05788C"/>
                </a:solidFill>
              </a:rPr>
              <a:t>way</a:t>
            </a:r>
            <a:r>
              <a:rPr lang="en-US" sz="3200" dirty="0">
                <a:solidFill>
                  <a:srgbClr val="05788C"/>
                </a:solidFill>
              </a:rPr>
              <a:t> of </a:t>
            </a:r>
            <a:r>
              <a:rPr lang="en-US" sz="3200" u="sng" dirty="0">
                <a:solidFill>
                  <a:srgbClr val="05788C"/>
                </a:solidFill>
              </a:rPr>
              <a:t>learning</a:t>
            </a:r>
            <a:r>
              <a:rPr lang="en-US" sz="3200" dirty="0">
                <a:solidFill>
                  <a:srgbClr val="05788C"/>
                </a:solidFill>
              </a:rPr>
              <a:t> and </a:t>
            </a:r>
            <a:r>
              <a:rPr lang="en-US" sz="3200" u="sng" dirty="0">
                <a:solidFill>
                  <a:srgbClr val="05788C"/>
                </a:solidFill>
              </a:rPr>
              <a:t>students</a:t>
            </a:r>
            <a:r>
              <a:rPr lang="en-US" sz="3200" dirty="0">
                <a:solidFill>
                  <a:srgbClr val="05788C"/>
                </a:solidFill>
              </a:rPr>
              <a:t> </a:t>
            </a:r>
            <a:r>
              <a:rPr lang="en-US" sz="3200" u="sng" dirty="0">
                <a:solidFill>
                  <a:srgbClr val="05788C"/>
                </a:solidFill>
              </a:rPr>
              <a:t>really</a:t>
            </a:r>
            <a:r>
              <a:rPr lang="en-US" sz="3200" dirty="0">
                <a:solidFill>
                  <a:srgbClr val="05788C"/>
                </a:solidFill>
              </a:rPr>
              <a:t> </a:t>
            </a:r>
            <a:r>
              <a:rPr lang="en-US" sz="3200" u="sng" dirty="0">
                <a:solidFill>
                  <a:srgbClr val="05788C"/>
                </a:solidFill>
              </a:rPr>
              <a:t>like</a:t>
            </a:r>
            <a:r>
              <a:rPr lang="en-US" sz="3200" dirty="0">
                <a:solidFill>
                  <a:srgbClr val="05788C"/>
                </a:solidFill>
              </a:rPr>
              <a:t> it.</a:t>
            </a:r>
          </a:p>
          <a:p>
            <a:endParaRPr lang="en-US" sz="3200" dirty="0">
              <a:solidFill>
                <a:srgbClr val="05788C"/>
              </a:solidFill>
            </a:endParaRPr>
          </a:p>
          <a:p>
            <a:r>
              <a:rPr lang="en-US" sz="3200" dirty="0">
                <a:solidFill>
                  <a:srgbClr val="05788C"/>
                </a:solidFill>
              </a:rPr>
              <a:t>4. You can </a:t>
            </a:r>
            <a:r>
              <a:rPr lang="en-US" sz="3200" u="sng" dirty="0">
                <a:solidFill>
                  <a:srgbClr val="05788C"/>
                </a:solidFill>
              </a:rPr>
              <a:t>find</a:t>
            </a:r>
            <a:r>
              <a:rPr lang="en-US" sz="3200" dirty="0">
                <a:solidFill>
                  <a:srgbClr val="05788C"/>
                </a:solidFill>
              </a:rPr>
              <a:t> a lot of </a:t>
            </a:r>
            <a:r>
              <a:rPr lang="en-US" sz="3200" u="sng" dirty="0">
                <a:solidFill>
                  <a:srgbClr val="05788C"/>
                </a:solidFill>
              </a:rPr>
              <a:t>useful</a:t>
            </a:r>
            <a:r>
              <a:rPr lang="en-US" sz="3200" dirty="0">
                <a:solidFill>
                  <a:srgbClr val="05788C"/>
                </a:solidFill>
              </a:rPr>
              <a:t> </a:t>
            </a:r>
            <a:r>
              <a:rPr lang="en-US" sz="3200" u="sng" dirty="0">
                <a:solidFill>
                  <a:srgbClr val="05788C"/>
                </a:solidFill>
              </a:rPr>
              <a:t>tips</a:t>
            </a:r>
            <a:r>
              <a:rPr lang="en-US" sz="3200" dirty="0">
                <a:solidFill>
                  <a:srgbClr val="05788C"/>
                </a:solidFill>
              </a:rPr>
              <a:t> on this </a:t>
            </a:r>
            <a:r>
              <a:rPr lang="en-US" sz="3200" u="sng" dirty="0">
                <a:solidFill>
                  <a:srgbClr val="05788C"/>
                </a:solidFill>
              </a:rPr>
              <a:t>website</a:t>
            </a:r>
            <a:r>
              <a:rPr lang="en-US" sz="3200" dirty="0">
                <a:solidFill>
                  <a:srgbClr val="05788C"/>
                </a:solidFill>
              </a:rPr>
              <a:t>.</a:t>
            </a:r>
          </a:p>
          <a:p>
            <a:endParaRPr lang="en-US" sz="3200" dirty="0">
              <a:solidFill>
                <a:srgbClr val="05788C"/>
              </a:solidFill>
            </a:endParaRPr>
          </a:p>
          <a:p>
            <a:r>
              <a:rPr lang="en-US" sz="3200" dirty="0">
                <a:solidFill>
                  <a:srgbClr val="05788C"/>
                </a:solidFill>
              </a:rPr>
              <a:t>5. They should </a:t>
            </a:r>
            <a:r>
              <a:rPr lang="en-US" sz="3200" u="sng" dirty="0">
                <a:solidFill>
                  <a:srgbClr val="05788C"/>
                </a:solidFill>
              </a:rPr>
              <a:t>make</a:t>
            </a:r>
            <a:r>
              <a:rPr lang="en-US" sz="3200" dirty="0">
                <a:solidFill>
                  <a:srgbClr val="05788C"/>
                </a:solidFill>
              </a:rPr>
              <a:t> an </a:t>
            </a:r>
            <a:r>
              <a:rPr lang="en-US" sz="3200" u="sng" dirty="0">
                <a:solidFill>
                  <a:srgbClr val="05788C"/>
                </a:solidFill>
              </a:rPr>
              <a:t>outline</a:t>
            </a:r>
            <a:r>
              <a:rPr lang="en-US" sz="3200" dirty="0">
                <a:solidFill>
                  <a:srgbClr val="05788C"/>
                </a:solidFill>
              </a:rPr>
              <a:t> for their </a:t>
            </a:r>
            <a:r>
              <a:rPr lang="en-US" sz="3200" u="sng" dirty="0">
                <a:solidFill>
                  <a:srgbClr val="05788C"/>
                </a:solidFill>
              </a:rPr>
              <a:t>presentation</a:t>
            </a:r>
            <a:r>
              <a:rPr lang="en-US" sz="3200" dirty="0">
                <a:solidFill>
                  <a:srgbClr val="05788C"/>
                </a:solidFill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770" y="2242858"/>
            <a:ext cx="396146" cy="3525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956" y="2242858"/>
            <a:ext cx="396146" cy="3525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900" y="2242858"/>
            <a:ext cx="396146" cy="3525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289" y="2242858"/>
            <a:ext cx="396146" cy="3525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406" y="3204360"/>
            <a:ext cx="396146" cy="3525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101" y="3204360"/>
            <a:ext cx="396146" cy="3525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310" y="2228764"/>
            <a:ext cx="396146" cy="3525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334" y="3204360"/>
            <a:ext cx="396146" cy="3525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350" y="3209957"/>
            <a:ext cx="396146" cy="3525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697" y="4175892"/>
            <a:ext cx="396146" cy="3525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401" y="4169458"/>
            <a:ext cx="396146" cy="35257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999" y="4169458"/>
            <a:ext cx="396146" cy="35257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489" y="2242858"/>
            <a:ext cx="396146" cy="35257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283" y="4175892"/>
            <a:ext cx="396146" cy="35257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846" y="4169458"/>
            <a:ext cx="396146" cy="35257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334" y="5128453"/>
            <a:ext cx="396146" cy="35257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254" y="5128453"/>
            <a:ext cx="396146" cy="35257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383" y="5128453"/>
            <a:ext cx="396146" cy="35257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268" y="5124212"/>
            <a:ext cx="396146" cy="35257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625" y="6118062"/>
            <a:ext cx="396146" cy="35257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97" y="6122320"/>
            <a:ext cx="396146" cy="35257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193" y="6118062"/>
            <a:ext cx="396146" cy="35257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287" y="4175892"/>
            <a:ext cx="396146" cy="35257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450" y="3204360"/>
            <a:ext cx="396146" cy="35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45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937445" y="198479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7" name="Rectangle 26"/>
          <p:cNvSpPr/>
          <p:nvPr/>
        </p:nvSpPr>
        <p:spPr>
          <a:xfrm>
            <a:off x="6526769" y="1791817"/>
            <a:ext cx="4602526" cy="1133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SENTENCE STRESS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Listen and repeat.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Read and underline the stressed words in the sentences.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273663" y="247598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775617" y="197396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061626" y="192666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457720" y="9440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076117" y="180744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PRONUNCIATION</a:t>
            </a:r>
          </a:p>
        </p:txBody>
      </p:sp>
      <p:cxnSp>
        <p:nvCxnSpPr>
          <p:cNvPr id="39" name="Curved Connector 38"/>
          <p:cNvCxnSpPr/>
          <p:nvPr/>
        </p:nvCxnSpPr>
        <p:spPr>
          <a:xfrm>
            <a:off x="3364904" y="118676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/>
          <p:nvPr/>
        </p:nvCxnSpPr>
        <p:spPr>
          <a:xfrm rot="10800000" flipV="1">
            <a:off x="2456356" y="210506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1158487" y="3113626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VOCABULARY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526769" y="3009044"/>
            <a:ext cx="4602526" cy="11353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DIFFERENT WAYS OF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Match the words and phrases with their meanings.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Complete the sentences.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12318" y="100852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Name ten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40255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D392C4-B589-43D3-9879-DB9AB2245213}"/>
              </a:ext>
            </a:extLst>
          </p:cNvPr>
          <p:cNvSpPr txBox="1"/>
          <p:nvPr/>
        </p:nvSpPr>
        <p:spPr>
          <a:xfrm>
            <a:off x="1466118" y="1138534"/>
            <a:ext cx="94657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E2671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Match the words and phrases with their meanings.</a:t>
            </a:r>
            <a:endParaRPr lang="en-US" sz="2400" b="1" dirty="0">
              <a:solidFill>
                <a:srgbClr val="E267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E26714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465139" y="2950458"/>
            <a:ext cx="2227972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2. </a:t>
            </a:r>
            <a:r>
              <a:rPr lang="en-US" sz="2000" b="1" dirty="0">
                <a:solidFill>
                  <a:srgbClr val="E26714"/>
                </a:solidFill>
              </a:rPr>
              <a:t>prepare (for) (v)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465139" y="3846362"/>
            <a:ext cx="2227972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3. </a:t>
            </a:r>
            <a:r>
              <a:rPr lang="en-US" sz="2000" b="1" dirty="0">
                <a:solidFill>
                  <a:srgbClr val="E26714"/>
                </a:solidFill>
              </a:rPr>
              <a:t>strategy (n)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482568" y="4735922"/>
            <a:ext cx="2210543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4. </a:t>
            </a:r>
            <a:r>
              <a:rPr lang="en-US" sz="2000" b="1" dirty="0">
                <a:solidFill>
                  <a:srgbClr val="E26714"/>
                </a:solidFill>
              </a:rPr>
              <a:t>online learning (n)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465139" y="5607726"/>
            <a:ext cx="2227972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5</a:t>
            </a:r>
            <a:r>
              <a:rPr lang="en-US" sz="2000" b="1" dirty="0">
                <a:solidFill>
                  <a:srgbClr val="E26714"/>
                </a:solidFill>
              </a:rPr>
              <a:t>. blended learning (n)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721060" y="2830042"/>
            <a:ext cx="5094221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 dirty="0">
                <a:solidFill>
                  <a:srgbClr val="E26714"/>
                </a:solidFill>
              </a:rPr>
              <a:t>b.</a:t>
            </a:r>
            <a:r>
              <a:rPr lang="en-US" sz="2000" i="1" dirty="0">
                <a:solidFill>
                  <a:schemeClr val="tx1"/>
                </a:solidFill>
              </a:rPr>
              <a:t> a way of learning that combines online materials with traditional classroom methods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721060" y="3701846"/>
            <a:ext cx="5094221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 dirty="0">
                <a:solidFill>
                  <a:srgbClr val="E26714"/>
                </a:solidFill>
              </a:rPr>
              <a:t>c.</a:t>
            </a:r>
            <a:r>
              <a:rPr lang="en-US" sz="2000" i="1" dirty="0">
                <a:solidFill>
                  <a:schemeClr val="tx1"/>
                </a:solidFill>
              </a:rPr>
              <a:t> close together and facing each other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721060" y="4595315"/>
            <a:ext cx="5094221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i="1" dirty="0">
              <a:solidFill>
                <a:schemeClr val="tx1"/>
              </a:solidFill>
            </a:endParaRPr>
          </a:p>
          <a:p>
            <a:r>
              <a:rPr lang="en-US" sz="2000" i="1" dirty="0">
                <a:solidFill>
                  <a:srgbClr val="E26714"/>
                </a:solidFill>
              </a:rPr>
              <a:t>d. </a:t>
            </a:r>
            <a:r>
              <a:rPr lang="en-US" sz="2000" i="1" dirty="0">
                <a:solidFill>
                  <a:schemeClr val="tx1"/>
                </a:solidFill>
              </a:rPr>
              <a:t>to make things ready to be used </a:t>
            </a:r>
          </a:p>
          <a:p>
            <a:pPr algn="ctr"/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661548" y="5488785"/>
            <a:ext cx="5153733" cy="98691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 dirty="0">
                <a:solidFill>
                  <a:srgbClr val="E26714"/>
                </a:solidFill>
              </a:rPr>
              <a:t>e.</a:t>
            </a:r>
            <a:r>
              <a:rPr lang="en-US" sz="2000" i="1" dirty="0">
                <a:solidFill>
                  <a:schemeClr val="tx1"/>
                </a:solidFill>
              </a:rPr>
              <a:t> a way of learning that happens on the Internet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457737" y="2135192"/>
            <a:ext cx="2235374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1. </a:t>
            </a:r>
            <a:r>
              <a:rPr lang="en-US" sz="2000" b="1" dirty="0">
                <a:solidFill>
                  <a:srgbClr val="E26714"/>
                </a:solidFill>
              </a:rPr>
              <a:t>face-to-face</a:t>
            </a:r>
          </a:p>
          <a:p>
            <a:r>
              <a:rPr lang="en-US" sz="2000" b="1" dirty="0">
                <a:solidFill>
                  <a:srgbClr val="E26714"/>
                </a:solidFill>
              </a:rPr>
              <a:t>(</a:t>
            </a:r>
            <a:r>
              <a:rPr lang="en-US" sz="2000" b="1" dirty="0" err="1">
                <a:solidFill>
                  <a:srgbClr val="E26714"/>
                </a:solidFill>
              </a:rPr>
              <a:t>adj</a:t>
            </a:r>
            <a:r>
              <a:rPr lang="en-US" sz="2000" b="1" dirty="0">
                <a:solidFill>
                  <a:srgbClr val="E26714"/>
                </a:solidFill>
              </a:rPr>
              <a:t>)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713658" y="2014776"/>
            <a:ext cx="5101623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 dirty="0">
                <a:solidFill>
                  <a:srgbClr val="E26714"/>
                </a:solidFill>
              </a:rPr>
              <a:t>a.</a:t>
            </a:r>
            <a:r>
              <a:rPr lang="en-US" sz="2000" i="1" dirty="0">
                <a:solidFill>
                  <a:schemeClr val="tx1"/>
                </a:solidFill>
              </a:rPr>
              <a:t> an intended plan to achieve a specific purpose</a:t>
            </a:r>
          </a:p>
        </p:txBody>
      </p:sp>
    </p:spTree>
    <p:extLst>
      <p:ext uri="{BB962C8B-B14F-4D97-AF65-F5344CB8AC3E}">
        <p14:creationId xmlns:p14="http://schemas.microsoft.com/office/powerpoint/2010/main" val="238704761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D392C4-B589-43D3-9879-DB9AB2245213}"/>
              </a:ext>
            </a:extLst>
          </p:cNvPr>
          <p:cNvSpPr txBox="1"/>
          <p:nvPr/>
        </p:nvSpPr>
        <p:spPr>
          <a:xfrm>
            <a:off x="1466118" y="1138534"/>
            <a:ext cx="94657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E2671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Match the words and phrases with their meanings.</a:t>
            </a:r>
            <a:endParaRPr lang="en-US" sz="2400" b="1" dirty="0">
              <a:solidFill>
                <a:srgbClr val="E267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E26714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293941" y="2950458"/>
            <a:ext cx="2227972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2. </a:t>
            </a:r>
            <a:r>
              <a:rPr lang="en-US" sz="2000" b="1" dirty="0">
                <a:solidFill>
                  <a:srgbClr val="E26714"/>
                </a:solidFill>
              </a:rPr>
              <a:t>prepare (for) (v)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293941" y="3846362"/>
            <a:ext cx="2227972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3. </a:t>
            </a:r>
            <a:r>
              <a:rPr lang="en-US" sz="2000" b="1" dirty="0">
                <a:solidFill>
                  <a:srgbClr val="E26714"/>
                </a:solidFill>
              </a:rPr>
              <a:t>strategy (n)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311370" y="4735922"/>
            <a:ext cx="2210543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4. </a:t>
            </a:r>
            <a:r>
              <a:rPr lang="en-US" sz="2000" b="1" dirty="0">
                <a:solidFill>
                  <a:srgbClr val="E26714"/>
                </a:solidFill>
              </a:rPr>
              <a:t>online learning (n)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293941" y="5607726"/>
            <a:ext cx="2227972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5</a:t>
            </a:r>
            <a:r>
              <a:rPr lang="en-US" sz="2000" b="1" dirty="0">
                <a:solidFill>
                  <a:srgbClr val="E26714"/>
                </a:solidFill>
              </a:rPr>
              <a:t>. blended learning (n)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753393" y="5736697"/>
            <a:ext cx="5153733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 dirty="0">
                <a:solidFill>
                  <a:srgbClr val="E26714"/>
                </a:solidFill>
              </a:rPr>
              <a:t>b.</a:t>
            </a:r>
            <a:r>
              <a:rPr lang="en-US" sz="2000" i="1" dirty="0">
                <a:solidFill>
                  <a:schemeClr val="tx1"/>
                </a:solidFill>
              </a:rPr>
              <a:t> a way of learning that combines online materials with traditional classroom methods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745991" y="2035007"/>
            <a:ext cx="5094221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 dirty="0">
                <a:solidFill>
                  <a:srgbClr val="E26714"/>
                </a:solidFill>
              </a:rPr>
              <a:t>c.</a:t>
            </a:r>
            <a:r>
              <a:rPr lang="en-US" sz="2000" i="1" dirty="0">
                <a:solidFill>
                  <a:schemeClr val="tx1"/>
                </a:solidFill>
              </a:rPr>
              <a:t> close together and facing each other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745992" y="2867254"/>
            <a:ext cx="5094221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i="1" dirty="0">
              <a:solidFill>
                <a:schemeClr val="tx1"/>
              </a:solidFill>
            </a:endParaRPr>
          </a:p>
          <a:p>
            <a:r>
              <a:rPr lang="en-US" sz="2000" i="1" dirty="0">
                <a:solidFill>
                  <a:srgbClr val="E26714"/>
                </a:solidFill>
              </a:rPr>
              <a:t>d. </a:t>
            </a:r>
            <a:r>
              <a:rPr lang="en-US" sz="2000" i="1" dirty="0">
                <a:solidFill>
                  <a:schemeClr val="tx1"/>
                </a:solidFill>
              </a:rPr>
              <a:t>to make things ready to be used </a:t>
            </a:r>
          </a:p>
          <a:p>
            <a:pPr algn="ctr"/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753394" y="4647444"/>
            <a:ext cx="5153733" cy="98691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 dirty="0">
                <a:solidFill>
                  <a:srgbClr val="E26714"/>
                </a:solidFill>
              </a:rPr>
              <a:t>e.</a:t>
            </a:r>
            <a:r>
              <a:rPr lang="en-US" sz="2000" i="1" dirty="0">
                <a:solidFill>
                  <a:schemeClr val="tx1"/>
                </a:solidFill>
              </a:rPr>
              <a:t> a way of learning that happens on the Internet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286539" y="2135192"/>
            <a:ext cx="2235374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1. </a:t>
            </a:r>
            <a:r>
              <a:rPr lang="en-US" sz="2000" b="1" dirty="0">
                <a:solidFill>
                  <a:srgbClr val="E26714"/>
                </a:solidFill>
              </a:rPr>
              <a:t>face-to-face</a:t>
            </a:r>
          </a:p>
          <a:p>
            <a:r>
              <a:rPr lang="en-US" sz="2000" b="1" dirty="0">
                <a:solidFill>
                  <a:srgbClr val="E26714"/>
                </a:solidFill>
              </a:rPr>
              <a:t>(</a:t>
            </a:r>
            <a:r>
              <a:rPr lang="en-US" sz="2000" b="1" dirty="0" err="1">
                <a:solidFill>
                  <a:srgbClr val="E26714"/>
                </a:solidFill>
              </a:rPr>
              <a:t>adj</a:t>
            </a:r>
            <a:r>
              <a:rPr lang="en-US" sz="2000" b="1" dirty="0">
                <a:solidFill>
                  <a:srgbClr val="E26714"/>
                </a:solidFill>
              </a:rPr>
              <a:t>)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753394" y="3789172"/>
            <a:ext cx="5101623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 dirty="0">
                <a:solidFill>
                  <a:srgbClr val="E26714"/>
                </a:solidFill>
              </a:rPr>
              <a:t>a.</a:t>
            </a:r>
            <a:r>
              <a:rPr lang="en-US" sz="2000" i="1" dirty="0">
                <a:solidFill>
                  <a:schemeClr val="tx1"/>
                </a:solidFill>
              </a:rPr>
              <a:t> an intended plan to achieve a specific purpose</a:t>
            </a:r>
          </a:p>
        </p:txBody>
      </p:sp>
    </p:spTree>
    <p:extLst>
      <p:ext uri="{BB962C8B-B14F-4D97-AF65-F5344CB8AC3E}">
        <p14:creationId xmlns:p14="http://schemas.microsoft.com/office/powerpoint/2010/main" val="2029155403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83797" y="936768"/>
            <a:ext cx="95819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E26714"/>
                </a:solidFill>
                <a:latin typeface="UTMAvoBold"/>
              </a:rPr>
              <a:t>Complete the sentences with the words and phrases in Task 1. (KAHOOT GAME)</a:t>
            </a:r>
            <a:endParaRPr lang="en-US" sz="2800" b="1" dirty="0">
              <a:solidFill>
                <a:srgbClr val="E26714"/>
              </a:solidFill>
              <a:latin typeface="UTMAvoBold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37120" y="2112885"/>
            <a:ext cx="10328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5788C"/>
                </a:solidFill>
              </a:rPr>
              <a:t>1. ___________________ learning allows us to communicate with teachers immediately and directly.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1679" y="3009086"/>
            <a:ext cx="10328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5788C"/>
                </a:solidFill>
              </a:rPr>
              <a:t>2. One benefit of ______________is that you can learn anytime and anywhere.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1679" y="3679288"/>
            <a:ext cx="10328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5788C"/>
                </a:solidFill>
              </a:rPr>
              <a:t>3. Our teachers always encourage us to __________ lessons before class.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31679" y="4420733"/>
            <a:ext cx="10328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5788C"/>
                </a:solidFill>
              </a:rPr>
              <a:t>4. You need a specific ____________ to improve your English speaking skills.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63512" y="5250286"/>
            <a:ext cx="10328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5788C"/>
                </a:solidFill>
              </a:rPr>
              <a:t>5. ___________________ combines online videos with traditional classroom methods.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83797" y="2050739"/>
            <a:ext cx="1911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rgbClr val="C00000"/>
                </a:solidFill>
              </a:rPr>
              <a:t>Face-to-face</a:t>
            </a:r>
          </a:p>
          <a:p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204839" y="2971768"/>
            <a:ext cx="2246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rgbClr val="C00000"/>
                </a:solidFill>
              </a:rPr>
              <a:t>online learning</a:t>
            </a:r>
          </a:p>
          <a:p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50862" y="3661532"/>
            <a:ext cx="2246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rgbClr val="C00000"/>
                </a:solidFill>
              </a:rPr>
              <a:t>prepare for</a:t>
            </a:r>
          </a:p>
          <a:p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63880" y="4374565"/>
            <a:ext cx="2246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strategy</a:t>
            </a:r>
          </a:p>
          <a:p>
            <a:pPr lvl="0"/>
            <a:endParaRPr lang="en-US" sz="2400" b="1" dirty="0">
              <a:solidFill>
                <a:srgbClr val="C00000"/>
              </a:solidFill>
            </a:endParaRPr>
          </a:p>
          <a:p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66041" y="5247450"/>
            <a:ext cx="2351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Blended learning</a:t>
            </a:r>
            <a:endParaRPr lang="en-US" sz="24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92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21" grpId="0"/>
      <p:bldP spid="2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937445" y="198479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6528345" y="4252368"/>
            <a:ext cx="4599373" cy="14476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RELATIVE CLAUSES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73"/>
                </a:solidFill>
              </a:rPr>
              <a:t>Task 1: Match </a:t>
            </a:r>
            <a:r>
              <a:rPr lang="en-US" dirty="0">
                <a:solidFill>
                  <a:srgbClr val="006673"/>
                </a:solidFill>
              </a:rPr>
              <a:t>the two parts to make complete sentences.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Join the sentences. Use </a:t>
            </a:r>
            <a:r>
              <a:rPr lang="en-US" i="1" dirty="0">
                <a:solidFill>
                  <a:srgbClr val="006673"/>
                </a:solidFill>
              </a:rPr>
              <a:t>who, that, which</a:t>
            </a:r>
            <a:r>
              <a:rPr lang="en-US" dirty="0">
                <a:solidFill>
                  <a:srgbClr val="006673"/>
                </a:solidFill>
              </a:rPr>
              <a:t> or </a:t>
            </a:r>
            <a:r>
              <a:rPr lang="en-US" i="1" dirty="0">
                <a:solidFill>
                  <a:srgbClr val="006673"/>
                </a:solidFill>
              </a:rPr>
              <a:t>whose.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26769" y="1791817"/>
            <a:ext cx="4602526" cy="1133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SENTENCE STRESS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Listen and repeat.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Read and put a mark (‘) before the stressed words in the sentences.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273663" y="247598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775617" y="197396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061626" y="192666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457720" y="9440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076117" y="180744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PRONUNCIATION</a:t>
            </a:r>
          </a:p>
        </p:txBody>
      </p:sp>
      <p:cxnSp>
        <p:nvCxnSpPr>
          <p:cNvPr id="39" name="Curved Connector 38"/>
          <p:cNvCxnSpPr/>
          <p:nvPr/>
        </p:nvCxnSpPr>
        <p:spPr>
          <a:xfrm>
            <a:off x="3364904" y="118676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/>
          <p:nvPr/>
        </p:nvCxnSpPr>
        <p:spPr>
          <a:xfrm rot="10800000" flipV="1">
            <a:off x="2456356" y="210506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Curved Connector 42"/>
          <p:cNvCxnSpPr/>
          <p:nvPr/>
        </p:nvCxnSpPr>
        <p:spPr>
          <a:xfrm>
            <a:off x="3372709" y="3482174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1158487" y="3113626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VOCABULARY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526769" y="3009044"/>
            <a:ext cx="4602526" cy="11353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DIFFERENT WAYS OF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Match the words and phrases with their meanings.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Complete the each sentences.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962078" y="4609528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GRAMMAR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12318" y="100852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Name ten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14937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9" name="Google Shape;1881;p31"/>
          <p:cNvSpPr txBox="1">
            <a:spLocks/>
          </p:cNvSpPr>
          <p:nvPr/>
        </p:nvSpPr>
        <p:spPr>
          <a:xfrm>
            <a:off x="3194435" y="741933"/>
            <a:ext cx="5231128" cy="1048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E26714"/>
                </a:solidFill>
                <a:latin typeface="UTM Facebook K&amp;T" panose="02040603050506020204"/>
                <a:cs typeface="Calibri" panose="020F0502020204030204" pitchFamily="34" charset="0"/>
              </a:rPr>
              <a:t>Relative pronouns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40418" y="1793289"/>
            <a:ext cx="10422384" cy="4678532"/>
          </a:xfrm>
          <a:prstGeom prst="round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03173" y="1864303"/>
            <a:ext cx="2521258" cy="967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Relative pronouns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71892" y="1892416"/>
            <a:ext cx="1757779" cy="967666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Usage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068409" y="1888838"/>
            <a:ext cx="1757779" cy="967666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Examples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465139" y="2719630"/>
            <a:ext cx="1757779" cy="71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E26714"/>
                </a:solidFill>
              </a:rPr>
              <a:t>who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465139" y="3615534"/>
            <a:ext cx="1757779" cy="71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E26714"/>
                </a:solidFill>
              </a:rPr>
              <a:t>which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482568" y="4505094"/>
            <a:ext cx="1757779" cy="71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E26714"/>
                </a:solidFill>
              </a:rPr>
              <a:t>whose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465139" y="5376898"/>
            <a:ext cx="1757779" cy="71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E26714"/>
                </a:solidFill>
              </a:rPr>
              <a:t>that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630143" y="2719630"/>
            <a:ext cx="2699635" cy="71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refer to people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570632" y="3617009"/>
            <a:ext cx="2759146" cy="71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refer to things and animals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588061" y="4506569"/>
            <a:ext cx="2741717" cy="71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E26714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refer to possessions</a:t>
            </a:r>
          </a:p>
          <a:p>
            <a:pPr algn="ctr"/>
            <a:endParaRPr lang="en-US" sz="3200" b="1" dirty="0">
              <a:solidFill>
                <a:srgbClr val="E26714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570632" y="5378373"/>
            <a:ext cx="2759146" cy="9869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refer to people and things in defining relative clauses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721060" y="2712228"/>
            <a:ext cx="4242861" cy="71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Mrs. Green, </a:t>
            </a:r>
            <a:r>
              <a:rPr lang="en-US" sz="2400" i="1" u="sng" dirty="0">
                <a:solidFill>
                  <a:srgbClr val="E26714"/>
                </a:solidFill>
              </a:rPr>
              <a:t>who</a:t>
            </a:r>
            <a:r>
              <a:rPr lang="en-US" sz="2400" i="1" dirty="0">
                <a:solidFill>
                  <a:schemeClr val="tx1"/>
                </a:solidFill>
              </a:rPr>
              <a:t> taught me English, has just got married.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661549" y="3609607"/>
            <a:ext cx="4302372" cy="71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Do you see the cat </a:t>
            </a:r>
            <a:r>
              <a:rPr lang="en-US" sz="2400" i="1" u="sng" dirty="0">
                <a:solidFill>
                  <a:srgbClr val="E26714"/>
                </a:solidFill>
              </a:rPr>
              <a:t>which</a:t>
            </a:r>
            <a:r>
              <a:rPr lang="en-US" sz="2400" i="1" dirty="0">
                <a:solidFill>
                  <a:schemeClr val="tx1"/>
                </a:solidFill>
              </a:rPr>
              <a:t> is lying on the roof?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678978" y="4499167"/>
            <a:ext cx="4284943" cy="717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i="1" dirty="0">
              <a:solidFill>
                <a:schemeClr val="tx1"/>
              </a:solidFill>
            </a:endParaRPr>
          </a:p>
          <a:p>
            <a:pPr algn="ctr"/>
            <a:r>
              <a:rPr lang="en-US" sz="2400" i="1" dirty="0">
                <a:solidFill>
                  <a:schemeClr val="tx1"/>
                </a:solidFill>
              </a:rPr>
              <a:t>Do you know the boy </a:t>
            </a:r>
            <a:r>
              <a:rPr lang="en-US" sz="2400" i="1" u="sng" dirty="0">
                <a:solidFill>
                  <a:srgbClr val="E26714"/>
                </a:solidFill>
              </a:rPr>
              <a:t>whose</a:t>
            </a:r>
            <a:r>
              <a:rPr lang="en-US" sz="2400" i="1" dirty="0">
                <a:solidFill>
                  <a:schemeClr val="tx1"/>
                </a:solidFill>
              </a:rPr>
              <a:t> mother is a nurse?</a:t>
            </a:r>
          </a:p>
          <a:p>
            <a:pPr algn="ctr"/>
            <a:endParaRPr lang="en-US" sz="3200" b="1" i="1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61548" y="5370971"/>
            <a:ext cx="4302373" cy="9869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We don’t know the person </a:t>
            </a:r>
            <a:r>
              <a:rPr lang="en-US" sz="2400" i="1" u="sng" dirty="0">
                <a:solidFill>
                  <a:schemeClr val="accent2"/>
                </a:solidFill>
              </a:rPr>
              <a:t>that</a:t>
            </a:r>
            <a:r>
              <a:rPr lang="en-US" sz="2400" i="1" dirty="0">
                <a:solidFill>
                  <a:schemeClr val="tx1"/>
                </a:solidFill>
              </a:rPr>
              <a:t> donated the money.</a:t>
            </a:r>
          </a:p>
        </p:txBody>
      </p:sp>
    </p:spTree>
    <p:extLst>
      <p:ext uri="{BB962C8B-B14F-4D97-AF65-F5344CB8AC3E}">
        <p14:creationId xmlns:p14="http://schemas.microsoft.com/office/powerpoint/2010/main" val="362664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D392C4-B589-43D3-9879-DB9AB2245213}"/>
              </a:ext>
            </a:extLst>
          </p:cNvPr>
          <p:cNvSpPr txBox="1"/>
          <p:nvPr/>
        </p:nvSpPr>
        <p:spPr>
          <a:xfrm>
            <a:off x="1466118" y="1138534"/>
            <a:ext cx="94657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E2671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Match the two parts to make complete sentences</a:t>
            </a:r>
            <a:endParaRPr lang="en-US" sz="2400" b="1" dirty="0">
              <a:solidFill>
                <a:srgbClr val="E267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E26714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465139" y="2950458"/>
            <a:ext cx="4000712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2. </a:t>
            </a:r>
            <a:r>
              <a:rPr lang="en-US" sz="2000" b="1" dirty="0">
                <a:solidFill>
                  <a:srgbClr val="E26714"/>
                </a:solidFill>
              </a:rPr>
              <a:t>The film which we saw yesterday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482568" y="3822262"/>
            <a:ext cx="4000712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3. </a:t>
            </a:r>
            <a:r>
              <a:rPr lang="en-US" sz="2000" b="1" dirty="0">
                <a:solidFill>
                  <a:srgbClr val="E26714"/>
                </a:solidFill>
              </a:rPr>
              <a:t>The speaker, who will share new learning activities in our workshop,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482568" y="4735922"/>
            <a:ext cx="3983283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4. </a:t>
            </a:r>
            <a:r>
              <a:rPr lang="en-US" sz="2000" b="1" dirty="0">
                <a:solidFill>
                  <a:srgbClr val="E26714"/>
                </a:solidFill>
              </a:rPr>
              <a:t>We often go to Da Nang,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465139" y="5607726"/>
            <a:ext cx="4000712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5</a:t>
            </a:r>
            <a:r>
              <a:rPr lang="en-US" sz="2000" b="1" dirty="0">
                <a:solidFill>
                  <a:srgbClr val="E26714"/>
                </a:solidFill>
              </a:rPr>
              <a:t>. My cousin gave me an instruction book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721060" y="2830042"/>
            <a:ext cx="4734625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E26714"/>
                </a:solidFill>
              </a:rPr>
              <a:t>b.</a:t>
            </a:r>
            <a:r>
              <a:rPr lang="en-US" sz="2000" b="1" dirty="0">
                <a:solidFill>
                  <a:schemeClr val="tx1"/>
                </a:solidFill>
              </a:rPr>
              <a:t> is Laura.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721060" y="3701846"/>
            <a:ext cx="4734625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E26714"/>
                </a:solidFill>
              </a:rPr>
              <a:t>c.</a:t>
            </a:r>
            <a:r>
              <a:rPr lang="en-US" sz="2000" b="1" dirty="0">
                <a:solidFill>
                  <a:schemeClr val="tx1"/>
                </a:solidFill>
              </a:rPr>
              <a:t> which is in the middle of Viet Nam.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678978" y="4616981"/>
            <a:ext cx="4776707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rgbClr val="E26714"/>
                </a:solidFill>
              </a:rPr>
              <a:t>d. </a:t>
            </a:r>
            <a:r>
              <a:rPr lang="en-US" sz="2000" b="1" dirty="0">
                <a:solidFill>
                  <a:schemeClr val="tx1"/>
                </a:solidFill>
              </a:rPr>
              <a:t>whose presentations were really impressive.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661548" y="5488785"/>
            <a:ext cx="4794137" cy="81526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E26714"/>
                </a:solidFill>
              </a:rPr>
              <a:t>e.</a:t>
            </a:r>
            <a:r>
              <a:rPr lang="en-US" sz="2000" b="1" dirty="0">
                <a:solidFill>
                  <a:schemeClr val="tx1"/>
                </a:solidFill>
              </a:rPr>
              <a:t> was quite interesting.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457736" y="2094096"/>
            <a:ext cx="4008115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1. </a:t>
            </a:r>
            <a:r>
              <a:rPr lang="en-US" sz="2000" b="1" dirty="0">
                <a:solidFill>
                  <a:srgbClr val="E26714"/>
                </a:solidFill>
              </a:rPr>
              <a:t>Mr. Smith was talking to the students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713658" y="2014776"/>
            <a:ext cx="4742027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E26714"/>
                </a:solidFill>
              </a:rPr>
              <a:t>a.</a:t>
            </a:r>
            <a:r>
              <a:rPr lang="en-US" sz="2000" b="1" dirty="0">
                <a:solidFill>
                  <a:schemeClr val="tx1"/>
                </a:solidFill>
              </a:rPr>
              <a:t> that explains how to use voice recorders.</a:t>
            </a:r>
          </a:p>
        </p:txBody>
      </p:sp>
    </p:spTree>
    <p:extLst>
      <p:ext uri="{BB962C8B-B14F-4D97-AF65-F5344CB8AC3E}">
        <p14:creationId xmlns:p14="http://schemas.microsoft.com/office/powerpoint/2010/main" val="3790993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D392C4-B589-43D3-9879-DB9AB2245213}"/>
              </a:ext>
            </a:extLst>
          </p:cNvPr>
          <p:cNvSpPr txBox="1"/>
          <p:nvPr/>
        </p:nvSpPr>
        <p:spPr>
          <a:xfrm>
            <a:off x="1482568" y="1128561"/>
            <a:ext cx="94657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E2671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Match the two parts to make complete sentences</a:t>
            </a:r>
            <a:endParaRPr lang="en-US" sz="2400" b="1" dirty="0">
              <a:solidFill>
                <a:srgbClr val="E267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E26714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290763" y="2950458"/>
            <a:ext cx="4000712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2. </a:t>
            </a:r>
            <a:r>
              <a:rPr lang="en-US" sz="2000" b="1" dirty="0">
                <a:solidFill>
                  <a:srgbClr val="E26714"/>
                </a:solidFill>
              </a:rPr>
              <a:t>The film </a:t>
            </a:r>
            <a:r>
              <a:rPr lang="en-US" sz="2000" b="1" u="sng" dirty="0">
                <a:solidFill>
                  <a:srgbClr val="E26714"/>
                </a:solidFill>
              </a:rPr>
              <a:t>which</a:t>
            </a:r>
            <a:r>
              <a:rPr lang="en-US" sz="2000" b="1" dirty="0">
                <a:solidFill>
                  <a:srgbClr val="E26714"/>
                </a:solidFill>
              </a:rPr>
              <a:t> we saw yesterday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308192" y="3822262"/>
            <a:ext cx="4000712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3. </a:t>
            </a:r>
            <a:r>
              <a:rPr lang="en-US" sz="2000" b="1" dirty="0">
                <a:solidFill>
                  <a:srgbClr val="E26714"/>
                </a:solidFill>
              </a:rPr>
              <a:t>The speaker, </a:t>
            </a:r>
            <a:r>
              <a:rPr lang="en-US" sz="2000" b="1" u="sng" dirty="0">
                <a:solidFill>
                  <a:srgbClr val="E26714"/>
                </a:solidFill>
              </a:rPr>
              <a:t>who</a:t>
            </a:r>
            <a:r>
              <a:rPr lang="en-US" sz="2000" b="1" dirty="0">
                <a:solidFill>
                  <a:srgbClr val="E26714"/>
                </a:solidFill>
              </a:rPr>
              <a:t> will share new learning activities in our workshop,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308192" y="4735922"/>
            <a:ext cx="3983283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4. </a:t>
            </a:r>
            <a:r>
              <a:rPr lang="en-US" sz="2000" b="1" dirty="0">
                <a:solidFill>
                  <a:srgbClr val="E26714"/>
                </a:solidFill>
              </a:rPr>
              <a:t>We often go to Da Nang,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290763" y="5607726"/>
            <a:ext cx="4000712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5</a:t>
            </a:r>
            <a:r>
              <a:rPr lang="en-US" sz="2000" b="1" dirty="0">
                <a:solidFill>
                  <a:srgbClr val="E26714"/>
                </a:solidFill>
              </a:rPr>
              <a:t>. My cousin gave me an instruction book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502850" y="3839798"/>
            <a:ext cx="4734625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E26714"/>
                </a:solidFill>
              </a:rPr>
              <a:t>b.</a:t>
            </a:r>
            <a:r>
              <a:rPr lang="en-US" sz="2000" b="1" dirty="0">
                <a:solidFill>
                  <a:schemeClr val="tx1"/>
                </a:solidFill>
              </a:rPr>
              <a:t> is Laura.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492868" y="4673519"/>
            <a:ext cx="4734625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E26714"/>
                </a:solidFill>
              </a:rPr>
              <a:t>c.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u="sng" dirty="0">
                <a:solidFill>
                  <a:schemeClr val="tx1"/>
                </a:solidFill>
              </a:rPr>
              <a:t>which</a:t>
            </a:r>
            <a:r>
              <a:rPr lang="en-US" sz="2000" b="1" dirty="0">
                <a:solidFill>
                  <a:schemeClr val="tx1"/>
                </a:solidFill>
              </a:rPr>
              <a:t> is in the middle of Viet Nam.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438415" y="2041597"/>
            <a:ext cx="4776707" cy="70503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E26714"/>
                </a:solidFill>
              </a:rPr>
              <a:t>d. </a:t>
            </a:r>
            <a:r>
              <a:rPr lang="en-US" sz="2000" b="1" u="sng" dirty="0">
                <a:solidFill>
                  <a:schemeClr val="tx1"/>
                </a:solidFill>
              </a:rPr>
              <a:t>whose</a:t>
            </a:r>
            <a:r>
              <a:rPr lang="en-US" sz="2000" b="1" dirty="0">
                <a:solidFill>
                  <a:schemeClr val="tx1"/>
                </a:solidFill>
              </a:rPr>
              <a:t> presentations were really impressive.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473095" y="2889081"/>
            <a:ext cx="4794137" cy="81526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E26714"/>
                </a:solidFill>
              </a:rPr>
              <a:t>e.</a:t>
            </a:r>
            <a:r>
              <a:rPr lang="en-US" sz="2000" b="1" dirty="0">
                <a:solidFill>
                  <a:schemeClr val="tx1"/>
                </a:solidFill>
              </a:rPr>
              <a:t> was quite interesting.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283360" y="2094096"/>
            <a:ext cx="4008115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1. </a:t>
            </a:r>
            <a:r>
              <a:rPr lang="en-US" sz="2000" b="1" dirty="0">
                <a:solidFill>
                  <a:srgbClr val="E26714"/>
                </a:solidFill>
              </a:rPr>
              <a:t>Mr. Smith was talking to the students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473095" y="5581314"/>
            <a:ext cx="4742027" cy="7176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E26714"/>
                </a:solidFill>
              </a:rPr>
              <a:t>a.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u="sng" dirty="0">
                <a:solidFill>
                  <a:schemeClr val="tx1"/>
                </a:solidFill>
              </a:rPr>
              <a:t>that</a:t>
            </a:r>
            <a:r>
              <a:rPr lang="en-US" sz="2000" b="1" dirty="0">
                <a:solidFill>
                  <a:schemeClr val="tx1"/>
                </a:solidFill>
              </a:rPr>
              <a:t> explains how to use voice recorders.</a:t>
            </a:r>
          </a:p>
        </p:txBody>
      </p:sp>
    </p:spTree>
    <p:extLst>
      <p:ext uri="{BB962C8B-B14F-4D97-AF65-F5344CB8AC3E}">
        <p14:creationId xmlns:p14="http://schemas.microsoft.com/office/powerpoint/2010/main" val="257238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NEW WAYS TO LEARN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892" y="3732734"/>
            <a:ext cx="2543822" cy="239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D392C4-B589-43D3-9879-DB9AB2245213}"/>
              </a:ext>
            </a:extLst>
          </p:cNvPr>
          <p:cNvSpPr txBox="1"/>
          <p:nvPr/>
        </p:nvSpPr>
        <p:spPr>
          <a:xfrm>
            <a:off x="1466118" y="1138534"/>
            <a:ext cx="94657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267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 the following sentences. Use </a:t>
            </a:r>
            <a:r>
              <a:rPr lang="en-US" sz="2400" b="1" i="1" dirty="0">
                <a:solidFill>
                  <a:srgbClr val="E267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who, that, which</a:t>
            </a:r>
            <a:r>
              <a:rPr lang="en-US" sz="2400" b="1" dirty="0">
                <a:solidFill>
                  <a:srgbClr val="E267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400" b="1" i="1" dirty="0">
                <a:solidFill>
                  <a:srgbClr val="E267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whose. </a:t>
            </a:r>
            <a:r>
              <a:rPr lang="en-US" sz="2400" b="1" dirty="0">
                <a:solidFill>
                  <a:srgbClr val="E267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commas where necessary.</a:t>
            </a:r>
            <a:endParaRPr lang="en-GB" sz="2400" b="1" dirty="0">
              <a:solidFill>
                <a:srgbClr val="E267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E26714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359597" y="2361564"/>
            <a:ext cx="1166116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9A80"/>
                </a:solidFill>
                <a:latin typeface="UTMAvoBold"/>
              </a:rPr>
              <a:t>1. </a:t>
            </a:r>
            <a:r>
              <a:rPr lang="en-US" sz="2800" dirty="0">
                <a:solidFill>
                  <a:srgbClr val="000000"/>
                </a:solidFill>
                <a:latin typeface="UTM-Avo"/>
              </a:rPr>
              <a:t>My brother teaches me how to use a laptop. He is good at computers.</a:t>
            </a:r>
          </a:p>
          <a:p>
            <a:pPr marL="457200" indent="-457200" algn="l">
              <a:buFont typeface="Wingdings" panose="05000000000000000000" pitchFamily="2" charset="2"/>
              <a:buChar char="è"/>
            </a:pPr>
            <a:r>
              <a:rPr lang="en-US" sz="2800" dirty="0">
                <a:solidFill>
                  <a:srgbClr val="000000"/>
                </a:solidFill>
                <a:latin typeface="UTM-Avo"/>
                <a:sym typeface="Wingdings" panose="05000000000000000000" pitchFamily="2" charset="2"/>
              </a:rPr>
              <a:t>My brother _____________________________________________</a:t>
            </a:r>
          </a:p>
          <a:p>
            <a:pPr algn="l"/>
            <a:endParaRPr lang="en-US" sz="2800" dirty="0">
              <a:solidFill>
                <a:srgbClr val="000000"/>
              </a:solidFill>
              <a:latin typeface="UTM-Avo"/>
            </a:endParaRPr>
          </a:p>
          <a:p>
            <a:pPr algn="l"/>
            <a:r>
              <a:rPr lang="en-US" sz="2800" b="1" dirty="0">
                <a:solidFill>
                  <a:srgbClr val="009A80"/>
                </a:solidFill>
                <a:latin typeface="UTMAvoBold"/>
              </a:rPr>
              <a:t>2. </a:t>
            </a:r>
            <a:r>
              <a:rPr lang="en-US" sz="2800" dirty="0">
                <a:solidFill>
                  <a:srgbClr val="000000"/>
                </a:solidFill>
                <a:latin typeface="UTM-Avo"/>
              </a:rPr>
              <a:t>Peter is a friend of mine. His sister is taking an online </a:t>
            </a:r>
            <a:r>
              <a:rPr lang="en-US" sz="2800" dirty="0" err="1">
                <a:solidFill>
                  <a:srgbClr val="000000"/>
                </a:solidFill>
                <a:latin typeface="UTM-Avo"/>
              </a:rPr>
              <a:t>maths</a:t>
            </a:r>
            <a:r>
              <a:rPr lang="en-US" sz="2800" dirty="0">
                <a:solidFill>
                  <a:srgbClr val="000000"/>
                </a:solidFill>
                <a:latin typeface="UTM-Avo"/>
              </a:rPr>
              <a:t> course.</a:t>
            </a:r>
          </a:p>
          <a:p>
            <a:pPr marL="457200" indent="-457200" algn="l">
              <a:buFont typeface="Wingdings" panose="05000000000000000000" pitchFamily="2" charset="2"/>
              <a:buChar char="è"/>
            </a:pPr>
            <a:r>
              <a:rPr lang="en-US" sz="2800" dirty="0">
                <a:solidFill>
                  <a:srgbClr val="000000"/>
                </a:solidFill>
                <a:latin typeface="UTM-Avo"/>
                <a:sym typeface="Wingdings" panose="05000000000000000000" pitchFamily="2" charset="2"/>
              </a:rPr>
              <a:t>Peter __________________________________________________</a:t>
            </a:r>
          </a:p>
          <a:p>
            <a:pPr algn="l"/>
            <a:endParaRPr lang="en-US" sz="2800" dirty="0">
              <a:solidFill>
                <a:srgbClr val="000000"/>
              </a:solidFill>
              <a:latin typeface="UTM-Avo"/>
              <a:sym typeface="Wingdings" panose="05000000000000000000" pitchFamily="2" charset="2"/>
            </a:endParaRPr>
          </a:p>
          <a:p>
            <a:r>
              <a:rPr lang="en-US" sz="2800" b="1" dirty="0">
                <a:solidFill>
                  <a:srgbClr val="009A80"/>
                </a:solidFill>
                <a:latin typeface="UTMAvoBold"/>
              </a:rPr>
              <a:t>3. </a:t>
            </a:r>
            <a:r>
              <a:rPr lang="en-US" sz="2800" dirty="0" err="1">
                <a:solidFill>
                  <a:srgbClr val="000000"/>
                </a:solidFill>
                <a:latin typeface="UTM-Avo"/>
              </a:rPr>
              <a:t>Lan</a:t>
            </a:r>
            <a:r>
              <a:rPr lang="en-US" sz="2800" dirty="0">
                <a:solidFill>
                  <a:srgbClr val="000000"/>
                </a:solidFill>
                <a:latin typeface="UTM-Avo"/>
              </a:rPr>
              <a:t> has read the book. I lent her the book.</a:t>
            </a:r>
          </a:p>
          <a:p>
            <a:pPr marL="457200" indent="-457200"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000000"/>
                </a:solidFill>
                <a:latin typeface="UTM-Avo"/>
                <a:sym typeface="Wingdings" panose="05000000000000000000" pitchFamily="2" charset="2"/>
              </a:rPr>
              <a:t>Lan</a:t>
            </a:r>
            <a:r>
              <a:rPr lang="en-US" sz="2800" dirty="0">
                <a:solidFill>
                  <a:srgbClr val="000000"/>
                </a:solidFill>
                <a:latin typeface="UTM-Avo"/>
                <a:sym typeface="Wingdings" panose="05000000000000000000" pitchFamily="2" charset="2"/>
              </a:rPr>
              <a:t> ___________________________________________________</a:t>
            </a:r>
          </a:p>
          <a:p>
            <a:pPr marL="457200" indent="-457200">
              <a:buFont typeface="Wingdings" panose="05000000000000000000" pitchFamily="2" charset="2"/>
              <a:buChar char="è"/>
            </a:pPr>
            <a:endParaRPr lang="en-US" sz="2800" dirty="0">
              <a:solidFill>
                <a:srgbClr val="000000"/>
              </a:solidFill>
              <a:latin typeface="UTM-Avo"/>
              <a:sym typeface="Wingdings" panose="05000000000000000000" pitchFamily="2" charset="2"/>
            </a:endParaRPr>
          </a:p>
          <a:p>
            <a:pPr algn="l"/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517170" y="2794572"/>
            <a:ext cx="9674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US" sz="2700" dirty="0">
                <a:solidFill>
                  <a:srgbClr val="05788C"/>
                </a:solidFill>
                <a:latin typeface="UTMAvoBold"/>
              </a:rPr>
              <a:t>, who is good at computers, teaches me how to use a laptop.</a:t>
            </a:r>
          </a:p>
          <a:p>
            <a:endParaRPr lang="en-US" sz="2700" dirty="0">
              <a:solidFill>
                <a:srgbClr val="05788C"/>
              </a:solidFill>
              <a:latin typeface="UTMAvoBold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38780" y="4078099"/>
            <a:ext cx="10780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US" sz="2700" dirty="0">
                <a:solidFill>
                  <a:srgbClr val="05788C"/>
                </a:solidFill>
                <a:latin typeface="UTMAvoBold"/>
              </a:rPr>
              <a:t>, whose sister is taking an online </a:t>
            </a:r>
            <a:r>
              <a:rPr lang="en-US" sz="2700" dirty="0" err="1">
                <a:solidFill>
                  <a:srgbClr val="05788C"/>
                </a:solidFill>
                <a:latin typeface="UTMAvoBold"/>
              </a:rPr>
              <a:t>maths</a:t>
            </a:r>
            <a:r>
              <a:rPr lang="en-US" sz="2700" dirty="0">
                <a:solidFill>
                  <a:srgbClr val="05788C"/>
                </a:solidFill>
                <a:latin typeface="UTMAvoBold"/>
              </a:rPr>
              <a:t> course, is a friend of mine.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66118" y="5341962"/>
            <a:ext cx="10539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US" sz="2800" dirty="0">
                <a:solidFill>
                  <a:srgbClr val="05788C"/>
                </a:solidFill>
                <a:latin typeface="UTMAvoBold"/>
              </a:rPr>
              <a:t>has read the book which/that I lent her.</a:t>
            </a:r>
          </a:p>
        </p:txBody>
      </p:sp>
    </p:spTree>
    <p:extLst>
      <p:ext uri="{BB962C8B-B14F-4D97-AF65-F5344CB8AC3E}">
        <p14:creationId xmlns:p14="http://schemas.microsoft.com/office/powerpoint/2010/main" val="366217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D392C4-B589-43D3-9879-DB9AB2245213}"/>
              </a:ext>
            </a:extLst>
          </p:cNvPr>
          <p:cNvSpPr txBox="1"/>
          <p:nvPr/>
        </p:nvSpPr>
        <p:spPr>
          <a:xfrm>
            <a:off x="1466118" y="1138534"/>
            <a:ext cx="94657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267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 the following sentences. Use </a:t>
            </a:r>
            <a:r>
              <a:rPr lang="en-US" sz="2400" b="1" i="1" dirty="0">
                <a:solidFill>
                  <a:srgbClr val="E267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who, that, which</a:t>
            </a:r>
            <a:r>
              <a:rPr lang="en-US" sz="2400" b="1" dirty="0">
                <a:solidFill>
                  <a:srgbClr val="E267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400" b="1" i="1" dirty="0">
                <a:solidFill>
                  <a:srgbClr val="E267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whose. </a:t>
            </a:r>
            <a:r>
              <a:rPr lang="en-US" sz="2400" b="1" dirty="0">
                <a:solidFill>
                  <a:srgbClr val="E267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commas where necessary.</a:t>
            </a:r>
            <a:endParaRPr lang="en-GB" sz="2400" b="1" dirty="0">
              <a:solidFill>
                <a:srgbClr val="E267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E26714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441789" y="2361564"/>
            <a:ext cx="1162007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9A80"/>
                </a:solidFill>
                <a:latin typeface="UTMAvoBold"/>
              </a:rPr>
              <a:t>4. </a:t>
            </a:r>
            <a:r>
              <a:rPr lang="en-US" sz="2800" dirty="0">
                <a:solidFill>
                  <a:srgbClr val="000000"/>
                </a:solidFill>
                <a:latin typeface="UTM-Avo"/>
              </a:rPr>
              <a:t>The boy has designed this invention. He is only 10 years old.</a:t>
            </a:r>
          </a:p>
          <a:p>
            <a:pPr marL="457200" indent="-457200" algn="l">
              <a:buFont typeface="Wingdings" panose="05000000000000000000" pitchFamily="2" charset="2"/>
              <a:buChar char="è"/>
            </a:pPr>
            <a:r>
              <a:rPr lang="en-US" sz="2800" dirty="0">
                <a:solidFill>
                  <a:srgbClr val="000000"/>
                </a:solidFill>
                <a:latin typeface="UTM-Avo"/>
                <a:sym typeface="Wingdings" panose="05000000000000000000" pitchFamily="2" charset="2"/>
              </a:rPr>
              <a:t>The boy ________________________________________________</a:t>
            </a:r>
          </a:p>
          <a:p>
            <a:pPr algn="l"/>
            <a:endParaRPr lang="en-US" sz="2800" dirty="0">
              <a:solidFill>
                <a:srgbClr val="000000"/>
              </a:solidFill>
              <a:latin typeface="UTM-Avo"/>
            </a:endParaRPr>
          </a:p>
          <a:p>
            <a:pPr algn="l"/>
            <a:r>
              <a:rPr lang="en-US" sz="2800" b="1" dirty="0">
                <a:solidFill>
                  <a:srgbClr val="009A80"/>
                </a:solidFill>
                <a:latin typeface="UTMAvoBold"/>
              </a:rPr>
              <a:t>5. </a:t>
            </a:r>
            <a:r>
              <a:rPr lang="en-US" sz="2800" dirty="0">
                <a:solidFill>
                  <a:srgbClr val="000000"/>
                </a:solidFill>
                <a:latin typeface="UTM-Avo"/>
              </a:rPr>
              <a:t>That app is easy to use. It can help improve your English pronunciation.</a:t>
            </a:r>
          </a:p>
          <a:p>
            <a:pPr marL="457200" indent="-457200" algn="l">
              <a:buFont typeface="Wingdings" panose="05000000000000000000" pitchFamily="2" charset="2"/>
              <a:buChar char="è"/>
            </a:pPr>
            <a:r>
              <a:rPr lang="en-US" sz="2800" dirty="0">
                <a:solidFill>
                  <a:srgbClr val="000000"/>
                </a:solidFill>
                <a:latin typeface="UTM-Avo"/>
                <a:sym typeface="Wingdings" panose="05000000000000000000" pitchFamily="2" charset="2"/>
              </a:rPr>
              <a:t>That app _______________________________________________</a:t>
            </a:r>
          </a:p>
          <a:p>
            <a:pPr algn="l"/>
            <a:r>
              <a:rPr lang="en-US" sz="2800" dirty="0">
                <a:solidFill>
                  <a:srgbClr val="000000"/>
                </a:solidFill>
                <a:latin typeface="UTM-Avo"/>
                <a:sym typeface="Wingdings" panose="05000000000000000000" pitchFamily="2" charset="2"/>
              </a:rPr>
              <a:t>__________________________</a:t>
            </a:r>
          </a:p>
          <a:p>
            <a:pPr marL="457200" indent="-457200" algn="l">
              <a:buFont typeface="Wingdings" panose="05000000000000000000" pitchFamily="2" charset="2"/>
              <a:buChar char="è"/>
            </a:pPr>
            <a:endParaRPr lang="en-US" sz="2800" dirty="0">
              <a:solidFill>
                <a:srgbClr val="000000"/>
              </a:solidFill>
              <a:latin typeface="UTM-Avo"/>
              <a:sym typeface="Wingdings" panose="05000000000000000000" pitchFamily="2" charset="2"/>
            </a:endParaRPr>
          </a:p>
          <a:p>
            <a:endParaRPr lang="en-US" sz="2800" dirty="0">
              <a:solidFill>
                <a:srgbClr val="000000"/>
              </a:solidFill>
              <a:latin typeface="UTM-Avo"/>
              <a:sym typeface="Wingdings" panose="05000000000000000000" pitchFamily="2" charset="2"/>
            </a:endParaRPr>
          </a:p>
          <a:p>
            <a:pPr algn="l"/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321964" y="2774024"/>
            <a:ext cx="96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US" sz="2800" dirty="0">
                <a:solidFill>
                  <a:srgbClr val="05788C"/>
                </a:solidFill>
                <a:latin typeface="UTMAvoBold"/>
              </a:rPr>
              <a:t>who has designed this invention is only 10 years old.</a:t>
            </a:r>
            <a:endParaRPr lang="en-US" sz="2700" dirty="0">
              <a:solidFill>
                <a:srgbClr val="05788C"/>
              </a:solidFill>
              <a:latin typeface="UTMAvo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6003" y="4552953"/>
            <a:ext cx="11784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US" sz="2800" dirty="0">
                <a:solidFill>
                  <a:srgbClr val="05788C"/>
                </a:solidFill>
                <a:latin typeface="UTMAvoBold"/>
              </a:rPr>
              <a:t>                 , which can help improve your English pronunciation, </a:t>
            </a:r>
          </a:p>
          <a:p>
            <a:pPr marL="0" lvl="3"/>
            <a:r>
              <a:rPr lang="en-US" sz="2800" dirty="0">
                <a:solidFill>
                  <a:srgbClr val="05788C"/>
                </a:solidFill>
                <a:latin typeface="UTMAvoBold"/>
              </a:rPr>
              <a:t>is easy to use.</a:t>
            </a:r>
            <a:endParaRPr lang="en-US" sz="2700" dirty="0">
              <a:solidFill>
                <a:srgbClr val="05788C"/>
              </a:solidFill>
              <a:latin typeface="UTMAvoBold"/>
            </a:endParaRPr>
          </a:p>
        </p:txBody>
      </p:sp>
    </p:spTree>
    <p:extLst>
      <p:ext uri="{BB962C8B-B14F-4D97-AF65-F5344CB8AC3E}">
        <p14:creationId xmlns:p14="http://schemas.microsoft.com/office/powerpoint/2010/main" val="412469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4" name="Rectangle 3"/>
          <p:cNvSpPr/>
          <p:nvPr/>
        </p:nvSpPr>
        <p:spPr>
          <a:xfrm>
            <a:off x="1189610" y="1154096"/>
            <a:ext cx="6178858" cy="949911"/>
          </a:xfrm>
          <a:prstGeom prst="rect">
            <a:avLst/>
          </a:prstGeom>
          <a:solidFill>
            <a:srgbClr val="C0E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en-US" sz="2400" dirty="0">
                <a:solidFill>
                  <a:schemeClr val="tx1"/>
                </a:solidFill>
              </a:rPr>
              <a:t>My brother, who is good at computers, teaches me how to use a laptop.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189610" y="2193209"/>
            <a:ext cx="6178858" cy="1022943"/>
          </a:xfrm>
          <a:prstGeom prst="rect">
            <a:avLst/>
          </a:prstGeom>
          <a:solidFill>
            <a:srgbClr val="C0E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en-US" sz="2400" dirty="0">
                <a:solidFill>
                  <a:schemeClr val="tx1"/>
                </a:solidFill>
              </a:rPr>
              <a:t>Peter, whose sister is taking an online </a:t>
            </a:r>
            <a:r>
              <a:rPr lang="en-US" sz="2400" dirty="0" err="1">
                <a:solidFill>
                  <a:schemeClr val="tx1"/>
                </a:solidFill>
              </a:rPr>
              <a:t>maths</a:t>
            </a:r>
            <a:r>
              <a:rPr lang="en-US" sz="2400" dirty="0">
                <a:solidFill>
                  <a:schemeClr val="tx1"/>
                </a:solidFill>
              </a:rPr>
              <a:t> course, is a friend of mine.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189610" y="3314239"/>
            <a:ext cx="6178858" cy="769489"/>
          </a:xfrm>
          <a:prstGeom prst="rect">
            <a:avLst/>
          </a:prstGeom>
          <a:solidFill>
            <a:srgbClr val="C0E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en-US" sz="2400" dirty="0" err="1">
                <a:solidFill>
                  <a:schemeClr val="tx1"/>
                </a:solidFill>
              </a:rPr>
              <a:t>Lan</a:t>
            </a:r>
            <a:r>
              <a:rPr lang="en-US" sz="2400" dirty="0">
                <a:solidFill>
                  <a:schemeClr val="tx1"/>
                </a:solidFill>
              </a:rPr>
              <a:t> has read the book which/that I lent her.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91086" y="4192170"/>
            <a:ext cx="6178858" cy="1022943"/>
          </a:xfrm>
          <a:prstGeom prst="rect">
            <a:avLst/>
          </a:prstGeom>
          <a:solidFill>
            <a:srgbClr val="C0E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en-US" sz="2400" dirty="0">
                <a:solidFill>
                  <a:schemeClr val="tx1"/>
                </a:solidFill>
              </a:rPr>
              <a:t>The boy who had designed this invention is only 10 years old.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191086" y="5330948"/>
            <a:ext cx="6178858" cy="989953"/>
          </a:xfrm>
          <a:prstGeom prst="rect">
            <a:avLst/>
          </a:prstGeom>
          <a:solidFill>
            <a:srgbClr val="C0E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en-US" sz="2400" dirty="0">
                <a:solidFill>
                  <a:schemeClr val="tx1"/>
                </a:solidFill>
              </a:rPr>
              <a:t>That app, which can help improve your pronunciation, is easy to use.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83728" y="142040"/>
            <a:ext cx="6471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AvoBold"/>
              </a:rPr>
              <a:t>Defining or non-defining?</a:t>
            </a:r>
          </a:p>
        </p:txBody>
      </p:sp>
      <p:sp>
        <p:nvSpPr>
          <p:cNvPr id="6" name="Rectangle 5"/>
          <p:cNvSpPr/>
          <p:nvPr/>
        </p:nvSpPr>
        <p:spPr>
          <a:xfrm>
            <a:off x="7883371" y="1154096"/>
            <a:ext cx="3053918" cy="9499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non-defining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883371" y="2189914"/>
            <a:ext cx="3053918" cy="9499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non-defining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883371" y="5323553"/>
            <a:ext cx="3053918" cy="9499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non-defining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883371" y="4228685"/>
            <a:ext cx="3053918" cy="9499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defining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883371" y="3254835"/>
            <a:ext cx="3053918" cy="8288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defining</a:t>
            </a:r>
          </a:p>
        </p:txBody>
      </p:sp>
    </p:spTree>
    <p:extLst>
      <p:ext uri="{BB962C8B-B14F-4D97-AF65-F5344CB8AC3E}">
        <p14:creationId xmlns:p14="http://schemas.microsoft.com/office/powerpoint/2010/main" val="317829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7" grpId="0" animBg="1"/>
      <p:bldP spid="18" grpId="0" animBg="1"/>
      <p:bldP spid="6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190476"/>
              </p:ext>
            </p:extLst>
          </p:nvPr>
        </p:nvGraphicFramePr>
        <p:xfrm>
          <a:off x="1222620" y="1428584"/>
          <a:ext cx="10222790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1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1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Defining</a:t>
                      </a:r>
                      <a:r>
                        <a:rPr lang="en-US" sz="2800" baseline="0" dirty="0"/>
                        <a:t> relative clauses</a:t>
                      </a:r>
                      <a:endParaRPr lang="en-US" sz="2800" dirty="0"/>
                    </a:p>
                  </a:txBody>
                  <a:tcPr>
                    <a:solidFill>
                      <a:srgbClr val="0578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Non-defining</a:t>
                      </a:r>
                      <a:r>
                        <a:rPr lang="en-US" sz="2800" baseline="0" dirty="0"/>
                        <a:t> relative clauses</a:t>
                      </a:r>
                      <a:endParaRPr lang="en-US" sz="2800" dirty="0"/>
                    </a:p>
                    <a:p>
                      <a:endParaRPr lang="en-US" sz="2800" dirty="0"/>
                    </a:p>
                  </a:txBody>
                  <a:tcPr>
                    <a:solidFill>
                      <a:srgbClr val="0578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has read the book </a:t>
                      </a:r>
                      <a:r>
                        <a:rPr lang="en-US" sz="2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which/that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 lent her.</a:t>
                      </a:r>
                    </a:p>
                    <a:p>
                      <a:endParaRPr lang="en-US" sz="2800" dirty="0"/>
                    </a:p>
                  </a:txBody>
                  <a:tcPr>
                    <a:solidFill>
                      <a:srgbClr val="C0E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brother, </a:t>
                      </a:r>
                      <a:r>
                        <a:rPr lang="en-US" sz="2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who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 good at computers, teaches me how to use a laptop.</a:t>
                      </a:r>
                    </a:p>
                  </a:txBody>
                  <a:tcPr>
                    <a:solidFill>
                      <a:srgbClr val="C0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boy </a:t>
                      </a:r>
                      <a:r>
                        <a:rPr lang="en-US" sz="2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who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had designed this invention is only 10 years old.</a:t>
                      </a:r>
                    </a:p>
                  </a:txBody>
                  <a:tcPr>
                    <a:solidFill>
                      <a:srgbClr val="C0E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Peter, </a:t>
                      </a:r>
                      <a:r>
                        <a:rPr lang="en-US" sz="2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whose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sister is taking an online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maths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course, is a friend of mine.</a:t>
                      </a:r>
                    </a:p>
                  </a:txBody>
                  <a:tcPr>
                    <a:solidFill>
                      <a:srgbClr val="C0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rgbClr val="C0E6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 app, </a:t>
                      </a:r>
                      <a:r>
                        <a:rPr lang="en-US" sz="2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which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can help improve your pronunciation, is easy to use.</a:t>
                      </a:r>
                      <a:endParaRPr lang="en-US" sz="2800" dirty="0"/>
                    </a:p>
                  </a:txBody>
                  <a:tcPr>
                    <a:solidFill>
                      <a:srgbClr val="C0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280591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887766" y="2055511"/>
            <a:ext cx="1003176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5788C"/>
                </a:solidFill>
              </a:rPr>
              <a:t>Work in groups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5788C"/>
                </a:solidFill>
              </a:rPr>
              <a:t>Write 2 sentences: one with a defining relative clause and one with a non-defining relative clause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5788C"/>
                </a:solidFill>
              </a:rPr>
              <a:t>The sentences must include vocabulary about different ways to learn (online learning, blended learning, face-to-face learning, etc.)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5788C"/>
                </a:solidFill>
              </a:rPr>
              <a:t>Read aloud the sentences with correct stress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  <a:latin typeface="UTMAvoBold"/>
              </a:rPr>
              <a:t>Game: Who is faster?</a:t>
            </a:r>
            <a:endParaRPr lang="en-US" sz="3200" dirty="0">
              <a:solidFill>
                <a:srgbClr val="C00000"/>
              </a:solidFill>
              <a:latin typeface="UTMAvoBold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FURTHER PRACTICE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093" y="4113229"/>
            <a:ext cx="1834816" cy="264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280955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937445" y="198479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6528345" y="4252368"/>
            <a:ext cx="4599373" cy="14476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RELATIVE CLAUSES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73"/>
                </a:solidFill>
              </a:rPr>
              <a:t>Task 1: Match </a:t>
            </a:r>
            <a:r>
              <a:rPr lang="en-US" dirty="0">
                <a:solidFill>
                  <a:srgbClr val="006673"/>
                </a:solidFill>
              </a:rPr>
              <a:t>the two parts to make complete sentences.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Join the sentences. Use </a:t>
            </a:r>
            <a:r>
              <a:rPr lang="en-US" i="1" dirty="0">
                <a:solidFill>
                  <a:srgbClr val="006673"/>
                </a:solidFill>
              </a:rPr>
              <a:t>who, that, which</a:t>
            </a:r>
            <a:r>
              <a:rPr lang="en-US" dirty="0">
                <a:solidFill>
                  <a:srgbClr val="006673"/>
                </a:solidFill>
              </a:rPr>
              <a:t> or </a:t>
            </a:r>
            <a:r>
              <a:rPr lang="en-US" i="1" dirty="0">
                <a:solidFill>
                  <a:srgbClr val="006673"/>
                </a:solidFill>
              </a:rPr>
              <a:t>whose.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26769" y="1791817"/>
            <a:ext cx="4602526" cy="1133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SENTENCE STRESS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Listen and repeat.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Read and underline the stressed words in the sentences.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12318" y="5832141"/>
            <a:ext cx="4639511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273663" y="247598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775617" y="197396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061626" y="192666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457720" y="9440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076117" y="180744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PRONUNCIATION</a:t>
            </a:r>
          </a:p>
        </p:txBody>
      </p:sp>
      <p:cxnSp>
        <p:nvCxnSpPr>
          <p:cNvPr id="39" name="Curved Connector 38"/>
          <p:cNvCxnSpPr/>
          <p:nvPr/>
        </p:nvCxnSpPr>
        <p:spPr>
          <a:xfrm>
            <a:off x="3364904" y="118676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/>
          <p:nvPr/>
        </p:nvCxnSpPr>
        <p:spPr>
          <a:xfrm rot="10800000" flipV="1">
            <a:off x="2456356" y="210506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Curved Connector 42"/>
          <p:cNvCxnSpPr/>
          <p:nvPr/>
        </p:nvCxnSpPr>
        <p:spPr>
          <a:xfrm>
            <a:off x="3372709" y="3482174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1158487" y="3113626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VOCABULARY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316921" y="5786800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CONSOLIDATION</a:t>
            </a:r>
          </a:p>
        </p:txBody>
      </p:sp>
      <p:cxnSp>
        <p:nvCxnSpPr>
          <p:cNvPr id="46" name="Curved Connector 45"/>
          <p:cNvCxnSpPr/>
          <p:nvPr/>
        </p:nvCxnSpPr>
        <p:spPr>
          <a:xfrm rot="10800000" flipV="1">
            <a:off x="2351301" y="4796487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6526769" y="3009044"/>
            <a:ext cx="4602526" cy="11353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DIFFERENT WAYS OF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Match the words and phrases with their meanings.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Complete the each sentences.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962078" y="4609528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GRAMMAR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512318" y="100852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Name ten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389883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5825" y="1843091"/>
            <a:ext cx="111858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1. Knowledge</a:t>
            </a:r>
            <a:endParaRPr lang="en-US" sz="2800" dirty="0"/>
          </a:p>
          <a:p>
            <a:pPr lvl="0"/>
            <a:r>
              <a:rPr lang="en-US" sz="2800" dirty="0"/>
              <a:t>- Use the lexical items related to the topic </a:t>
            </a:r>
            <a:r>
              <a:rPr lang="en-US" sz="2800" i="1" dirty="0"/>
              <a:t>New ways to learn</a:t>
            </a:r>
            <a:r>
              <a:rPr lang="en-US" sz="2800" dirty="0"/>
              <a:t>;</a:t>
            </a:r>
          </a:p>
          <a:p>
            <a:pPr lvl="0"/>
            <a:r>
              <a:rPr lang="en-US" sz="2800" dirty="0"/>
              <a:t>- Put the stress in the correct words in the sentence</a:t>
            </a:r>
            <a:r>
              <a:rPr lang="en-US" sz="2800" i="1" dirty="0"/>
              <a:t>;</a:t>
            </a:r>
            <a:endParaRPr lang="en-US" sz="2800" dirty="0"/>
          </a:p>
          <a:p>
            <a:pPr lvl="0"/>
            <a:r>
              <a:rPr lang="en-US" sz="2800" dirty="0"/>
              <a:t>- Review the </a:t>
            </a:r>
            <a:r>
              <a:rPr lang="x-none" sz="2800" dirty="0"/>
              <a:t>use</a:t>
            </a:r>
            <a:r>
              <a:rPr lang="en-US" sz="2800" dirty="0"/>
              <a:t> of relative pronouns and relative clauses.</a:t>
            </a:r>
          </a:p>
          <a:p>
            <a:r>
              <a:rPr lang="en-US" sz="2800" b="1" dirty="0"/>
              <a:t>2. Skills</a:t>
            </a:r>
            <a:endParaRPr lang="en-US" sz="2800" dirty="0"/>
          </a:p>
          <a:p>
            <a:r>
              <a:rPr lang="en-US" sz="2800" dirty="0"/>
              <a:t>- Be collaborative and supportive in pair work and team work;</a:t>
            </a:r>
          </a:p>
          <a:p>
            <a:r>
              <a:rPr lang="en-US" sz="2800" dirty="0"/>
              <a:t>- Access and consolidate information from a variety of sources;</a:t>
            </a:r>
          </a:p>
          <a:p>
            <a:r>
              <a:rPr lang="en-US" sz="2800" dirty="0"/>
              <a:t>- Actively join in class activities.</a:t>
            </a:r>
          </a:p>
          <a:p>
            <a:r>
              <a:rPr lang="en-US" sz="2800" b="1" dirty="0"/>
              <a:t>3. Attitude</a:t>
            </a:r>
            <a:endParaRPr lang="en-US" sz="2800" dirty="0"/>
          </a:p>
          <a:p>
            <a:r>
              <a:rPr lang="en-US" sz="2800" dirty="0"/>
              <a:t>- Be ready to use different ways to study;</a:t>
            </a:r>
          </a:p>
          <a:p>
            <a:r>
              <a:rPr lang="en-US" sz="2800" dirty="0"/>
              <a:t>- Develop self-study skills.</a:t>
            </a:r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399333" y="2055511"/>
            <a:ext cx="858408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Do exercises in the workbook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Revise what you have learnt and prepare for the next lesson: Reading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909" y="4187061"/>
            <a:ext cx="2630760" cy="196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44751" y="5978873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i="1">
                <a:solidFill>
                  <a:srgbClr val="FFFFFF"/>
                </a:solidFill>
                <a:latin typeface="Calibri" panose="020F0502020204030204" pitchFamily="34" charset="0"/>
              </a:rPr>
              <a:t>: facebook.com/tienganhglobalsuccess.vn/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119197" y="1861612"/>
            <a:ext cx="111858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1. Knowledge</a:t>
            </a:r>
            <a:endParaRPr lang="en-US" sz="2800" dirty="0"/>
          </a:p>
          <a:p>
            <a:pPr lvl="0"/>
            <a:r>
              <a:rPr lang="en-US" sz="2800" dirty="0"/>
              <a:t>- Use the lexical items related to the topic </a:t>
            </a:r>
            <a:r>
              <a:rPr lang="en-US" sz="2800" i="1" dirty="0"/>
              <a:t>New ways to learn</a:t>
            </a:r>
            <a:r>
              <a:rPr lang="en-US" sz="2800" dirty="0"/>
              <a:t>;</a:t>
            </a:r>
          </a:p>
          <a:p>
            <a:pPr lvl="0"/>
            <a:r>
              <a:rPr lang="en-US" sz="2800" dirty="0"/>
              <a:t>- Put the stress in the correct words in the sentence</a:t>
            </a:r>
            <a:r>
              <a:rPr lang="en-US" sz="2800" i="1" dirty="0"/>
              <a:t>;</a:t>
            </a:r>
            <a:endParaRPr lang="en-US" sz="2800" dirty="0"/>
          </a:p>
          <a:p>
            <a:pPr lvl="0"/>
            <a:r>
              <a:rPr lang="en-US" sz="2800" dirty="0"/>
              <a:t>- Review the </a:t>
            </a:r>
            <a:r>
              <a:rPr lang="x-none" sz="2800" dirty="0"/>
              <a:t>use</a:t>
            </a:r>
            <a:r>
              <a:rPr lang="en-US" sz="2800" dirty="0"/>
              <a:t> of relative pronouns and relative clauses.</a:t>
            </a:r>
          </a:p>
          <a:p>
            <a:r>
              <a:rPr lang="en-US" sz="2800" b="1" dirty="0"/>
              <a:t>2. Skills</a:t>
            </a:r>
            <a:endParaRPr lang="en-US" sz="2800" dirty="0"/>
          </a:p>
          <a:p>
            <a:r>
              <a:rPr lang="en-US" sz="2800" dirty="0"/>
              <a:t>- Be collaborative and supportive in pair work and team work;</a:t>
            </a:r>
          </a:p>
          <a:p>
            <a:r>
              <a:rPr lang="en-US" sz="2800" dirty="0"/>
              <a:t>- Access and consolidate information from a variety of sources;</a:t>
            </a:r>
          </a:p>
          <a:p>
            <a:r>
              <a:rPr lang="en-US" sz="2800" dirty="0"/>
              <a:t>- Actively join in class activities.</a:t>
            </a:r>
          </a:p>
          <a:p>
            <a:r>
              <a:rPr lang="en-US" sz="2800" b="1" dirty="0"/>
              <a:t>3. Attitude</a:t>
            </a:r>
            <a:endParaRPr lang="en-US" sz="2800" dirty="0"/>
          </a:p>
          <a:p>
            <a:r>
              <a:rPr lang="en-US" sz="2800" dirty="0"/>
              <a:t>- Be ready to use different ways to study;</a:t>
            </a:r>
          </a:p>
          <a:p>
            <a:r>
              <a:rPr lang="en-US" sz="2800" dirty="0"/>
              <a:t>- Develop self-study skills.</a:t>
            </a:r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937445" y="198479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6512318" y="100852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Name ten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28345" y="4252368"/>
            <a:ext cx="4599373" cy="14476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RELATIVE CLAUSES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73"/>
                </a:solidFill>
              </a:rPr>
              <a:t>Task 1: Match </a:t>
            </a:r>
            <a:r>
              <a:rPr lang="en-US" dirty="0">
                <a:solidFill>
                  <a:srgbClr val="006673"/>
                </a:solidFill>
              </a:rPr>
              <a:t>the two parts to make complete sentences.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Join the sentences. Use </a:t>
            </a:r>
            <a:r>
              <a:rPr lang="en-US" i="1" dirty="0">
                <a:solidFill>
                  <a:srgbClr val="006673"/>
                </a:solidFill>
              </a:rPr>
              <a:t>who, that, which</a:t>
            </a:r>
            <a:r>
              <a:rPr lang="en-US" dirty="0">
                <a:solidFill>
                  <a:srgbClr val="006673"/>
                </a:solidFill>
              </a:rPr>
              <a:t> or </a:t>
            </a:r>
            <a:r>
              <a:rPr lang="en-US" i="1" dirty="0">
                <a:solidFill>
                  <a:srgbClr val="006673"/>
                </a:solidFill>
              </a:rPr>
              <a:t>whose.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26769" y="1791817"/>
            <a:ext cx="4602526" cy="1133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SENTENCE STRESS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Listen and repeat.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Read and underline the stressed words in the sentences.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12318" y="5832141"/>
            <a:ext cx="4639511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273663" y="247598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775617" y="197396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061626" y="192666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457720" y="9440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076117" y="180744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PRONUNCIATION</a:t>
            </a:r>
          </a:p>
        </p:txBody>
      </p:sp>
      <p:cxnSp>
        <p:nvCxnSpPr>
          <p:cNvPr id="39" name="Curved Connector 38"/>
          <p:cNvCxnSpPr/>
          <p:nvPr/>
        </p:nvCxnSpPr>
        <p:spPr>
          <a:xfrm>
            <a:off x="3364904" y="118676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/>
          <p:nvPr/>
        </p:nvCxnSpPr>
        <p:spPr>
          <a:xfrm rot="10800000" flipV="1">
            <a:off x="2456356" y="210506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Curved Connector 42"/>
          <p:cNvCxnSpPr/>
          <p:nvPr/>
        </p:nvCxnSpPr>
        <p:spPr>
          <a:xfrm>
            <a:off x="3372709" y="3482174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1158487" y="3113626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VOCABULARY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316921" y="5786800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CONSOLIDATION</a:t>
            </a:r>
          </a:p>
        </p:txBody>
      </p:sp>
      <p:cxnSp>
        <p:nvCxnSpPr>
          <p:cNvPr id="46" name="Curved Connector 45"/>
          <p:cNvCxnSpPr/>
          <p:nvPr/>
        </p:nvCxnSpPr>
        <p:spPr>
          <a:xfrm rot="10800000" flipV="1">
            <a:off x="2351301" y="4796487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6526769" y="3009044"/>
            <a:ext cx="4602526" cy="11353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DIFFERENT WAYS OF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Match the words and phrases with their meanings.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Complete the sentences.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962078" y="4609528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GRAMMAR</a:t>
            </a:r>
          </a:p>
        </p:txBody>
      </p: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57720" y="170755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8" y="1663684"/>
            <a:ext cx="396532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Name ten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</p:spTree>
    <p:extLst>
      <p:ext uri="{BB962C8B-B14F-4D97-AF65-F5344CB8AC3E}">
        <p14:creationId xmlns:p14="http://schemas.microsoft.com/office/powerpoint/2010/main" val="183621081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4001899" y="1056841"/>
            <a:ext cx="418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Name ten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Rectangle 3"/>
          <p:cNvSpPr/>
          <p:nvPr/>
        </p:nvSpPr>
        <p:spPr>
          <a:xfrm>
            <a:off x="1020322" y="5809621"/>
            <a:ext cx="9050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Name 10 items related to ONLINE LEARNING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358" y="5246703"/>
            <a:ext cx="1894512" cy="11258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626" y="1953388"/>
            <a:ext cx="5830746" cy="357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9531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937445" y="198479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7" name="Rectangle 26"/>
          <p:cNvSpPr/>
          <p:nvPr/>
        </p:nvSpPr>
        <p:spPr>
          <a:xfrm>
            <a:off x="6526769" y="1791817"/>
            <a:ext cx="4602526" cy="1133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SENTENCE STRESS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Listen and repeat.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Read and underline the stressed words in the sentences.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273663" y="247598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775617" y="197396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061626" y="192666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457720" y="9440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076117" y="180744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PRONUNCIATION</a:t>
            </a:r>
          </a:p>
        </p:txBody>
      </p:sp>
      <p:cxnSp>
        <p:nvCxnSpPr>
          <p:cNvPr id="39" name="Curved Connector 38"/>
          <p:cNvCxnSpPr/>
          <p:nvPr/>
        </p:nvCxnSpPr>
        <p:spPr>
          <a:xfrm>
            <a:off x="3364904" y="118676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512318" y="100852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Name ten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0446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454411" y="1723229"/>
            <a:ext cx="9066325" cy="190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US" sz="4800" b="1" dirty="0"/>
              <a:t>We should finish the project for our history class.</a:t>
            </a:r>
          </a:p>
          <a:p>
            <a:pPr marL="0" indent="0" algn="ctr">
              <a:buNone/>
            </a:pPr>
            <a:endParaRPr lang="en-US" sz="4800" b="1" dirty="0"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33349" y="5250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577702" y="4698328"/>
            <a:ext cx="95286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E2671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Listen and say the words that are stressed in the sentence.</a:t>
            </a:r>
            <a:endParaRPr lang="en-US" sz="2800" b="1" dirty="0">
              <a:solidFill>
                <a:srgbClr val="E2671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8306" y="1931542"/>
            <a:ext cx="1407559" cy="62672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292938" y="1929832"/>
            <a:ext cx="1851062" cy="62672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36868" y="2675002"/>
            <a:ext cx="1810512" cy="62672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726149" y="2675003"/>
            <a:ext cx="1407559" cy="62672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89247" y="1462746"/>
            <a:ext cx="626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26714"/>
                </a:solidFill>
              </a:rPr>
              <a:t>(v)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54939" y="1428608"/>
            <a:ext cx="626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26714"/>
                </a:solidFill>
              </a:rPr>
              <a:t>(n)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48728" y="3245779"/>
            <a:ext cx="626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26714"/>
                </a:solidFill>
              </a:rPr>
              <a:t>(n)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16566" y="3245779"/>
            <a:ext cx="626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26714"/>
                </a:solidFill>
              </a:rPr>
              <a:t>(n)</a:t>
            </a:r>
          </a:p>
        </p:txBody>
      </p:sp>
      <p:sp>
        <p:nvSpPr>
          <p:cNvPr id="6" name="Explosion 2 5"/>
          <p:cNvSpPr/>
          <p:nvPr/>
        </p:nvSpPr>
        <p:spPr>
          <a:xfrm>
            <a:off x="8475270" y="2573219"/>
            <a:ext cx="3109134" cy="1982888"/>
          </a:xfrm>
          <a:prstGeom prst="irregularSeal2">
            <a:avLst/>
          </a:prstGeom>
          <a:solidFill>
            <a:srgbClr val="C0E6EA"/>
          </a:solidFill>
          <a:ln>
            <a:solidFill>
              <a:srgbClr val="C0E6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Content words</a:t>
            </a:r>
          </a:p>
        </p:txBody>
      </p:sp>
      <p:pic>
        <p:nvPicPr>
          <p:cNvPr id="8" name="017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72251" y="392390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70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3" grpId="0"/>
      <p:bldP spid="4" grpId="0" animBg="1"/>
      <p:bldP spid="13" grpId="0" animBg="1"/>
      <p:bldP spid="14" grpId="0" animBg="1"/>
      <p:bldP spid="15" grpId="0" animBg="1"/>
      <p:bldP spid="5" grpId="0"/>
      <p:bldP spid="17" grpId="0"/>
      <p:bldP spid="18" grpId="0"/>
      <p:bldP spid="19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33349" y="5250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1917821" y="119018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loud 3"/>
          <p:cNvSpPr/>
          <p:nvPr/>
        </p:nvSpPr>
        <p:spPr>
          <a:xfrm rot="20600165">
            <a:off x="168676" y="1349404"/>
            <a:ext cx="1944209" cy="1074198"/>
          </a:xfrm>
          <a:prstGeom prst="cloud">
            <a:avLst/>
          </a:prstGeom>
          <a:solidFill>
            <a:srgbClr val="C0E6EA"/>
          </a:solidFill>
          <a:ln>
            <a:solidFill>
              <a:srgbClr val="C0E6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stressed</a:t>
            </a:r>
          </a:p>
        </p:txBody>
      </p:sp>
      <p:sp>
        <p:nvSpPr>
          <p:cNvPr id="12" name="Cloud 11"/>
          <p:cNvSpPr/>
          <p:nvPr/>
        </p:nvSpPr>
        <p:spPr>
          <a:xfrm rot="1082066">
            <a:off x="9755972" y="1481506"/>
            <a:ext cx="2385418" cy="1074198"/>
          </a:xfrm>
          <a:prstGeom prst="cloud">
            <a:avLst/>
          </a:prstGeom>
          <a:solidFill>
            <a:srgbClr val="C0E6EA"/>
          </a:solidFill>
          <a:ln>
            <a:solidFill>
              <a:srgbClr val="C0E6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unstressed</a:t>
            </a:r>
          </a:p>
        </p:txBody>
      </p:sp>
    </p:spTree>
    <p:extLst>
      <p:ext uri="{BB962C8B-B14F-4D97-AF65-F5344CB8AC3E}">
        <p14:creationId xmlns:p14="http://schemas.microsoft.com/office/powerpoint/2010/main" val="151185422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3655</TotalTime>
  <Words>1872</Words>
  <Application>Microsoft Office PowerPoint</Application>
  <PresentationFormat>Widescreen</PresentationFormat>
  <Paragraphs>343</Paragraphs>
  <Slides>28</Slides>
  <Notes>15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Myriad Pro</vt:lpstr>
      <vt:lpstr>UTM Facebook K&amp;T</vt:lpstr>
      <vt:lpstr>UTM-Avo</vt:lpstr>
      <vt:lpstr>UTMAvoBold</vt:lpstr>
      <vt:lpstr>Arial</vt:lpstr>
      <vt:lpstr>Bookman Old Style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Pham Lan</cp:lastModifiedBy>
  <cp:revision>146</cp:revision>
  <dcterms:created xsi:type="dcterms:W3CDTF">2020-12-09T02:04:09Z</dcterms:created>
  <dcterms:modified xsi:type="dcterms:W3CDTF">2023-04-11T05:32:49Z</dcterms:modified>
</cp:coreProperties>
</file>