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8" r:id="rId4"/>
    <p:sldMasterId id="2147483710" r:id="rId5"/>
  </p:sldMasterIdLst>
  <p:sldIdLst>
    <p:sldId id="267" r:id="rId6"/>
    <p:sldId id="268" r:id="rId7"/>
    <p:sldId id="269" r:id="rId8"/>
    <p:sldId id="271" r:id="rId9"/>
    <p:sldId id="272" r:id="rId10"/>
    <p:sldId id="273" r:id="rId11"/>
    <p:sldId id="263" r:id="rId12"/>
    <p:sldId id="265" r:id="rId13"/>
    <p:sldId id="274" r:id="rId14"/>
    <p:sldId id="275"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5" Type="http://schemas.openxmlformats.org/officeDocument/2006/relationships/image" Target="../media/image9.emf"/><Relationship Id="rId4"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B55A2C8-C772-4710-95ED-87D01DCFA19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4083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EE1DBCA-CFDB-49FF-A188-7F5724306A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407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686E77-2ACA-45AD-BAA1-71804627F58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18901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12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5125" name="Rectangle 5"/>
          <p:cNvSpPr>
            <a:spLocks noGrp="1" noChangeArrowheads="1"/>
          </p:cNvSpPr>
          <p:nvPr>
            <p:ph type="ftr" sz="quarter" idx="3"/>
          </p:nvPr>
        </p:nvSpPr>
        <p:spPr/>
        <p:txBody>
          <a:bodyPr/>
          <a:lstStyle>
            <a:lvl1pPr>
              <a:defRPr/>
            </a:lvl1pPr>
          </a:lstStyle>
          <a:p>
            <a:endParaRPr lang="en-US">
              <a:solidFill>
                <a:srgbClr val="FFFFFF"/>
              </a:solidFill>
            </a:endParaRPr>
          </a:p>
        </p:txBody>
      </p:sp>
      <p:sp>
        <p:nvSpPr>
          <p:cNvPr id="5126" name="Rectangle 6"/>
          <p:cNvSpPr>
            <a:spLocks noGrp="1" noChangeArrowheads="1"/>
          </p:cNvSpPr>
          <p:nvPr>
            <p:ph type="sldNum" sz="quarter" idx="4"/>
          </p:nvPr>
        </p:nvSpPr>
        <p:spPr/>
        <p:txBody>
          <a:bodyPr/>
          <a:lstStyle>
            <a:lvl1pPr>
              <a:defRPr/>
            </a:lvl1pPr>
          </a:lstStyle>
          <a:p>
            <a:fld id="{E72F4B7B-9A66-477F-9B3E-C524A5EDBA98}" type="slidenum">
              <a:rPr lang="en-US">
                <a:solidFill>
                  <a:srgbClr val="FFFFFF"/>
                </a:solidFill>
              </a:rPr>
              <a:pPr/>
              <a:t>‹#›</a:t>
            </a:fld>
            <a:endParaRPr lang="en-US">
              <a:solidFill>
                <a:srgbClr val="FFFFFF"/>
              </a:solidFill>
            </a:endParaRPr>
          </a:p>
        </p:txBody>
      </p:sp>
      <p:sp>
        <p:nvSpPr>
          <p:cNvPr id="5127" name="Rectangle 7"/>
          <p:cNvSpPr>
            <a:spLocks noGrp="1" noChangeArrowheads="1"/>
          </p:cNvSpPr>
          <p:nvPr>
            <p:ph type="dt" sz="quarter" idx="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194946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10DD22E-472D-45DE-A938-5D8A137E51A1}"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85300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450928F6-F77D-486E-9A51-5ED89EF14C9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11887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0CF63ACE-76EC-436A-BC9B-D61368039C3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66069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D2C199DE-B055-4420-8196-295B0DDB4F20}"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026602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E84CE9A-E675-472E-9D78-A136CFD298A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011354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B3578AD9-3EF4-4FE6-A802-345367D69D9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99504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2BFDE06-70D2-4055-9938-1F41C5DF7864}"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07103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5C86B0-5788-4E16-90B8-11A9EBFB07C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40630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E5FEAA8-DCD0-4CFF-AC6A-03A4B69832F4}"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4684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009DEC8-55A3-4089-8D6F-F123DAEAB7B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00023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536F902-AF8A-4DE2-BAB1-425B26235132}"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42036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92100"/>
            <a:ext cx="8229600" cy="13843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6B409682-A375-484E-BF34-3455594C175A}"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632093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12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5125" name="Rectangle 5"/>
          <p:cNvSpPr>
            <a:spLocks noGrp="1" noChangeArrowheads="1"/>
          </p:cNvSpPr>
          <p:nvPr>
            <p:ph type="ftr" sz="quarter" idx="3"/>
          </p:nvPr>
        </p:nvSpPr>
        <p:spPr/>
        <p:txBody>
          <a:bodyPr/>
          <a:lstStyle>
            <a:lvl1pPr>
              <a:defRPr/>
            </a:lvl1pPr>
          </a:lstStyle>
          <a:p>
            <a:endParaRPr lang="en-US">
              <a:solidFill>
                <a:srgbClr val="FFFFFF"/>
              </a:solidFill>
            </a:endParaRPr>
          </a:p>
        </p:txBody>
      </p:sp>
      <p:sp>
        <p:nvSpPr>
          <p:cNvPr id="5126" name="Rectangle 6"/>
          <p:cNvSpPr>
            <a:spLocks noGrp="1" noChangeArrowheads="1"/>
          </p:cNvSpPr>
          <p:nvPr>
            <p:ph type="sldNum" sz="quarter" idx="4"/>
          </p:nvPr>
        </p:nvSpPr>
        <p:spPr/>
        <p:txBody>
          <a:bodyPr/>
          <a:lstStyle>
            <a:lvl1pPr>
              <a:defRPr/>
            </a:lvl1pPr>
          </a:lstStyle>
          <a:p>
            <a:fld id="{E72F4B7B-9A66-477F-9B3E-C524A5EDBA98}" type="slidenum">
              <a:rPr lang="en-US">
                <a:solidFill>
                  <a:srgbClr val="FFFFFF"/>
                </a:solidFill>
              </a:rPr>
              <a:pPr/>
              <a:t>‹#›</a:t>
            </a:fld>
            <a:endParaRPr lang="en-US">
              <a:solidFill>
                <a:srgbClr val="FFFFFF"/>
              </a:solidFill>
            </a:endParaRPr>
          </a:p>
        </p:txBody>
      </p:sp>
      <p:sp>
        <p:nvSpPr>
          <p:cNvPr id="5127" name="Rectangle 7"/>
          <p:cNvSpPr>
            <a:spLocks noGrp="1" noChangeArrowheads="1"/>
          </p:cNvSpPr>
          <p:nvPr>
            <p:ph type="dt" sz="quarter" idx="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102645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10DD22E-472D-45DE-A938-5D8A137E51A1}"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047112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450928F6-F77D-486E-9A51-5ED89EF14C9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853270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0CF63ACE-76EC-436A-BC9B-D61368039C3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119191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D2C199DE-B055-4420-8196-295B0DDB4F20}"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68736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E84CE9A-E675-472E-9D78-A136CFD298A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8438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B518D9-3BC3-44FE-9F89-9DFBF67811D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261331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B3578AD9-3EF4-4FE6-A802-345367D69D9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570745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2BFDE06-70D2-4055-9938-1F41C5DF7864}"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06253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E5FEAA8-DCD0-4CFF-AC6A-03A4B69832F4}"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891977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009DEC8-55A3-4089-8D6F-F123DAEAB7B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033924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536F902-AF8A-4DE2-BAB1-425B26235132}"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2019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92100"/>
            <a:ext cx="8229600" cy="13843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6B409682-A375-484E-BF34-3455594C175A}"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5867496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4AA6CA8-40D0-4F36-BE1D-0B8F7DE2007F}"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49A88EA-DAC1-42A3-8FAB-FDEE284A5D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821428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1BB9B1-F054-4096-822A-1AB1B089A79C}"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AAF2036-9912-4E9D-B1F0-77794F832DD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477432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E9ABA9-C157-4884-83ED-61EF2B88C7F3}"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DCF8F8D-759E-4CF6-9F28-230CFEBE99D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303188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3544F2-87F2-4187-B539-E39F7E4E9343}" type="datetimeFigureOut">
              <a:rPr lang="en-US">
                <a:solidFill>
                  <a:prstClr val="black">
                    <a:tint val="75000"/>
                  </a:prstClr>
                </a:solidFill>
              </a:rPr>
              <a:pPr>
                <a:defRPr/>
              </a:pPr>
              <a:t>22/10/2018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4A6A287-A7AD-431A-8101-2F0B9957AAE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97968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82EE92-AEEB-4D2A-BD0C-0F7EE65D353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618550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FFA25E3-7AF5-4441-9336-6EB05178B124}" type="datetimeFigureOut">
              <a:rPr lang="en-US">
                <a:solidFill>
                  <a:prstClr val="black">
                    <a:tint val="75000"/>
                  </a:prstClr>
                </a:solidFill>
              </a:rPr>
              <a:pPr>
                <a:defRPr/>
              </a:pPr>
              <a:t>22/10/2018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BDFC9EC-4C3F-4E92-BD65-F8C591608A7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719751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C4579A-ADDF-4961-818D-E324E4B45FF4}" type="datetimeFigureOut">
              <a:rPr lang="en-US">
                <a:solidFill>
                  <a:prstClr val="black">
                    <a:tint val="75000"/>
                  </a:prstClr>
                </a:solidFill>
              </a:rPr>
              <a:pPr>
                <a:defRPr/>
              </a:pPr>
              <a:t>22/10/2018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517D3D7B-27DB-4E1C-BF5B-4DFF0A340B6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273967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7F5962-69B8-4AED-A02F-423833FB0115}" type="datetimeFigureOut">
              <a:rPr lang="en-US">
                <a:solidFill>
                  <a:prstClr val="black">
                    <a:tint val="75000"/>
                  </a:prstClr>
                </a:solidFill>
              </a:rPr>
              <a:pPr>
                <a:defRPr/>
              </a:pPr>
              <a:t>22/10/2018</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8B436065-A3ED-4922-9980-B3FB4F22DCA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37241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A40DA1-7501-4748-8696-2915B9C80680}" type="datetimeFigureOut">
              <a:rPr lang="en-US">
                <a:solidFill>
                  <a:prstClr val="black">
                    <a:tint val="75000"/>
                  </a:prstClr>
                </a:solidFill>
              </a:rPr>
              <a:pPr>
                <a:defRPr/>
              </a:pPr>
              <a:t>22/10/2018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6EA7E47-DDBC-41A0-BC92-00F59222DBE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17724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1DAE43-AA2E-43D5-84B3-C387C1994BB6}" type="datetimeFigureOut">
              <a:rPr lang="en-US">
                <a:solidFill>
                  <a:prstClr val="black">
                    <a:tint val="75000"/>
                  </a:prstClr>
                </a:solidFill>
              </a:rPr>
              <a:pPr>
                <a:defRPr/>
              </a:pPr>
              <a:t>22/10/2018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C768A5C-A75B-4600-88DF-29F89175401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881611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C0284E-BA35-43DF-9C98-C1A8201DE08D}"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119F737-3553-4BDB-A80E-CB4BCB11740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002087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47849B-220B-434F-B062-B481E8323E5F}"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DC55A4E-F43C-411A-87DA-A5175602ECB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38632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EEDCBA4C-D266-4EA1-8248-AFABDC8BB388}" type="slidenum">
              <a:rPr lang="en-US"/>
              <a:pPr>
                <a:defRPr/>
              </a:pPr>
              <a:t>‹#›</a:t>
            </a:fld>
            <a:endParaRPr lang="en-US"/>
          </a:p>
        </p:txBody>
      </p:sp>
    </p:spTree>
    <p:extLst>
      <p:ext uri="{BB962C8B-B14F-4D97-AF65-F5344CB8AC3E}">
        <p14:creationId xmlns:p14="http://schemas.microsoft.com/office/powerpoint/2010/main" val="34432874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CB398F82-A12F-46BA-BB70-ABA6D4840DEE}" type="slidenum">
              <a:rPr lang="en-US"/>
              <a:pPr>
                <a:defRPr/>
              </a:pPr>
              <a:t>‹#›</a:t>
            </a:fld>
            <a:endParaRPr lang="en-US"/>
          </a:p>
        </p:txBody>
      </p:sp>
    </p:spTree>
    <p:extLst>
      <p:ext uri="{BB962C8B-B14F-4D97-AF65-F5344CB8AC3E}">
        <p14:creationId xmlns:p14="http://schemas.microsoft.com/office/powerpoint/2010/main" val="153695318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6C12911C-A69C-4351-A616-97A140C6CC3A}" type="slidenum">
              <a:rPr lang="en-US"/>
              <a:pPr>
                <a:defRPr/>
              </a:pPr>
              <a:t>‹#›</a:t>
            </a:fld>
            <a:endParaRPr lang="en-US"/>
          </a:p>
        </p:txBody>
      </p:sp>
    </p:spTree>
    <p:extLst>
      <p:ext uri="{BB962C8B-B14F-4D97-AF65-F5344CB8AC3E}">
        <p14:creationId xmlns:p14="http://schemas.microsoft.com/office/powerpoint/2010/main" val="18750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9874C39-4BF0-41F7-8BA7-35F0BBD1AEC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072715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714293ED-2E5B-4958-B77B-1FB33B248F1F}" type="slidenum">
              <a:rPr lang="en-US"/>
              <a:pPr>
                <a:defRPr/>
              </a:pPr>
              <a:t>‹#›</a:t>
            </a:fld>
            <a:endParaRPr lang="en-US"/>
          </a:p>
        </p:txBody>
      </p:sp>
    </p:spTree>
    <p:extLst>
      <p:ext uri="{BB962C8B-B14F-4D97-AF65-F5344CB8AC3E}">
        <p14:creationId xmlns:p14="http://schemas.microsoft.com/office/powerpoint/2010/main" val="29235571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BADFBC4-245F-4B62-B72D-2A078D57B255}" type="slidenum">
              <a:rPr lang="en-US"/>
              <a:pPr>
                <a:defRPr/>
              </a:pPr>
              <a:t>‹#›</a:t>
            </a:fld>
            <a:endParaRPr lang="en-US"/>
          </a:p>
        </p:txBody>
      </p:sp>
    </p:spTree>
    <p:extLst>
      <p:ext uri="{BB962C8B-B14F-4D97-AF65-F5344CB8AC3E}">
        <p14:creationId xmlns:p14="http://schemas.microsoft.com/office/powerpoint/2010/main" val="23225447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B7D6098E-6AB2-41A5-94B9-FAEB452FB4C0}" type="slidenum">
              <a:rPr lang="en-US"/>
              <a:pPr>
                <a:defRPr/>
              </a:pPr>
              <a:t>‹#›</a:t>
            </a:fld>
            <a:endParaRPr lang="en-US"/>
          </a:p>
        </p:txBody>
      </p:sp>
    </p:spTree>
    <p:extLst>
      <p:ext uri="{BB962C8B-B14F-4D97-AF65-F5344CB8AC3E}">
        <p14:creationId xmlns:p14="http://schemas.microsoft.com/office/powerpoint/2010/main" val="17541040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1BBF58E-DCC6-4E6C-9B67-A82BBA3752F8}" type="slidenum">
              <a:rPr lang="en-US"/>
              <a:pPr>
                <a:defRPr/>
              </a:pPr>
              <a:t>‹#›</a:t>
            </a:fld>
            <a:endParaRPr lang="en-US"/>
          </a:p>
        </p:txBody>
      </p:sp>
    </p:spTree>
    <p:extLst>
      <p:ext uri="{BB962C8B-B14F-4D97-AF65-F5344CB8AC3E}">
        <p14:creationId xmlns:p14="http://schemas.microsoft.com/office/powerpoint/2010/main" val="31286474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38CF3B69-DB5D-495B-8E89-DADEDEA9227E}" type="slidenum">
              <a:rPr lang="en-US"/>
              <a:pPr>
                <a:defRPr/>
              </a:pPr>
              <a:t>‹#›</a:t>
            </a:fld>
            <a:endParaRPr lang="en-US"/>
          </a:p>
        </p:txBody>
      </p:sp>
    </p:spTree>
    <p:extLst>
      <p:ext uri="{BB962C8B-B14F-4D97-AF65-F5344CB8AC3E}">
        <p14:creationId xmlns:p14="http://schemas.microsoft.com/office/powerpoint/2010/main" val="34859362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58C72BFB-3DAD-4649-BE4B-F5F26204D83E}" type="slidenum">
              <a:rPr lang="en-US"/>
              <a:pPr>
                <a:defRPr/>
              </a:pPr>
              <a:t>‹#›</a:t>
            </a:fld>
            <a:endParaRPr lang="en-US"/>
          </a:p>
        </p:txBody>
      </p:sp>
    </p:spTree>
    <p:extLst>
      <p:ext uri="{BB962C8B-B14F-4D97-AF65-F5344CB8AC3E}">
        <p14:creationId xmlns:p14="http://schemas.microsoft.com/office/powerpoint/2010/main" val="75664792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D9C8ADE4-128F-4E33-8763-DD7AA89BBD77}" type="slidenum">
              <a:rPr lang="en-US"/>
              <a:pPr>
                <a:defRPr/>
              </a:pPr>
              <a:t>‹#›</a:t>
            </a:fld>
            <a:endParaRPr lang="en-US"/>
          </a:p>
        </p:txBody>
      </p:sp>
    </p:spTree>
    <p:extLst>
      <p:ext uri="{BB962C8B-B14F-4D97-AF65-F5344CB8AC3E}">
        <p14:creationId xmlns:p14="http://schemas.microsoft.com/office/powerpoint/2010/main" val="12836747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426F097-B0DE-4067-9117-F7FF90D369D3}" type="slidenum">
              <a:rPr lang="en-US"/>
              <a:pPr>
                <a:defRPr/>
              </a:pPr>
              <a:t>‹#›</a:t>
            </a:fld>
            <a:endParaRPr lang="en-US"/>
          </a:p>
        </p:txBody>
      </p:sp>
    </p:spTree>
    <p:extLst>
      <p:ext uri="{BB962C8B-B14F-4D97-AF65-F5344CB8AC3E}">
        <p14:creationId xmlns:p14="http://schemas.microsoft.com/office/powerpoint/2010/main" val="71299312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7"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0A2DD85C-BF5E-4D30-A7B4-4D8A9B8DDCD7}" type="slidenum">
              <a:rPr lang="en-US"/>
              <a:pPr>
                <a:defRPr/>
              </a:pPr>
              <a:t>‹#›</a:t>
            </a:fld>
            <a:endParaRPr lang="en-US"/>
          </a:p>
        </p:txBody>
      </p:sp>
    </p:spTree>
    <p:extLst>
      <p:ext uri="{BB962C8B-B14F-4D97-AF65-F5344CB8AC3E}">
        <p14:creationId xmlns:p14="http://schemas.microsoft.com/office/powerpoint/2010/main" val="27548300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AF14D7ED-0548-4DEA-91D7-8868497AEAD4}" type="slidenum">
              <a:rPr lang="en-US"/>
              <a:pPr>
                <a:defRPr/>
              </a:pPr>
              <a:t>‹#›</a:t>
            </a:fld>
            <a:endParaRPr lang="en-US"/>
          </a:p>
        </p:txBody>
      </p:sp>
    </p:spTree>
    <p:extLst>
      <p:ext uri="{BB962C8B-B14F-4D97-AF65-F5344CB8AC3E}">
        <p14:creationId xmlns:p14="http://schemas.microsoft.com/office/powerpoint/2010/main" val="340515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D90EDE4-AAD9-4490-BDB7-B860E89AA1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3670380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BF33F769-569C-434A-B062-F96FD75BC4B9}" type="slidenum">
              <a:rPr lang="en-US"/>
              <a:pPr>
                <a:defRPr/>
              </a:pPr>
              <a:t>‹#›</a:t>
            </a:fld>
            <a:endParaRPr lang="en-US"/>
          </a:p>
        </p:txBody>
      </p:sp>
    </p:spTree>
    <p:extLst>
      <p:ext uri="{BB962C8B-B14F-4D97-AF65-F5344CB8AC3E}">
        <p14:creationId xmlns:p14="http://schemas.microsoft.com/office/powerpoint/2010/main" val="198098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98D674C-35A7-46DB-A8F7-AFB4554C203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7345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05028A-39E5-4E8F-86D0-B6C93C385F4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6833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90BAEFA-66EE-430D-94C2-AF75713D279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4493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theme" Target="../theme/theme5.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619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61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fontAlgn="base">
              <a:spcBef>
                <a:spcPct val="0"/>
              </a:spcBef>
              <a:spcAft>
                <a:spcPct val="0"/>
              </a:spcAft>
              <a:defRPr/>
            </a:pPr>
            <a:endParaRPr lang="en-US">
              <a:solidFill>
                <a:srgbClr val="000000"/>
              </a:solidFill>
            </a:endParaRPr>
          </a:p>
        </p:txBody>
      </p:sp>
      <p:sp>
        <p:nvSpPr>
          <p:cNvPr id="1361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fontAlgn="base">
              <a:spcBef>
                <a:spcPct val="0"/>
              </a:spcBef>
              <a:spcAft>
                <a:spcPct val="0"/>
              </a:spcAft>
              <a:defRPr/>
            </a:pPr>
            <a:endParaRPr lang="en-US">
              <a:solidFill>
                <a:srgbClr val="000000"/>
              </a:solidFill>
            </a:endParaRPr>
          </a:p>
        </p:txBody>
      </p:sp>
      <p:sp>
        <p:nvSpPr>
          <p:cNvPr id="1361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793AEA26-2B52-4717-A9DA-75B9D85A4B42}"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823716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6194"/>
                                        </p:tgtEl>
                                        <p:attrNameLst>
                                          <p:attrName>style.visibility</p:attrName>
                                        </p:attrNameLst>
                                      </p:cBhvr>
                                      <p:to>
                                        <p:strVal val="visible"/>
                                      </p:to>
                                    </p:set>
                                    <p:anim calcmode="lin" valueType="num">
                                      <p:cBhvr>
                                        <p:cTn id="7" dur="500" fill="hold"/>
                                        <p:tgtEl>
                                          <p:spTgt spid="136194"/>
                                        </p:tgtEl>
                                        <p:attrNameLst>
                                          <p:attrName>ppt_w</p:attrName>
                                        </p:attrNameLst>
                                      </p:cBhvr>
                                      <p:tavLst>
                                        <p:tav tm="0">
                                          <p:val>
                                            <p:fltVal val="0"/>
                                          </p:val>
                                        </p:tav>
                                        <p:tav tm="100000">
                                          <p:val>
                                            <p:strVal val="#ppt_w"/>
                                          </p:val>
                                        </p:tav>
                                      </p:tavLst>
                                    </p:anim>
                                    <p:anim calcmode="lin" valueType="num">
                                      <p:cBhvr>
                                        <p:cTn id="8" dur="500" fill="hold"/>
                                        <p:tgtEl>
                                          <p:spTgt spid="136194"/>
                                        </p:tgtEl>
                                        <p:attrNameLst>
                                          <p:attrName>ppt_h</p:attrName>
                                        </p:attrNameLst>
                                      </p:cBhvr>
                                      <p:tavLst>
                                        <p:tav tm="0">
                                          <p:val>
                                            <p:fltVal val="0"/>
                                          </p:val>
                                        </p:tav>
                                        <p:tav tm="100000">
                                          <p:val>
                                            <p:strVal val="#ppt_h"/>
                                          </p:val>
                                        </p:tav>
                                      </p:tavLst>
                                    </p:anim>
                                    <p:animEffect transition="in" filter="fade">
                                      <p:cBhvr>
                                        <p:cTn id="9" dur="500"/>
                                        <p:tgtEl>
                                          <p:spTgt spid="1361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6195">
                                            <p:txEl>
                                              <p:pRg st="0" end="0"/>
                                            </p:txEl>
                                          </p:spTgt>
                                        </p:tgtEl>
                                        <p:attrNameLst>
                                          <p:attrName>style.visibility</p:attrName>
                                        </p:attrNameLst>
                                      </p:cBhvr>
                                      <p:to>
                                        <p:strVal val="visible"/>
                                      </p:to>
                                    </p:set>
                                    <p:animEffect transition="in" filter="fade">
                                      <p:cBhvr>
                                        <p:cTn id="14" dur="1000">
                                          <p:stCondLst>
                                            <p:cond delay="0"/>
                                          </p:stCondLst>
                                        </p:cTn>
                                        <p:tgtEl>
                                          <p:spTgt spid="136195">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6195">
                                            <p:txEl>
                                              <p:pRg st="1" end="1"/>
                                            </p:txEl>
                                          </p:spTgt>
                                        </p:tgtEl>
                                        <p:attrNameLst>
                                          <p:attrName>style.visibility</p:attrName>
                                        </p:attrNameLst>
                                      </p:cBhvr>
                                      <p:to>
                                        <p:strVal val="visible"/>
                                      </p:to>
                                    </p:set>
                                    <p:animEffect transition="in" filter="fade">
                                      <p:cBhvr>
                                        <p:cTn id="17" dur="1000">
                                          <p:stCondLst>
                                            <p:cond delay="0"/>
                                          </p:stCondLst>
                                        </p:cTn>
                                        <p:tgtEl>
                                          <p:spTgt spid="13619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6195">
                                            <p:txEl>
                                              <p:pRg st="2" end="2"/>
                                            </p:txEl>
                                          </p:spTgt>
                                        </p:tgtEl>
                                        <p:attrNameLst>
                                          <p:attrName>style.visibility</p:attrName>
                                        </p:attrNameLst>
                                      </p:cBhvr>
                                      <p:to>
                                        <p:strVal val="visible"/>
                                      </p:to>
                                    </p:set>
                                    <p:animEffect transition="in" filter="fade">
                                      <p:cBhvr>
                                        <p:cTn id="20" dur="1000">
                                          <p:stCondLst>
                                            <p:cond delay="0"/>
                                          </p:stCondLst>
                                        </p:cTn>
                                        <p:tgtEl>
                                          <p:spTgt spid="136195">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6195">
                                            <p:txEl>
                                              <p:pRg st="3" end="3"/>
                                            </p:txEl>
                                          </p:spTgt>
                                        </p:tgtEl>
                                        <p:attrNameLst>
                                          <p:attrName>style.visibility</p:attrName>
                                        </p:attrNameLst>
                                      </p:cBhvr>
                                      <p:to>
                                        <p:strVal val="visible"/>
                                      </p:to>
                                    </p:set>
                                    <p:animEffect transition="in" filter="fade">
                                      <p:cBhvr>
                                        <p:cTn id="23" dur="1000">
                                          <p:stCondLst>
                                            <p:cond delay="0"/>
                                          </p:stCondLst>
                                        </p:cTn>
                                        <p:tgtEl>
                                          <p:spTgt spid="136195">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6195">
                                            <p:txEl>
                                              <p:pRg st="4" end="4"/>
                                            </p:txEl>
                                          </p:spTgt>
                                        </p:tgtEl>
                                        <p:attrNameLst>
                                          <p:attrName>style.visibility</p:attrName>
                                        </p:attrNameLst>
                                      </p:cBhvr>
                                      <p:to>
                                        <p:strVal val="visible"/>
                                      </p:to>
                                    </p:set>
                                    <p:animEffect transition="in" filter="fade">
                                      <p:cBhvr>
                                        <p:cTn id="26" dur="1000">
                                          <p:stCondLst>
                                            <p:cond delay="0"/>
                                          </p:stCondLst>
                                        </p:cTn>
                                        <p:tgtEl>
                                          <p:spTgt spid="136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build="p">
        <p:tmplLst>
          <p:tmpl lvl="1">
            <p:tnLst>
              <p:par>
                <p:cTn presetID="10" presetClass="entr" presetSubtype="0" fill="hold" nodeType="clickEffect">
                  <p:stCondLst>
                    <p:cond delay="0"/>
                  </p:stCondLst>
                  <p:childTnLst>
                    <p:set>
                      <p:cBhvr>
                        <p:cTn dur="1" fill="hold">
                          <p:stCondLst>
                            <p:cond delay="0"/>
                          </p:stCondLst>
                        </p:cTn>
                        <p:tgtEl>
                          <p:spTgt spid="136195"/>
                        </p:tgtEl>
                        <p:attrNameLst>
                          <p:attrName>style.visibility</p:attrName>
                        </p:attrNameLst>
                      </p:cBhvr>
                      <p:to>
                        <p:strVal val="visible"/>
                      </p:to>
                    </p:set>
                    <p:animEffect transition="in" filter="fade">
                      <p:cBhvr>
                        <p:cTn dur="1000">
                          <p:stCondLst>
                            <p:cond delay="0"/>
                          </p:stCondLst>
                        </p:cTn>
                        <p:tgtEl>
                          <p:spTgt spid="13619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animEffect transition="in" filter="fade">
                      <p:cBhvr>
                        <p:cTn dur="1000">
                          <p:stCondLst>
                            <p:cond delay="0"/>
                          </p:stCondLst>
                        </p:cTn>
                        <p:tgtEl>
                          <p:spTgt spid="13619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animEffect transition="in" filter="fade">
                      <p:cBhvr>
                        <p:cTn dur="1000">
                          <p:stCondLst>
                            <p:cond delay="0"/>
                          </p:stCondLst>
                        </p:cTn>
                        <p:tgtEl>
                          <p:spTgt spid="13619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animEffect transition="in" filter="fade">
                      <p:cBhvr>
                        <p:cTn dur="1000">
                          <p:stCondLst>
                            <p:cond delay="0"/>
                          </p:stCondLst>
                        </p:cTn>
                        <p:tgtEl>
                          <p:spTgt spid="13619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animEffect transition="in" filter="fade">
                      <p:cBhvr>
                        <p:cTn dur="1000">
                          <p:stCondLst>
                            <p:cond delay="0"/>
                          </p:stCondLst>
                        </p:cTn>
                        <p:tgtEl>
                          <p:spTgt spid="136195"/>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endParaRPr lang="en-US">
              <a:solidFill>
                <a:srgbClr val="FFFFFF"/>
              </a:solidFill>
            </a:endParaRPr>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endParaRPr lang="en-US">
              <a:solidFill>
                <a:srgbClr val="FFFFFF"/>
              </a:solidFill>
            </a:endParaRPr>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fld id="{2C2E6257-169C-42DC-AD88-10E013AF97C0}" type="slidenum">
              <a:rPr lang="en-US">
                <a:solidFill>
                  <a:srgbClr val="FFFFFF"/>
                </a:solidFill>
              </a:rPr>
              <a:pPr fontAlgn="base">
                <a:spcBef>
                  <a:spcPct val="0"/>
                </a:spcBef>
                <a:spcAft>
                  <a:spcPct val="0"/>
                </a:spcAft>
              </a:pPr>
              <a:t>‹#›</a:t>
            </a:fld>
            <a:endParaRPr lang="en-US">
              <a:solidFill>
                <a:srgbClr val="FFFFFF"/>
              </a:solidFill>
            </a:endParaRPr>
          </a:p>
        </p:txBody>
      </p:sp>
    </p:spTree>
    <p:extLst>
      <p:ext uri="{BB962C8B-B14F-4D97-AF65-F5344CB8AC3E}">
        <p14:creationId xmlns:p14="http://schemas.microsoft.com/office/powerpoint/2010/main" val="4048190800"/>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endParaRPr lang="en-US">
              <a:solidFill>
                <a:srgbClr val="FFFFFF"/>
              </a:solidFill>
            </a:endParaRPr>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endParaRPr lang="en-US">
              <a:solidFill>
                <a:srgbClr val="FFFFFF"/>
              </a:solidFill>
            </a:endParaRPr>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pPr>
            <a:fld id="{2C2E6257-169C-42DC-AD88-10E013AF97C0}" type="slidenum">
              <a:rPr lang="en-US">
                <a:solidFill>
                  <a:srgbClr val="FFFFFF"/>
                </a:solidFill>
              </a:rPr>
              <a:pPr fontAlgn="base">
                <a:spcBef>
                  <a:spcPct val="0"/>
                </a:spcBef>
                <a:spcAft>
                  <a:spcPct val="0"/>
                </a:spcAft>
              </a:pPr>
              <a:t>‹#›</a:t>
            </a:fld>
            <a:endParaRPr lang="en-US">
              <a:solidFill>
                <a:srgbClr val="FFFFFF"/>
              </a:solidFill>
            </a:endParaRPr>
          </a:p>
        </p:txBody>
      </p:sp>
    </p:spTree>
    <p:extLst>
      <p:ext uri="{BB962C8B-B14F-4D97-AF65-F5344CB8AC3E}">
        <p14:creationId xmlns:p14="http://schemas.microsoft.com/office/powerpoint/2010/main" val="4277255122"/>
      </p:ext>
    </p:extLst>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E79E868-F65F-4177-A694-7346C0D044F1}" type="datetimeFigureOut">
              <a:rPr lang="en-US">
                <a:solidFill>
                  <a:prstClr val="black">
                    <a:tint val="75000"/>
                  </a:prstClr>
                </a:solidFill>
              </a:rPr>
              <a:pPr>
                <a:defRPr/>
              </a:pPr>
              <a:t>22/10/2018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B209EA0-923A-4C6A-8861-E8ADDBED2E4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647079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fontAlgn="base">
              <a:spcBef>
                <a:spcPct val="0"/>
              </a:spcBef>
              <a:spcAft>
                <a:spcPct val="0"/>
              </a:spcAft>
              <a:defRPr/>
            </a:pPr>
            <a:fld id="{DB7B73A0-066C-4F07-84FB-DE473DD1AF1F}"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38784825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60.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9.emf"/><Relationship Id="rId3" Type="http://schemas.openxmlformats.org/officeDocument/2006/relationships/image" Target="../media/image10.png"/><Relationship Id="rId7" Type="http://schemas.openxmlformats.org/officeDocument/2006/relationships/image" Target="../media/image6.emf"/><Relationship Id="rId12"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emf"/><Relationship Id="rId5" Type="http://schemas.openxmlformats.org/officeDocument/2006/relationships/image" Target="../media/image5.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emf"/><Relationship Id="rId1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4.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4.wmf"/><Relationship Id="rId2" Type="http://schemas.openxmlformats.org/officeDocument/2006/relationships/slideLayout" Target="../slideLayouts/slideLayout23.xml"/><Relationship Id="rId16" Type="http://schemas.openxmlformats.org/officeDocument/2006/relationships/image" Target="../media/image16.wmf"/><Relationship Id="rId1" Type="http://schemas.openxmlformats.org/officeDocument/2006/relationships/vmlDrawing" Target="../drawings/vmlDrawing3.vml"/><Relationship Id="rId6" Type="http://schemas.openxmlformats.org/officeDocument/2006/relationships/image" Target="../media/image17.jpeg"/><Relationship Id="rId11" Type="http://schemas.openxmlformats.org/officeDocument/2006/relationships/oleObject" Target="../embeddings/oleObject13.bin"/><Relationship Id="rId5" Type="http://schemas.openxmlformats.org/officeDocument/2006/relationships/oleObject" Target="../embeddings/oleObject8.bin"/><Relationship Id="rId15" Type="http://schemas.openxmlformats.org/officeDocument/2006/relationships/oleObject" Target="../embeddings/oleObject15.bin"/><Relationship Id="rId10" Type="http://schemas.openxmlformats.org/officeDocument/2006/relationships/oleObject" Target="../embeddings/oleObject12.bin"/><Relationship Id="rId4" Type="http://schemas.openxmlformats.org/officeDocument/2006/relationships/image" Target="../media/image13.wmf"/><Relationship Id="rId9" Type="http://schemas.openxmlformats.org/officeDocument/2006/relationships/oleObject" Target="../embeddings/oleObject11.bin"/><Relationship Id="rId14" Type="http://schemas.openxmlformats.org/officeDocument/2006/relationships/image" Target="../media/image15.wmf"/></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image" Target="../media/image17.jpeg"/><Relationship Id="rId2" Type="http://schemas.openxmlformats.org/officeDocument/2006/relationships/slideLayout" Target="../slideLayouts/slideLayout15.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7.bin"/><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Picture 2" descr="Valentine 08 02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14691" name="Picture 3" descr="02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3150" y="5410200"/>
            <a:ext cx="6997700" cy="1447800"/>
          </a:xfrm>
          <a:prstGeom prst="rect">
            <a:avLst/>
          </a:prstGeom>
          <a:noFill/>
          <a:extLst>
            <a:ext uri="{909E8E84-426E-40DD-AFC4-6F175D3DCCD1}">
              <a14:hiddenFill xmlns:a14="http://schemas.microsoft.com/office/drawing/2010/main">
                <a:solidFill>
                  <a:srgbClr val="FFFFFF"/>
                </a:solidFill>
              </a14:hiddenFill>
            </a:ext>
          </a:extLst>
        </p:spPr>
      </p:pic>
      <p:sp>
        <p:nvSpPr>
          <p:cNvPr id="114693" name="WordArt 5"/>
          <p:cNvSpPr>
            <a:spLocks noChangeArrowheads="1" noChangeShapeType="1" noTextEdit="1"/>
          </p:cNvSpPr>
          <p:nvPr/>
        </p:nvSpPr>
        <p:spPr bwMode="auto">
          <a:xfrm>
            <a:off x="276225" y="895350"/>
            <a:ext cx="8867775" cy="4191000"/>
          </a:xfrm>
          <a:prstGeom prst="rect">
            <a:avLst/>
          </a:prstGeom>
        </p:spPr>
        <p:txBody>
          <a:bodyPr wrap="none" fromWordArt="1">
            <a:prstTxWarp prst="textInflateTop">
              <a:avLst>
                <a:gd name="adj" fmla="val 31917"/>
              </a:avLst>
            </a:prstTxWarp>
          </a:bodyPr>
          <a:lstStyle/>
          <a:p>
            <a:pPr algn="ctr" eaLnBrk="0" fontAlgn="base" hangingPunct="0">
              <a:spcBef>
                <a:spcPct val="0"/>
              </a:spcBef>
              <a:spcAft>
                <a:spcPct val="0"/>
              </a:spcAft>
            </a:pPr>
            <a:r>
              <a:rPr lang="vi-VN" sz="3600" kern="10">
                <a:ln w="12700">
                  <a:solidFill>
                    <a:srgbClr val="010199"/>
                  </a:solidFill>
                  <a:round/>
                  <a:headEnd/>
                  <a:tailEnd/>
                </a:ln>
                <a:solidFill>
                  <a:srgbClr val="00C600">
                    <a:alpha val="50000"/>
                  </a:srgbClr>
                </a:solidFill>
                <a:effectLst>
                  <a:outerShdw dist="45791" dir="2021404" algn="ctr" rotWithShape="0">
                    <a:srgbClr val="9999FF"/>
                  </a:outerShdw>
                </a:effectLst>
                <a:latin typeface="Times New Roman"/>
                <a:cs typeface="Times New Roman"/>
              </a:rPr>
              <a:t>Kính chào quí thầy cô </a:t>
            </a:r>
          </a:p>
          <a:p>
            <a:pPr algn="ctr" eaLnBrk="0" fontAlgn="base" hangingPunct="0">
              <a:spcBef>
                <a:spcPct val="0"/>
              </a:spcBef>
              <a:spcAft>
                <a:spcPct val="0"/>
              </a:spcAft>
            </a:pPr>
            <a:endParaRPr lang="en-US" sz="3600" kern="10">
              <a:ln w="12700">
                <a:solidFill>
                  <a:srgbClr val="010199"/>
                </a:solidFill>
                <a:round/>
                <a:headEnd/>
                <a:tailEnd/>
              </a:ln>
              <a:solidFill>
                <a:srgbClr val="00C600">
                  <a:alpha val="50000"/>
                </a:srgbClr>
              </a:solidFill>
              <a:effectLst>
                <a:outerShdw dist="45791" dir="2021404" algn="ctr" rotWithShape="0">
                  <a:srgbClr val="9999FF"/>
                </a:outerShdw>
              </a:effectLst>
              <a:latin typeface="Times New Roman"/>
              <a:cs typeface="Times New Roman"/>
            </a:endParaRPr>
          </a:p>
        </p:txBody>
      </p:sp>
    </p:spTree>
    <p:extLst>
      <p:ext uri="{BB962C8B-B14F-4D97-AF65-F5344CB8AC3E}">
        <p14:creationId xmlns:p14="http://schemas.microsoft.com/office/powerpoint/2010/main" val="242137324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descr="Parchment"/>
          <p:cNvSpPr txBox="1">
            <a:spLocks noChangeArrowheads="1"/>
          </p:cNvSpPr>
          <p:nvPr/>
        </p:nvSpPr>
        <p:spPr bwMode="auto">
          <a:xfrm>
            <a:off x="228600" y="3530600"/>
            <a:ext cx="8915400" cy="711200"/>
          </a:xfrm>
          <a:prstGeom prst="rect">
            <a:avLst/>
          </a:prstGeom>
          <a:blipFill dpi="0" rotWithShape="1">
            <a:blip r:embed="rId2"/>
            <a:srcRect/>
            <a:tile tx="0" ty="0" sx="100000" sy="100000" flip="none" algn="tl"/>
          </a:blipFill>
          <a:ln w="9525">
            <a:no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en-US" sz="2000" b="1" smtClean="0">
                <a:solidFill>
                  <a:srgbClr val="000000"/>
                </a:solidFill>
                <a:latin typeface="VNI-Times" pitchFamily="2" charset="0"/>
                <a:cs typeface="Arial" charset="0"/>
              </a:rPr>
              <a:t>3.  Moät v</a:t>
            </a:r>
            <a:r>
              <a:rPr lang="en-US" sz="2000" b="1" smtClean="0">
                <a:solidFill>
                  <a:srgbClr val="000000"/>
                </a:solidFill>
                <a:cs typeface="Arial" charset="0"/>
                <a:sym typeface="Symbol" pitchFamily="18" charset="2"/>
              </a:rPr>
              <a:t>ật có khối lượng 2 kg bắt đầu chuyển động nhanh dần đều sau khi đi được 50 cm thì có vận tốc 3 m/s  .Tính lực tác dụng  vào vật</a:t>
            </a:r>
          </a:p>
        </p:txBody>
      </p:sp>
      <p:sp>
        <p:nvSpPr>
          <p:cNvPr id="25605" name="Text Box 5" descr="Parchment"/>
          <p:cNvSpPr txBox="1">
            <a:spLocks noChangeArrowheads="1"/>
          </p:cNvSpPr>
          <p:nvPr/>
        </p:nvSpPr>
        <p:spPr bwMode="auto">
          <a:xfrm>
            <a:off x="152400" y="2065338"/>
            <a:ext cx="8915400" cy="1169987"/>
          </a:xfrm>
          <a:prstGeom prst="rect">
            <a:avLst/>
          </a:prstGeom>
          <a:blipFill dpi="0" rotWithShape="1">
            <a:blip r:embed="rId2"/>
            <a:srcRect/>
            <a:tile tx="0" ty="0" sx="100000" sy="100000" flip="none" algn="tl"/>
          </a:blipFill>
          <a:ln w="9525">
            <a:no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fontAlgn="base" hangingPunct="1">
              <a:spcBef>
                <a:spcPct val="50000"/>
              </a:spcBef>
              <a:spcAft>
                <a:spcPct val="0"/>
              </a:spcAft>
              <a:buFontTx/>
              <a:buAutoNum type="arabicPeriod" startAt="2"/>
              <a:defRPr/>
            </a:pPr>
            <a:r>
              <a:rPr lang="en-US" sz="2000" b="1" smtClean="0">
                <a:solidFill>
                  <a:srgbClr val="000000"/>
                </a:solidFill>
                <a:latin typeface="VNI-Times" pitchFamily="2" charset="0"/>
                <a:cs typeface="Arial" charset="0"/>
              </a:rPr>
              <a:t>Moät v</a:t>
            </a:r>
            <a:r>
              <a:rPr lang="en-US" sz="2000" b="1" smtClean="0">
                <a:solidFill>
                  <a:srgbClr val="000000"/>
                </a:solidFill>
                <a:cs typeface="Arial" charset="0"/>
                <a:sym typeface="Symbol" pitchFamily="18" charset="2"/>
              </a:rPr>
              <a:t>ật có khối lượng 2,5 kg chuyển động với gia tốc 0,5 m/s</a:t>
            </a:r>
            <a:r>
              <a:rPr lang="en-US" sz="1600" b="1" baseline="30000" smtClean="0">
                <a:solidFill>
                  <a:srgbClr val="000000"/>
                </a:solidFill>
                <a:cs typeface="Arial" charset="0"/>
                <a:sym typeface="Symbol" pitchFamily="18" charset="2"/>
              </a:rPr>
              <a:t>2</a:t>
            </a:r>
            <a:r>
              <a:rPr lang="en-US" sz="2000" b="1" smtClean="0">
                <a:solidFill>
                  <a:srgbClr val="000000"/>
                </a:solidFill>
                <a:cs typeface="Arial" charset="0"/>
                <a:sym typeface="Symbol" pitchFamily="18" charset="2"/>
              </a:rPr>
              <a:t> .Tính lực tác dụng  vào vật</a:t>
            </a:r>
          </a:p>
          <a:p>
            <a:pPr eaLnBrk="1" fontAlgn="base" hangingPunct="1">
              <a:spcBef>
                <a:spcPct val="50000"/>
              </a:spcBef>
              <a:spcAft>
                <a:spcPct val="0"/>
              </a:spcAft>
              <a:defRPr/>
            </a:pPr>
            <a:r>
              <a:rPr lang="en-US" sz="2000" b="1" smtClean="0">
                <a:solidFill>
                  <a:srgbClr val="000000"/>
                </a:solidFill>
                <a:cs typeface="Arial" charset="0"/>
                <a:sym typeface="Symbol" pitchFamily="18" charset="2"/>
              </a:rPr>
              <a:t>     </a:t>
            </a:r>
            <a:r>
              <a:rPr lang="en-US" sz="2000" smtClean="0">
                <a:solidFill>
                  <a:srgbClr val="000000"/>
                </a:solidFill>
                <a:cs typeface="Arial" charset="0"/>
                <a:sym typeface="Symbol" pitchFamily="18" charset="2"/>
              </a:rPr>
              <a:t>A. F = 1.05N                             C. F = 12,5N      D. F = 125N</a:t>
            </a:r>
          </a:p>
        </p:txBody>
      </p:sp>
      <p:sp>
        <p:nvSpPr>
          <p:cNvPr id="5128" name="Text Box 4" descr="Parchment"/>
          <p:cNvSpPr txBox="1">
            <a:spLocks noRot="1" noChangeAspect="1" noMove="1" noResize="1" noEditPoints="1" noAdjustHandles="1" noChangeArrowheads="1" noChangeShapeType="1" noTextEdit="1"/>
          </p:cNvSpPr>
          <p:nvPr/>
        </p:nvSpPr>
        <p:spPr bwMode="auto">
          <a:xfrm>
            <a:off x="176520" y="4335823"/>
            <a:ext cx="8915400" cy="2236789"/>
          </a:xfrm>
          <a:prstGeom prst="rect">
            <a:avLst/>
          </a:prstGeom>
          <a:blipFill rotWithShape="1">
            <a:blip r:embed="rId3"/>
            <a:stretch>
              <a:fillRect l="-616" b="-3542"/>
            </a:stretch>
          </a:blipFill>
          <a:ln w="9525">
            <a:noFill/>
            <a:miter lim="800000"/>
            <a:headEnd/>
            <a:tailEnd/>
          </a:ln>
        </p:spPr>
        <p:txBody>
          <a:bodyPr/>
          <a:lstStyle/>
          <a:p>
            <a:pPr fontAlgn="base">
              <a:spcBef>
                <a:spcPct val="0"/>
              </a:spcBef>
              <a:spcAft>
                <a:spcPct val="0"/>
              </a:spcAft>
              <a:defRPr/>
            </a:pPr>
            <a:r>
              <a:rPr lang="en-US">
                <a:noFill/>
                <a:latin typeface="Calibri" pitchFamily="34" charset="0"/>
                <a:cs typeface="Arial" charset="0"/>
              </a:rPr>
              <a:t> </a:t>
            </a:r>
          </a:p>
        </p:txBody>
      </p:sp>
      <p:sp>
        <p:nvSpPr>
          <p:cNvPr id="5127" name="Text Box 12"/>
          <p:cNvSpPr txBox="1">
            <a:spLocks noChangeArrowheads="1"/>
          </p:cNvSpPr>
          <p:nvPr/>
        </p:nvSpPr>
        <p:spPr bwMode="auto">
          <a:xfrm>
            <a:off x="0" y="0"/>
            <a:ext cx="9144000" cy="915988"/>
          </a:xfrm>
          <a:prstGeom prst="rect">
            <a:avLst/>
          </a:prstGeom>
          <a:solidFill>
            <a:srgbClr val="FFEDA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lnSpc>
                <a:spcPct val="150000"/>
              </a:lnSpc>
              <a:spcBef>
                <a:spcPct val="50000"/>
              </a:spcBef>
              <a:spcAft>
                <a:spcPct val="0"/>
              </a:spcAft>
              <a:defRPr/>
            </a:pPr>
            <a:r>
              <a:rPr lang="en-US" sz="3600" b="1" smtClean="0">
                <a:solidFill>
                  <a:srgbClr val="660066"/>
                </a:solidFill>
                <a:latin typeface="Impact" pitchFamily="34" charset="0"/>
                <a:cs typeface="Arial" charset="0"/>
              </a:rPr>
              <a:t>Bài Tập</a:t>
            </a:r>
            <a:endParaRPr lang="en-US" sz="800" b="1" smtClean="0">
              <a:solidFill>
                <a:srgbClr val="660066"/>
              </a:solidFill>
              <a:latin typeface="Impact" pitchFamily="34" charset="0"/>
              <a:cs typeface="Arial" charset="0"/>
            </a:endParaRPr>
          </a:p>
        </p:txBody>
      </p:sp>
      <p:sp>
        <p:nvSpPr>
          <p:cNvPr id="3" name="TextBox 2"/>
          <p:cNvSpPr txBox="1">
            <a:spLocks noRot="1" noChangeAspect="1" noMove="1" noResize="1" noEditPoints="1" noAdjustHandles="1" noChangeArrowheads="1" noChangeShapeType="1" noTextEdit="1"/>
          </p:cNvSpPr>
          <p:nvPr/>
        </p:nvSpPr>
        <p:spPr>
          <a:xfrm>
            <a:off x="122269" y="944172"/>
            <a:ext cx="8077200" cy="940322"/>
          </a:xfrm>
          <a:prstGeom prst="rect">
            <a:avLst/>
          </a:prstGeom>
          <a:blipFill rotWithShape="1">
            <a:blip r:embed="rId4"/>
            <a:stretch>
              <a:fillRect l="-755" t="-2597" b="-649"/>
            </a:stretch>
          </a:blipFill>
        </p:spPr>
        <p:txBody>
          <a:bodyPr/>
          <a:lstStyle/>
          <a:p>
            <a:pPr fontAlgn="base">
              <a:spcBef>
                <a:spcPct val="0"/>
              </a:spcBef>
              <a:spcAft>
                <a:spcPct val="0"/>
              </a:spcAft>
              <a:defRPr/>
            </a:pPr>
            <a:r>
              <a:rPr lang="en-US">
                <a:noFill/>
                <a:latin typeface="Calibri" pitchFamily="34" charset="0"/>
                <a:cs typeface="Arial" charset="0"/>
              </a:rPr>
              <a:t> </a:t>
            </a:r>
          </a:p>
        </p:txBody>
      </p:sp>
      <p:sp>
        <p:nvSpPr>
          <p:cNvPr id="4" name="TextBox 3"/>
          <p:cNvSpPr txBox="1">
            <a:spLocks noRot="1" noChangeAspect="1" noMove="1" noResize="1" noEditPoints="1" noAdjustHandles="1" noChangeArrowheads="1" noChangeShapeType="1" noTextEdit="1"/>
          </p:cNvSpPr>
          <p:nvPr/>
        </p:nvSpPr>
        <p:spPr>
          <a:xfrm>
            <a:off x="284503" y="1310148"/>
            <a:ext cx="1362401" cy="563616"/>
          </a:xfrm>
          <a:prstGeom prst="rect">
            <a:avLst/>
          </a:prstGeom>
          <a:blipFill rotWithShape="1">
            <a:blip r:embed="rId5"/>
            <a:stretch>
              <a:fillRect l="-6726" b="-15217"/>
            </a:stretch>
          </a:blipFill>
        </p:spPr>
        <p:txBody>
          <a:bodyPr/>
          <a:lstStyle/>
          <a:p>
            <a:pPr fontAlgn="base">
              <a:spcBef>
                <a:spcPct val="0"/>
              </a:spcBef>
              <a:spcAft>
                <a:spcPct val="0"/>
              </a:spcAft>
              <a:defRPr/>
            </a:pPr>
            <a:r>
              <a:rPr lang="en-US">
                <a:noFill/>
                <a:latin typeface="Calibri" pitchFamily="34" charset="0"/>
                <a:cs typeface="Arial" charset="0"/>
              </a:rPr>
              <a:t> </a:t>
            </a:r>
          </a:p>
        </p:txBody>
      </p:sp>
      <p:sp>
        <p:nvSpPr>
          <p:cNvPr id="11" name="TextBox 10"/>
          <p:cNvSpPr txBox="1">
            <a:spLocks noRot="1" noChangeAspect="1" noMove="1" noResize="1" noEditPoints="1" noAdjustHandles="1" noChangeArrowheads="1" noChangeShapeType="1" noTextEdit="1"/>
          </p:cNvSpPr>
          <p:nvPr/>
        </p:nvSpPr>
        <p:spPr>
          <a:xfrm>
            <a:off x="284583" y="1307688"/>
            <a:ext cx="1362401" cy="563616"/>
          </a:xfrm>
          <a:prstGeom prst="rect">
            <a:avLst/>
          </a:prstGeom>
          <a:blipFill rotWithShape="1">
            <a:blip r:embed="rId6"/>
            <a:stretch>
              <a:fillRect l="-6726" b="-15217"/>
            </a:stretch>
          </a:blipFill>
        </p:spPr>
        <p:txBody>
          <a:bodyPr/>
          <a:lstStyle/>
          <a:p>
            <a:pPr fontAlgn="base">
              <a:spcBef>
                <a:spcPct val="0"/>
              </a:spcBef>
              <a:spcAft>
                <a:spcPct val="0"/>
              </a:spcAft>
              <a:defRPr/>
            </a:pPr>
            <a:r>
              <a:rPr lang="en-US">
                <a:noFill/>
                <a:latin typeface="Calibri" pitchFamily="34" charset="0"/>
                <a:cs typeface="Arial" charset="0"/>
              </a:rPr>
              <a:t> </a:t>
            </a:r>
          </a:p>
        </p:txBody>
      </p:sp>
      <p:sp>
        <p:nvSpPr>
          <p:cNvPr id="13" name="Text Box 6" descr="Parchment"/>
          <p:cNvSpPr txBox="1">
            <a:spLocks noChangeArrowheads="1"/>
          </p:cNvSpPr>
          <p:nvPr/>
        </p:nvSpPr>
        <p:spPr bwMode="auto">
          <a:xfrm>
            <a:off x="2316163" y="2833688"/>
            <a:ext cx="1676400" cy="400050"/>
          </a:xfrm>
          <a:prstGeom prst="rect">
            <a:avLst/>
          </a:prstGeom>
          <a:noFill/>
          <a:ln w="9525">
            <a:no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en-US" sz="2000">
                <a:solidFill>
                  <a:srgbClr val="FF0000"/>
                </a:solidFill>
                <a:cs typeface="Arial" charset="0"/>
                <a:sym typeface="Symbol" pitchFamily="18" charset="2"/>
              </a:rPr>
              <a:t>B. F = 1,25N</a:t>
            </a:r>
            <a:endParaRPr lang="en-US" sz="2000" b="1" smtClean="0">
              <a:solidFill>
                <a:srgbClr val="FF0000"/>
              </a:solidFill>
              <a:cs typeface="Arial" charset="0"/>
            </a:endParaRPr>
          </a:p>
        </p:txBody>
      </p:sp>
      <p:sp>
        <p:nvSpPr>
          <p:cNvPr id="25606" name="Text Box 6" descr="Parchment"/>
          <p:cNvSpPr txBox="1">
            <a:spLocks noChangeArrowheads="1"/>
          </p:cNvSpPr>
          <p:nvPr/>
        </p:nvSpPr>
        <p:spPr bwMode="auto">
          <a:xfrm>
            <a:off x="2317750" y="2827338"/>
            <a:ext cx="1676400" cy="400050"/>
          </a:xfrm>
          <a:prstGeom prst="rect">
            <a:avLst/>
          </a:prstGeom>
          <a:noFill/>
          <a:ln w="9525">
            <a:no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en-US" sz="2000">
                <a:solidFill>
                  <a:srgbClr val="000000"/>
                </a:solidFill>
                <a:cs typeface="Arial" charset="0"/>
                <a:sym typeface="Symbol" pitchFamily="18" charset="2"/>
              </a:rPr>
              <a:t>B. F = 1,25N</a:t>
            </a:r>
            <a:endParaRPr lang="en-US" sz="2000" b="1" smtClean="0">
              <a:solidFill>
                <a:srgbClr val="000000"/>
              </a:solidFill>
              <a:cs typeface="Arial" charset="0"/>
            </a:endParaRPr>
          </a:p>
        </p:txBody>
      </p:sp>
    </p:spTree>
    <p:extLst>
      <p:ext uri="{BB962C8B-B14F-4D97-AF65-F5344CB8AC3E}">
        <p14:creationId xmlns:p14="http://schemas.microsoft.com/office/powerpoint/2010/main" val="3587996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25605"/>
                                        </p:tgtEl>
                                        <p:attrNameLst>
                                          <p:attrName>style.visibility</p:attrName>
                                        </p:attrNameLst>
                                      </p:cBhvr>
                                      <p:to>
                                        <p:strVal val="visible"/>
                                      </p:to>
                                    </p:set>
                                    <p:animEffect transition="in" filter="circle(in)">
                                      <p:cBhvr>
                                        <p:cTn id="25" dur="2000"/>
                                        <p:tgtEl>
                                          <p:spTgt spid="25605"/>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25606"/>
                                        </p:tgtEl>
                                        <p:attrNameLst>
                                          <p:attrName>style.visibility</p:attrName>
                                        </p:attrNameLst>
                                      </p:cBhvr>
                                      <p:to>
                                        <p:strVal val="visible"/>
                                      </p:to>
                                    </p:set>
                                    <p:animEffect transition="in" filter="circle(in)">
                                      <p:cBhvr>
                                        <p:cTn id="28" dur="2000"/>
                                        <p:tgtEl>
                                          <p:spTgt spid="2560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xit" presetSubtype="0" fill="hold" grpId="1" nodeType="clickEffect">
                                  <p:stCondLst>
                                    <p:cond delay="0"/>
                                  </p:stCondLst>
                                  <p:childTnLst>
                                    <p:animEffect transition="out" filter="fade">
                                      <p:cBhvr>
                                        <p:cTn id="32" dur="500"/>
                                        <p:tgtEl>
                                          <p:spTgt spid="25606"/>
                                        </p:tgtEl>
                                      </p:cBhvr>
                                    </p:animEffect>
                                    <p:set>
                                      <p:cBhvr>
                                        <p:cTn id="33" dur="1" fill="hold">
                                          <p:stCondLst>
                                            <p:cond delay="499"/>
                                          </p:stCondLst>
                                        </p:cTn>
                                        <p:tgtEl>
                                          <p:spTgt spid="25606"/>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5603"/>
                                        </p:tgtEl>
                                        <p:attrNameLst>
                                          <p:attrName>style.visibility</p:attrName>
                                        </p:attrNameLst>
                                      </p:cBhvr>
                                      <p:to>
                                        <p:strVal val="visible"/>
                                      </p:to>
                                    </p:set>
                                    <p:animEffect transition="in" filter="wipe(up)">
                                      <p:cBhvr>
                                        <p:cTn id="43" dur="500"/>
                                        <p:tgtEl>
                                          <p:spTgt spid="2560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5128"/>
                                        </p:tgtEl>
                                        <p:attrNameLst>
                                          <p:attrName>style.visibility</p:attrName>
                                        </p:attrNameLst>
                                      </p:cBhvr>
                                      <p:to>
                                        <p:strVal val="visible"/>
                                      </p:to>
                                    </p:set>
                                    <p:anim calcmode="lin" valueType="num">
                                      <p:cBhvr additive="base">
                                        <p:cTn id="48" dur="500" fill="hold"/>
                                        <p:tgtEl>
                                          <p:spTgt spid="5128"/>
                                        </p:tgtEl>
                                        <p:attrNameLst>
                                          <p:attrName>ppt_x</p:attrName>
                                        </p:attrNameLst>
                                      </p:cBhvr>
                                      <p:tavLst>
                                        <p:tav tm="0">
                                          <p:val>
                                            <p:strVal val="#ppt_x"/>
                                          </p:val>
                                        </p:tav>
                                        <p:tav tm="100000">
                                          <p:val>
                                            <p:strVal val="#ppt_x"/>
                                          </p:val>
                                        </p:tav>
                                      </p:tavLst>
                                    </p:anim>
                                    <p:anim calcmode="lin" valueType="num">
                                      <p:cBhvr additive="base">
                                        <p:cTn id="49" dur="500" fill="hold"/>
                                        <p:tgtEl>
                                          <p:spTgt spid="51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05" grpId="0" animBg="1"/>
      <p:bldP spid="13" grpId="0"/>
      <p:bldP spid="25606" grpId="0"/>
      <p:bldP spid="2560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6527" y="2057400"/>
            <a:ext cx="8077200" cy="954107"/>
          </a:xfrm>
          <a:prstGeom prst="rect">
            <a:avLst/>
          </a:prstGeom>
          <a:noFill/>
        </p:spPr>
        <p:txBody>
          <a:bodyPr wrap="square" rtlCol="0">
            <a:spAutoFit/>
          </a:bodyPr>
          <a:lstStyle/>
          <a:p>
            <a:r>
              <a:rPr lang="en-US" sz="2800" smtClean="0"/>
              <a:t>                                   Dặn dò</a:t>
            </a:r>
          </a:p>
          <a:p>
            <a:r>
              <a:rPr lang="en-US" sz="2800" smtClean="0"/>
              <a:t>Về nhà học bài và xem trước Định Luật III niu-tơn</a:t>
            </a:r>
            <a:endParaRPr lang="en-US" sz="2800"/>
          </a:p>
        </p:txBody>
      </p:sp>
    </p:spTree>
    <p:extLst>
      <p:ext uri="{BB962C8B-B14F-4D97-AF65-F5344CB8AC3E}">
        <p14:creationId xmlns:p14="http://schemas.microsoft.com/office/powerpoint/2010/main" val="776189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4382943" y="74181"/>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sp>
        <p:nvSpPr>
          <p:cNvPr id="43011" name="WordArt 8"/>
          <p:cNvSpPr>
            <a:spLocks noChangeArrowheads="1" noChangeShapeType="1" noTextEdit="1"/>
          </p:cNvSpPr>
          <p:nvPr/>
        </p:nvSpPr>
        <p:spPr bwMode="auto">
          <a:xfrm>
            <a:off x="1447800" y="617538"/>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pic>
        <p:nvPicPr>
          <p:cNvPr id="430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82563"/>
            <a:ext cx="17811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3" name="TextBox 8"/>
          <p:cNvSpPr txBox="1">
            <a:spLocks noChangeArrowheads="1"/>
          </p:cNvSpPr>
          <p:nvPr/>
        </p:nvSpPr>
        <p:spPr bwMode="auto">
          <a:xfrm>
            <a:off x="427038" y="1524000"/>
            <a:ext cx="807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solidFill>
                  <a:prstClr val="black"/>
                </a:solidFill>
              </a:rPr>
              <a:t>Nhắc lại kiến thức Định luật I</a:t>
            </a:r>
          </a:p>
        </p:txBody>
      </p:sp>
      <p:sp>
        <p:nvSpPr>
          <p:cNvPr id="11" name="Text Box 5"/>
          <p:cNvSpPr txBox="1">
            <a:spLocks noChangeArrowheads="1"/>
          </p:cNvSpPr>
          <p:nvPr/>
        </p:nvSpPr>
        <p:spPr bwMode="auto">
          <a:xfrm>
            <a:off x="312738" y="4348163"/>
            <a:ext cx="8516937"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b="1" smtClean="0">
                <a:solidFill>
                  <a:prstClr val="black"/>
                </a:solidFill>
                <a:latin typeface="Times New Roman" pitchFamily="18" charset="0"/>
                <a:cs typeface="Arial" charset="0"/>
              </a:rPr>
              <a:t> </a:t>
            </a:r>
            <a:r>
              <a:rPr lang="en-US" altLang="en-US" i="1" smtClean="0">
                <a:solidFill>
                  <a:prstClr val="black"/>
                </a:solidFill>
                <a:latin typeface="Times New Roman" pitchFamily="18" charset="0"/>
                <a:cs typeface="Arial" charset="0"/>
              </a:rPr>
              <a:t>Quán tính là tính chất của mọi vật có xu hướng bảo toàn vận tốc cả về hướng và độ lớn.</a:t>
            </a:r>
          </a:p>
          <a:p>
            <a:pPr>
              <a:spcBef>
                <a:spcPct val="50000"/>
              </a:spcBef>
              <a:defRPr/>
            </a:pPr>
            <a:r>
              <a:rPr lang="en-US" altLang="en-US" sz="1600" i="1" kern="0" smtClean="0">
                <a:solidFill>
                  <a:srgbClr val="000000"/>
                </a:solidFill>
                <a:cs typeface="Arial" charset="0"/>
              </a:rPr>
              <a:t>xe đạp chạy được thêm là </a:t>
            </a:r>
            <a:r>
              <a:rPr lang="en-US" altLang="en-US" i="1" smtClean="0">
                <a:solidFill>
                  <a:prstClr val="black"/>
                </a:solidFill>
                <a:latin typeface="Times New Roman" pitchFamily="18" charset="0"/>
                <a:cs typeface="Arial" charset="0"/>
              </a:rPr>
              <a:t>do xe đạp có quán tính nên có xu hướng bảo toàn chuyển động mặc dù ta ngừng đạp. Xe chuyển động chậm dần là do có ma sát cản trở chuyển động.</a:t>
            </a:r>
          </a:p>
        </p:txBody>
      </p:sp>
      <p:sp>
        <p:nvSpPr>
          <p:cNvPr id="13" name="Text Box 29"/>
          <p:cNvSpPr txBox="1">
            <a:spLocks noChangeArrowheads="1"/>
          </p:cNvSpPr>
          <p:nvPr/>
        </p:nvSpPr>
        <p:spPr bwMode="auto">
          <a:xfrm>
            <a:off x="346075" y="2182813"/>
            <a:ext cx="8678863" cy="148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171450" indent="-17145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fontAlgn="base" hangingPunct="1">
              <a:lnSpc>
                <a:spcPct val="105000"/>
              </a:lnSpc>
              <a:spcBef>
                <a:spcPct val="35000"/>
              </a:spcBef>
              <a:spcAft>
                <a:spcPct val="0"/>
              </a:spcAft>
              <a:buClr>
                <a:srgbClr val="FFFFCC"/>
              </a:buClr>
            </a:pPr>
            <a:r>
              <a:rPr lang="en-US" altLang="en-US" sz="2000" b="1">
                <a:solidFill>
                  <a:srgbClr val="0000FF"/>
                </a:solidFill>
                <a:latin typeface="Tahoma" pitchFamily="34" charset="0"/>
              </a:rPr>
              <a:t> </a:t>
            </a:r>
            <a:r>
              <a:rPr lang="en-US" altLang="en-US" sz="2000" smtClean="0">
                <a:solidFill>
                  <a:srgbClr val="0000FF"/>
                </a:solidFill>
                <a:latin typeface="Tahoma" pitchFamily="34" charset="0"/>
              </a:rPr>
              <a:t>1.</a:t>
            </a:r>
            <a:r>
              <a:rPr lang="en-US" altLang="en-US" sz="2000" b="1" smtClean="0">
                <a:solidFill>
                  <a:srgbClr val="0000FF"/>
                </a:solidFill>
                <a:latin typeface="Tahoma" pitchFamily="34" charset="0"/>
              </a:rPr>
              <a:t> </a:t>
            </a:r>
            <a:r>
              <a:rPr lang="en-US" altLang="en-US" i="1" smtClean="0">
                <a:solidFill>
                  <a:srgbClr val="0000FF"/>
                </a:solidFill>
                <a:latin typeface="Times New Roman" pitchFamily="18" charset="0"/>
              </a:rPr>
              <a:t>Nếu </a:t>
            </a:r>
            <a:r>
              <a:rPr lang="en-US" altLang="en-US" i="1">
                <a:solidFill>
                  <a:srgbClr val="0000FF"/>
                </a:solidFill>
                <a:latin typeface="Times New Roman" pitchFamily="18" charset="0"/>
              </a:rPr>
              <a:t>một vật không chịu tác dụng của lực nào hoặc chịu tác dụng của các lực có hợp lực bằng không, </a:t>
            </a:r>
            <a:r>
              <a:rPr lang="en-US" altLang="en-US" i="1" smtClean="0">
                <a:solidFill>
                  <a:srgbClr val="0000FF"/>
                </a:solidFill>
                <a:latin typeface="Times New Roman" pitchFamily="18" charset="0"/>
              </a:rPr>
              <a:t>……………. </a:t>
            </a:r>
            <a:r>
              <a:rPr lang="en-US" altLang="en-US" i="1">
                <a:solidFill>
                  <a:srgbClr val="0000FF"/>
                </a:solidFill>
                <a:latin typeface="Times New Roman" pitchFamily="18" charset="0"/>
              </a:rPr>
              <a:t>đứng yên, đang chuyển động sẽ tiếp tục chuyển động thẳng đều</a:t>
            </a:r>
            <a:r>
              <a:rPr lang="en-US" altLang="en-US">
                <a:solidFill>
                  <a:srgbClr val="0000FF"/>
                </a:solidFill>
                <a:latin typeface="Times New Roman" pitchFamily="18" charset="0"/>
              </a:rPr>
              <a:t>.</a:t>
            </a:r>
          </a:p>
          <a:p>
            <a:pPr algn="just" eaLnBrk="1" fontAlgn="base" hangingPunct="1">
              <a:lnSpc>
                <a:spcPct val="105000"/>
              </a:lnSpc>
              <a:spcBef>
                <a:spcPct val="35000"/>
              </a:spcBef>
              <a:spcAft>
                <a:spcPct val="0"/>
              </a:spcAft>
              <a:buClr>
                <a:srgbClr val="FFFFCC"/>
              </a:buClr>
            </a:pPr>
            <a:r>
              <a:rPr lang="en-US" altLang="en-US" b="1">
                <a:solidFill>
                  <a:srgbClr val="0000CC"/>
                </a:solidFill>
                <a:latin typeface="Times New Roman" pitchFamily="18" charset="0"/>
              </a:rPr>
              <a:t>    </a:t>
            </a:r>
            <a:r>
              <a:rPr lang="en-US" altLang="en-US" i="1">
                <a:solidFill>
                  <a:srgbClr val="0000CC"/>
                </a:solidFill>
                <a:latin typeface="Times New Roman" pitchFamily="18" charset="0"/>
              </a:rPr>
              <a:t>Định luật I Niu-tơn được gọi là định luật quán tính.</a:t>
            </a:r>
          </a:p>
          <a:p>
            <a:pPr algn="just" eaLnBrk="1" fontAlgn="base" hangingPunct="1">
              <a:lnSpc>
                <a:spcPct val="105000"/>
              </a:lnSpc>
              <a:spcBef>
                <a:spcPct val="35000"/>
              </a:spcBef>
              <a:spcAft>
                <a:spcPct val="0"/>
              </a:spcAft>
              <a:buClr>
                <a:srgbClr val="FFFFCC"/>
              </a:buClr>
            </a:pPr>
            <a:r>
              <a:rPr lang="en-US" altLang="en-US" i="1" smtClean="0">
                <a:solidFill>
                  <a:srgbClr val="0000FF"/>
                </a:solidFill>
                <a:latin typeface="Times New Roman" pitchFamily="18" charset="0"/>
              </a:rPr>
              <a:t>                                                           </a:t>
            </a:r>
            <a:r>
              <a:rPr lang="en-US" altLang="en-US" i="1">
                <a:solidFill>
                  <a:srgbClr val="0000CC"/>
                </a:solidFill>
                <a:latin typeface="Times New Roman" pitchFamily="18" charset="0"/>
              </a:rPr>
              <a:t>B.</a:t>
            </a:r>
            <a:r>
              <a:rPr lang="en-US" altLang="en-US" i="1">
                <a:solidFill>
                  <a:srgbClr val="0000FF"/>
                </a:solidFill>
                <a:latin typeface="Times New Roman" pitchFamily="18" charset="0"/>
              </a:rPr>
              <a:t> tiếp tục đứng</a:t>
            </a:r>
            <a:r>
              <a:rPr lang="en-US" altLang="en-US" i="1">
                <a:solidFill>
                  <a:srgbClr val="0000CC"/>
                </a:solidFill>
                <a:latin typeface="Times New Roman" pitchFamily="18" charset="0"/>
              </a:rPr>
              <a:t>   C. </a:t>
            </a:r>
            <a:r>
              <a:rPr lang="en-US" altLang="en-US" i="1">
                <a:solidFill>
                  <a:srgbClr val="0000FF"/>
                </a:solidFill>
                <a:latin typeface="Times New Roman" pitchFamily="18" charset="0"/>
              </a:rPr>
              <a:t>tiếp tục chuyển động </a:t>
            </a:r>
            <a:r>
              <a:rPr lang="en-US" altLang="en-US" i="1">
                <a:solidFill>
                  <a:srgbClr val="0000CC"/>
                </a:solidFill>
                <a:latin typeface="Times New Roman" pitchFamily="18" charset="0"/>
              </a:rPr>
              <a:t> D.</a:t>
            </a:r>
            <a:r>
              <a:rPr lang="en-US" altLang="en-US" i="1">
                <a:solidFill>
                  <a:srgbClr val="0000FF"/>
                </a:solidFill>
                <a:latin typeface="Times New Roman" pitchFamily="18" charset="0"/>
              </a:rPr>
              <a:t> sẽ tiếp tục</a:t>
            </a:r>
            <a:endParaRPr lang="en-US" altLang="en-US" i="1">
              <a:solidFill>
                <a:srgbClr val="0000CC"/>
              </a:solidFill>
              <a:latin typeface="Times New Roman" pitchFamily="18" charset="0"/>
            </a:endParaRPr>
          </a:p>
        </p:txBody>
      </p:sp>
      <p:sp>
        <p:nvSpPr>
          <p:cNvPr id="10" name="TextBox 9"/>
          <p:cNvSpPr txBox="1"/>
          <p:nvPr/>
        </p:nvSpPr>
        <p:spPr>
          <a:xfrm>
            <a:off x="312738" y="3956050"/>
            <a:ext cx="8305800" cy="368300"/>
          </a:xfrm>
          <a:prstGeom prst="rect">
            <a:avLst/>
          </a:prstGeom>
          <a:noFill/>
        </p:spPr>
        <p:txBody>
          <a:bodyPr>
            <a:spAutoFit/>
          </a:bodyPr>
          <a:lstStyle/>
          <a:p>
            <a:pPr>
              <a:spcBef>
                <a:spcPct val="50000"/>
              </a:spcBef>
              <a:defRPr/>
            </a:pPr>
            <a:r>
              <a:rPr lang="en-US" altLang="en-US" i="1">
                <a:solidFill>
                  <a:prstClr val="black"/>
                </a:solidFill>
                <a:latin typeface="Times New Roman" pitchFamily="18" charset="0"/>
                <a:cs typeface="Arial" charset="0"/>
              </a:rPr>
              <a:t>2. Quán tính là gì ?</a:t>
            </a:r>
            <a:r>
              <a:rPr lang="en-US" altLang="en-US" sz="1600" kern="0">
                <a:solidFill>
                  <a:srgbClr val="000000"/>
                </a:solidFill>
                <a:cs typeface="Arial" charset="0"/>
              </a:rPr>
              <a:t> </a:t>
            </a:r>
            <a:r>
              <a:rPr lang="en-US" altLang="en-US" sz="1600" i="1" kern="0">
                <a:solidFill>
                  <a:srgbClr val="000000"/>
                </a:solidFill>
                <a:cs typeface="Arial" charset="0"/>
              </a:rPr>
              <a:t>Tại sao xe đạp chạy được thêm một quãng đường khi ta đã ngừng đạp?</a:t>
            </a:r>
          </a:p>
        </p:txBody>
      </p:sp>
      <p:sp>
        <p:nvSpPr>
          <p:cNvPr id="14" name="TextBox 13"/>
          <p:cNvSpPr txBox="1">
            <a:spLocks noChangeArrowheads="1"/>
          </p:cNvSpPr>
          <p:nvPr/>
        </p:nvSpPr>
        <p:spPr bwMode="auto">
          <a:xfrm>
            <a:off x="413183" y="3260003"/>
            <a:ext cx="3930649"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ltLang="en-US" i="1" smtClean="0">
                <a:solidFill>
                  <a:srgbClr val="FF0000"/>
                </a:solidFill>
                <a:latin typeface="Times New Roman" pitchFamily="18" charset="0"/>
              </a:rPr>
              <a:t>A.thì </a:t>
            </a:r>
            <a:r>
              <a:rPr lang="en-US" altLang="en-US" i="1">
                <a:solidFill>
                  <a:srgbClr val="FF0000"/>
                </a:solidFill>
                <a:latin typeface="Times New Roman" pitchFamily="18" charset="0"/>
              </a:rPr>
              <a:t>vật đang đứng yên sẽ tiếp tục </a:t>
            </a:r>
            <a:endParaRPr lang="en-US">
              <a:solidFill>
                <a:srgbClr val="FF0000"/>
              </a:solidFill>
            </a:endParaRPr>
          </a:p>
        </p:txBody>
      </p:sp>
      <p:sp>
        <p:nvSpPr>
          <p:cNvPr id="16" name="TextBox 15"/>
          <p:cNvSpPr txBox="1">
            <a:spLocks noChangeArrowheads="1"/>
          </p:cNvSpPr>
          <p:nvPr/>
        </p:nvSpPr>
        <p:spPr bwMode="auto">
          <a:xfrm>
            <a:off x="413183" y="3262745"/>
            <a:ext cx="34512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ltLang="en-US" i="1" smtClean="0">
                <a:solidFill>
                  <a:srgbClr val="0000FF"/>
                </a:solidFill>
                <a:latin typeface="Times New Roman" pitchFamily="18" charset="0"/>
              </a:rPr>
              <a:t>A.thì </a:t>
            </a:r>
            <a:r>
              <a:rPr lang="en-US" altLang="en-US" i="1">
                <a:solidFill>
                  <a:srgbClr val="0000FF"/>
                </a:solidFill>
                <a:latin typeface="Times New Roman" pitchFamily="18" charset="0"/>
              </a:rPr>
              <a:t>vật đang đứng yên sẽ tiếp tục </a:t>
            </a:r>
            <a:endParaRPr lang="en-US">
              <a:solidFill>
                <a:prstClr val="black"/>
              </a:solidFill>
            </a:endParaRPr>
          </a:p>
        </p:txBody>
      </p:sp>
    </p:spTree>
    <p:extLst>
      <p:ext uri="{BB962C8B-B14F-4D97-AF65-F5344CB8AC3E}">
        <p14:creationId xmlns:p14="http://schemas.microsoft.com/office/powerpoint/2010/main" val="1196592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Effect transition="in" filter="fade">
                                      <p:cBhvr>
                                        <p:cTn id="7" dur="1000"/>
                                        <p:tgtEl>
                                          <p:spTgt spid="43013"/>
                                        </p:tgtEl>
                                      </p:cBhvr>
                                    </p:animEffect>
                                    <p:anim calcmode="lin" valueType="num">
                                      <p:cBhvr>
                                        <p:cTn id="8" dur="1000" fill="hold"/>
                                        <p:tgtEl>
                                          <p:spTgt spid="43013"/>
                                        </p:tgtEl>
                                        <p:attrNameLst>
                                          <p:attrName>ppt_x</p:attrName>
                                        </p:attrNameLst>
                                      </p:cBhvr>
                                      <p:tavLst>
                                        <p:tav tm="0">
                                          <p:val>
                                            <p:strVal val="#ppt_x"/>
                                          </p:val>
                                        </p:tav>
                                        <p:tav tm="100000">
                                          <p:val>
                                            <p:strVal val="#ppt_x"/>
                                          </p:val>
                                        </p:tav>
                                      </p:tavLst>
                                    </p:anim>
                                    <p:anim calcmode="lin" valueType="num">
                                      <p:cBhvr>
                                        <p:cTn id="9" dur="1000" fill="hold"/>
                                        <p:tgtEl>
                                          <p:spTgt spid="4301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xit" presetSubtype="0" fill="hold" grpId="1" nodeType="clickEffect">
                                  <p:stCondLst>
                                    <p:cond delay="0"/>
                                  </p:stCondLst>
                                  <p:childTnLst>
                                    <p:animEffect transition="out" filter="fade">
                                      <p:cBhvr>
                                        <p:cTn id="25" dur="1000"/>
                                        <p:tgtEl>
                                          <p:spTgt spid="16"/>
                                        </p:tgtEl>
                                      </p:cBhvr>
                                    </p:animEffect>
                                    <p:anim calcmode="lin" valueType="num">
                                      <p:cBhvr>
                                        <p:cTn id="26" dur="1000"/>
                                        <p:tgtEl>
                                          <p:spTgt spid="16"/>
                                        </p:tgtEl>
                                        <p:attrNameLst>
                                          <p:attrName>ppt_x</p:attrName>
                                        </p:attrNameLst>
                                      </p:cBhvr>
                                      <p:tavLst>
                                        <p:tav tm="0">
                                          <p:val>
                                            <p:strVal val="ppt_x"/>
                                          </p:val>
                                        </p:tav>
                                        <p:tav tm="100000">
                                          <p:val>
                                            <p:strVal val="ppt_x"/>
                                          </p:val>
                                        </p:tav>
                                      </p:tavLst>
                                    </p:anim>
                                    <p:anim calcmode="lin" valueType="num">
                                      <p:cBhvr>
                                        <p:cTn id="27" dur="1000"/>
                                        <p:tgtEl>
                                          <p:spTgt spid="16"/>
                                        </p:tgtEl>
                                        <p:attrNameLst>
                                          <p:attrName>ppt_y</p:attrName>
                                        </p:attrNameLst>
                                      </p:cBhvr>
                                      <p:tavLst>
                                        <p:tav tm="0">
                                          <p:val>
                                            <p:strVal val="ppt_y"/>
                                          </p:val>
                                        </p:tav>
                                        <p:tav tm="100000">
                                          <p:val>
                                            <p:strVal val="ppt_y+.1"/>
                                          </p:val>
                                        </p:tav>
                                      </p:tavLst>
                                    </p:anim>
                                    <p:set>
                                      <p:cBhvr>
                                        <p:cTn id="28" dur="1" fill="hold">
                                          <p:stCondLst>
                                            <p:cond delay="999"/>
                                          </p:stCondLst>
                                        </p:cTn>
                                        <p:tgtEl>
                                          <p:spTgt spid="16"/>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checkerboard(across)">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P spid="11" grpId="0"/>
      <p:bldP spid="13" grpId="0"/>
      <p:bldP spid="10" grpId="0"/>
      <p:bldP spid="14" grpId="0"/>
      <p:bldP spid="16" grpId="0"/>
      <p:bldP spid="1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400050" y="1828800"/>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II. ĐỊNH LUẬT II NIU-TƠN </a:t>
            </a:r>
          </a:p>
        </p:txBody>
      </p:sp>
      <p:sp>
        <p:nvSpPr>
          <p:cNvPr id="5" name="Text Box 19"/>
          <p:cNvSpPr txBox="1">
            <a:spLocks noChangeArrowheads="1"/>
          </p:cNvSpPr>
          <p:nvPr/>
        </p:nvSpPr>
        <p:spPr bwMode="auto">
          <a:xfrm>
            <a:off x="400050" y="1447800"/>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 ĐỊNH LUẬT I NIU-TƠN</a:t>
            </a:r>
          </a:p>
        </p:txBody>
      </p:sp>
      <p:pic>
        <p:nvPicPr>
          <p:cNvPr id="440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3588" y="295275"/>
            <a:ext cx="17811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8" name="WordArt 8"/>
          <p:cNvSpPr>
            <a:spLocks noChangeArrowheads="1" noChangeShapeType="1" noTextEdit="1"/>
          </p:cNvSpPr>
          <p:nvPr/>
        </p:nvSpPr>
        <p:spPr bwMode="auto">
          <a:xfrm>
            <a:off x="1447800" y="617538"/>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sp>
        <p:nvSpPr>
          <p:cNvPr id="8" name="Text Box 4"/>
          <p:cNvSpPr txBox="1">
            <a:spLocks noChangeArrowheads="1"/>
          </p:cNvSpPr>
          <p:nvPr/>
        </p:nvSpPr>
        <p:spPr bwMode="auto">
          <a:xfrm>
            <a:off x="4382943" y="74181"/>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spTree>
    <p:extLst>
      <p:ext uri="{BB962C8B-B14F-4D97-AF65-F5344CB8AC3E}">
        <p14:creationId xmlns:p14="http://schemas.microsoft.com/office/powerpoint/2010/main" val="656769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0" y="3028950"/>
            <a:ext cx="9220200" cy="2609850"/>
            <a:chOff x="0" y="1296"/>
            <a:chExt cx="5808" cy="2256"/>
          </a:xfrm>
        </p:grpSpPr>
        <p:sp>
          <p:nvSpPr>
            <p:cNvPr id="7219" name="Line 3"/>
            <p:cNvSpPr>
              <a:spLocks noChangeShapeType="1"/>
            </p:cNvSpPr>
            <p:nvPr/>
          </p:nvSpPr>
          <p:spPr bwMode="auto">
            <a:xfrm flipV="1">
              <a:off x="0" y="2784"/>
              <a:ext cx="864"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7220" name="Line 4"/>
            <p:cNvSpPr>
              <a:spLocks noChangeShapeType="1"/>
            </p:cNvSpPr>
            <p:nvPr/>
          </p:nvSpPr>
          <p:spPr bwMode="auto">
            <a:xfrm>
              <a:off x="864" y="2784"/>
              <a:ext cx="49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7221" name="Line 5"/>
            <p:cNvSpPr>
              <a:spLocks noChangeShapeType="1"/>
            </p:cNvSpPr>
            <p:nvPr/>
          </p:nvSpPr>
          <p:spPr bwMode="auto">
            <a:xfrm flipV="1">
              <a:off x="864" y="1296"/>
              <a:ext cx="0" cy="14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sp>
        <p:nvSpPr>
          <p:cNvPr id="23558" name="Text Box 6"/>
          <p:cNvSpPr txBox="1">
            <a:spLocks noChangeArrowheads="1"/>
          </p:cNvSpPr>
          <p:nvPr/>
        </p:nvSpPr>
        <p:spPr bwMode="auto">
          <a:xfrm>
            <a:off x="250825" y="517525"/>
            <a:ext cx="8353425" cy="701675"/>
          </a:xfrm>
          <a:prstGeom prst="rect">
            <a:avLst/>
          </a:prstGeom>
          <a:noFill/>
          <a:ln w="9525" algn="ctr">
            <a:noFill/>
            <a:miter lim="800000"/>
            <a:headEnd/>
            <a:tailEnd/>
          </a:ln>
          <a:effectLst/>
        </p:spPr>
        <p:txBody>
          <a:bodyPr>
            <a:spAutoFit/>
          </a:bodyPr>
          <a:lstStyle/>
          <a:p>
            <a:pPr fontAlgn="base">
              <a:spcBef>
                <a:spcPct val="50000"/>
              </a:spcBef>
              <a:spcAft>
                <a:spcPct val="0"/>
              </a:spcAft>
              <a:defRPr/>
            </a:pPr>
            <a:endParaRPr lang="en-US" sz="4000" b="1">
              <a:solidFill>
                <a:srgbClr val="660066"/>
              </a:solidFill>
              <a:effectLst>
                <a:outerShdw blurRad="38100" dist="38100" dir="2700000" algn="tl">
                  <a:srgbClr val="000000"/>
                </a:outerShdw>
              </a:effectLst>
              <a:latin typeface="Times New Roman" pitchFamily="18" charset="0"/>
              <a:cs typeface="Arial" charset="0"/>
            </a:endParaRPr>
          </a:p>
        </p:txBody>
      </p:sp>
      <p:sp>
        <p:nvSpPr>
          <p:cNvPr id="7172" name="Text Box 7"/>
          <p:cNvSpPr txBox="1">
            <a:spLocks noChangeArrowheads="1"/>
          </p:cNvSpPr>
          <p:nvPr/>
        </p:nvSpPr>
        <p:spPr bwMode="auto">
          <a:xfrm>
            <a:off x="381000" y="1873250"/>
            <a:ext cx="84978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3600" b="1" i="1">
                <a:solidFill>
                  <a:srgbClr val="660066"/>
                </a:solidFill>
                <a:latin typeface="Times New Roman" pitchFamily="18" charset="0"/>
                <a:cs typeface="Arial" charset="0"/>
                <a:sym typeface="Wingdings" pitchFamily="2" charset="2"/>
              </a:rPr>
              <a:t>1. Quan sát</a:t>
            </a:r>
            <a:endParaRPr lang="en-US" altLang="en-US" sz="3600" i="1">
              <a:solidFill>
                <a:srgbClr val="660066"/>
              </a:solidFill>
              <a:latin typeface="Times New Roman" pitchFamily="18" charset="0"/>
              <a:cs typeface="Arial" charset="0"/>
            </a:endParaRPr>
          </a:p>
        </p:txBody>
      </p:sp>
      <p:grpSp>
        <p:nvGrpSpPr>
          <p:cNvPr id="3" name="Group 8"/>
          <p:cNvGrpSpPr>
            <a:grpSpLocks/>
          </p:cNvGrpSpPr>
          <p:nvPr/>
        </p:nvGrpSpPr>
        <p:grpSpPr bwMode="auto">
          <a:xfrm>
            <a:off x="-3790950" y="57150"/>
            <a:ext cx="9766300" cy="9766300"/>
            <a:chOff x="-2699" y="-303"/>
            <a:chExt cx="6818" cy="6818"/>
          </a:xfrm>
        </p:grpSpPr>
        <p:graphicFrame>
          <p:nvGraphicFramePr>
            <p:cNvPr id="7217" name="Object 9"/>
            <p:cNvGraphicFramePr>
              <a:graphicFrameLocks noChangeAspect="1"/>
            </p:cNvGraphicFramePr>
            <p:nvPr/>
          </p:nvGraphicFramePr>
          <p:xfrm>
            <a:off x="211" y="3203"/>
            <a:ext cx="573" cy="923"/>
          </p:xfrm>
          <a:graphic>
            <a:graphicData uri="http://schemas.openxmlformats.org/presentationml/2006/ole">
              <mc:AlternateContent xmlns:mc="http://schemas.openxmlformats.org/markup-compatibility/2006">
                <mc:Choice xmlns:v="urn:schemas-microsoft-com:vml" Requires="v">
                  <p:oleObj spid="_x0000_s8349" name="CorelDRAW" r:id="rId4" imgW="1064657" imgH="1717119" progId="CorelDraw.Graphic.11">
                    <p:embed/>
                  </p:oleObj>
                </mc:Choice>
                <mc:Fallback>
                  <p:oleObj name="CorelDRAW" r:id="rId4" imgW="1064657" imgH="1717119" progId="CorelDraw.Graphic.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 y="3203"/>
                          <a:ext cx="573"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218" name="AutoShape 10"/>
            <p:cNvSpPr>
              <a:spLocks noChangeArrowheads="1"/>
            </p:cNvSpPr>
            <p:nvPr/>
          </p:nvSpPr>
          <p:spPr bwMode="auto">
            <a:xfrm>
              <a:off x="-2699" y="-303"/>
              <a:ext cx="6818" cy="681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2 w 21600"/>
                <a:gd name="T25" fmla="*/ 3162 h 21600"/>
                <a:gd name="T26" fmla="*/ 18438 w 21600"/>
                <a:gd name="T27" fmla="*/ 1843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09" y="10800"/>
                  </a:moveTo>
                  <a:cubicBezTo>
                    <a:pt x="10509" y="10961"/>
                    <a:pt x="10639" y="11091"/>
                    <a:pt x="10800" y="11091"/>
                  </a:cubicBezTo>
                  <a:cubicBezTo>
                    <a:pt x="10961" y="11091"/>
                    <a:pt x="11091" y="10961"/>
                    <a:pt x="11091" y="10800"/>
                  </a:cubicBezTo>
                  <a:cubicBezTo>
                    <a:pt x="11091" y="10639"/>
                    <a:pt x="10961" y="10509"/>
                    <a:pt x="10800" y="10509"/>
                  </a:cubicBezTo>
                  <a:cubicBezTo>
                    <a:pt x="10639" y="10509"/>
                    <a:pt x="10509" y="10639"/>
                    <a:pt x="10509" y="10800"/>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grpSp>
      <p:grpSp>
        <p:nvGrpSpPr>
          <p:cNvPr id="4" name="Group 11"/>
          <p:cNvGrpSpPr>
            <a:grpSpLocks/>
          </p:cNvGrpSpPr>
          <p:nvPr/>
        </p:nvGrpSpPr>
        <p:grpSpPr bwMode="auto">
          <a:xfrm>
            <a:off x="-3790950" y="57150"/>
            <a:ext cx="9766300" cy="9766300"/>
            <a:chOff x="-2699" y="-303"/>
            <a:chExt cx="6818" cy="6818"/>
          </a:xfrm>
        </p:grpSpPr>
        <p:graphicFrame>
          <p:nvGraphicFramePr>
            <p:cNvPr id="7215" name="Object 12"/>
            <p:cNvGraphicFramePr>
              <a:graphicFrameLocks noChangeAspect="1"/>
            </p:cNvGraphicFramePr>
            <p:nvPr/>
          </p:nvGraphicFramePr>
          <p:xfrm>
            <a:off x="603" y="3246"/>
            <a:ext cx="644" cy="882"/>
          </p:xfrm>
          <a:graphic>
            <a:graphicData uri="http://schemas.openxmlformats.org/presentationml/2006/ole">
              <mc:AlternateContent xmlns:mc="http://schemas.openxmlformats.org/markup-compatibility/2006">
                <mc:Choice xmlns:v="urn:schemas-microsoft-com:vml" Requires="v">
                  <p:oleObj spid="_x0000_s8350" name="CorelDRAW" r:id="rId6" imgW="1198007" imgH="1639729" progId="CorelDraw.Graphic.11">
                    <p:embed/>
                  </p:oleObj>
                </mc:Choice>
                <mc:Fallback>
                  <p:oleObj name="CorelDRAW" r:id="rId6" imgW="1198007" imgH="1639729" progId="CorelDraw.Graphic.1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3" y="3246"/>
                          <a:ext cx="644" cy="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216" name="AutoShape 13"/>
            <p:cNvSpPr>
              <a:spLocks noChangeArrowheads="1"/>
            </p:cNvSpPr>
            <p:nvPr/>
          </p:nvSpPr>
          <p:spPr bwMode="auto">
            <a:xfrm>
              <a:off x="-2699" y="-303"/>
              <a:ext cx="6818" cy="681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2 w 21600"/>
                <a:gd name="T25" fmla="*/ 3162 h 21600"/>
                <a:gd name="T26" fmla="*/ 18438 w 21600"/>
                <a:gd name="T27" fmla="*/ 1843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09" y="10800"/>
                  </a:moveTo>
                  <a:cubicBezTo>
                    <a:pt x="10509" y="10961"/>
                    <a:pt x="10639" y="11091"/>
                    <a:pt x="10800" y="11091"/>
                  </a:cubicBezTo>
                  <a:cubicBezTo>
                    <a:pt x="10961" y="11091"/>
                    <a:pt x="11091" y="10961"/>
                    <a:pt x="11091" y="10800"/>
                  </a:cubicBezTo>
                  <a:cubicBezTo>
                    <a:pt x="11091" y="10639"/>
                    <a:pt x="10961" y="10509"/>
                    <a:pt x="10800" y="10509"/>
                  </a:cubicBezTo>
                  <a:cubicBezTo>
                    <a:pt x="10639" y="10509"/>
                    <a:pt x="10509" y="10639"/>
                    <a:pt x="10509" y="10800"/>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grpSp>
      <p:grpSp>
        <p:nvGrpSpPr>
          <p:cNvPr id="5" name="Group 14"/>
          <p:cNvGrpSpPr>
            <a:grpSpLocks/>
          </p:cNvGrpSpPr>
          <p:nvPr/>
        </p:nvGrpSpPr>
        <p:grpSpPr bwMode="auto">
          <a:xfrm>
            <a:off x="-3810000" y="0"/>
            <a:ext cx="9766300" cy="9766300"/>
            <a:chOff x="-2456" y="28"/>
            <a:chExt cx="6152" cy="6152"/>
          </a:xfrm>
        </p:grpSpPr>
        <p:grpSp>
          <p:nvGrpSpPr>
            <p:cNvPr id="7182" name="Group 15"/>
            <p:cNvGrpSpPr>
              <a:grpSpLocks/>
            </p:cNvGrpSpPr>
            <p:nvPr/>
          </p:nvGrpSpPr>
          <p:grpSpPr bwMode="auto">
            <a:xfrm>
              <a:off x="818" y="2598"/>
              <a:ext cx="2316" cy="1376"/>
              <a:chOff x="431" y="845"/>
              <a:chExt cx="4037" cy="2494"/>
            </a:xfrm>
          </p:grpSpPr>
          <p:grpSp>
            <p:nvGrpSpPr>
              <p:cNvPr id="7194" name="Group 16"/>
              <p:cNvGrpSpPr>
                <a:grpSpLocks/>
              </p:cNvGrpSpPr>
              <p:nvPr/>
            </p:nvGrpSpPr>
            <p:grpSpPr bwMode="auto">
              <a:xfrm>
                <a:off x="431" y="845"/>
                <a:ext cx="4037" cy="2178"/>
                <a:chOff x="295" y="1797"/>
                <a:chExt cx="4037" cy="2178"/>
              </a:xfrm>
            </p:grpSpPr>
            <p:sp>
              <p:nvSpPr>
                <p:cNvPr id="7197" name="AutoShape 17"/>
                <p:cNvSpPr>
                  <a:spLocks noChangeArrowheads="1"/>
                </p:cNvSpPr>
                <p:nvPr/>
              </p:nvSpPr>
              <p:spPr bwMode="auto">
                <a:xfrm flipH="1" flipV="1">
                  <a:off x="1111" y="1797"/>
                  <a:ext cx="453" cy="1090"/>
                </a:xfrm>
                <a:prstGeom prst="rtTriangle">
                  <a:avLst/>
                </a:prstGeom>
                <a:noFill/>
                <a:ln w="381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198" name="Rectangle 18"/>
                <p:cNvSpPr>
                  <a:spLocks noChangeArrowheads="1"/>
                </p:cNvSpPr>
                <p:nvPr/>
              </p:nvSpPr>
              <p:spPr bwMode="auto">
                <a:xfrm>
                  <a:off x="1565" y="1797"/>
                  <a:ext cx="2767" cy="1633"/>
                </a:xfrm>
                <a:prstGeom prst="rect">
                  <a:avLst/>
                </a:prstGeom>
                <a:solidFill>
                  <a:schemeClr val="bg1"/>
                </a:solidFill>
                <a:ln w="38100" algn="ctr">
                  <a:solidFill>
                    <a:schemeClr val="hlink"/>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199" name="AutoShape 19"/>
                <p:cNvSpPr>
                  <a:spLocks noChangeArrowheads="1"/>
                </p:cNvSpPr>
                <p:nvPr/>
              </p:nvSpPr>
              <p:spPr bwMode="auto">
                <a:xfrm rot="16200000" flipH="1">
                  <a:off x="168" y="2568"/>
                  <a:ext cx="2177" cy="636"/>
                </a:xfrm>
                <a:prstGeom prst="parallelogram">
                  <a:avLst>
                    <a:gd name="adj" fmla="val 85574"/>
                  </a:avLst>
                </a:prstGeom>
                <a:solidFill>
                  <a:schemeClr val="bg1"/>
                </a:solidFill>
                <a:ln w="38100" algn="ctr">
                  <a:solidFill>
                    <a:schemeClr val="hlink"/>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0" name="AutoShape 20"/>
                <p:cNvSpPr>
                  <a:spLocks noChangeArrowheads="1"/>
                </p:cNvSpPr>
                <p:nvPr/>
              </p:nvSpPr>
              <p:spPr bwMode="auto">
                <a:xfrm flipH="1" flipV="1">
                  <a:off x="930" y="3430"/>
                  <a:ext cx="3402" cy="545"/>
                </a:xfrm>
                <a:prstGeom prst="parallelogram">
                  <a:avLst>
                    <a:gd name="adj" fmla="val 116868"/>
                  </a:avLst>
                </a:prstGeom>
                <a:solidFill>
                  <a:schemeClr val="bg1"/>
                </a:solidFill>
                <a:ln w="38100" algn="ctr">
                  <a:solidFill>
                    <a:schemeClr val="hlink"/>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1" name="Rectangle 21"/>
                <p:cNvSpPr>
                  <a:spLocks noChangeArrowheads="1"/>
                </p:cNvSpPr>
                <p:nvPr/>
              </p:nvSpPr>
              <p:spPr bwMode="auto">
                <a:xfrm>
                  <a:off x="920" y="2335"/>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2" name="Rectangle 22"/>
                <p:cNvSpPr>
                  <a:spLocks noChangeArrowheads="1"/>
                </p:cNvSpPr>
                <p:nvPr/>
              </p:nvSpPr>
              <p:spPr bwMode="auto">
                <a:xfrm>
                  <a:off x="1469" y="2335"/>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3" name="Rectangle 23"/>
                <p:cNvSpPr>
                  <a:spLocks noChangeArrowheads="1"/>
                </p:cNvSpPr>
                <p:nvPr/>
              </p:nvSpPr>
              <p:spPr bwMode="auto">
                <a:xfrm>
                  <a:off x="2018" y="2335"/>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4" name="Rectangle 24"/>
                <p:cNvSpPr>
                  <a:spLocks noChangeArrowheads="1"/>
                </p:cNvSpPr>
                <p:nvPr/>
              </p:nvSpPr>
              <p:spPr bwMode="auto">
                <a:xfrm>
                  <a:off x="2581" y="2335"/>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5" name="Rectangle 25"/>
                <p:cNvSpPr>
                  <a:spLocks noChangeArrowheads="1"/>
                </p:cNvSpPr>
                <p:nvPr/>
              </p:nvSpPr>
              <p:spPr bwMode="auto">
                <a:xfrm>
                  <a:off x="3130" y="2335"/>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6" name="Rectangle 26"/>
                <p:cNvSpPr>
                  <a:spLocks noChangeArrowheads="1"/>
                </p:cNvSpPr>
                <p:nvPr/>
              </p:nvSpPr>
              <p:spPr bwMode="auto">
                <a:xfrm>
                  <a:off x="920" y="3158"/>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7" name="Rectangle 27"/>
                <p:cNvSpPr>
                  <a:spLocks noChangeArrowheads="1"/>
                </p:cNvSpPr>
                <p:nvPr/>
              </p:nvSpPr>
              <p:spPr bwMode="auto">
                <a:xfrm>
                  <a:off x="1469" y="3158"/>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8" name="Rectangle 28"/>
                <p:cNvSpPr>
                  <a:spLocks noChangeArrowheads="1"/>
                </p:cNvSpPr>
                <p:nvPr/>
              </p:nvSpPr>
              <p:spPr bwMode="auto">
                <a:xfrm>
                  <a:off x="2018" y="3158"/>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09" name="Rectangle 29"/>
                <p:cNvSpPr>
                  <a:spLocks noChangeArrowheads="1"/>
                </p:cNvSpPr>
                <p:nvPr/>
              </p:nvSpPr>
              <p:spPr bwMode="auto">
                <a:xfrm>
                  <a:off x="2581" y="3158"/>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10" name="Rectangle 30"/>
                <p:cNvSpPr>
                  <a:spLocks noChangeArrowheads="1"/>
                </p:cNvSpPr>
                <p:nvPr/>
              </p:nvSpPr>
              <p:spPr bwMode="auto">
                <a:xfrm>
                  <a:off x="3130" y="3158"/>
                  <a:ext cx="544" cy="816"/>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11" name="AutoShape 31"/>
                <p:cNvSpPr>
                  <a:spLocks noChangeArrowheads="1"/>
                </p:cNvSpPr>
                <p:nvPr/>
              </p:nvSpPr>
              <p:spPr bwMode="auto">
                <a:xfrm rot="16200000" flipH="1">
                  <a:off x="2925" y="2568"/>
                  <a:ext cx="2177" cy="636"/>
                </a:xfrm>
                <a:prstGeom prst="parallelogram">
                  <a:avLst>
                    <a:gd name="adj" fmla="val 85574"/>
                  </a:avLst>
                </a:prstGeom>
                <a:noFill/>
                <a:ln w="381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12" name="AutoShape 32"/>
                <p:cNvSpPr>
                  <a:spLocks noChangeArrowheads="1"/>
                </p:cNvSpPr>
                <p:nvPr/>
              </p:nvSpPr>
              <p:spPr bwMode="auto">
                <a:xfrm flipH="1" flipV="1">
                  <a:off x="930" y="1797"/>
                  <a:ext cx="3402" cy="545"/>
                </a:xfrm>
                <a:prstGeom prst="parallelogram">
                  <a:avLst>
                    <a:gd name="adj" fmla="val 116868"/>
                  </a:avLst>
                </a:prstGeom>
                <a:noFill/>
                <a:ln w="381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13" name="AutoShape 33"/>
                <p:cNvSpPr>
                  <a:spLocks noChangeArrowheads="1"/>
                </p:cNvSpPr>
                <p:nvPr/>
              </p:nvSpPr>
              <p:spPr bwMode="auto">
                <a:xfrm flipH="1" flipV="1">
                  <a:off x="478" y="2342"/>
                  <a:ext cx="453" cy="1090"/>
                </a:xfrm>
                <a:prstGeom prst="rtTriangle">
                  <a:avLst/>
                </a:prstGeom>
                <a:noFill/>
                <a:ln w="381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214" name="AutoShape 34"/>
                <p:cNvSpPr>
                  <a:spLocks noChangeArrowheads="1"/>
                </p:cNvSpPr>
                <p:nvPr/>
              </p:nvSpPr>
              <p:spPr bwMode="auto">
                <a:xfrm rot="2932033" flipV="1">
                  <a:off x="748" y="1526"/>
                  <a:ext cx="159" cy="1066"/>
                </a:xfrm>
                <a:prstGeom prst="can">
                  <a:avLst>
                    <a:gd name="adj" fmla="val 22038"/>
                  </a:avLst>
                </a:prstGeom>
                <a:solidFill>
                  <a:schemeClr val="accent1"/>
                </a:solidFill>
                <a:ln w="9525">
                  <a:solidFill>
                    <a:schemeClr val="hlink"/>
                  </a:solidFill>
                  <a:round/>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sp>
            <p:nvSpPr>
              <p:cNvPr id="7195" name="Oval 35"/>
              <p:cNvSpPr>
                <a:spLocks noChangeArrowheads="1"/>
              </p:cNvSpPr>
              <p:nvPr/>
            </p:nvSpPr>
            <p:spPr bwMode="auto">
              <a:xfrm>
                <a:off x="1338" y="2795"/>
                <a:ext cx="544" cy="544"/>
              </a:xfrm>
              <a:prstGeom prst="ellipse">
                <a:avLst/>
              </a:prstGeom>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path path="shape">
                  <a:fillToRect l="50000" t="50000" r="50000" b="50000"/>
                </a:path>
              </a:gradFill>
              <a:ln w="9525">
                <a:solidFill>
                  <a:schemeClr val="hlink"/>
                </a:solidFill>
                <a:round/>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7196" name="Oval 36"/>
              <p:cNvSpPr>
                <a:spLocks noChangeArrowheads="1"/>
              </p:cNvSpPr>
              <p:nvPr/>
            </p:nvSpPr>
            <p:spPr bwMode="auto">
              <a:xfrm>
                <a:off x="2983" y="2795"/>
                <a:ext cx="544" cy="544"/>
              </a:xfrm>
              <a:prstGeom prst="ellipse">
                <a:avLst/>
              </a:prstGeom>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path path="shape">
                  <a:fillToRect l="50000" t="50000" r="50000" b="50000"/>
                </a:path>
              </a:gradFill>
              <a:ln w="9525">
                <a:solidFill>
                  <a:schemeClr val="hlink"/>
                </a:solidFill>
                <a:round/>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aphicFrame>
          <p:nvGraphicFramePr>
            <p:cNvPr id="7183" name="Object 37"/>
            <p:cNvGraphicFramePr>
              <a:graphicFrameLocks noChangeAspect="1"/>
            </p:cNvGraphicFramePr>
            <p:nvPr/>
          </p:nvGraphicFramePr>
          <p:xfrm>
            <a:off x="192" y="2046"/>
            <a:ext cx="1077" cy="1315"/>
          </p:xfrm>
          <a:graphic>
            <a:graphicData uri="http://schemas.openxmlformats.org/presentationml/2006/ole">
              <mc:AlternateContent xmlns:mc="http://schemas.openxmlformats.org/markup-compatibility/2006">
                <mc:Choice xmlns:v="urn:schemas-microsoft-com:vml" Requires="v">
                  <p:oleObj spid="_x0000_s8351" name="CorelDRAW" r:id="rId8" imgW="2571036" imgH="3144917" progId="CorelDraw.Graphic.11">
                    <p:embed/>
                  </p:oleObj>
                </mc:Choice>
                <mc:Fallback>
                  <p:oleObj name="CorelDRAW" r:id="rId8" imgW="2571036" imgH="3144917" progId="CorelDraw.Graphic.1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2" y="2046"/>
                          <a:ext cx="1077" cy="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184" name="Group 38"/>
            <p:cNvGrpSpPr>
              <a:grpSpLocks/>
            </p:cNvGrpSpPr>
            <p:nvPr/>
          </p:nvGrpSpPr>
          <p:grpSpPr bwMode="auto">
            <a:xfrm>
              <a:off x="1186" y="2187"/>
              <a:ext cx="2334" cy="532"/>
              <a:chOff x="1338" y="2024"/>
              <a:chExt cx="2586" cy="590"/>
            </a:xfrm>
          </p:grpSpPr>
          <p:sp>
            <p:nvSpPr>
              <p:cNvPr id="7186" name="Line 39"/>
              <p:cNvSpPr>
                <a:spLocks noChangeShapeType="1"/>
              </p:cNvSpPr>
              <p:nvPr/>
            </p:nvSpPr>
            <p:spPr bwMode="auto">
              <a:xfrm>
                <a:off x="1338" y="2614"/>
                <a:ext cx="2359" cy="0"/>
              </a:xfrm>
              <a:prstGeom prst="line">
                <a:avLst/>
              </a:prstGeom>
              <a:noFill/>
              <a:ln w="762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7187" name="Line 40"/>
              <p:cNvSpPr>
                <a:spLocks noChangeShapeType="1"/>
              </p:cNvSpPr>
              <p:nvPr/>
            </p:nvSpPr>
            <p:spPr bwMode="auto">
              <a:xfrm>
                <a:off x="1338" y="2568"/>
                <a:ext cx="982" cy="0"/>
              </a:xfrm>
              <a:prstGeom prst="line">
                <a:avLst/>
              </a:prstGeom>
              <a:noFill/>
              <a:ln w="762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nvGrpSpPr>
              <p:cNvPr id="7188" name="Group 41"/>
              <p:cNvGrpSpPr>
                <a:grpSpLocks/>
              </p:cNvGrpSpPr>
              <p:nvPr/>
            </p:nvGrpSpPr>
            <p:grpSpPr bwMode="auto">
              <a:xfrm>
                <a:off x="1972" y="2028"/>
                <a:ext cx="409" cy="448"/>
                <a:chOff x="1202" y="1117"/>
                <a:chExt cx="318" cy="172"/>
              </a:xfrm>
            </p:grpSpPr>
            <p:sp>
              <p:nvSpPr>
                <p:cNvPr id="7192" name="Text Box 42"/>
                <p:cNvSpPr txBox="1">
                  <a:spLocks noChangeArrowheads="1"/>
                </p:cNvSpPr>
                <p:nvPr/>
              </p:nvSpPr>
              <p:spPr bwMode="auto">
                <a:xfrm>
                  <a:off x="1202" y="1117"/>
                  <a:ext cx="318"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vi-VN" altLang="en-US" sz="3600">
                      <a:solidFill>
                        <a:srgbClr val="006600"/>
                      </a:solidFill>
                      <a:latin typeface="Tahoma" pitchFamily="34" charset="0"/>
                      <a:cs typeface="Arial" charset="0"/>
                    </a:rPr>
                    <a:t>F</a:t>
                  </a:r>
                  <a:endParaRPr lang="en-US" altLang="en-US" sz="3600">
                    <a:solidFill>
                      <a:srgbClr val="006600"/>
                    </a:solidFill>
                    <a:latin typeface="Tahoma" pitchFamily="34" charset="0"/>
                    <a:cs typeface="Arial" charset="0"/>
                  </a:endParaRPr>
                </a:p>
              </p:txBody>
            </p:sp>
            <p:sp>
              <p:nvSpPr>
                <p:cNvPr id="7193" name="Line 43"/>
                <p:cNvSpPr>
                  <a:spLocks noChangeShapeType="1"/>
                </p:cNvSpPr>
                <p:nvPr/>
              </p:nvSpPr>
              <p:spPr bwMode="auto">
                <a:xfrm>
                  <a:off x="1202" y="1117"/>
                  <a:ext cx="272" cy="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nvGrpSpPr>
              <p:cNvPr id="7189" name="Group 44"/>
              <p:cNvGrpSpPr>
                <a:grpSpLocks/>
              </p:cNvGrpSpPr>
              <p:nvPr/>
            </p:nvGrpSpPr>
            <p:grpSpPr bwMode="auto">
              <a:xfrm>
                <a:off x="3515" y="2024"/>
                <a:ext cx="409" cy="448"/>
                <a:chOff x="3515" y="2024"/>
                <a:chExt cx="409" cy="448"/>
              </a:xfrm>
            </p:grpSpPr>
            <p:sp>
              <p:nvSpPr>
                <p:cNvPr id="7190" name="Text Box 45"/>
                <p:cNvSpPr txBox="1">
                  <a:spLocks noChangeArrowheads="1"/>
                </p:cNvSpPr>
                <p:nvPr/>
              </p:nvSpPr>
              <p:spPr bwMode="auto">
                <a:xfrm>
                  <a:off x="3515" y="2024"/>
                  <a:ext cx="409"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3600">
                      <a:solidFill>
                        <a:srgbClr val="FF0066"/>
                      </a:solidFill>
                      <a:latin typeface="Tahoma" pitchFamily="34" charset="0"/>
                      <a:cs typeface="Arial" charset="0"/>
                    </a:rPr>
                    <a:t>a</a:t>
                  </a:r>
                </a:p>
              </p:txBody>
            </p:sp>
            <p:sp>
              <p:nvSpPr>
                <p:cNvPr id="7191" name="Line 46"/>
                <p:cNvSpPr>
                  <a:spLocks noChangeShapeType="1"/>
                </p:cNvSpPr>
                <p:nvPr/>
              </p:nvSpPr>
              <p:spPr bwMode="auto">
                <a:xfrm>
                  <a:off x="3593" y="2115"/>
                  <a:ext cx="194" cy="0"/>
                </a:xfrm>
                <a:prstGeom prst="line">
                  <a:avLst/>
                </a:prstGeom>
                <a:noFill/>
                <a:ln w="9525">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sp>
          <p:nvSpPr>
            <p:cNvPr id="7185" name="AutoShape 47"/>
            <p:cNvSpPr>
              <a:spLocks noChangeArrowheads="1"/>
            </p:cNvSpPr>
            <p:nvPr/>
          </p:nvSpPr>
          <p:spPr bwMode="auto">
            <a:xfrm>
              <a:off x="-2456" y="28"/>
              <a:ext cx="6152" cy="61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509" y="10800"/>
                  </a:moveTo>
                  <a:cubicBezTo>
                    <a:pt x="10509" y="10961"/>
                    <a:pt x="10639" y="11091"/>
                    <a:pt x="10800" y="11091"/>
                  </a:cubicBezTo>
                  <a:cubicBezTo>
                    <a:pt x="10961" y="11091"/>
                    <a:pt x="11091" y="10961"/>
                    <a:pt x="11091" y="10800"/>
                  </a:cubicBezTo>
                  <a:cubicBezTo>
                    <a:pt x="11091" y="10639"/>
                    <a:pt x="10961" y="10509"/>
                    <a:pt x="10800" y="10509"/>
                  </a:cubicBezTo>
                  <a:cubicBezTo>
                    <a:pt x="10639" y="10509"/>
                    <a:pt x="10509" y="10639"/>
                    <a:pt x="10509" y="10800"/>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grpSp>
      <p:sp>
        <p:nvSpPr>
          <p:cNvPr id="7176" name="Rectangle 53"/>
          <p:cNvSpPr>
            <a:spLocks noChangeArrowheads="1"/>
          </p:cNvSpPr>
          <p:nvPr/>
        </p:nvSpPr>
        <p:spPr bwMode="auto">
          <a:xfrm>
            <a:off x="0" y="3319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fontAlgn="base" hangingPunct="0">
              <a:spcBef>
                <a:spcPct val="0"/>
              </a:spcBef>
              <a:spcAft>
                <a:spcPct val="0"/>
              </a:spcAft>
            </a:pPr>
            <a:endParaRPr lang="en-US" altLang="en-US">
              <a:solidFill>
                <a:srgbClr val="000000"/>
              </a:solidFill>
            </a:endParaRPr>
          </a:p>
        </p:txBody>
      </p:sp>
      <p:grpSp>
        <p:nvGrpSpPr>
          <p:cNvPr id="11" name="Group 57"/>
          <p:cNvGrpSpPr>
            <a:grpSpLocks/>
          </p:cNvGrpSpPr>
          <p:nvPr/>
        </p:nvGrpSpPr>
        <p:grpSpPr bwMode="auto">
          <a:xfrm>
            <a:off x="2154237" y="2819400"/>
            <a:ext cx="3332163" cy="666750"/>
            <a:chOff x="2471" y="1116"/>
            <a:chExt cx="2099" cy="420"/>
          </a:xfrm>
        </p:grpSpPr>
        <p:graphicFrame>
          <p:nvGraphicFramePr>
            <p:cNvPr id="7179" name="Object 52"/>
            <p:cNvGraphicFramePr>
              <a:graphicFrameLocks noChangeAspect="1"/>
            </p:cNvGraphicFramePr>
            <p:nvPr/>
          </p:nvGraphicFramePr>
          <p:xfrm>
            <a:off x="4320" y="1116"/>
            <a:ext cx="250" cy="384"/>
          </p:xfrm>
          <a:graphic>
            <a:graphicData uri="http://schemas.openxmlformats.org/presentationml/2006/ole">
              <mc:AlternateContent xmlns:mc="http://schemas.openxmlformats.org/markup-compatibility/2006">
                <mc:Choice xmlns:v="urn:schemas-microsoft-com:vml" Requires="v">
                  <p:oleObj spid="_x0000_s8352" name="Equation" r:id="rId10" imgW="57279" imgH="133347" progId="Equation.3">
                    <p:embed/>
                  </p:oleObj>
                </mc:Choice>
                <mc:Fallback>
                  <p:oleObj name="Equation" r:id="rId10" imgW="57279" imgH="133347"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0" y="1116"/>
                          <a:ext cx="25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80" name="Text Box 54"/>
            <p:cNvSpPr txBox="1">
              <a:spLocks noChangeArrowheads="1"/>
            </p:cNvSpPr>
            <p:nvPr/>
          </p:nvSpPr>
          <p:spPr bwMode="auto">
            <a:xfrm>
              <a:off x="2664" y="1248"/>
              <a:ext cx="16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FF0066"/>
                  </a:solidFill>
                </a:rPr>
                <a:t>cùng hướng với</a:t>
              </a:r>
            </a:p>
          </p:txBody>
        </p:sp>
        <p:graphicFrame>
          <p:nvGraphicFramePr>
            <p:cNvPr id="7181" name="Object 55"/>
            <p:cNvGraphicFramePr>
              <a:graphicFrameLocks noChangeAspect="1"/>
            </p:cNvGraphicFramePr>
            <p:nvPr/>
          </p:nvGraphicFramePr>
          <p:xfrm>
            <a:off x="2471" y="1129"/>
            <a:ext cx="204" cy="407"/>
          </p:xfrm>
          <a:graphic>
            <a:graphicData uri="http://schemas.openxmlformats.org/presentationml/2006/ole">
              <mc:AlternateContent xmlns:mc="http://schemas.openxmlformats.org/markup-compatibility/2006">
                <mc:Choice xmlns:v="urn:schemas-microsoft-com:vml" Requires="v">
                  <p:oleObj spid="_x0000_s8353" name="Equation" r:id="rId12" imgW="28639" imgH="142795" progId="Equation.3">
                    <p:embed/>
                  </p:oleObj>
                </mc:Choice>
                <mc:Fallback>
                  <p:oleObj name="Equation" r:id="rId12" imgW="28639" imgH="142795"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71" y="1129"/>
                          <a:ext cx="20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4" name="Text Box 6"/>
          <p:cNvSpPr txBox="1">
            <a:spLocks noChangeArrowheads="1"/>
          </p:cNvSpPr>
          <p:nvPr/>
        </p:nvSpPr>
        <p:spPr bwMode="auto">
          <a:xfrm>
            <a:off x="400050" y="1600200"/>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II. ĐỊNH LUẬT II NIU-TƠN </a:t>
            </a:r>
          </a:p>
        </p:txBody>
      </p:sp>
      <p:sp>
        <p:nvSpPr>
          <p:cNvPr id="55" name="Text Box 19"/>
          <p:cNvSpPr txBox="1">
            <a:spLocks noChangeArrowheads="1"/>
          </p:cNvSpPr>
          <p:nvPr/>
        </p:nvSpPr>
        <p:spPr bwMode="auto">
          <a:xfrm>
            <a:off x="400050" y="1219200"/>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 ĐỊNH LUẬT I NIU-TƠN</a:t>
            </a:r>
          </a:p>
        </p:txBody>
      </p:sp>
      <p:sp>
        <p:nvSpPr>
          <p:cNvPr id="56" name="WordArt 8"/>
          <p:cNvSpPr>
            <a:spLocks noChangeArrowheads="1" noChangeShapeType="1" noTextEdit="1"/>
          </p:cNvSpPr>
          <p:nvPr/>
        </p:nvSpPr>
        <p:spPr bwMode="auto">
          <a:xfrm>
            <a:off x="1447800" y="457200"/>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sp>
        <p:nvSpPr>
          <p:cNvPr id="57" name="Text Box 4"/>
          <p:cNvSpPr txBox="1">
            <a:spLocks noChangeArrowheads="1"/>
          </p:cNvSpPr>
          <p:nvPr/>
        </p:nvSpPr>
        <p:spPr bwMode="auto">
          <a:xfrm>
            <a:off x="4382943" y="74181"/>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pic>
        <p:nvPicPr>
          <p:cNvPr id="58"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13588" y="295275"/>
            <a:ext cx="17811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29198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repeatCount="indefinite" autoRev="1" fill="hold" nodeType="clickEffect">
                                  <p:stCondLst>
                                    <p:cond delay="0"/>
                                  </p:stCondLst>
                                  <p:childTnLst>
                                    <p:animRot by="2700000">
                                      <p:cBhvr>
                                        <p:cTn id="6" dur="500" fill="hold"/>
                                        <p:tgtEl>
                                          <p:spTgt spid="4"/>
                                        </p:tgtEl>
                                        <p:attrNameLst>
                                          <p:attrName>r</p:attrName>
                                        </p:attrNameLst>
                                      </p:cBhvr>
                                    </p:animRot>
                                  </p:childTnLst>
                                </p:cTn>
                              </p:par>
                              <p:par>
                                <p:cTn id="7" presetID="8" presetClass="emph" presetSubtype="0" repeatCount="indefinite" autoRev="1" fill="hold" nodeType="withEffect">
                                  <p:stCondLst>
                                    <p:cond delay="0"/>
                                  </p:stCondLst>
                                  <p:childTnLst>
                                    <p:animRot by="-2700000">
                                      <p:cBhvr>
                                        <p:cTn id="8" dur="500" fill="hold"/>
                                        <p:tgtEl>
                                          <p:spTgt spid="3"/>
                                        </p:tgtEl>
                                        <p:attrNameLst>
                                          <p:attrName>r</p:attrName>
                                        </p:attrNameLst>
                                      </p:cBhvr>
                                    </p:animRot>
                                  </p:childTnLst>
                                </p:cTn>
                              </p:par>
                              <p:par>
                                <p:cTn id="9" presetID="2" presetClass="exit" presetSubtype="2" fill="hold" nodeType="withEffect">
                                  <p:stCondLst>
                                    <p:cond delay="0"/>
                                  </p:stCondLst>
                                  <p:childTnLst>
                                    <p:anim calcmode="lin" valueType="num">
                                      <p:cBhvr additive="base">
                                        <p:cTn id="10" dur="15000"/>
                                        <p:tgtEl>
                                          <p:spTgt spid="3"/>
                                        </p:tgtEl>
                                        <p:attrNameLst>
                                          <p:attrName>ppt_x</p:attrName>
                                        </p:attrNameLst>
                                      </p:cBhvr>
                                      <p:tavLst>
                                        <p:tav tm="0">
                                          <p:val>
                                            <p:strVal val="ppt_x"/>
                                          </p:val>
                                        </p:tav>
                                        <p:tav tm="100000">
                                          <p:val>
                                            <p:strVal val="1+ppt_w/2"/>
                                          </p:val>
                                        </p:tav>
                                      </p:tavLst>
                                    </p:anim>
                                    <p:anim calcmode="lin" valueType="num">
                                      <p:cBhvr additive="base">
                                        <p:cTn id="11" dur="15000"/>
                                        <p:tgtEl>
                                          <p:spTgt spid="3"/>
                                        </p:tgtEl>
                                        <p:attrNameLst>
                                          <p:attrName>ppt_y</p:attrName>
                                        </p:attrNameLst>
                                      </p:cBhvr>
                                      <p:tavLst>
                                        <p:tav tm="0">
                                          <p:val>
                                            <p:strVal val="ppt_y"/>
                                          </p:val>
                                        </p:tav>
                                        <p:tav tm="100000">
                                          <p:val>
                                            <p:strVal val="ppt_y"/>
                                          </p:val>
                                        </p:tav>
                                      </p:tavLst>
                                    </p:anim>
                                    <p:set>
                                      <p:cBhvr>
                                        <p:cTn id="12" dur="1" fill="hold">
                                          <p:stCondLst>
                                            <p:cond delay="14999"/>
                                          </p:stCondLst>
                                        </p:cTn>
                                        <p:tgtEl>
                                          <p:spTgt spid="3"/>
                                        </p:tgtEl>
                                        <p:attrNameLst>
                                          <p:attrName>style.visibility</p:attrName>
                                        </p:attrNameLst>
                                      </p:cBhvr>
                                      <p:to>
                                        <p:strVal val="hidden"/>
                                      </p:to>
                                    </p:set>
                                  </p:childTnLst>
                                </p:cTn>
                              </p:par>
                              <p:par>
                                <p:cTn id="13" presetID="2" presetClass="exit" presetSubtype="2" fill="hold" nodeType="withEffect">
                                  <p:stCondLst>
                                    <p:cond delay="0"/>
                                  </p:stCondLst>
                                  <p:childTnLst>
                                    <p:anim calcmode="lin" valueType="num">
                                      <p:cBhvr additive="base">
                                        <p:cTn id="14" dur="15000"/>
                                        <p:tgtEl>
                                          <p:spTgt spid="4"/>
                                        </p:tgtEl>
                                        <p:attrNameLst>
                                          <p:attrName>ppt_x</p:attrName>
                                        </p:attrNameLst>
                                      </p:cBhvr>
                                      <p:tavLst>
                                        <p:tav tm="0">
                                          <p:val>
                                            <p:strVal val="ppt_x"/>
                                          </p:val>
                                        </p:tav>
                                        <p:tav tm="100000">
                                          <p:val>
                                            <p:strVal val="1+ppt_w/2"/>
                                          </p:val>
                                        </p:tav>
                                      </p:tavLst>
                                    </p:anim>
                                    <p:anim calcmode="lin" valueType="num">
                                      <p:cBhvr additive="base">
                                        <p:cTn id="15" dur="15000"/>
                                        <p:tgtEl>
                                          <p:spTgt spid="4"/>
                                        </p:tgtEl>
                                        <p:attrNameLst>
                                          <p:attrName>ppt_y</p:attrName>
                                        </p:attrNameLst>
                                      </p:cBhvr>
                                      <p:tavLst>
                                        <p:tav tm="0">
                                          <p:val>
                                            <p:strVal val="ppt_y"/>
                                          </p:val>
                                        </p:tav>
                                        <p:tav tm="100000">
                                          <p:val>
                                            <p:strVal val="ppt_y"/>
                                          </p:val>
                                        </p:tav>
                                      </p:tavLst>
                                    </p:anim>
                                    <p:set>
                                      <p:cBhvr>
                                        <p:cTn id="16" dur="1" fill="hold">
                                          <p:stCondLst>
                                            <p:cond delay="14999"/>
                                          </p:stCondLst>
                                        </p:cTn>
                                        <p:tgtEl>
                                          <p:spTgt spid="4"/>
                                        </p:tgtEl>
                                        <p:attrNameLst>
                                          <p:attrName>style.visibility</p:attrName>
                                        </p:attrNameLst>
                                      </p:cBhvr>
                                      <p:to>
                                        <p:strVal val="hidden"/>
                                      </p:to>
                                    </p:set>
                                  </p:childTnLst>
                                </p:cTn>
                              </p:par>
                              <p:par>
                                <p:cTn id="17" presetID="2" presetClass="exit" presetSubtype="2" fill="hold" nodeType="withEffect">
                                  <p:stCondLst>
                                    <p:cond delay="0"/>
                                  </p:stCondLst>
                                  <p:childTnLst>
                                    <p:anim calcmode="lin" valueType="num">
                                      <p:cBhvr additive="base">
                                        <p:cTn id="18" dur="15000"/>
                                        <p:tgtEl>
                                          <p:spTgt spid="5"/>
                                        </p:tgtEl>
                                        <p:attrNameLst>
                                          <p:attrName>ppt_x</p:attrName>
                                        </p:attrNameLst>
                                      </p:cBhvr>
                                      <p:tavLst>
                                        <p:tav tm="0">
                                          <p:val>
                                            <p:strVal val="ppt_x"/>
                                          </p:val>
                                        </p:tav>
                                        <p:tav tm="100000">
                                          <p:val>
                                            <p:strVal val="1+ppt_w/2"/>
                                          </p:val>
                                        </p:tav>
                                      </p:tavLst>
                                    </p:anim>
                                    <p:anim calcmode="lin" valueType="num">
                                      <p:cBhvr additive="base">
                                        <p:cTn id="19" dur="15000"/>
                                        <p:tgtEl>
                                          <p:spTgt spid="5"/>
                                        </p:tgtEl>
                                        <p:attrNameLst>
                                          <p:attrName>ppt_y</p:attrName>
                                        </p:attrNameLst>
                                      </p:cBhvr>
                                      <p:tavLst>
                                        <p:tav tm="0">
                                          <p:val>
                                            <p:strVal val="ppt_y"/>
                                          </p:val>
                                        </p:tav>
                                        <p:tav tm="100000">
                                          <p:val>
                                            <p:strVal val="ppt_y"/>
                                          </p:val>
                                        </p:tav>
                                      </p:tavLst>
                                    </p:anim>
                                    <p:set>
                                      <p:cBhvr>
                                        <p:cTn id="20" dur="1" fill="hold">
                                          <p:stCondLst>
                                            <p:cond delay="14999"/>
                                          </p:stCondLst>
                                        </p:cTn>
                                        <p:tgtEl>
                                          <p:spTgt spid="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534988"/>
            <a:ext cx="3810000" cy="4848226"/>
            <a:chOff x="0" y="-337"/>
            <a:chExt cx="2400" cy="3054"/>
          </a:xfrm>
        </p:grpSpPr>
        <p:grpSp>
          <p:nvGrpSpPr>
            <p:cNvPr id="8216" name="Group 3"/>
            <p:cNvGrpSpPr>
              <a:grpSpLocks/>
            </p:cNvGrpSpPr>
            <p:nvPr/>
          </p:nvGrpSpPr>
          <p:grpSpPr bwMode="auto">
            <a:xfrm>
              <a:off x="0" y="-337"/>
              <a:ext cx="2400" cy="3054"/>
              <a:chOff x="0" y="-337"/>
              <a:chExt cx="2400" cy="3054"/>
            </a:xfrm>
          </p:grpSpPr>
          <p:grpSp>
            <p:nvGrpSpPr>
              <p:cNvPr id="8218" name="Group 4"/>
              <p:cNvGrpSpPr>
                <a:grpSpLocks/>
              </p:cNvGrpSpPr>
              <p:nvPr/>
            </p:nvGrpSpPr>
            <p:grpSpPr bwMode="auto">
              <a:xfrm>
                <a:off x="0" y="-337"/>
                <a:ext cx="2400" cy="3054"/>
                <a:chOff x="3216" y="-384"/>
                <a:chExt cx="2400" cy="3054"/>
              </a:xfrm>
            </p:grpSpPr>
            <p:grpSp>
              <p:nvGrpSpPr>
                <p:cNvPr id="8220" name="Group 5"/>
                <p:cNvGrpSpPr>
                  <a:grpSpLocks/>
                </p:cNvGrpSpPr>
                <p:nvPr/>
              </p:nvGrpSpPr>
              <p:grpSpPr bwMode="auto">
                <a:xfrm>
                  <a:off x="3216" y="-384"/>
                  <a:ext cx="2400" cy="3054"/>
                  <a:chOff x="816" y="2064"/>
                  <a:chExt cx="2400" cy="3054"/>
                </a:xfrm>
              </p:grpSpPr>
              <p:grpSp>
                <p:nvGrpSpPr>
                  <p:cNvPr id="8222" name="Group 6"/>
                  <p:cNvGrpSpPr>
                    <a:grpSpLocks/>
                  </p:cNvGrpSpPr>
                  <p:nvPr/>
                </p:nvGrpSpPr>
                <p:grpSpPr bwMode="auto">
                  <a:xfrm>
                    <a:off x="816" y="2064"/>
                    <a:ext cx="1728" cy="3054"/>
                    <a:chOff x="672" y="1266"/>
                    <a:chExt cx="1728" cy="3054"/>
                  </a:xfrm>
                </p:grpSpPr>
                <p:sp>
                  <p:nvSpPr>
                    <p:cNvPr id="8231" name="Text Box 7"/>
                    <p:cNvSpPr txBox="1">
                      <a:spLocks noChangeArrowheads="1"/>
                    </p:cNvSpPr>
                    <p:nvPr/>
                  </p:nvSpPr>
                  <p:spPr bwMode="auto">
                    <a:xfrm>
                      <a:off x="1166" y="1266"/>
                      <a:ext cx="1234" cy="30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15600">
                          <a:solidFill>
                            <a:srgbClr val="000000"/>
                          </a:solidFill>
                          <a:sym typeface="Wingdings 2" pitchFamily="18" charset="2"/>
                        </a:rPr>
                        <a:t></a:t>
                      </a:r>
                      <a:r>
                        <a:rPr lang="en-US" altLang="en-US" sz="8000">
                          <a:solidFill>
                            <a:srgbClr val="000000"/>
                          </a:solidFill>
                          <a:sym typeface="Wingdings 2" pitchFamily="18" charset="2"/>
                        </a:rPr>
                        <a:t> </a:t>
                      </a:r>
                      <a:r>
                        <a:rPr lang="en-US" altLang="en-US" sz="15600">
                          <a:solidFill>
                            <a:srgbClr val="000000"/>
                          </a:solidFill>
                        </a:rPr>
                        <a:t> </a:t>
                      </a:r>
                    </a:p>
                  </p:txBody>
                </p:sp>
                <p:sp>
                  <p:nvSpPr>
                    <p:cNvPr id="8232" name="Rectangle 8"/>
                    <p:cNvSpPr>
                      <a:spLocks noChangeArrowheads="1"/>
                    </p:cNvSpPr>
                    <p:nvPr/>
                  </p:nvSpPr>
                  <p:spPr bwMode="auto">
                    <a:xfrm>
                      <a:off x="672" y="1872"/>
                      <a:ext cx="777" cy="384"/>
                    </a:xfrm>
                    <a:prstGeom prst="rect">
                      <a:avLst/>
                    </a:pr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pSp>
                <p:nvGrpSpPr>
                  <p:cNvPr id="8223" name="Group 9"/>
                  <p:cNvGrpSpPr>
                    <a:grpSpLocks/>
                  </p:cNvGrpSpPr>
                  <p:nvPr/>
                </p:nvGrpSpPr>
                <p:grpSpPr bwMode="auto">
                  <a:xfrm>
                    <a:off x="2160" y="2784"/>
                    <a:ext cx="1056" cy="864"/>
                    <a:chOff x="2160" y="2784"/>
                    <a:chExt cx="1056" cy="864"/>
                  </a:xfrm>
                </p:grpSpPr>
                <p:sp>
                  <p:nvSpPr>
                    <p:cNvPr id="8224" name="Rectangle 10"/>
                    <p:cNvSpPr>
                      <a:spLocks noChangeArrowheads="1"/>
                    </p:cNvSpPr>
                    <p:nvPr/>
                  </p:nvSpPr>
                  <p:spPr bwMode="auto">
                    <a:xfrm>
                      <a:off x="2160" y="2784"/>
                      <a:ext cx="1056" cy="672"/>
                    </a:xfrm>
                    <a:prstGeom prst="rect">
                      <a:avLst/>
                    </a:prstGeom>
                    <a:solidFill>
                      <a:schemeClr val="bg1"/>
                    </a:solidFill>
                    <a:ln w="38100">
                      <a:solidFill>
                        <a:srgbClr val="0000FF"/>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8225" name="Line 11"/>
                    <p:cNvSpPr>
                      <a:spLocks noChangeShapeType="1"/>
                    </p:cNvSpPr>
                    <p:nvPr/>
                  </p:nvSpPr>
                  <p:spPr bwMode="auto">
                    <a:xfrm flipH="1">
                      <a:off x="2352" y="2784"/>
                      <a:ext cx="4"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26" name="Line 12"/>
                    <p:cNvSpPr>
                      <a:spLocks noChangeShapeType="1"/>
                    </p:cNvSpPr>
                    <p:nvPr/>
                  </p:nvSpPr>
                  <p:spPr bwMode="auto">
                    <a:xfrm>
                      <a:off x="2574" y="2784"/>
                      <a:ext cx="1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27" name="Line 13"/>
                    <p:cNvSpPr>
                      <a:spLocks noChangeShapeType="1"/>
                    </p:cNvSpPr>
                    <p:nvPr/>
                  </p:nvSpPr>
                  <p:spPr bwMode="auto">
                    <a:xfrm>
                      <a:off x="2784" y="2784"/>
                      <a:ext cx="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28" name="Line 14"/>
                    <p:cNvSpPr>
                      <a:spLocks noChangeShapeType="1"/>
                    </p:cNvSpPr>
                    <p:nvPr/>
                  </p:nvSpPr>
                  <p:spPr bwMode="auto">
                    <a:xfrm flipH="1">
                      <a:off x="3024" y="2784"/>
                      <a:ext cx="0"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29" name="AutoShape 15"/>
                    <p:cNvSpPr>
                      <a:spLocks noChangeArrowheads="1"/>
                    </p:cNvSpPr>
                    <p:nvPr/>
                  </p:nvSpPr>
                  <p:spPr bwMode="auto">
                    <a:xfrm>
                      <a:off x="2256"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8230" name="AutoShape 16"/>
                    <p:cNvSpPr>
                      <a:spLocks noChangeArrowheads="1"/>
                    </p:cNvSpPr>
                    <p:nvPr/>
                  </p:nvSpPr>
                  <p:spPr bwMode="auto">
                    <a:xfrm>
                      <a:off x="2880"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grpSp>
            </p:grpSp>
            <p:sp>
              <p:nvSpPr>
                <p:cNvPr id="8221" name="Line 17"/>
                <p:cNvSpPr>
                  <a:spLocks noChangeShapeType="1"/>
                </p:cNvSpPr>
                <p:nvPr/>
              </p:nvSpPr>
              <p:spPr bwMode="auto">
                <a:xfrm>
                  <a:off x="4569" y="515"/>
                  <a:ext cx="336"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sp>
            <p:nvSpPr>
              <p:cNvPr id="8219" name="Text Box 18"/>
              <p:cNvSpPr txBox="1">
                <a:spLocks noChangeArrowheads="1"/>
              </p:cNvSpPr>
              <p:nvPr/>
            </p:nvSpPr>
            <p:spPr bwMode="auto">
              <a:xfrm>
                <a:off x="2160" y="166"/>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000" b="1">
                    <a:solidFill>
                      <a:srgbClr val="000000"/>
                    </a:solidFill>
                  </a:rPr>
                  <a:t>m</a:t>
                </a:r>
              </a:p>
            </p:txBody>
          </p:sp>
        </p:grpSp>
        <p:sp>
          <p:nvSpPr>
            <p:cNvPr id="8217" name="Text Box 19"/>
            <p:cNvSpPr txBox="1">
              <a:spLocks noChangeArrowheads="1"/>
            </p:cNvSpPr>
            <p:nvPr/>
          </p:nvSpPr>
          <p:spPr bwMode="auto">
            <a:xfrm>
              <a:off x="1440" y="624"/>
              <a:ext cx="5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0000FF"/>
                  </a:solidFill>
                  <a:cs typeface="Arial" charset="0"/>
                </a:rPr>
                <a:t> </a:t>
              </a:r>
              <a:r>
                <a:rPr lang="en-US" altLang="en-US" sz="2400" b="1" smtClean="0">
                  <a:solidFill>
                    <a:srgbClr val="0000FF"/>
                  </a:solidFill>
                  <a:cs typeface="Arial" charset="0"/>
                </a:rPr>
                <a:t>F1</a:t>
              </a:r>
              <a:endParaRPr lang="en-US" altLang="en-US" sz="2400" b="1">
                <a:solidFill>
                  <a:srgbClr val="0000FF"/>
                </a:solidFill>
                <a:cs typeface="Arial" charset="0"/>
              </a:endParaRPr>
            </a:p>
          </p:txBody>
        </p:sp>
      </p:grpSp>
      <p:sp>
        <p:nvSpPr>
          <p:cNvPr id="8195" name="Rectangle 20" descr="Cork"/>
          <p:cNvSpPr>
            <a:spLocks noChangeArrowheads="1"/>
          </p:cNvSpPr>
          <p:nvPr/>
        </p:nvSpPr>
        <p:spPr bwMode="auto">
          <a:xfrm>
            <a:off x="0" y="1981200"/>
            <a:ext cx="9144000" cy="108585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nvGrpSpPr>
          <p:cNvPr id="8" name="Group 21"/>
          <p:cNvGrpSpPr>
            <a:grpSpLocks/>
          </p:cNvGrpSpPr>
          <p:nvPr/>
        </p:nvGrpSpPr>
        <p:grpSpPr bwMode="auto">
          <a:xfrm>
            <a:off x="0" y="3284538"/>
            <a:ext cx="3886200" cy="4848225"/>
            <a:chOff x="0" y="2069"/>
            <a:chExt cx="2448" cy="3054"/>
          </a:xfrm>
        </p:grpSpPr>
        <p:grpSp>
          <p:nvGrpSpPr>
            <p:cNvPr id="8199" name="Group 22"/>
            <p:cNvGrpSpPr>
              <a:grpSpLocks/>
            </p:cNvGrpSpPr>
            <p:nvPr/>
          </p:nvGrpSpPr>
          <p:grpSpPr bwMode="auto">
            <a:xfrm>
              <a:off x="0" y="2069"/>
              <a:ext cx="2448" cy="3054"/>
              <a:chOff x="0" y="2069"/>
              <a:chExt cx="2448" cy="3054"/>
            </a:xfrm>
          </p:grpSpPr>
          <p:grpSp>
            <p:nvGrpSpPr>
              <p:cNvPr id="8201" name="Group 23"/>
              <p:cNvGrpSpPr>
                <a:grpSpLocks/>
              </p:cNvGrpSpPr>
              <p:nvPr/>
            </p:nvGrpSpPr>
            <p:grpSpPr bwMode="auto">
              <a:xfrm>
                <a:off x="0" y="2069"/>
                <a:ext cx="2400" cy="3054"/>
                <a:chOff x="3360" y="0"/>
                <a:chExt cx="2400" cy="3054"/>
              </a:xfrm>
            </p:grpSpPr>
            <p:grpSp>
              <p:nvGrpSpPr>
                <p:cNvPr id="8203" name="Group 24"/>
                <p:cNvGrpSpPr>
                  <a:grpSpLocks/>
                </p:cNvGrpSpPr>
                <p:nvPr/>
              </p:nvGrpSpPr>
              <p:grpSpPr bwMode="auto">
                <a:xfrm>
                  <a:off x="3360" y="0"/>
                  <a:ext cx="2400" cy="3054"/>
                  <a:chOff x="816" y="2064"/>
                  <a:chExt cx="2400" cy="3054"/>
                </a:xfrm>
              </p:grpSpPr>
              <p:grpSp>
                <p:nvGrpSpPr>
                  <p:cNvPr id="8205" name="Group 25"/>
                  <p:cNvGrpSpPr>
                    <a:grpSpLocks/>
                  </p:cNvGrpSpPr>
                  <p:nvPr/>
                </p:nvGrpSpPr>
                <p:grpSpPr bwMode="auto">
                  <a:xfrm>
                    <a:off x="816" y="2064"/>
                    <a:ext cx="1728" cy="3054"/>
                    <a:chOff x="672" y="1266"/>
                    <a:chExt cx="1728" cy="3054"/>
                  </a:xfrm>
                </p:grpSpPr>
                <p:sp>
                  <p:nvSpPr>
                    <p:cNvPr id="8214" name="Text Box 26"/>
                    <p:cNvSpPr txBox="1">
                      <a:spLocks noChangeArrowheads="1"/>
                    </p:cNvSpPr>
                    <p:nvPr/>
                  </p:nvSpPr>
                  <p:spPr bwMode="auto">
                    <a:xfrm>
                      <a:off x="1166" y="1266"/>
                      <a:ext cx="1234" cy="30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15600">
                          <a:solidFill>
                            <a:srgbClr val="000000"/>
                          </a:solidFill>
                          <a:sym typeface="Wingdings 2" pitchFamily="18" charset="2"/>
                        </a:rPr>
                        <a:t></a:t>
                      </a:r>
                      <a:r>
                        <a:rPr lang="en-US" altLang="en-US" sz="8000">
                          <a:solidFill>
                            <a:srgbClr val="000000"/>
                          </a:solidFill>
                          <a:sym typeface="Wingdings 2" pitchFamily="18" charset="2"/>
                        </a:rPr>
                        <a:t> </a:t>
                      </a:r>
                      <a:r>
                        <a:rPr lang="en-US" altLang="en-US" sz="15600">
                          <a:solidFill>
                            <a:srgbClr val="000000"/>
                          </a:solidFill>
                        </a:rPr>
                        <a:t> </a:t>
                      </a:r>
                    </a:p>
                  </p:txBody>
                </p:sp>
                <p:sp>
                  <p:nvSpPr>
                    <p:cNvPr id="8215" name="Rectangle 27"/>
                    <p:cNvSpPr>
                      <a:spLocks noChangeArrowheads="1"/>
                    </p:cNvSpPr>
                    <p:nvPr/>
                  </p:nvSpPr>
                  <p:spPr bwMode="auto">
                    <a:xfrm>
                      <a:off x="672" y="1872"/>
                      <a:ext cx="777" cy="384"/>
                    </a:xfrm>
                    <a:prstGeom prst="rect">
                      <a:avLst/>
                    </a:pr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pSp>
                <p:nvGrpSpPr>
                  <p:cNvPr id="8206" name="Group 28"/>
                  <p:cNvGrpSpPr>
                    <a:grpSpLocks/>
                  </p:cNvGrpSpPr>
                  <p:nvPr/>
                </p:nvGrpSpPr>
                <p:grpSpPr bwMode="auto">
                  <a:xfrm>
                    <a:off x="2160" y="2784"/>
                    <a:ext cx="1056" cy="864"/>
                    <a:chOff x="2160" y="2784"/>
                    <a:chExt cx="1056" cy="864"/>
                  </a:xfrm>
                </p:grpSpPr>
                <p:sp>
                  <p:nvSpPr>
                    <p:cNvPr id="8207" name="Rectangle 29"/>
                    <p:cNvSpPr>
                      <a:spLocks noChangeArrowheads="1"/>
                    </p:cNvSpPr>
                    <p:nvPr/>
                  </p:nvSpPr>
                  <p:spPr bwMode="auto">
                    <a:xfrm>
                      <a:off x="2160" y="2784"/>
                      <a:ext cx="1056" cy="672"/>
                    </a:xfrm>
                    <a:prstGeom prst="rect">
                      <a:avLst/>
                    </a:prstGeom>
                    <a:solidFill>
                      <a:schemeClr val="bg1"/>
                    </a:solidFill>
                    <a:ln w="38100">
                      <a:solidFill>
                        <a:srgbClr val="0000FF"/>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8208" name="Line 30"/>
                    <p:cNvSpPr>
                      <a:spLocks noChangeShapeType="1"/>
                    </p:cNvSpPr>
                    <p:nvPr/>
                  </p:nvSpPr>
                  <p:spPr bwMode="auto">
                    <a:xfrm flipH="1">
                      <a:off x="2352" y="2784"/>
                      <a:ext cx="4"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09" name="Line 31"/>
                    <p:cNvSpPr>
                      <a:spLocks noChangeShapeType="1"/>
                    </p:cNvSpPr>
                    <p:nvPr/>
                  </p:nvSpPr>
                  <p:spPr bwMode="auto">
                    <a:xfrm>
                      <a:off x="2574" y="2784"/>
                      <a:ext cx="1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10" name="Line 32"/>
                    <p:cNvSpPr>
                      <a:spLocks noChangeShapeType="1"/>
                    </p:cNvSpPr>
                    <p:nvPr/>
                  </p:nvSpPr>
                  <p:spPr bwMode="auto">
                    <a:xfrm>
                      <a:off x="2784" y="2784"/>
                      <a:ext cx="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11" name="Line 33"/>
                    <p:cNvSpPr>
                      <a:spLocks noChangeShapeType="1"/>
                    </p:cNvSpPr>
                    <p:nvPr/>
                  </p:nvSpPr>
                  <p:spPr bwMode="auto">
                    <a:xfrm flipH="1">
                      <a:off x="3024" y="2784"/>
                      <a:ext cx="0"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8212" name="AutoShape 34"/>
                    <p:cNvSpPr>
                      <a:spLocks noChangeArrowheads="1"/>
                    </p:cNvSpPr>
                    <p:nvPr/>
                  </p:nvSpPr>
                  <p:spPr bwMode="auto">
                    <a:xfrm>
                      <a:off x="2256"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8213" name="AutoShape 35"/>
                    <p:cNvSpPr>
                      <a:spLocks noChangeArrowheads="1"/>
                    </p:cNvSpPr>
                    <p:nvPr/>
                  </p:nvSpPr>
                  <p:spPr bwMode="auto">
                    <a:xfrm>
                      <a:off x="2880"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grpSp>
            </p:grpSp>
            <p:sp>
              <p:nvSpPr>
                <p:cNvPr id="8204" name="Line 36"/>
                <p:cNvSpPr>
                  <a:spLocks noChangeShapeType="1"/>
                </p:cNvSpPr>
                <p:nvPr/>
              </p:nvSpPr>
              <p:spPr bwMode="auto">
                <a:xfrm>
                  <a:off x="4704" y="912"/>
                  <a:ext cx="612"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sp>
            <p:nvSpPr>
              <p:cNvPr id="8202" name="Text Box 37"/>
              <p:cNvSpPr txBox="1">
                <a:spLocks noChangeArrowheads="1"/>
              </p:cNvSpPr>
              <p:nvPr/>
            </p:nvSpPr>
            <p:spPr bwMode="auto">
              <a:xfrm>
                <a:off x="2208" y="254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000" b="1">
                    <a:solidFill>
                      <a:srgbClr val="000000"/>
                    </a:solidFill>
                  </a:rPr>
                  <a:t>m</a:t>
                </a:r>
              </a:p>
            </p:txBody>
          </p:sp>
        </p:grpSp>
        <p:sp>
          <p:nvSpPr>
            <p:cNvPr id="8200" name="Text Box 38"/>
            <p:cNvSpPr txBox="1">
              <a:spLocks noChangeArrowheads="1"/>
            </p:cNvSpPr>
            <p:nvPr/>
          </p:nvSpPr>
          <p:spPr bwMode="auto">
            <a:xfrm>
              <a:off x="1680" y="3024"/>
              <a:ext cx="5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0000FF"/>
                  </a:solidFill>
                  <a:cs typeface="Arial" charset="0"/>
                </a:rPr>
                <a:t> </a:t>
              </a:r>
              <a:r>
                <a:rPr lang="en-US" altLang="en-US" sz="2400" b="1" smtClean="0">
                  <a:solidFill>
                    <a:srgbClr val="FF0000"/>
                  </a:solidFill>
                  <a:cs typeface="Arial" charset="0"/>
                </a:rPr>
                <a:t>F2</a:t>
              </a:r>
              <a:endParaRPr lang="en-US" altLang="en-US" sz="2400" b="1">
                <a:solidFill>
                  <a:srgbClr val="FF0000"/>
                </a:solidFill>
                <a:cs typeface="Arial" charset="0"/>
              </a:endParaRPr>
            </a:p>
          </p:txBody>
        </p:sp>
      </p:grpSp>
      <p:sp>
        <p:nvSpPr>
          <p:cNvPr id="8197" name="Rectangle 39" descr="Cork"/>
          <p:cNvSpPr>
            <a:spLocks noChangeArrowheads="1"/>
          </p:cNvSpPr>
          <p:nvPr/>
        </p:nvSpPr>
        <p:spPr bwMode="auto">
          <a:xfrm>
            <a:off x="0" y="5791200"/>
            <a:ext cx="9144000" cy="10668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4616" name="Text Box 40"/>
          <p:cNvSpPr txBox="1">
            <a:spLocks noChangeArrowheads="1"/>
          </p:cNvSpPr>
          <p:nvPr/>
        </p:nvSpPr>
        <p:spPr bwMode="auto">
          <a:xfrm>
            <a:off x="1943100" y="2968764"/>
            <a:ext cx="3429000" cy="10064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6000" b="1">
                <a:solidFill>
                  <a:srgbClr val="FF0066"/>
                </a:solidFill>
              </a:rPr>
              <a:t>    a </a:t>
            </a:r>
            <a:r>
              <a:rPr lang="en-US" altLang="en-US" sz="6000" b="1">
                <a:solidFill>
                  <a:srgbClr val="FF0066"/>
                </a:solidFill>
                <a:sym typeface="Symbol" pitchFamily="18" charset="2"/>
              </a:rPr>
              <a:t> F</a:t>
            </a:r>
          </a:p>
        </p:txBody>
      </p:sp>
      <p:sp>
        <p:nvSpPr>
          <p:cNvPr id="3" name="TextBox 2"/>
          <p:cNvSpPr txBox="1"/>
          <p:nvPr/>
        </p:nvSpPr>
        <p:spPr>
          <a:xfrm>
            <a:off x="2702070" y="2513603"/>
            <a:ext cx="1663700" cy="461665"/>
          </a:xfrm>
          <a:prstGeom prst="rect">
            <a:avLst/>
          </a:prstGeom>
          <a:solidFill>
            <a:srgbClr val="FFFF00"/>
          </a:solidFill>
        </p:spPr>
        <p:txBody>
          <a:bodyPr wrap="square" rtlCol="0">
            <a:spAutoFit/>
          </a:bodyPr>
          <a:lstStyle/>
          <a:p>
            <a:r>
              <a:rPr lang="en-US" sz="2400" smtClean="0"/>
              <a:t>F1 &lt; F2</a:t>
            </a:r>
            <a:endParaRPr lang="en-US" sz="2400"/>
          </a:p>
        </p:txBody>
      </p:sp>
    </p:spTree>
    <p:extLst>
      <p:ext uri="{BB962C8B-B14F-4D97-AF65-F5344CB8AC3E}">
        <p14:creationId xmlns:p14="http://schemas.microsoft.com/office/powerpoint/2010/main" val="240154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3" presetClass="path" presetSubtype="0" accel="50000" decel="50000" fill="hold" nodeType="clickEffect">
                                  <p:stCondLst>
                                    <p:cond delay="0"/>
                                  </p:stCondLst>
                                  <p:childTnLst>
                                    <p:animMotion origin="layout" path="M -3.33333E-6 -4.50867E-6 L 1.05 -4.50867E-6 " pathEditMode="relative" rAng="0" ptsTypes="AA">
                                      <p:cBhvr>
                                        <p:cTn id="19" dur="3000" fill="hold"/>
                                        <p:tgtEl>
                                          <p:spTgt spid="2"/>
                                        </p:tgtEl>
                                        <p:attrNameLst>
                                          <p:attrName>ppt_x</p:attrName>
                                          <p:attrName>ppt_y</p:attrName>
                                        </p:attrNameLst>
                                      </p:cBhvr>
                                      <p:rCtr x="52500" y="0"/>
                                    </p:animMotion>
                                  </p:childTnLst>
                                </p:cTn>
                              </p:par>
                              <p:par>
                                <p:cTn id="20" presetID="63" presetClass="path" presetSubtype="0" accel="50000" decel="50000" fill="hold" nodeType="withEffect">
                                  <p:stCondLst>
                                    <p:cond delay="0"/>
                                  </p:stCondLst>
                                  <p:childTnLst>
                                    <p:animMotion origin="layout" path="M 2.77556E-17 4.91329E-6 L 1.05417 4.91329E-6 " pathEditMode="relative" rAng="0" ptsTypes="AA">
                                      <p:cBhvr>
                                        <p:cTn id="21" dur="2000" fill="hold"/>
                                        <p:tgtEl>
                                          <p:spTgt spid="8"/>
                                        </p:tgtEl>
                                        <p:attrNameLst>
                                          <p:attrName>ppt_x</p:attrName>
                                          <p:attrName>ppt_y</p:attrName>
                                        </p:attrNameLst>
                                      </p:cBhvr>
                                      <p:rCtr x="52700" y="0"/>
                                    </p:animMotion>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4616"/>
                                        </p:tgtEl>
                                        <p:attrNameLst>
                                          <p:attrName>style.visibility</p:attrName>
                                        </p:attrNameLst>
                                      </p:cBhvr>
                                      <p:to>
                                        <p:strVal val="visible"/>
                                      </p:to>
                                    </p:set>
                                    <p:animEffect transition="in" filter="blinds(horizontal)">
                                      <p:cBhvr>
                                        <p:cTn id="26" dur="500"/>
                                        <p:tgtEl>
                                          <p:spTgt spid="24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16"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504825"/>
            <a:ext cx="3886200" cy="4848225"/>
            <a:chOff x="0" y="2069"/>
            <a:chExt cx="2448" cy="3054"/>
          </a:xfrm>
        </p:grpSpPr>
        <p:grpSp>
          <p:nvGrpSpPr>
            <p:cNvPr id="9270" name="Group 3"/>
            <p:cNvGrpSpPr>
              <a:grpSpLocks/>
            </p:cNvGrpSpPr>
            <p:nvPr/>
          </p:nvGrpSpPr>
          <p:grpSpPr bwMode="auto">
            <a:xfrm>
              <a:off x="0" y="2069"/>
              <a:ext cx="2400" cy="3054"/>
              <a:chOff x="3360" y="0"/>
              <a:chExt cx="2400" cy="3054"/>
            </a:xfrm>
          </p:grpSpPr>
          <p:grpSp>
            <p:nvGrpSpPr>
              <p:cNvPr id="9272" name="Group 4"/>
              <p:cNvGrpSpPr>
                <a:grpSpLocks/>
              </p:cNvGrpSpPr>
              <p:nvPr/>
            </p:nvGrpSpPr>
            <p:grpSpPr bwMode="auto">
              <a:xfrm>
                <a:off x="3360" y="0"/>
                <a:ext cx="2400" cy="3054"/>
                <a:chOff x="816" y="2064"/>
                <a:chExt cx="2400" cy="3054"/>
              </a:xfrm>
            </p:grpSpPr>
            <p:grpSp>
              <p:nvGrpSpPr>
                <p:cNvPr id="9274" name="Group 5"/>
                <p:cNvGrpSpPr>
                  <a:grpSpLocks/>
                </p:cNvGrpSpPr>
                <p:nvPr/>
              </p:nvGrpSpPr>
              <p:grpSpPr bwMode="auto">
                <a:xfrm>
                  <a:off x="816" y="2064"/>
                  <a:ext cx="1728" cy="3054"/>
                  <a:chOff x="672" y="1266"/>
                  <a:chExt cx="1728" cy="3054"/>
                </a:xfrm>
              </p:grpSpPr>
              <p:sp>
                <p:nvSpPr>
                  <p:cNvPr id="9283" name="Text Box 6"/>
                  <p:cNvSpPr txBox="1">
                    <a:spLocks noChangeArrowheads="1"/>
                  </p:cNvSpPr>
                  <p:nvPr/>
                </p:nvSpPr>
                <p:spPr bwMode="auto">
                  <a:xfrm>
                    <a:off x="1166" y="1266"/>
                    <a:ext cx="1234" cy="30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15600">
                        <a:solidFill>
                          <a:srgbClr val="000000"/>
                        </a:solidFill>
                        <a:sym typeface="Wingdings 2" pitchFamily="18" charset="2"/>
                      </a:rPr>
                      <a:t></a:t>
                    </a:r>
                    <a:r>
                      <a:rPr lang="en-US" altLang="en-US" sz="8000">
                        <a:solidFill>
                          <a:srgbClr val="000000"/>
                        </a:solidFill>
                        <a:sym typeface="Wingdings 2" pitchFamily="18" charset="2"/>
                      </a:rPr>
                      <a:t> </a:t>
                    </a:r>
                    <a:r>
                      <a:rPr lang="en-US" altLang="en-US" sz="15600">
                        <a:solidFill>
                          <a:srgbClr val="000000"/>
                        </a:solidFill>
                      </a:rPr>
                      <a:t> </a:t>
                    </a:r>
                  </a:p>
                </p:txBody>
              </p:sp>
              <p:sp>
                <p:nvSpPr>
                  <p:cNvPr id="9284" name="Rectangle 7"/>
                  <p:cNvSpPr>
                    <a:spLocks noChangeArrowheads="1"/>
                  </p:cNvSpPr>
                  <p:nvPr/>
                </p:nvSpPr>
                <p:spPr bwMode="auto">
                  <a:xfrm>
                    <a:off x="672" y="1872"/>
                    <a:ext cx="777" cy="384"/>
                  </a:xfrm>
                  <a:prstGeom prst="rect">
                    <a:avLst/>
                  </a:pr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pSp>
              <p:nvGrpSpPr>
                <p:cNvPr id="9275" name="Group 8"/>
                <p:cNvGrpSpPr>
                  <a:grpSpLocks/>
                </p:cNvGrpSpPr>
                <p:nvPr/>
              </p:nvGrpSpPr>
              <p:grpSpPr bwMode="auto">
                <a:xfrm>
                  <a:off x="2160" y="2784"/>
                  <a:ext cx="1056" cy="864"/>
                  <a:chOff x="2160" y="2784"/>
                  <a:chExt cx="1056" cy="864"/>
                </a:xfrm>
              </p:grpSpPr>
              <p:sp>
                <p:nvSpPr>
                  <p:cNvPr id="9276" name="Rectangle 9"/>
                  <p:cNvSpPr>
                    <a:spLocks noChangeArrowheads="1"/>
                  </p:cNvSpPr>
                  <p:nvPr/>
                </p:nvSpPr>
                <p:spPr bwMode="auto">
                  <a:xfrm>
                    <a:off x="2160" y="2784"/>
                    <a:ext cx="1056" cy="672"/>
                  </a:xfrm>
                  <a:prstGeom prst="rect">
                    <a:avLst/>
                  </a:prstGeom>
                  <a:solidFill>
                    <a:schemeClr val="bg1"/>
                  </a:solidFill>
                  <a:ln w="38100">
                    <a:solidFill>
                      <a:srgbClr val="0000FF"/>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77" name="Line 10"/>
                  <p:cNvSpPr>
                    <a:spLocks noChangeShapeType="1"/>
                  </p:cNvSpPr>
                  <p:nvPr/>
                </p:nvSpPr>
                <p:spPr bwMode="auto">
                  <a:xfrm flipH="1">
                    <a:off x="2352" y="2784"/>
                    <a:ext cx="4"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78" name="Line 11"/>
                  <p:cNvSpPr>
                    <a:spLocks noChangeShapeType="1"/>
                  </p:cNvSpPr>
                  <p:nvPr/>
                </p:nvSpPr>
                <p:spPr bwMode="auto">
                  <a:xfrm>
                    <a:off x="2574" y="2784"/>
                    <a:ext cx="1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79" name="Line 12"/>
                  <p:cNvSpPr>
                    <a:spLocks noChangeShapeType="1"/>
                  </p:cNvSpPr>
                  <p:nvPr/>
                </p:nvSpPr>
                <p:spPr bwMode="auto">
                  <a:xfrm>
                    <a:off x="2784" y="2784"/>
                    <a:ext cx="8"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80" name="Line 13"/>
                  <p:cNvSpPr>
                    <a:spLocks noChangeShapeType="1"/>
                  </p:cNvSpPr>
                  <p:nvPr/>
                </p:nvSpPr>
                <p:spPr bwMode="auto">
                  <a:xfrm flipH="1">
                    <a:off x="3024" y="2784"/>
                    <a:ext cx="0" cy="672"/>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81" name="AutoShape 14"/>
                  <p:cNvSpPr>
                    <a:spLocks noChangeArrowheads="1"/>
                  </p:cNvSpPr>
                  <p:nvPr/>
                </p:nvSpPr>
                <p:spPr bwMode="auto">
                  <a:xfrm>
                    <a:off x="2256"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9282" name="AutoShape 15"/>
                  <p:cNvSpPr>
                    <a:spLocks noChangeArrowheads="1"/>
                  </p:cNvSpPr>
                  <p:nvPr/>
                </p:nvSpPr>
                <p:spPr bwMode="auto">
                  <a:xfrm>
                    <a:off x="2880" y="340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grpSp>
          </p:grpSp>
          <p:sp>
            <p:nvSpPr>
              <p:cNvPr id="9273" name="Line 16"/>
              <p:cNvSpPr>
                <a:spLocks noChangeShapeType="1"/>
              </p:cNvSpPr>
              <p:nvPr/>
            </p:nvSpPr>
            <p:spPr bwMode="auto">
              <a:xfrm>
                <a:off x="4704" y="912"/>
                <a:ext cx="612"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sp>
          <p:nvSpPr>
            <p:cNvPr id="9271" name="Text Box 17"/>
            <p:cNvSpPr txBox="1">
              <a:spLocks noChangeArrowheads="1"/>
            </p:cNvSpPr>
            <p:nvPr/>
          </p:nvSpPr>
          <p:spPr bwMode="auto">
            <a:xfrm>
              <a:off x="2208" y="254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000" b="1">
                  <a:solidFill>
                    <a:srgbClr val="FF0000"/>
                  </a:solidFill>
                </a:rPr>
                <a:t>m</a:t>
              </a:r>
            </a:p>
          </p:txBody>
        </p:sp>
      </p:grpSp>
      <p:grpSp>
        <p:nvGrpSpPr>
          <p:cNvPr id="7" name="Group 18"/>
          <p:cNvGrpSpPr>
            <a:grpSpLocks/>
          </p:cNvGrpSpPr>
          <p:nvPr/>
        </p:nvGrpSpPr>
        <p:grpSpPr bwMode="auto">
          <a:xfrm>
            <a:off x="-685800" y="3276600"/>
            <a:ext cx="3255963" cy="4848225"/>
            <a:chOff x="192" y="576"/>
            <a:chExt cx="1440" cy="3054"/>
          </a:xfrm>
        </p:grpSpPr>
        <p:sp>
          <p:nvSpPr>
            <p:cNvPr id="9268" name="Text Box 19"/>
            <p:cNvSpPr txBox="1">
              <a:spLocks noChangeArrowheads="1"/>
            </p:cNvSpPr>
            <p:nvPr/>
          </p:nvSpPr>
          <p:spPr bwMode="auto">
            <a:xfrm>
              <a:off x="816" y="576"/>
              <a:ext cx="816" cy="30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15600">
                  <a:solidFill>
                    <a:srgbClr val="000000"/>
                  </a:solidFill>
                  <a:sym typeface="Wingdings 2" pitchFamily="18" charset="2"/>
                </a:rPr>
                <a:t></a:t>
              </a:r>
              <a:r>
                <a:rPr lang="en-US" altLang="en-US" sz="8000">
                  <a:solidFill>
                    <a:srgbClr val="000000"/>
                  </a:solidFill>
                  <a:sym typeface="Wingdings 2" pitchFamily="18" charset="2"/>
                </a:rPr>
                <a:t> </a:t>
              </a:r>
              <a:r>
                <a:rPr lang="en-US" altLang="en-US" sz="15600">
                  <a:solidFill>
                    <a:srgbClr val="000000"/>
                  </a:solidFill>
                </a:rPr>
                <a:t> </a:t>
              </a:r>
            </a:p>
          </p:txBody>
        </p:sp>
        <p:sp>
          <p:nvSpPr>
            <p:cNvPr id="9269" name="Rectangle 20"/>
            <p:cNvSpPr>
              <a:spLocks noChangeArrowheads="1"/>
            </p:cNvSpPr>
            <p:nvPr/>
          </p:nvSpPr>
          <p:spPr bwMode="auto">
            <a:xfrm>
              <a:off x="192" y="1200"/>
              <a:ext cx="864" cy="384"/>
            </a:xfrm>
            <a:prstGeom prst="rect">
              <a:avLst/>
            </a:pr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pSp>
        <p:nvGrpSpPr>
          <p:cNvPr id="8" name="Group 21"/>
          <p:cNvGrpSpPr>
            <a:grpSpLocks/>
          </p:cNvGrpSpPr>
          <p:nvPr/>
        </p:nvGrpSpPr>
        <p:grpSpPr bwMode="auto">
          <a:xfrm>
            <a:off x="-339725" y="3257550"/>
            <a:ext cx="4114800" cy="4848225"/>
            <a:chOff x="1104" y="-392"/>
            <a:chExt cx="2592" cy="3054"/>
          </a:xfrm>
        </p:grpSpPr>
        <p:grpSp>
          <p:nvGrpSpPr>
            <p:cNvPr id="9247" name="Group 22"/>
            <p:cNvGrpSpPr>
              <a:grpSpLocks/>
            </p:cNvGrpSpPr>
            <p:nvPr/>
          </p:nvGrpSpPr>
          <p:grpSpPr bwMode="auto">
            <a:xfrm>
              <a:off x="1104" y="-392"/>
              <a:ext cx="2592" cy="3054"/>
              <a:chOff x="1344" y="-392"/>
              <a:chExt cx="2592" cy="3054"/>
            </a:xfrm>
          </p:grpSpPr>
          <p:grpSp>
            <p:nvGrpSpPr>
              <p:cNvPr id="9249" name="Group 23"/>
              <p:cNvGrpSpPr>
                <a:grpSpLocks/>
              </p:cNvGrpSpPr>
              <p:nvPr/>
            </p:nvGrpSpPr>
            <p:grpSpPr bwMode="auto">
              <a:xfrm>
                <a:off x="1344" y="-392"/>
                <a:ext cx="1584" cy="3054"/>
                <a:chOff x="192" y="576"/>
                <a:chExt cx="1440" cy="3054"/>
              </a:xfrm>
            </p:grpSpPr>
            <p:sp>
              <p:nvSpPr>
                <p:cNvPr id="9266" name="Text Box 24"/>
                <p:cNvSpPr txBox="1">
                  <a:spLocks noChangeArrowheads="1"/>
                </p:cNvSpPr>
                <p:nvPr/>
              </p:nvSpPr>
              <p:spPr bwMode="auto">
                <a:xfrm>
                  <a:off x="816" y="576"/>
                  <a:ext cx="816" cy="30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15600">
                      <a:solidFill>
                        <a:srgbClr val="000000"/>
                      </a:solidFill>
                      <a:sym typeface="Wingdings 2" pitchFamily="18" charset="2"/>
                    </a:rPr>
                    <a:t></a:t>
                  </a:r>
                  <a:r>
                    <a:rPr lang="en-US" altLang="en-US" sz="8000">
                      <a:solidFill>
                        <a:srgbClr val="000000"/>
                      </a:solidFill>
                      <a:sym typeface="Wingdings 2" pitchFamily="18" charset="2"/>
                    </a:rPr>
                    <a:t> </a:t>
                  </a:r>
                  <a:r>
                    <a:rPr lang="en-US" altLang="en-US" sz="15600">
                      <a:solidFill>
                        <a:srgbClr val="000000"/>
                      </a:solidFill>
                    </a:rPr>
                    <a:t> </a:t>
                  </a:r>
                </a:p>
              </p:txBody>
            </p:sp>
            <p:sp>
              <p:nvSpPr>
                <p:cNvPr id="9267" name="Rectangle 25"/>
                <p:cNvSpPr>
                  <a:spLocks noChangeArrowheads="1"/>
                </p:cNvSpPr>
                <p:nvPr/>
              </p:nvSpPr>
              <p:spPr bwMode="auto">
                <a:xfrm>
                  <a:off x="192" y="1200"/>
                  <a:ext cx="864" cy="384"/>
                </a:xfrm>
                <a:prstGeom prst="rect">
                  <a:avLst/>
                </a:pr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grpSp>
          <p:grpSp>
            <p:nvGrpSpPr>
              <p:cNvPr id="9250" name="Group 26"/>
              <p:cNvGrpSpPr>
                <a:grpSpLocks/>
              </p:cNvGrpSpPr>
              <p:nvPr/>
            </p:nvGrpSpPr>
            <p:grpSpPr bwMode="auto">
              <a:xfrm>
                <a:off x="2880" y="336"/>
                <a:ext cx="1056" cy="864"/>
                <a:chOff x="3840" y="624"/>
                <a:chExt cx="1056" cy="864"/>
              </a:xfrm>
            </p:grpSpPr>
            <p:sp>
              <p:nvSpPr>
                <p:cNvPr id="9251" name="Rectangle 27"/>
                <p:cNvSpPr>
                  <a:spLocks noChangeArrowheads="1"/>
                </p:cNvSpPr>
                <p:nvPr/>
              </p:nvSpPr>
              <p:spPr bwMode="auto">
                <a:xfrm>
                  <a:off x="3840" y="624"/>
                  <a:ext cx="1056" cy="672"/>
                </a:xfrm>
                <a:prstGeom prst="rect">
                  <a:avLst/>
                </a:prstGeom>
                <a:solidFill>
                  <a:schemeClr val="bg1"/>
                </a:solidFill>
                <a:ln w="38100">
                  <a:solidFill>
                    <a:srgbClr val="0000FF"/>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2" name="Oval 28"/>
                <p:cNvSpPr>
                  <a:spLocks noChangeArrowheads="1"/>
                </p:cNvSpPr>
                <p:nvPr/>
              </p:nvSpPr>
              <p:spPr bwMode="auto">
                <a:xfrm rot="10679125" flipV="1">
                  <a:off x="3940" y="1112"/>
                  <a:ext cx="379" cy="184"/>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3" name="Oval 29"/>
                <p:cNvSpPr>
                  <a:spLocks noChangeArrowheads="1"/>
                </p:cNvSpPr>
                <p:nvPr/>
              </p:nvSpPr>
              <p:spPr bwMode="auto">
                <a:xfrm rot="10679125" flipV="1">
                  <a:off x="3940" y="1018"/>
                  <a:ext cx="379" cy="184"/>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4" name="Oval 30"/>
                <p:cNvSpPr>
                  <a:spLocks noChangeArrowheads="1"/>
                </p:cNvSpPr>
                <p:nvPr/>
              </p:nvSpPr>
              <p:spPr bwMode="auto">
                <a:xfrm rot="10679125" flipV="1">
                  <a:off x="3940" y="922"/>
                  <a:ext cx="380" cy="185"/>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5" name="Oval 31"/>
                <p:cNvSpPr>
                  <a:spLocks noChangeArrowheads="1"/>
                </p:cNvSpPr>
                <p:nvPr/>
              </p:nvSpPr>
              <p:spPr bwMode="auto">
                <a:xfrm rot="10679125" flipV="1">
                  <a:off x="3940" y="823"/>
                  <a:ext cx="379" cy="189"/>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6" name="Oval 32"/>
                <p:cNvSpPr>
                  <a:spLocks noChangeArrowheads="1"/>
                </p:cNvSpPr>
                <p:nvPr/>
              </p:nvSpPr>
              <p:spPr bwMode="auto">
                <a:xfrm rot="10679125" flipV="1">
                  <a:off x="4463" y="1056"/>
                  <a:ext cx="384" cy="240"/>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7" name="Oval 33"/>
                <p:cNvSpPr>
                  <a:spLocks noChangeArrowheads="1"/>
                </p:cNvSpPr>
                <p:nvPr/>
              </p:nvSpPr>
              <p:spPr bwMode="auto">
                <a:xfrm rot="10679125" flipV="1">
                  <a:off x="4463" y="963"/>
                  <a:ext cx="384" cy="240"/>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8" name="Oval 34"/>
                <p:cNvSpPr>
                  <a:spLocks noChangeArrowheads="1"/>
                </p:cNvSpPr>
                <p:nvPr/>
              </p:nvSpPr>
              <p:spPr bwMode="auto">
                <a:xfrm rot="10679125" flipV="1">
                  <a:off x="4464" y="866"/>
                  <a:ext cx="384" cy="241"/>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59" name="Oval 35"/>
                <p:cNvSpPr>
                  <a:spLocks noChangeArrowheads="1"/>
                </p:cNvSpPr>
                <p:nvPr/>
              </p:nvSpPr>
              <p:spPr bwMode="auto">
                <a:xfrm rot="10679125" flipV="1">
                  <a:off x="4463" y="820"/>
                  <a:ext cx="384" cy="191"/>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60" name="Line 36"/>
                <p:cNvSpPr>
                  <a:spLocks noChangeShapeType="1"/>
                </p:cNvSpPr>
                <p:nvPr/>
              </p:nvSpPr>
              <p:spPr bwMode="auto">
                <a:xfrm flipH="1">
                  <a:off x="4032" y="624"/>
                  <a:ext cx="4" cy="67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61" name="Line 37"/>
                <p:cNvSpPr>
                  <a:spLocks noChangeShapeType="1"/>
                </p:cNvSpPr>
                <p:nvPr/>
              </p:nvSpPr>
              <p:spPr bwMode="auto">
                <a:xfrm>
                  <a:off x="4254" y="624"/>
                  <a:ext cx="18" cy="67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62" name="Line 38"/>
                <p:cNvSpPr>
                  <a:spLocks noChangeShapeType="1"/>
                </p:cNvSpPr>
                <p:nvPr/>
              </p:nvSpPr>
              <p:spPr bwMode="auto">
                <a:xfrm>
                  <a:off x="4464" y="624"/>
                  <a:ext cx="8" cy="67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63" name="Line 39"/>
                <p:cNvSpPr>
                  <a:spLocks noChangeShapeType="1"/>
                </p:cNvSpPr>
                <p:nvPr/>
              </p:nvSpPr>
              <p:spPr bwMode="auto">
                <a:xfrm flipH="1">
                  <a:off x="4704" y="624"/>
                  <a:ext cx="0" cy="67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9264" name="AutoShape 40"/>
                <p:cNvSpPr>
                  <a:spLocks noChangeArrowheads="1"/>
                </p:cNvSpPr>
                <p:nvPr/>
              </p:nvSpPr>
              <p:spPr bwMode="auto">
                <a:xfrm>
                  <a:off x="3936" y="124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9265" name="AutoShape 41"/>
                <p:cNvSpPr>
                  <a:spLocks noChangeArrowheads="1"/>
                </p:cNvSpPr>
                <p:nvPr/>
              </p:nvSpPr>
              <p:spPr bwMode="auto">
                <a:xfrm>
                  <a:off x="4560" y="1248"/>
                  <a:ext cx="240" cy="2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grpSp>
        </p:grpSp>
        <p:sp>
          <p:nvSpPr>
            <p:cNvPr id="9248" name="Line 42"/>
            <p:cNvSpPr>
              <a:spLocks noChangeShapeType="1"/>
            </p:cNvSpPr>
            <p:nvPr/>
          </p:nvSpPr>
          <p:spPr bwMode="auto">
            <a:xfrm>
              <a:off x="2640" y="450"/>
              <a:ext cx="624"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sp>
        <p:nvSpPr>
          <p:cNvPr id="9221" name="Rectangle 43" descr="Cork"/>
          <p:cNvSpPr>
            <a:spLocks noChangeArrowheads="1"/>
          </p:cNvSpPr>
          <p:nvPr/>
        </p:nvSpPr>
        <p:spPr bwMode="auto">
          <a:xfrm>
            <a:off x="0" y="5791200"/>
            <a:ext cx="9144000" cy="1066800"/>
          </a:xfrm>
          <a:prstGeom prst="rect">
            <a:avLst/>
          </a:prstGeom>
          <a:blipFill dpi="0" rotWithShape="1">
            <a:blip r:embed="rId3"/>
            <a:srcRect/>
            <a:tile tx="0" ty="0" sx="100000" sy="100000" flip="none" algn="tl"/>
          </a:blip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9222" name="Rectangle 44" descr="Cork"/>
          <p:cNvSpPr>
            <a:spLocks noChangeArrowheads="1"/>
          </p:cNvSpPr>
          <p:nvPr/>
        </p:nvSpPr>
        <p:spPr bwMode="auto">
          <a:xfrm>
            <a:off x="0" y="1981200"/>
            <a:ext cx="9144000" cy="1085850"/>
          </a:xfrm>
          <a:prstGeom prst="rect">
            <a:avLst/>
          </a:prstGeom>
          <a:blipFill dpi="0" rotWithShape="1">
            <a:blip r:embed="rId3"/>
            <a:srcRect/>
            <a:tile tx="0" ty="0" sx="100000" sy="100000" flip="none" algn="tl"/>
          </a:blipFill>
          <a:ln w="9525">
            <a:solidFill>
              <a:schemeClr val="tx1"/>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3" name="Text Box 45"/>
          <p:cNvSpPr txBox="1">
            <a:spLocks noChangeArrowheads="1"/>
          </p:cNvSpPr>
          <p:nvPr/>
        </p:nvSpPr>
        <p:spPr bwMode="auto">
          <a:xfrm>
            <a:off x="2133600" y="3352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FF0000"/>
                </a:solidFill>
              </a:rPr>
              <a:t>M </a:t>
            </a:r>
            <a:r>
              <a:rPr lang="en-US" altLang="en-US" sz="2400" b="1">
                <a:solidFill>
                  <a:srgbClr val="FF0000"/>
                </a:solidFill>
                <a:cs typeface="Arial" charset="0"/>
              </a:rPr>
              <a:t>&gt; m</a:t>
            </a:r>
          </a:p>
        </p:txBody>
      </p:sp>
      <p:sp>
        <p:nvSpPr>
          <p:cNvPr id="22574" name="Rectangle 46"/>
          <p:cNvSpPr>
            <a:spLocks noChangeArrowheads="1"/>
          </p:cNvSpPr>
          <p:nvPr/>
        </p:nvSpPr>
        <p:spPr bwMode="auto">
          <a:xfrm>
            <a:off x="2092325" y="4419600"/>
            <a:ext cx="1676400" cy="1066800"/>
          </a:xfrm>
          <a:prstGeom prst="rect">
            <a:avLst/>
          </a:prstGeom>
          <a:solidFill>
            <a:schemeClr val="bg1"/>
          </a:solidFill>
          <a:ln w="38100">
            <a:solidFill>
              <a:srgbClr val="0000FF"/>
            </a:solidFill>
            <a:miter lim="800000"/>
            <a:headEnd/>
            <a:tailEnd/>
          </a:ln>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5" name="Oval 47"/>
          <p:cNvSpPr>
            <a:spLocks noChangeArrowheads="1"/>
          </p:cNvSpPr>
          <p:nvPr/>
        </p:nvSpPr>
        <p:spPr bwMode="auto">
          <a:xfrm rot="10679125" flipV="1">
            <a:off x="2251075" y="5194300"/>
            <a:ext cx="601663" cy="292100"/>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6" name="Oval 48"/>
          <p:cNvSpPr>
            <a:spLocks noChangeArrowheads="1"/>
          </p:cNvSpPr>
          <p:nvPr/>
        </p:nvSpPr>
        <p:spPr bwMode="auto">
          <a:xfrm rot="10679125" flipV="1">
            <a:off x="2251075" y="5045075"/>
            <a:ext cx="601663" cy="292100"/>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7" name="Oval 49"/>
          <p:cNvSpPr>
            <a:spLocks noChangeArrowheads="1"/>
          </p:cNvSpPr>
          <p:nvPr/>
        </p:nvSpPr>
        <p:spPr bwMode="auto">
          <a:xfrm rot="10679125" flipV="1">
            <a:off x="2251075" y="4892675"/>
            <a:ext cx="603250" cy="293688"/>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8" name="Oval 50"/>
          <p:cNvSpPr>
            <a:spLocks noChangeArrowheads="1"/>
          </p:cNvSpPr>
          <p:nvPr/>
        </p:nvSpPr>
        <p:spPr bwMode="auto">
          <a:xfrm rot="10679125" flipV="1">
            <a:off x="2251075" y="4735513"/>
            <a:ext cx="601663" cy="300037"/>
          </a:xfrm>
          <a:prstGeom prst="ellipse">
            <a:avLst/>
          </a:prstGeom>
          <a:solidFill>
            <a:srgbClr val="FF9900"/>
          </a:soli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79" name="Oval 51"/>
          <p:cNvSpPr>
            <a:spLocks noChangeArrowheads="1"/>
          </p:cNvSpPr>
          <p:nvPr/>
        </p:nvSpPr>
        <p:spPr bwMode="auto">
          <a:xfrm rot="10679125" flipV="1">
            <a:off x="3081338" y="5105400"/>
            <a:ext cx="609600" cy="381000"/>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80" name="Oval 52"/>
          <p:cNvSpPr>
            <a:spLocks noChangeArrowheads="1"/>
          </p:cNvSpPr>
          <p:nvPr/>
        </p:nvSpPr>
        <p:spPr bwMode="auto">
          <a:xfrm rot="10679125" flipV="1">
            <a:off x="3081338" y="4957763"/>
            <a:ext cx="609600" cy="381000"/>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81" name="Oval 53"/>
          <p:cNvSpPr>
            <a:spLocks noChangeArrowheads="1"/>
          </p:cNvSpPr>
          <p:nvPr/>
        </p:nvSpPr>
        <p:spPr bwMode="auto">
          <a:xfrm rot="10679125" flipV="1">
            <a:off x="3082925" y="4803775"/>
            <a:ext cx="609600" cy="382588"/>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82" name="Oval 54"/>
          <p:cNvSpPr>
            <a:spLocks noChangeArrowheads="1"/>
          </p:cNvSpPr>
          <p:nvPr/>
        </p:nvSpPr>
        <p:spPr bwMode="auto">
          <a:xfrm rot="10679125" flipV="1">
            <a:off x="3081338" y="4730750"/>
            <a:ext cx="609600" cy="303213"/>
          </a:xfrm>
          <a:prstGeom prst="ellipse">
            <a:avLst/>
          </a:prstGeom>
          <a:gradFill rotWithShape="1">
            <a:gsLst>
              <a:gs pos="0">
                <a:srgbClr val="764700"/>
              </a:gs>
              <a:gs pos="100000">
                <a:srgbClr val="FF9900"/>
              </a:gs>
            </a:gsLst>
            <a:lin ang="0" scaled="1"/>
          </a:gradFill>
          <a:ln w="9525">
            <a:solidFill>
              <a:schemeClr val="hlink"/>
            </a:solidFill>
            <a:round/>
            <a:headEnd/>
            <a:tailEnd/>
          </a:ln>
          <a:effectLst>
            <a:outerShdw dist="107763" dir="18900000" algn="ctr" rotWithShape="0">
              <a:schemeClr val="bg2">
                <a:alpha val="50000"/>
              </a:schemeClr>
            </a:outerShdw>
          </a:effectLst>
        </p:spPr>
        <p:txBody>
          <a:bodyPr wrap="none" anchor="ctr"/>
          <a:lstStyle/>
          <a:p>
            <a:pPr eaLnBrk="0" fontAlgn="base" hangingPunct="0">
              <a:spcBef>
                <a:spcPct val="0"/>
              </a:spcBef>
              <a:spcAft>
                <a:spcPct val="0"/>
              </a:spcAft>
            </a:pPr>
            <a:endParaRPr lang="en-US" altLang="en-US">
              <a:solidFill>
                <a:srgbClr val="000000"/>
              </a:solidFill>
            </a:endParaRPr>
          </a:p>
        </p:txBody>
      </p:sp>
      <p:sp>
        <p:nvSpPr>
          <p:cNvPr id="22583" name="Line 55"/>
          <p:cNvSpPr>
            <a:spLocks noChangeShapeType="1"/>
          </p:cNvSpPr>
          <p:nvPr/>
        </p:nvSpPr>
        <p:spPr bwMode="auto">
          <a:xfrm flipH="1">
            <a:off x="2397125" y="4419600"/>
            <a:ext cx="6350" cy="1066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2584" name="Line 56"/>
          <p:cNvSpPr>
            <a:spLocks noChangeShapeType="1"/>
          </p:cNvSpPr>
          <p:nvPr/>
        </p:nvSpPr>
        <p:spPr bwMode="auto">
          <a:xfrm>
            <a:off x="2749550" y="4419600"/>
            <a:ext cx="28575" cy="1066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2585" name="Line 57"/>
          <p:cNvSpPr>
            <a:spLocks noChangeShapeType="1"/>
          </p:cNvSpPr>
          <p:nvPr/>
        </p:nvSpPr>
        <p:spPr bwMode="auto">
          <a:xfrm>
            <a:off x="3082925" y="4419600"/>
            <a:ext cx="12700" cy="1066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2586" name="Line 58"/>
          <p:cNvSpPr>
            <a:spLocks noChangeShapeType="1"/>
          </p:cNvSpPr>
          <p:nvPr/>
        </p:nvSpPr>
        <p:spPr bwMode="auto">
          <a:xfrm flipH="1">
            <a:off x="3463925" y="4419600"/>
            <a:ext cx="0" cy="1066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2587" name="AutoShape 59"/>
          <p:cNvSpPr>
            <a:spLocks noChangeArrowheads="1"/>
          </p:cNvSpPr>
          <p:nvPr/>
        </p:nvSpPr>
        <p:spPr bwMode="auto">
          <a:xfrm>
            <a:off x="2244725" y="5410200"/>
            <a:ext cx="381000" cy="3810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22588" name="AutoShape 60"/>
          <p:cNvSpPr>
            <a:spLocks noChangeArrowheads="1"/>
          </p:cNvSpPr>
          <p:nvPr/>
        </p:nvSpPr>
        <p:spPr bwMode="auto">
          <a:xfrm>
            <a:off x="3235325" y="5410200"/>
            <a:ext cx="381000" cy="3810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650" y="10800"/>
                </a:moveTo>
                <a:cubicBezTo>
                  <a:pt x="7650" y="12540"/>
                  <a:pt x="9060" y="13950"/>
                  <a:pt x="10800" y="13950"/>
                </a:cubicBezTo>
                <a:cubicBezTo>
                  <a:pt x="12540" y="13950"/>
                  <a:pt x="13950" y="12540"/>
                  <a:pt x="13950" y="10800"/>
                </a:cubicBezTo>
                <a:cubicBezTo>
                  <a:pt x="13950" y="9060"/>
                  <a:pt x="12540" y="7650"/>
                  <a:pt x="10800" y="7650"/>
                </a:cubicBezTo>
                <a:cubicBezTo>
                  <a:pt x="9060" y="7650"/>
                  <a:pt x="7650" y="9060"/>
                  <a:pt x="7650" y="10800"/>
                </a:cubicBezTo>
                <a:close/>
              </a:path>
            </a:pathLst>
          </a:cu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22589" name="Line 61"/>
          <p:cNvSpPr>
            <a:spLocks noChangeShapeType="1"/>
          </p:cNvSpPr>
          <p:nvPr/>
        </p:nvSpPr>
        <p:spPr bwMode="auto">
          <a:xfrm>
            <a:off x="2057400" y="4606925"/>
            <a:ext cx="9906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2590" name="Text Box 62"/>
          <p:cNvSpPr txBox="1">
            <a:spLocks noChangeArrowheads="1"/>
          </p:cNvSpPr>
          <p:nvPr/>
        </p:nvSpPr>
        <p:spPr bwMode="auto">
          <a:xfrm>
            <a:off x="3352800" y="3962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FF0000"/>
                </a:solidFill>
              </a:rPr>
              <a:t>M</a:t>
            </a:r>
            <a:r>
              <a:rPr lang="en-US" altLang="en-US" sz="2400" b="1">
                <a:solidFill>
                  <a:srgbClr val="0000FF"/>
                </a:solidFill>
              </a:rPr>
              <a:t> </a:t>
            </a:r>
            <a:endParaRPr lang="en-US" altLang="en-US" sz="2400" b="1">
              <a:solidFill>
                <a:srgbClr val="0000FF"/>
              </a:solidFill>
              <a:cs typeface="Arial" charset="0"/>
            </a:endParaRPr>
          </a:p>
        </p:txBody>
      </p:sp>
      <p:sp>
        <p:nvSpPr>
          <p:cNvPr id="22591" name="Text Box 63"/>
          <p:cNvSpPr txBox="1">
            <a:spLocks noChangeArrowheads="1"/>
          </p:cNvSpPr>
          <p:nvPr/>
        </p:nvSpPr>
        <p:spPr bwMode="auto">
          <a:xfrm>
            <a:off x="2800350" y="914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FF0000"/>
                </a:solidFill>
              </a:rPr>
              <a:t>F</a:t>
            </a:r>
            <a:r>
              <a:rPr lang="en-US" altLang="en-US" sz="2400" b="1">
                <a:solidFill>
                  <a:srgbClr val="0000FF"/>
                </a:solidFill>
              </a:rPr>
              <a:t> </a:t>
            </a:r>
            <a:endParaRPr lang="en-US" altLang="en-US" sz="2400" b="1">
              <a:solidFill>
                <a:srgbClr val="0000FF"/>
              </a:solidFill>
              <a:cs typeface="Arial" charset="0"/>
            </a:endParaRPr>
          </a:p>
        </p:txBody>
      </p:sp>
      <p:sp>
        <p:nvSpPr>
          <p:cNvPr id="22592" name="Text Box 64"/>
          <p:cNvSpPr txBox="1">
            <a:spLocks noChangeArrowheads="1"/>
          </p:cNvSpPr>
          <p:nvPr/>
        </p:nvSpPr>
        <p:spPr bwMode="auto">
          <a:xfrm>
            <a:off x="2786063" y="4572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b="1">
                <a:solidFill>
                  <a:srgbClr val="FF0000"/>
                </a:solidFill>
              </a:rPr>
              <a:t>F</a:t>
            </a:r>
            <a:r>
              <a:rPr lang="en-US" altLang="en-US" sz="2400" b="1">
                <a:solidFill>
                  <a:srgbClr val="0000FF"/>
                </a:solidFill>
              </a:rPr>
              <a:t> </a:t>
            </a:r>
            <a:endParaRPr lang="en-US" altLang="en-US" sz="2400" b="1">
              <a:solidFill>
                <a:srgbClr val="0000FF"/>
              </a:solidFill>
              <a:cs typeface="Arial" charset="0"/>
            </a:endParaRPr>
          </a:p>
        </p:txBody>
      </p:sp>
      <p:sp>
        <p:nvSpPr>
          <p:cNvPr id="9243" name="Rectangle 67"/>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fontAlgn="base" hangingPunct="0">
              <a:spcBef>
                <a:spcPct val="0"/>
              </a:spcBef>
              <a:spcAft>
                <a:spcPct val="0"/>
              </a:spcAft>
            </a:pPr>
            <a:endParaRPr lang="en-US" altLang="en-US">
              <a:solidFill>
                <a:srgbClr val="000000"/>
              </a:solidFill>
            </a:endParaRPr>
          </a:p>
        </p:txBody>
      </p:sp>
      <p:grpSp>
        <p:nvGrpSpPr>
          <p:cNvPr id="12" name="Group 68"/>
          <p:cNvGrpSpPr>
            <a:grpSpLocks/>
          </p:cNvGrpSpPr>
          <p:nvPr/>
        </p:nvGrpSpPr>
        <p:grpSpPr bwMode="auto">
          <a:xfrm>
            <a:off x="2209800" y="1524000"/>
            <a:ext cx="3305175" cy="2286000"/>
            <a:chOff x="768" y="0"/>
            <a:chExt cx="2082" cy="1440"/>
          </a:xfrm>
        </p:grpSpPr>
        <p:sp>
          <p:nvSpPr>
            <p:cNvPr id="9245" name="Text Box 65"/>
            <p:cNvSpPr txBox="1">
              <a:spLocks noChangeArrowheads="1"/>
            </p:cNvSpPr>
            <p:nvPr/>
          </p:nvSpPr>
          <p:spPr bwMode="auto">
            <a:xfrm>
              <a:off x="768" y="336"/>
              <a:ext cx="1392" cy="63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6000" b="1">
                  <a:solidFill>
                    <a:srgbClr val="FF0066"/>
                  </a:solidFill>
                </a:rPr>
                <a:t>    a </a:t>
              </a:r>
              <a:r>
                <a:rPr lang="en-US" altLang="en-US" sz="6000" b="1">
                  <a:solidFill>
                    <a:srgbClr val="FF0066"/>
                  </a:solidFill>
                  <a:sym typeface="Symbol" pitchFamily="18" charset="2"/>
                </a:rPr>
                <a:t> </a:t>
              </a:r>
            </a:p>
          </p:txBody>
        </p:sp>
        <p:graphicFrame>
          <p:nvGraphicFramePr>
            <p:cNvPr id="9246" name="Object 66"/>
            <p:cNvGraphicFramePr>
              <a:graphicFrameLocks noChangeAspect="1"/>
            </p:cNvGraphicFramePr>
            <p:nvPr/>
          </p:nvGraphicFramePr>
          <p:xfrm>
            <a:off x="2112" y="0"/>
            <a:ext cx="738" cy="1440"/>
          </p:xfrm>
          <a:graphic>
            <a:graphicData uri="http://schemas.openxmlformats.org/presentationml/2006/ole">
              <mc:AlternateContent xmlns:mc="http://schemas.openxmlformats.org/markup-compatibility/2006">
                <mc:Choice xmlns:v="urn:schemas-microsoft-com:vml" Requires="v">
                  <p:oleObj spid="_x0000_s9248" name="Equation" r:id="rId4" imgW="114287" imgH="304755" progId="Equation.3">
                    <p:embed/>
                  </p:oleObj>
                </mc:Choice>
                <mc:Fallback>
                  <p:oleObj name="Equation" r:id="rId4" imgW="114287" imgH="30475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0"/>
                          <a:ext cx="738" cy="144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1040318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2574"/>
                                        </p:tgtEl>
                                        <p:attrNameLst>
                                          <p:attrName>style.visibility</p:attrName>
                                        </p:attrNameLst>
                                      </p:cBhvr>
                                      <p:to>
                                        <p:strVal val="visible"/>
                                      </p:to>
                                    </p:set>
                                    <p:animEffect transition="in" filter="dissolve">
                                      <p:cBhvr>
                                        <p:cTn id="13" dur="500"/>
                                        <p:tgtEl>
                                          <p:spTgt spid="2257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2586"/>
                                        </p:tgtEl>
                                        <p:attrNameLst>
                                          <p:attrName>style.visibility</p:attrName>
                                        </p:attrNameLst>
                                      </p:cBhvr>
                                      <p:to>
                                        <p:strVal val="visible"/>
                                      </p:to>
                                    </p:set>
                                    <p:animEffect transition="in" filter="dissolve">
                                      <p:cBhvr>
                                        <p:cTn id="16" dur="500"/>
                                        <p:tgtEl>
                                          <p:spTgt spid="2258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2584"/>
                                        </p:tgtEl>
                                        <p:attrNameLst>
                                          <p:attrName>style.visibility</p:attrName>
                                        </p:attrNameLst>
                                      </p:cBhvr>
                                      <p:to>
                                        <p:strVal val="visible"/>
                                      </p:to>
                                    </p:set>
                                    <p:animEffect transition="in" filter="dissolve">
                                      <p:cBhvr>
                                        <p:cTn id="19" dur="500"/>
                                        <p:tgtEl>
                                          <p:spTgt spid="2258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2583"/>
                                        </p:tgtEl>
                                        <p:attrNameLst>
                                          <p:attrName>style.visibility</p:attrName>
                                        </p:attrNameLst>
                                      </p:cBhvr>
                                      <p:to>
                                        <p:strVal val="visible"/>
                                      </p:to>
                                    </p:set>
                                    <p:animEffect transition="in" filter="dissolve">
                                      <p:cBhvr>
                                        <p:cTn id="22" dur="500"/>
                                        <p:tgtEl>
                                          <p:spTgt spid="22583"/>
                                        </p:tgtEl>
                                      </p:cBhvr>
                                    </p:animEffect>
                                  </p:childTnLst>
                                </p:cTn>
                              </p:par>
                            </p:childTnLst>
                          </p:cTn>
                        </p:par>
                        <p:par>
                          <p:cTn id="23" fill="hold" nodeType="afterGroup">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22592"/>
                                        </p:tgtEl>
                                        <p:attrNameLst>
                                          <p:attrName>style.visibility</p:attrName>
                                        </p:attrNameLst>
                                      </p:cBhvr>
                                      <p:to>
                                        <p:strVal val="visible"/>
                                      </p:to>
                                    </p:set>
                                    <p:animEffect transition="in" filter="dissolve">
                                      <p:cBhvr>
                                        <p:cTn id="26" dur="500"/>
                                        <p:tgtEl>
                                          <p:spTgt spid="22592"/>
                                        </p:tgtEl>
                                      </p:cBhvr>
                                    </p:animEffect>
                                  </p:childTnLst>
                                </p:cTn>
                              </p:par>
                            </p:childTnLst>
                          </p:cTn>
                        </p:par>
                        <p:par>
                          <p:cTn id="27" fill="hold" nodeType="afterGroup">
                            <p:stCondLst>
                              <p:cond delay="1000"/>
                            </p:stCondLst>
                            <p:childTnLst>
                              <p:par>
                                <p:cTn id="28" presetID="9" presetClass="entr" presetSubtype="0" fill="hold" grpId="0" nodeType="afterEffect">
                                  <p:stCondLst>
                                    <p:cond delay="0"/>
                                  </p:stCondLst>
                                  <p:childTnLst>
                                    <p:set>
                                      <p:cBhvr>
                                        <p:cTn id="29" dur="1" fill="hold">
                                          <p:stCondLst>
                                            <p:cond delay="0"/>
                                          </p:stCondLst>
                                        </p:cTn>
                                        <p:tgtEl>
                                          <p:spTgt spid="22591"/>
                                        </p:tgtEl>
                                        <p:attrNameLst>
                                          <p:attrName>style.visibility</p:attrName>
                                        </p:attrNameLst>
                                      </p:cBhvr>
                                      <p:to>
                                        <p:strVal val="visible"/>
                                      </p:to>
                                    </p:set>
                                    <p:animEffect transition="in" filter="dissolve">
                                      <p:cBhvr>
                                        <p:cTn id="30" dur="500"/>
                                        <p:tgtEl>
                                          <p:spTgt spid="2259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22579"/>
                                        </p:tgtEl>
                                        <p:attrNameLst>
                                          <p:attrName>style.visibility</p:attrName>
                                        </p:attrNameLst>
                                      </p:cBhvr>
                                      <p:to>
                                        <p:strVal val="visible"/>
                                      </p:to>
                                    </p:set>
                                    <p:anim calcmode="lin" valueType="num">
                                      <p:cBhvr additive="base">
                                        <p:cTn id="35" dur="500" fill="hold"/>
                                        <p:tgtEl>
                                          <p:spTgt spid="22579"/>
                                        </p:tgtEl>
                                        <p:attrNameLst>
                                          <p:attrName>ppt_x</p:attrName>
                                        </p:attrNameLst>
                                      </p:cBhvr>
                                      <p:tavLst>
                                        <p:tav tm="0">
                                          <p:val>
                                            <p:strVal val="#ppt_x"/>
                                          </p:val>
                                        </p:tav>
                                        <p:tav tm="100000">
                                          <p:val>
                                            <p:strVal val="#ppt_x"/>
                                          </p:val>
                                        </p:tav>
                                      </p:tavLst>
                                    </p:anim>
                                    <p:anim calcmode="lin" valueType="num">
                                      <p:cBhvr additive="base">
                                        <p:cTn id="36" dur="500" fill="hold"/>
                                        <p:tgtEl>
                                          <p:spTgt spid="22579"/>
                                        </p:tgtEl>
                                        <p:attrNameLst>
                                          <p:attrName>ppt_y</p:attrName>
                                        </p:attrNameLst>
                                      </p:cBhvr>
                                      <p:tavLst>
                                        <p:tav tm="0">
                                          <p:val>
                                            <p:strVal val="0-#ppt_h/2"/>
                                          </p:val>
                                        </p:tav>
                                        <p:tav tm="100000">
                                          <p:val>
                                            <p:strVal val="#ppt_y"/>
                                          </p:val>
                                        </p:tav>
                                      </p:tavLst>
                                    </p:anim>
                                  </p:childTnLst>
                                </p:cTn>
                              </p:par>
                            </p:childTnLst>
                          </p:cTn>
                        </p:par>
                        <p:par>
                          <p:cTn id="37" fill="hold" nodeType="afterGroup">
                            <p:stCondLst>
                              <p:cond delay="500"/>
                            </p:stCondLst>
                            <p:childTnLst>
                              <p:par>
                                <p:cTn id="38" presetID="2" presetClass="entr" presetSubtype="1" fill="hold" grpId="0" nodeType="afterEffect">
                                  <p:stCondLst>
                                    <p:cond delay="0"/>
                                  </p:stCondLst>
                                  <p:childTnLst>
                                    <p:set>
                                      <p:cBhvr>
                                        <p:cTn id="39" dur="1" fill="hold">
                                          <p:stCondLst>
                                            <p:cond delay="0"/>
                                          </p:stCondLst>
                                        </p:cTn>
                                        <p:tgtEl>
                                          <p:spTgt spid="22580"/>
                                        </p:tgtEl>
                                        <p:attrNameLst>
                                          <p:attrName>style.visibility</p:attrName>
                                        </p:attrNameLst>
                                      </p:cBhvr>
                                      <p:to>
                                        <p:strVal val="visible"/>
                                      </p:to>
                                    </p:set>
                                    <p:anim calcmode="lin" valueType="num">
                                      <p:cBhvr additive="base">
                                        <p:cTn id="40" dur="500" fill="hold"/>
                                        <p:tgtEl>
                                          <p:spTgt spid="22580"/>
                                        </p:tgtEl>
                                        <p:attrNameLst>
                                          <p:attrName>ppt_x</p:attrName>
                                        </p:attrNameLst>
                                      </p:cBhvr>
                                      <p:tavLst>
                                        <p:tav tm="0">
                                          <p:val>
                                            <p:strVal val="#ppt_x"/>
                                          </p:val>
                                        </p:tav>
                                        <p:tav tm="100000">
                                          <p:val>
                                            <p:strVal val="#ppt_x"/>
                                          </p:val>
                                        </p:tav>
                                      </p:tavLst>
                                    </p:anim>
                                    <p:anim calcmode="lin" valueType="num">
                                      <p:cBhvr additive="base">
                                        <p:cTn id="41" dur="500" fill="hold"/>
                                        <p:tgtEl>
                                          <p:spTgt spid="22580"/>
                                        </p:tgtEl>
                                        <p:attrNameLst>
                                          <p:attrName>ppt_y</p:attrName>
                                        </p:attrNameLst>
                                      </p:cBhvr>
                                      <p:tavLst>
                                        <p:tav tm="0">
                                          <p:val>
                                            <p:strVal val="0-#ppt_h/2"/>
                                          </p:val>
                                        </p:tav>
                                        <p:tav tm="100000">
                                          <p:val>
                                            <p:strVal val="#ppt_y"/>
                                          </p:val>
                                        </p:tav>
                                      </p:tavLst>
                                    </p:anim>
                                  </p:childTnLst>
                                </p:cTn>
                              </p:par>
                            </p:childTnLst>
                          </p:cTn>
                        </p:par>
                        <p:par>
                          <p:cTn id="42" fill="hold" nodeType="afterGroup">
                            <p:stCondLst>
                              <p:cond delay="1000"/>
                            </p:stCondLst>
                            <p:childTnLst>
                              <p:par>
                                <p:cTn id="43" presetID="2" presetClass="entr" presetSubtype="1" fill="hold" grpId="0" nodeType="afterEffect">
                                  <p:stCondLst>
                                    <p:cond delay="0"/>
                                  </p:stCondLst>
                                  <p:childTnLst>
                                    <p:set>
                                      <p:cBhvr>
                                        <p:cTn id="44" dur="1" fill="hold">
                                          <p:stCondLst>
                                            <p:cond delay="0"/>
                                          </p:stCondLst>
                                        </p:cTn>
                                        <p:tgtEl>
                                          <p:spTgt spid="22581"/>
                                        </p:tgtEl>
                                        <p:attrNameLst>
                                          <p:attrName>style.visibility</p:attrName>
                                        </p:attrNameLst>
                                      </p:cBhvr>
                                      <p:to>
                                        <p:strVal val="visible"/>
                                      </p:to>
                                    </p:set>
                                    <p:anim calcmode="lin" valueType="num">
                                      <p:cBhvr additive="base">
                                        <p:cTn id="45" dur="500" fill="hold"/>
                                        <p:tgtEl>
                                          <p:spTgt spid="22581"/>
                                        </p:tgtEl>
                                        <p:attrNameLst>
                                          <p:attrName>ppt_x</p:attrName>
                                        </p:attrNameLst>
                                      </p:cBhvr>
                                      <p:tavLst>
                                        <p:tav tm="0">
                                          <p:val>
                                            <p:strVal val="#ppt_x"/>
                                          </p:val>
                                        </p:tav>
                                        <p:tav tm="100000">
                                          <p:val>
                                            <p:strVal val="#ppt_x"/>
                                          </p:val>
                                        </p:tav>
                                      </p:tavLst>
                                    </p:anim>
                                    <p:anim calcmode="lin" valueType="num">
                                      <p:cBhvr additive="base">
                                        <p:cTn id="46" dur="500" fill="hold"/>
                                        <p:tgtEl>
                                          <p:spTgt spid="22581"/>
                                        </p:tgtEl>
                                        <p:attrNameLst>
                                          <p:attrName>ppt_y</p:attrName>
                                        </p:attrNameLst>
                                      </p:cBhvr>
                                      <p:tavLst>
                                        <p:tav tm="0">
                                          <p:val>
                                            <p:strVal val="0-#ppt_h/2"/>
                                          </p:val>
                                        </p:tav>
                                        <p:tav tm="100000">
                                          <p:val>
                                            <p:strVal val="#ppt_y"/>
                                          </p:val>
                                        </p:tav>
                                      </p:tavLst>
                                    </p:anim>
                                  </p:childTnLst>
                                </p:cTn>
                              </p:par>
                            </p:childTnLst>
                          </p:cTn>
                        </p:par>
                        <p:par>
                          <p:cTn id="47" fill="hold" nodeType="afterGroup">
                            <p:stCondLst>
                              <p:cond delay="1500"/>
                            </p:stCondLst>
                            <p:childTnLst>
                              <p:par>
                                <p:cTn id="48" presetID="2" presetClass="entr" presetSubtype="1" fill="hold" grpId="0" nodeType="afterEffect">
                                  <p:stCondLst>
                                    <p:cond delay="0"/>
                                  </p:stCondLst>
                                  <p:childTnLst>
                                    <p:set>
                                      <p:cBhvr>
                                        <p:cTn id="49" dur="1" fill="hold">
                                          <p:stCondLst>
                                            <p:cond delay="0"/>
                                          </p:stCondLst>
                                        </p:cTn>
                                        <p:tgtEl>
                                          <p:spTgt spid="22582"/>
                                        </p:tgtEl>
                                        <p:attrNameLst>
                                          <p:attrName>style.visibility</p:attrName>
                                        </p:attrNameLst>
                                      </p:cBhvr>
                                      <p:to>
                                        <p:strVal val="visible"/>
                                      </p:to>
                                    </p:set>
                                    <p:anim calcmode="lin" valueType="num">
                                      <p:cBhvr additive="base">
                                        <p:cTn id="50" dur="500" fill="hold"/>
                                        <p:tgtEl>
                                          <p:spTgt spid="22582"/>
                                        </p:tgtEl>
                                        <p:attrNameLst>
                                          <p:attrName>ppt_x</p:attrName>
                                        </p:attrNameLst>
                                      </p:cBhvr>
                                      <p:tavLst>
                                        <p:tav tm="0">
                                          <p:val>
                                            <p:strVal val="#ppt_x"/>
                                          </p:val>
                                        </p:tav>
                                        <p:tav tm="100000">
                                          <p:val>
                                            <p:strVal val="#ppt_x"/>
                                          </p:val>
                                        </p:tav>
                                      </p:tavLst>
                                    </p:anim>
                                    <p:anim calcmode="lin" valueType="num">
                                      <p:cBhvr additive="base">
                                        <p:cTn id="51" dur="500" fill="hold"/>
                                        <p:tgtEl>
                                          <p:spTgt spid="22582"/>
                                        </p:tgtEl>
                                        <p:attrNameLst>
                                          <p:attrName>ppt_y</p:attrName>
                                        </p:attrNameLst>
                                      </p:cBhvr>
                                      <p:tavLst>
                                        <p:tav tm="0">
                                          <p:val>
                                            <p:strVal val="0-#ppt_h/2"/>
                                          </p:val>
                                        </p:tav>
                                        <p:tav tm="100000">
                                          <p:val>
                                            <p:strVal val="#ppt_y"/>
                                          </p:val>
                                        </p:tav>
                                      </p:tavLst>
                                    </p:anim>
                                  </p:childTnLst>
                                </p:cTn>
                              </p:par>
                            </p:childTnLst>
                          </p:cTn>
                        </p:par>
                        <p:par>
                          <p:cTn id="52" fill="hold" nodeType="afterGroup">
                            <p:stCondLst>
                              <p:cond delay="2000"/>
                            </p:stCondLst>
                            <p:childTnLst>
                              <p:par>
                                <p:cTn id="53" presetID="2" presetClass="entr" presetSubtype="1" fill="hold" grpId="0" nodeType="afterEffect">
                                  <p:stCondLst>
                                    <p:cond delay="0"/>
                                  </p:stCondLst>
                                  <p:childTnLst>
                                    <p:set>
                                      <p:cBhvr>
                                        <p:cTn id="54" dur="1" fill="hold">
                                          <p:stCondLst>
                                            <p:cond delay="0"/>
                                          </p:stCondLst>
                                        </p:cTn>
                                        <p:tgtEl>
                                          <p:spTgt spid="22575"/>
                                        </p:tgtEl>
                                        <p:attrNameLst>
                                          <p:attrName>style.visibility</p:attrName>
                                        </p:attrNameLst>
                                      </p:cBhvr>
                                      <p:to>
                                        <p:strVal val="visible"/>
                                      </p:to>
                                    </p:set>
                                    <p:anim calcmode="lin" valueType="num">
                                      <p:cBhvr additive="base">
                                        <p:cTn id="55" dur="500" fill="hold"/>
                                        <p:tgtEl>
                                          <p:spTgt spid="22575"/>
                                        </p:tgtEl>
                                        <p:attrNameLst>
                                          <p:attrName>ppt_x</p:attrName>
                                        </p:attrNameLst>
                                      </p:cBhvr>
                                      <p:tavLst>
                                        <p:tav tm="0">
                                          <p:val>
                                            <p:strVal val="#ppt_x"/>
                                          </p:val>
                                        </p:tav>
                                        <p:tav tm="100000">
                                          <p:val>
                                            <p:strVal val="#ppt_x"/>
                                          </p:val>
                                        </p:tav>
                                      </p:tavLst>
                                    </p:anim>
                                    <p:anim calcmode="lin" valueType="num">
                                      <p:cBhvr additive="base">
                                        <p:cTn id="56" dur="500" fill="hold"/>
                                        <p:tgtEl>
                                          <p:spTgt spid="22575"/>
                                        </p:tgtEl>
                                        <p:attrNameLst>
                                          <p:attrName>ppt_y</p:attrName>
                                        </p:attrNameLst>
                                      </p:cBhvr>
                                      <p:tavLst>
                                        <p:tav tm="0">
                                          <p:val>
                                            <p:strVal val="0-#ppt_h/2"/>
                                          </p:val>
                                        </p:tav>
                                        <p:tav tm="100000">
                                          <p:val>
                                            <p:strVal val="#ppt_y"/>
                                          </p:val>
                                        </p:tav>
                                      </p:tavLst>
                                    </p:anim>
                                  </p:childTnLst>
                                </p:cTn>
                              </p:par>
                            </p:childTnLst>
                          </p:cTn>
                        </p:par>
                        <p:par>
                          <p:cTn id="57" fill="hold" nodeType="afterGroup">
                            <p:stCondLst>
                              <p:cond delay="2500"/>
                            </p:stCondLst>
                            <p:childTnLst>
                              <p:par>
                                <p:cTn id="58" presetID="2" presetClass="entr" presetSubtype="1" fill="hold" grpId="0" nodeType="afterEffect">
                                  <p:stCondLst>
                                    <p:cond delay="0"/>
                                  </p:stCondLst>
                                  <p:childTnLst>
                                    <p:set>
                                      <p:cBhvr>
                                        <p:cTn id="59" dur="1" fill="hold">
                                          <p:stCondLst>
                                            <p:cond delay="0"/>
                                          </p:stCondLst>
                                        </p:cTn>
                                        <p:tgtEl>
                                          <p:spTgt spid="22576"/>
                                        </p:tgtEl>
                                        <p:attrNameLst>
                                          <p:attrName>style.visibility</p:attrName>
                                        </p:attrNameLst>
                                      </p:cBhvr>
                                      <p:to>
                                        <p:strVal val="visible"/>
                                      </p:to>
                                    </p:set>
                                    <p:anim calcmode="lin" valueType="num">
                                      <p:cBhvr additive="base">
                                        <p:cTn id="60" dur="500" fill="hold"/>
                                        <p:tgtEl>
                                          <p:spTgt spid="22576"/>
                                        </p:tgtEl>
                                        <p:attrNameLst>
                                          <p:attrName>ppt_x</p:attrName>
                                        </p:attrNameLst>
                                      </p:cBhvr>
                                      <p:tavLst>
                                        <p:tav tm="0">
                                          <p:val>
                                            <p:strVal val="#ppt_x"/>
                                          </p:val>
                                        </p:tav>
                                        <p:tav tm="100000">
                                          <p:val>
                                            <p:strVal val="#ppt_x"/>
                                          </p:val>
                                        </p:tav>
                                      </p:tavLst>
                                    </p:anim>
                                    <p:anim calcmode="lin" valueType="num">
                                      <p:cBhvr additive="base">
                                        <p:cTn id="61" dur="500" fill="hold"/>
                                        <p:tgtEl>
                                          <p:spTgt spid="22576"/>
                                        </p:tgtEl>
                                        <p:attrNameLst>
                                          <p:attrName>ppt_y</p:attrName>
                                        </p:attrNameLst>
                                      </p:cBhvr>
                                      <p:tavLst>
                                        <p:tav tm="0">
                                          <p:val>
                                            <p:strVal val="0-#ppt_h/2"/>
                                          </p:val>
                                        </p:tav>
                                        <p:tav tm="100000">
                                          <p:val>
                                            <p:strVal val="#ppt_y"/>
                                          </p:val>
                                        </p:tav>
                                      </p:tavLst>
                                    </p:anim>
                                  </p:childTnLst>
                                </p:cTn>
                              </p:par>
                            </p:childTnLst>
                          </p:cTn>
                        </p:par>
                        <p:par>
                          <p:cTn id="62" fill="hold" nodeType="afterGroup">
                            <p:stCondLst>
                              <p:cond delay="3000"/>
                            </p:stCondLst>
                            <p:childTnLst>
                              <p:par>
                                <p:cTn id="63" presetID="2" presetClass="entr" presetSubtype="1" fill="hold" grpId="0" nodeType="afterEffect">
                                  <p:stCondLst>
                                    <p:cond delay="0"/>
                                  </p:stCondLst>
                                  <p:childTnLst>
                                    <p:set>
                                      <p:cBhvr>
                                        <p:cTn id="64" dur="1" fill="hold">
                                          <p:stCondLst>
                                            <p:cond delay="0"/>
                                          </p:stCondLst>
                                        </p:cTn>
                                        <p:tgtEl>
                                          <p:spTgt spid="22577"/>
                                        </p:tgtEl>
                                        <p:attrNameLst>
                                          <p:attrName>style.visibility</p:attrName>
                                        </p:attrNameLst>
                                      </p:cBhvr>
                                      <p:to>
                                        <p:strVal val="visible"/>
                                      </p:to>
                                    </p:set>
                                    <p:anim calcmode="lin" valueType="num">
                                      <p:cBhvr additive="base">
                                        <p:cTn id="65" dur="500" fill="hold"/>
                                        <p:tgtEl>
                                          <p:spTgt spid="22577"/>
                                        </p:tgtEl>
                                        <p:attrNameLst>
                                          <p:attrName>ppt_x</p:attrName>
                                        </p:attrNameLst>
                                      </p:cBhvr>
                                      <p:tavLst>
                                        <p:tav tm="0">
                                          <p:val>
                                            <p:strVal val="#ppt_x"/>
                                          </p:val>
                                        </p:tav>
                                        <p:tav tm="100000">
                                          <p:val>
                                            <p:strVal val="#ppt_x"/>
                                          </p:val>
                                        </p:tav>
                                      </p:tavLst>
                                    </p:anim>
                                    <p:anim calcmode="lin" valueType="num">
                                      <p:cBhvr additive="base">
                                        <p:cTn id="66" dur="500" fill="hold"/>
                                        <p:tgtEl>
                                          <p:spTgt spid="22577"/>
                                        </p:tgtEl>
                                        <p:attrNameLst>
                                          <p:attrName>ppt_y</p:attrName>
                                        </p:attrNameLst>
                                      </p:cBhvr>
                                      <p:tavLst>
                                        <p:tav tm="0">
                                          <p:val>
                                            <p:strVal val="0-#ppt_h/2"/>
                                          </p:val>
                                        </p:tav>
                                        <p:tav tm="100000">
                                          <p:val>
                                            <p:strVal val="#ppt_y"/>
                                          </p:val>
                                        </p:tav>
                                      </p:tavLst>
                                    </p:anim>
                                  </p:childTnLst>
                                </p:cTn>
                              </p:par>
                            </p:childTnLst>
                          </p:cTn>
                        </p:par>
                        <p:par>
                          <p:cTn id="67" fill="hold" nodeType="afterGroup">
                            <p:stCondLst>
                              <p:cond delay="3500"/>
                            </p:stCondLst>
                            <p:childTnLst>
                              <p:par>
                                <p:cTn id="68" presetID="2" presetClass="entr" presetSubtype="1" fill="hold" grpId="0" nodeType="afterEffect">
                                  <p:stCondLst>
                                    <p:cond delay="0"/>
                                  </p:stCondLst>
                                  <p:childTnLst>
                                    <p:set>
                                      <p:cBhvr>
                                        <p:cTn id="69" dur="1" fill="hold">
                                          <p:stCondLst>
                                            <p:cond delay="0"/>
                                          </p:stCondLst>
                                        </p:cTn>
                                        <p:tgtEl>
                                          <p:spTgt spid="22578"/>
                                        </p:tgtEl>
                                        <p:attrNameLst>
                                          <p:attrName>style.visibility</p:attrName>
                                        </p:attrNameLst>
                                      </p:cBhvr>
                                      <p:to>
                                        <p:strVal val="visible"/>
                                      </p:to>
                                    </p:set>
                                    <p:anim calcmode="lin" valueType="num">
                                      <p:cBhvr additive="base">
                                        <p:cTn id="70" dur="500" fill="hold"/>
                                        <p:tgtEl>
                                          <p:spTgt spid="22578"/>
                                        </p:tgtEl>
                                        <p:attrNameLst>
                                          <p:attrName>ppt_x</p:attrName>
                                        </p:attrNameLst>
                                      </p:cBhvr>
                                      <p:tavLst>
                                        <p:tav tm="0">
                                          <p:val>
                                            <p:strVal val="#ppt_x"/>
                                          </p:val>
                                        </p:tav>
                                        <p:tav tm="100000">
                                          <p:val>
                                            <p:strVal val="#ppt_x"/>
                                          </p:val>
                                        </p:tav>
                                      </p:tavLst>
                                    </p:anim>
                                    <p:anim calcmode="lin" valueType="num">
                                      <p:cBhvr additive="base">
                                        <p:cTn id="71" dur="500" fill="hold"/>
                                        <p:tgtEl>
                                          <p:spTgt spid="22578"/>
                                        </p:tgtEl>
                                        <p:attrNameLst>
                                          <p:attrName>ppt_y</p:attrName>
                                        </p:attrNameLst>
                                      </p:cBhvr>
                                      <p:tavLst>
                                        <p:tav tm="0">
                                          <p:val>
                                            <p:strVal val="0-#ppt_h/2"/>
                                          </p:val>
                                        </p:tav>
                                        <p:tav tm="100000">
                                          <p:val>
                                            <p:strVal val="#ppt_y"/>
                                          </p:val>
                                        </p:tav>
                                      </p:tavLst>
                                    </p:anim>
                                  </p:childTnLst>
                                </p:cTn>
                              </p:par>
                            </p:childTnLst>
                          </p:cTn>
                        </p:par>
                        <p:par>
                          <p:cTn id="72" fill="hold" nodeType="afterGroup">
                            <p:stCondLst>
                              <p:cond delay="4000"/>
                            </p:stCondLst>
                            <p:childTnLst>
                              <p:par>
                                <p:cTn id="73" presetID="9" presetClass="entr" presetSubtype="0" fill="hold" grpId="0" nodeType="afterEffect">
                                  <p:stCondLst>
                                    <p:cond delay="0"/>
                                  </p:stCondLst>
                                  <p:childTnLst>
                                    <p:set>
                                      <p:cBhvr>
                                        <p:cTn id="74" dur="1" fill="hold">
                                          <p:stCondLst>
                                            <p:cond delay="0"/>
                                          </p:stCondLst>
                                        </p:cTn>
                                        <p:tgtEl>
                                          <p:spTgt spid="22590"/>
                                        </p:tgtEl>
                                        <p:attrNameLst>
                                          <p:attrName>style.visibility</p:attrName>
                                        </p:attrNameLst>
                                      </p:cBhvr>
                                      <p:to>
                                        <p:strVal val="visible"/>
                                      </p:to>
                                    </p:set>
                                    <p:animEffect transition="in" filter="dissolve">
                                      <p:cBhvr>
                                        <p:cTn id="75" dur="500"/>
                                        <p:tgtEl>
                                          <p:spTgt spid="2259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22573"/>
                                        </p:tgtEl>
                                        <p:attrNameLst>
                                          <p:attrName>style.visibility</p:attrName>
                                        </p:attrNameLst>
                                      </p:cBhvr>
                                      <p:to>
                                        <p:strVal val="visible"/>
                                      </p:to>
                                    </p:set>
                                    <p:animEffect transition="in" filter="dissolve">
                                      <p:cBhvr>
                                        <p:cTn id="80" dur="500"/>
                                        <p:tgtEl>
                                          <p:spTgt spid="22573"/>
                                        </p:tgtEl>
                                      </p:cBhvr>
                                    </p:animEffect>
                                  </p:childTnLst>
                                </p:cTn>
                              </p:par>
                            </p:childTnLst>
                          </p:cTn>
                        </p:par>
                        <p:par>
                          <p:cTn id="81" fill="hold" nodeType="afterGroup">
                            <p:stCondLst>
                              <p:cond delay="500"/>
                            </p:stCondLst>
                            <p:childTnLst>
                              <p:par>
                                <p:cTn id="82" presetID="9" presetClass="exit" presetSubtype="0" fill="hold" nodeType="afterEffect">
                                  <p:stCondLst>
                                    <p:cond delay="0"/>
                                  </p:stCondLst>
                                  <p:childTnLst>
                                    <p:animEffect transition="out" filter="dissolve">
                                      <p:cBhvr>
                                        <p:cTn id="83" dur="500"/>
                                        <p:tgtEl>
                                          <p:spTgt spid="7"/>
                                        </p:tgtEl>
                                      </p:cBhvr>
                                    </p:animEffect>
                                    <p:set>
                                      <p:cBhvr>
                                        <p:cTn id="84" dur="1" fill="hold">
                                          <p:stCondLst>
                                            <p:cond delay="499"/>
                                          </p:stCondLst>
                                        </p:cTn>
                                        <p:tgtEl>
                                          <p:spTgt spid="7"/>
                                        </p:tgtEl>
                                        <p:attrNameLst>
                                          <p:attrName>style.visibility</p:attrName>
                                        </p:attrNameLst>
                                      </p:cBhvr>
                                      <p:to>
                                        <p:strVal val="hidden"/>
                                      </p:to>
                                    </p:set>
                                  </p:childTnLst>
                                </p:cTn>
                              </p:par>
                              <p:par>
                                <p:cTn id="85" presetID="9" presetClass="exit" presetSubtype="0" fill="hold" grpId="1" nodeType="withEffect">
                                  <p:stCondLst>
                                    <p:cond delay="0"/>
                                  </p:stCondLst>
                                  <p:childTnLst>
                                    <p:animEffect transition="out" filter="dissolve">
                                      <p:cBhvr>
                                        <p:cTn id="86" dur="500"/>
                                        <p:tgtEl>
                                          <p:spTgt spid="22574"/>
                                        </p:tgtEl>
                                      </p:cBhvr>
                                    </p:animEffect>
                                    <p:set>
                                      <p:cBhvr>
                                        <p:cTn id="87" dur="1" fill="hold">
                                          <p:stCondLst>
                                            <p:cond delay="499"/>
                                          </p:stCondLst>
                                        </p:cTn>
                                        <p:tgtEl>
                                          <p:spTgt spid="22574"/>
                                        </p:tgtEl>
                                        <p:attrNameLst>
                                          <p:attrName>style.visibility</p:attrName>
                                        </p:attrNameLst>
                                      </p:cBhvr>
                                      <p:to>
                                        <p:strVal val="hidden"/>
                                      </p:to>
                                    </p:set>
                                  </p:childTnLst>
                                </p:cTn>
                              </p:par>
                              <p:par>
                                <p:cTn id="88" presetID="9" presetClass="exit" presetSubtype="0" fill="hold" grpId="1" nodeType="withEffect">
                                  <p:stCondLst>
                                    <p:cond delay="0"/>
                                  </p:stCondLst>
                                  <p:childTnLst>
                                    <p:animEffect transition="out" filter="dissolve">
                                      <p:cBhvr>
                                        <p:cTn id="89" dur="500"/>
                                        <p:tgtEl>
                                          <p:spTgt spid="22575"/>
                                        </p:tgtEl>
                                      </p:cBhvr>
                                    </p:animEffect>
                                    <p:set>
                                      <p:cBhvr>
                                        <p:cTn id="90" dur="1" fill="hold">
                                          <p:stCondLst>
                                            <p:cond delay="499"/>
                                          </p:stCondLst>
                                        </p:cTn>
                                        <p:tgtEl>
                                          <p:spTgt spid="22575"/>
                                        </p:tgtEl>
                                        <p:attrNameLst>
                                          <p:attrName>style.visibility</p:attrName>
                                        </p:attrNameLst>
                                      </p:cBhvr>
                                      <p:to>
                                        <p:strVal val="hidden"/>
                                      </p:to>
                                    </p:set>
                                  </p:childTnLst>
                                </p:cTn>
                              </p:par>
                              <p:par>
                                <p:cTn id="91" presetID="9" presetClass="exit" presetSubtype="0" fill="hold" grpId="1" nodeType="withEffect">
                                  <p:stCondLst>
                                    <p:cond delay="0"/>
                                  </p:stCondLst>
                                  <p:childTnLst>
                                    <p:animEffect transition="out" filter="dissolve">
                                      <p:cBhvr>
                                        <p:cTn id="92" dur="500"/>
                                        <p:tgtEl>
                                          <p:spTgt spid="22576"/>
                                        </p:tgtEl>
                                      </p:cBhvr>
                                    </p:animEffect>
                                    <p:set>
                                      <p:cBhvr>
                                        <p:cTn id="93" dur="1" fill="hold">
                                          <p:stCondLst>
                                            <p:cond delay="499"/>
                                          </p:stCondLst>
                                        </p:cTn>
                                        <p:tgtEl>
                                          <p:spTgt spid="22576"/>
                                        </p:tgtEl>
                                        <p:attrNameLst>
                                          <p:attrName>style.visibility</p:attrName>
                                        </p:attrNameLst>
                                      </p:cBhvr>
                                      <p:to>
                                        <p:strVal val="hidden"/>
                                      </p:to>
                                    </p:set>
                                  </p:childTnLst>
                                </p:cTn>
                              </p:par>
                              <p:par>
                                <p:cTn id="94" presetID="9" presetClass="exit" presetSubtype="0" fill="hold" grpId="1" nodeType="withEffect">
                                  <p:stCondLst>
                                    <p:cond delay="0"/>
                                  </p:stCondLst>
                                  <p:childTnLst>
                                    <p:animEffect transition="out" filter="dissolve">
                                      <p:cBhvr>
                                        <p:cTn id="95" dur="500"/>
                                        <p:tgtEl>
                                          <p:spTgt spid="22577"/>
                                        </p:tgtEl>
                                      </p:cBhvr>
                                    </p:animEffect>
                                    <p:set>
                                      <p:cBhvr>
                                        <p:cTn id="96" dur="1" fill="hold">
                                          <p:stCondLst>
                                            <p:cond delay="499"/>
                                          </p:stCondLst>
                                        </p:cTn>
                                        <p:tgtEl>
                                          <p:spTgt spid="22577"/>
                                        </p:tgtEl>
                                        <p:attrNameLst>
                                          <p:attrName>style.visibility</p:attrName>
                                        </p:attrNameLst>
                                      </p:cBhvr>
                                      <p:to>
                                        <p:strVal val="hidden"/>
                                      </p:to>
                                    </p:set>
                                  </p:childTnLst>
                                </p:cTn>
                              </p:par>
                              <p:par>
                                <p:cTn id="97" presetID="9" presetClass="exit" presetSubtype="0" fill="hold" grpId="1" nodeType="withEffect">
                                  <p:stCondLst>
                                    <p:cond delay="0"/>
                                  </p:stCondLst>
                                  <p:childTnLst>
                                    <p:animEffect transition="out" filter="dissolve">
                                      <p:cBhvr>
                                        <p:cTn id="98" dur="500"/>
                                        <p:tgtEl>
                                          <p:spTgt spid="22578"/>
                                        </p:tgtEl>
                                      </p:cBhvr>
                                    </p:animEffect>
                                    <p:set>
                                      <p:cBhvr>
                                        <p:cTn id="99" dur="1" fill="hold">
                                          <p:stCondLst>
                                            <p:cond delay="499"/>
                                          </p:stCondLst>
                                        </p:cTn>
                                        <p:tgtEl>
                                          <p:spTgt spid="22578"/>
                                        </p:tgtEl>
                                        <p:attrNameLst>
                                          <p:attrName>style.visibility</p:attrName>
                                        </p:attrNameLst>
                                      </p:cBhvr>
                                      <p:to>
                                        <p:strVal val="hidden"/>
                                      </p:to>
                                    </p:set>
                                  </p:childTnLst>
                                </p:cTn>
                              </p:par>
                              <p:par>
                                <p:cTn id="100" presetID="9" presetClass="exit" presetSubtype="0" fill="hold" grpId="1" nodeType="withEffect">
                                  <p:stCondLst>
                                    <p:cond delay="0"/>
                                  </p:stCondLst>
                                  <p:childTnLst>
                                    <p:animEffect transition="out" filter="dissolve">
                                      <p:cBhvr>
                                        <p:cTn id="101" dur="500"/>
                                        <p:tgtEl>
                                          <p:spTgt spid="22579"/>
                                        </p:tgtEl>
                                      </p:cBhvr>
                                    </p:animEffect>
                                    <p:set>
                                      <p:cBhvr>
                                        <p:cTn id="102" dur="1" fill="hold">
                                          <p:stCondLst>
                                            <p:cond delay="499"/>
                                          </p:stCondLst>
                                        </p:cTn>
                                        <p:tgtEl>
                                          <p:spTgt spid="22579"/>
                                        </p:tgtEl>
                                        <p:attrNameLst>
                                          <p:attrName>style.visibility</p:attrName>
                                        </p:attrNameLst>
                                      </p:cBhvr>
                                      <p:to>
                                        <p:strVal val="hidden"/>
                                      </p:to>
                                    </p:set>
                                  </p:childTnLst>
                                </p:cTn>
                              </p:par>
                              <p:par>
                                <p:cTn id="103" presetID="9" presetClass="exit" presetSubtype="0" fill="hold" grpId="1" nodeType="withEffect">
                                  <p:stCondLst>
                                    <p:cond delay="0"/>
                                  </p:stCondLst>
                                  <p:childTnLst>
                                    <p:animEffect transition="out" filter="dissolve">
                                      <p:cBhvr>
                                        <p:cTn id="104" dur="500"/>
                                        <p:tgtEl>
                                          <p:spTgt spid="22580"/>
                                        </p:tgtEl>
                                      </p:cBhvr>
                                    </p:animEffect>
                                    <p:set>
                                      <p:cBhvr>
                                        <p:cTn id="105" dur="1" fill="hold">
                                          <p:stCondLst>
                                            <p:cond delay="499"/>
                                          </p:stCondLst>
                                        </p:cTn>
                                        <p:tgtEl>
                                          <p:spTgt spid="22580"/>
                                        </p:tgtEl>
                                        <p:attrNameLst>
                                          <p:attrName>style.visibility</p:attrName>
                                        </p:attrNameLst>
                                      </p:cBhvr>
                                      <p:to>
                                        <p:strVal val="hidden"/>
                                      </p:to>
                                    </p:set>
                                  </p:childTnLst>
                                </p:cTn>
                              </p:par>
                              <p:par>
                                <p:cTn id="106" presetID="9" presetClass="exit" presetSubtype="0" fill="hold" grpId="1" nodeType="withEffect">
                                  <p:stCondLst>
                                    <p:cond delay="0"/>
                                  </p:stCondLst>
                                  <p:childTnLst>
                                    <p:animEffect transition="out" filter="dissolve">
                                      <p:cBhvr>
                                        <p:cTn id="107" dur="500"/>
                                        <p:tgtEl>
                                          <p:spTgt spid="22581"/>
                                        </p:tgtEl>
                                      </p:cBhvr>
                                    </p:animEffect>
                                    <p:set>
                                      <p:cBhvr>
                                        <p:cTn id="108" dur="1" fill="hold">
                                          <p:stCondLst>
                                            <p:cond delay="499"/>
                                          </p:stCondLst>
                                        </p:cTn>
                                        <p:tgtEl>
                                          <p:spTgt spid="22581"/>
                                        </p:tgtEl>
                                        <p:attrNameLst>
                                          <p:attrName>style.visibility</p:attrName>
                                        </p:attrNameLst>
                                      </p:cBhvr>
                                      <p:to>
                                        <p:strVal val="hidden"/>
                                      </p:to>
                                    </p:set>
                                  </p:childTnLst>
                                </p:cTn>
                              </p:par>
                              <p:par>
                                <p:cTn id="109" presetID="9" presetClass="exit" presetSubtype="0" fill="hold" grpId="1" nodeType="withEffect">
                                  <p:stCondLst>
                                    <p:cond delay="0"/>
                                  </p:stCondLst>
                                  <p:childTnLst>
                                    <p:animEffect transition="out" filter="dissolve">
                                      <p:cBhvr>
                                        <p:cTn id="110" dur="500"/>
                                        <p:tgtEl>
                                          <p:spTgt spid="22582"/>
                                        </p:tgtEl>
                                      </p:cBhvr>
                                    </p:animEffect>
                                    <p:set>
                                      <p:cBhvr>
                                        <p:cTn id="111" dur="1" fill="hold">
                                          <p:stCondLst>
                                            <p:cond delay="499"/>
                                          </p:stCondLst>
                                        </p:cTn>
                                        <p:tgtEl>
                                          <p:spTgt spid="22582"/>
                                        </p:tgtEl>
                                        <p:attrNameLst>
                                          <p:attrName>style.visibility</p:attrName>
                                        </p:attrNameLst>
                                      </p:cBhvr>
                                      <p:to>
                                        <p:strVal val="hidden"/>
                                      </p:to>
                                    </p:set>
                                  </p:childTnLst>
                                </p:cTn>
                              </p:par>
                              <p:par>
                                <p:cTn id="112" presetID="9" presetClass="exit" presetSubtype="0" fill="hold" grpId="1" nodeType="withEffect">
                                  <p:stCondLst>
                                    <p:cond delay="0"/>
                                  </p:stCondLst>
                                  <p:childTnLst>
                                    <p:animEffect transition="out" filter="dissolve">
                                      <p:cBhvr>
                                        <p:cTn id="113" dur="500"/>
                                        <p:tgtEl>
                                          <p:spTgt spid="22583"/>
                                        </p:tgtEl>
                                      </p:cBhvr>
                                    </p:animEffect>
                                    <p:set>
                                      <p:cBhvr>
                                        <p:cTn id="114" dur="1" fill="hold">
                                          <p:stCondLst>
                                            <p:cond delay="499"/>
                                          </p:stCondLst>
                                        </p:cTn>
                                        <p:tgtEl>
                                          <p:spTgt spid="22583"/>
                                        </p:tgtEl>
                                        <p:attrNameLst>
                                          <p:attrName>style.visibility</p:attrName>
                                        </p:attrNameLst>
                                      </p:cBhvr>
                                      <p:to>
                                        <p:strVal val="hidden"/>
                                      </p:to>
                                    </p:set>
                                  </p:childTnLst>
                                </p:cTn>
                              </p:par>
                              <p:par>
                                <p:cTn id="115" presetID="9" presetClass="exit" presetSubtype="0" fill="hold" grpId="1" nodeType="withEffect">
                                  <p:stCondLst>
                                    <p:cond delay="0"/>
                                  </p:stCondLst>
                                  <p:childTnLst>
                                    <p:animEffect transition="out" filter="dissolve">
                                      <p:cBhvr>
                                        <p:cTn id="116" dur="500"/>
                                        <p:tgtEl>
                                          <p:spTgt spid="22584"/>
                                        </p:tgtEl>
                                      </p:cBhvr>
                                    </p:animEffect>
                                    <p:set>
                                      <p:cBhvr>
                                        <p:cTn id="117" dur="1" fill="hold">
                                          <p:stCondLst>
                                            <p:cond delay="499"/>
                                          </p:stCondLst>
                                        </p:cTn>
                                        <p:tgtEl>
                                          <p:spTgt spid="22584"/>
                                        </p:tgtEl>
                                        <p:attrNameLst>
                                          <p:attrName>style.visibility</p:attrName>
                                        </p:attrNameLst>
                                      </p:cBhvr>
                                      <p:to>
                                        <p:strVal val="hidden"/>
                                      </p:to>
                                    </p:set>
                                  </p:childTnLst>
                                </p:cTn>
                              </p:par>
                              <p:par>
                                <p:cTn id="118" presetID="9" presetClass="exit" presetSubtype="0" fill="hold" grpId="0" nodeType="withEffect">
                                  <p:stCondLst>
                                    <p:cond delay="0"/>
                                  </p:stCondLst>
                                  <p:childTnLst>
                                    <p:animEffect transition="out" filter="dissolve">
                                      <p:cBhvr>
                                        <p:cTn id="119" dur="500"/>
                                        <p:tgtEl>
                                          <p:spTgt spid="22585"/>
                                        </p:tgtEl>
                                      </p:cBhvr>
                                    </p:animEffect>
                                    <p:set>
                                      <p:cBhvr>
                                        <p:cTn id="120" dur="1" fill="hold">
                                          <p:stCondLst>
                                            <p:cond delay="499"/>
                                          </p:stCondLst>
                                        </p:cTn>
                                        <p:tgtEl>
                                          <p:spTgt spid="22585"/>
                                        </p:tgtEl>
                                        <p:attrNameLst>
                                          <p:attrName>style.visibility</p:attrName>
                                        </p:attrNameLst>
                                      </p:cBhvr>
                                      <p:to>
                                        <p:strVal val="hidden"/>
                                      </p:to>
                                    </p:set>
                                  </p:childTnLst>
                                </p:cTn>
                              </p:par>
                              <p:par>
                                <p:cTn id="121" presetID="9" presetClass="exit" presetSubtype="0" fill="hold" grpId="1" nodeType="withEffect">
                                  <p:stCondLst>
                                    <p:cond delay="0"/>
                                  </p:stCondLst>
                                  <p:childTnLst>
                                    <p:animEffect transition="out" filter="dissolve">
                                      <p:cBhvr>
                                        <p:cTn id="122" dur="500"/>
                                        <p:tgtEl>
                                          <p:spTgt spid="22586"/>
                                        </p:tgtEl>
                                      </p:cBhvr>
                                    </p:animEffect>
                                    <p:set>
                                      <p:cBhvr>
                                        <p:cTn id="123" dur="1" fill="hold">
                                          <p:stCondLst>
                                            <p:cond delay="499"/>
                                          </p:stCondLst>
                                        </p:cTn>
                                        <p:tgtEl>
                                          <p:spTgt spid="22586"/>
                                        </p:tgtEl>
                                        <p:attrNameLst>
                                          <p:attrName>style.visibility</p:attrName>
                                        </p:attrNameLst>
                                      </p:cBhvr>
                                      <p:to>
                                        <p:strVal val="hidden"/>
                                      </p:to>
                                    </p:set>
                                  </p:childTnLst>
                                </p:cTn>
                              </p:par>
                              <p:par>
                                <p:cTn id="124" presetID="9" presetClass="exit" presetSubtype="0" fill="hold" grpId="0" nodeType="withEffect">
                                  <p:stCondLst>
                                    <p:cond delay="0"/>
                                  </p:stCondLst>
                                  <p:childTnLst>
                                    <p:animEffect transition="out" filter="dissolve">
                                      <p:cBhvr>
                                        <p:cTn id="125" dur="500"/>
                                        <p:tgtEl>
                                          <p:spTgt spid="22587"/>
                                        </p:tgtEl>
                                      </p:cBhvr>
                                    </p:animEffect>
                                    <p:set>
                                      <p:cBhvr>
                                        <p:cTn id="126" dur="1" fill="hold">
                                          <p:stCondLst>
                                            <p:cond delay="499"/>
                                          </p:stCondLst>
                                        </p:cTn>
                                        <p:tgtEl>
                                          <p:spTgt spid="22587"/>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500"/>
                                        <p:tgtEl>
                                          <p:spTgt spid="22588"/>
                                        </p:tgtEl>
                                      </p:cBhvr>
                                    </p:animEffect>
                                    <p:set>
                                      <p:cBhvr>
                                        <p:cTn id="129" dur="1" fill="hold">
                                          <p:stCondLst>
                                            <p:cond delay="499"/>
                                          </p:stCondLst>
                                        </p:cTn>
                                        <p:tgtEl>
                                          <p:spTgt spid="22588"/>
                                        </p:tgtEl>
                                        <p:attrNameLst>
                                          <p:attrName>style.visibility</p:attrName>
                                        </p:attrNameLst>
                                      </p:cBhvr>
                                      <p:to>
                                        <p:strVal val="hidden"/>
                                      </p:to>
                                    </p:set>
                                  </p:childTnLst>
                                </p:cTn>
                              </p:par>
                              <p:par>
                                <p:cTn id="130" presetID="9" presetClass="exit" presetSubtype="0" fill="hold" grpId="0" nodeType="withEffect">
                                  <p:stCondLst>
                                    <p:cond delay="0"/>
                                  </p:stCondLst>
                                  <p:childTnLst>
                                    <p:animEffect transition="out" filter="dissolve">
                                      <p:cBhvr>
                                        <p:cTn id="131" dur="500"/>
                                        <p:tgtEl>
                                          <p:spTgt spid="22589"/>
                                        </p:tgtEl>
                                      </p:cBhvr>
                                    </p:animEffect>
                                    <p:set>
                                      <p:cBhvr>
                                        <p:cTn id="132" dur="1" fill="hold">
                                          <p:stCondLst>
                                            <p:cond delay="499"/>
                                          </p:stCondLst>
                                        </p:cTn>
                                        <p:tgtEl>
                                          <p:spTgt spid="22589"/>
                                        </p:tgtEl>
                                        <p:attrNameLst>
                                          <p:attrName>style.visibility</p:attrName>
                                        </p:attrNameLst>
                                      </p:cBhvr>
                                      <p:to>
                                        <p:strVal val="hidden"/>
                                      </p:to>
                                    </p:set>
                                  </p:childTnLst>
                                </p:cTn>
                              </p:par>
                              <p:par>
                                <p:cTn id="133" presetID="9" presetClass="entr" presetSubtype="0" fill="hold" nodeType="withEffect">
                                  <p:stCondLst>
                                    <p:cond delay="0"/>
                                  </p:stCondLst>
                                  <p:childTnLst>
                                    <p:set>
                                      <p:cBhvr>
                                        <p:cTn id="134" dur="1" fill="hold">
                                          <p:stCondLst>
                                            <p:cond delay="0"/>
                                          </p:stCondLst>
                                        </p:cTn>
                                        <p:tgtEl>
                                          <p:spTgt spid="8"/>
                                        </p:tgtEl>
                                        <p:attrNameLst>
                                          <p:attrName>style.visibility</p:attrName>
                                        </p:attrNameLst>
                                      </p:cBhvr>
                                      <p:to>
                                        <p:strVal val="visible"/>
                                      </p:to>
                                    </p:set>
                                    <p:animEffect transition="in" filter="dissolve">
                                      <p:cBhvr>
                                        <p:cTn id="135" dur="500"/>
                                        <p:tgtEl>
                                          <p:spTgt spid="8"/>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6" presetClass="path" presetSubtype="0" accel="50000" decel="50000" fill="hold" grpId="1" nodeType="clickEffect">
                                  <p:stCondLst>
                                    <p:cond delay="0"/>
                                  </p:stCondLst>
                                  <p:childTnLst>
                                    <p:animMotion origin="layout" path="M 5.55112E-17 1.50289E-6 L 1.05833 0.0111 " pathEditMode="relative" rAng="0" ptsTypes="AA">
                                      <p:cBhvr>
                                        <p:cTn id="139" dur="5000" fill="hold"/>
                                        <p:tgtEl>
                                          <p:spTgt spid="22573"/>
                                        </p:tgtEl>
                                        <p:attrNameLst>
                                          <p:attrName>ppt_x</p:attrName>
                                          <p:attrName>ppt_y</p:attrName>
                                        </p:attrNameLst>
                                      </p:cBhvr>
                                      <p:rCtr x="52900" y="600"/>
                                    </p:animMotion>
                                  </p:childTnLst>
                                </p:cTn>
                              </p:par>
                              <p:par>
                                <p:cTn id="140" presetID="63" presetClass="path" presetSubtype="0" accel="50000" decel="50000" fill="hold" grpId="1" nodeType="withEffect">
                                  <p:stCondLst>
                                    <p:cond delay="0"/>
                                  </p:stCondLst>
                                  <p:childTnLst>
                                    <p:animMotion origin="layout" path="M 3.33333E-6 -3.52288E-6 L 1.125 -3.52288E-6 " pathEditMode="relative" rAng="0" ptsTypes="AA">
                                      <p:cBhvr>
                                        <p:cTn id="141" dur="5000" fill="hold"/>
                                        <p:tgtEl>
                                          <p:spTgt spid="22592"/>
                                        </p:tgtEl>
                                        <p:attrNameLst>
                                          <p:attrName>ppt_x</p:attrName>
                                          <p:attrName>ppt_y</p:attrName>
                                        </p:attrNameLst>
                                      </p:cBhvr>
                                      <p:rCtr x="56300" y="0"/>
                                    </p:animMotion>
                                  </p:childTnLst>
                                </p:cTn>
                              </p:par>
                              <p:par>
                                <p:cTn id="142" presetID="63" presetClass="path" presetSubtype="0" accel="50000" decel="50000" fill="hold" grpId="1" nodeType="withEffect">
                                  <p:stCondLst>
                                    <p:cond delay="0"/>
                                  </p:stCondLst>
                                  <p:childTnLst>
                                    <p:animMotion origin="layout" path="M 3.33333E-6 -3.52288E-6 L 1.125 -3.52288E-6 " pathEditMode="relative" rAng="0" ptsTypes="AA">
                                      <p:cBhvr>
                                        <p:cTn id="143" dur="2000" fill="hold"/>
                                        <p:tgtEl>
                                          <p:spTgt spid="22591"/>
                                        </p:tgtEl>
                                        <p:attrNameLst>
                                          <p:attrName>ppt_x</p:attrName>
                                          <p:attrName>ppt_y</p:attrName>
                                        </p:attrNameLst>
                                      </p:cBhvr>
                                      <p:rCtr x="56300" y="0"/>
                                    </p:animMotion>
                                  </p:childTnLst>
                                </p:cTn>
                              </p:par>
                              <p:par>
                                <p:cTn id="144" presetID="63" presetClass="path" presetSubtype="0" accel="50000" decel="50000" fill="hold" nodeType="withEffect">
                                  <p:stCondLst>
                                    <p:cond delay="0"/>
                                  </p:stCondLst>
                                  <p:childTnLst>
                                    <p:animMotion origin="layout" path="M 2.77778E-6 1.22053E-6 L 1.14548 1.22053E-6 " pathEditMode="relative" rAng="0" ptsTypes="AA">
                                      <p:cBhvr>
                                        <p:cTn id="145" dur="5000" fill="hold"/>
                                        <p:tgtEl>
                                          <p:spTgt spid="8"/>
                                        </p:tgtEl>
                                        <p:attrNameLst>
                                          <p:attrName>ppt_x</p:attrName>
                                          <p:attrName>ppt_y</p:attrName>
                                        </p:attrNameLst>
                                      </p:cBhvr>
                                      <p:rCtr x="57300" y="0"/>
                                    </p:animMotion>
                                  </p:childTnLst>
                                </p:cTn>
                              </p:par>
                              <p:par>
                                <p:cTn id="146" presetID="63" presetClass="path" presetSubtype="0" accel="50000" decel="50000" fill="hold" nodeType="withEffect">
                                  <p:stCondLst>
                                    <p:cond delay="0"/>
                                  </p:stCondLst>
                                  <p:childTnLst>
                                    <p:animMotion origin="layout" path="M 2.77556E-17 -2.06657E-6 L 1.12917 -2.06657E-6 " pathEditMode="relative" rAng="0" ptsTypes="AA">
                                      <p:cBhvr>
                                        <p:cTn id="147" dur="2000" fill="hold"/>
                                        <p:tgtEl>
                                          <p:spTgt spid="2"/>
                                        </p:tgtEl>
                                        <p:attrNameLst>
                                          <p:attrName>ppt_x</p:attrName>
                                          <p:attrName>ppt_y</p:attrName>
                                        </p:attrNameLst>
                                      </p:cBhvr>
                                      <p:rCtr x="56500" y="0"/>
                                    </p:animMotion>
                                  </p:childTnLst>
                                </p:cTn>
                              </p:par>
                              <p:par>
                                <p:cTn id="148" presetID="63" presetClass="path" presetSubtype="0" accel="50000" decel="50000" fill="hold" grpId="1" nodeType="withEffect">
                                  <p:stCondLst>
                                    <p:cond delay="0"/>
                                  </p:stCondLst>
                                  <p:childTnLst>
                                    <p:animMotion origin="layout" path="M 3.33333E-6 -3.52288E-6 L 1.125 -3.52288E-6 " pathEditMode="relative" rAng="0" ptsTypes="AA">
                                      <p:cBhvr>
                                        <p:cTn id="149" dur="5000" fill="hold"/>
                                        <p:tgtEl>
                                          <p:spTgt spid="22590"/>
                                        </p:tgtEl>
                                        <p:attrNameLst>
                                          <p:attrName>ppt_x</p:attrName>
                                          <p:attrName>ppt_y</p:attrName>
                                        </p:attrNameLst>
                                      </p:cBhvr>
                                      <p:rCtr x="56300" y="0"/>
                                    </p:animMotion>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 presetClass="entr" presetSubtype="10" fill="hold" nodeType="clickEffect">
                                  <p:stCondLst>
                                    <p:cond delay="0"/>
                                  </p:stCondLst>
                                  <p:childTnLst>
                                    <p:set>
                                      <p:cBhvr>
                                        <p:cTn id="153" dur="1" fill="hold">
                                          <p:stCondLst>
                                            <p:cond delay="0"/>
                                          </p:stCondLst>
                                        </p:cTn>
                                        <p:tgtEl>
                                          <p:spTgt spid="12"/>
                                        </p:tgtEl>
                                        <p:attrNameLst>
                                          <p:attrName>style.visibility</p:attrName>
                                        </p:attrNameLst>
                                      </p:cBhvr>
                                      <p:to>
                                        <p:strVal val="visible"/>
                                      </p:to>
                                    </p:set>
                                    <p:animEffect transition="in" filter="blinds(horizontal)">
                                      <p:cBhvr>
                                        <p:cTn id="15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73" grpId="0"/>
      <p:bldP spid="22573" grpId="1"/>
      <p:bldP spid="22574" grpId="0" animBg="1"/>
      <p:bldP spid="22574" grpId="1" animBg="1"/>
      <p:bldP spid="22575" grpId="0" animBg="1"/>
      <p:bldP spid="22575" grpId="1" animBg="1"/>
      <p:bldP spid="22576" grpId="0" animBg="1"/>
      <p:bldP spid="22576" grpId="1" animBg="1"/>
      <p:bldP spid="22577" grpId="0" animBg="1"/>
      <p:bldP spid="22577" grpId="1" animBg="1"/>
      <p:bldP spid="22578" grpId="0" animBg="1"/>
      <p:bldP spid="22578" grpId="1" animBg="1"/>
      <p:bldP spid="22579" grpId="0" animBg="1"/>
      <p:bldP spid="22579" grpId="1" animBg="1"/>
      <p:bldP spid="22580" grpId="0" animBg="1"/>
      <p:bldP spid="22580" grpId="1" animBg="1"/>
      <p:bldP spid="22581" grpId="0" animBg="1"/>
      <p:bldP spid="22581" grpId="1" animBg="1"/>
      <p:bldP spid="22582" grpId="0" animBg="1"/>
      <p:bldP spid="22582" grpId="1" animBg="1"/>
      <p:bldP spid="22583" grpId="0" animBg="1"/>
      <p:bldP spid="22583" grpId="1" animBg="1"/>
      <p:bldP spid="22584" grpId="0" animBg="1"/>
      <p:bldP spid="22584" grpId="1" animBg="1"/>
      <p:bldP spid="22585" grpId="0" animBg="1"/>
      <p:bldP spid="22586" grpId="0" animBg="1"/>
      <p:bldP spid="22586" grpId="1" animBg="1"/>
      <p:bldP spid="22587" grpId="0" animBg="1"/>
      <p:bldP spid="22588" grpId="0" animBg="1"/>
      <p:bldP spid="22589" grpId="0" animBg="1"/>
      <p:bldP spid="22590" grpId="0"/>
      <p:bldP spid="22590" grpId="1"/>
      <p:bldP spid="22591" grpId="0"/>
      <p:bldP spid="22591" grpId="1"/>
      <p:bldP spid="22592" grpId="0"/>
      <p:bldP spid="2259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457200" y="457200"/>
            <a:ext cx="838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solidFill>
                <a:srgbClr val="000000"/>
              </a:solidFill>
            </a:endParaRPr>
          </a:p>
        </p:txBody>
      </p:sp>
      <p:sp>
        <p:nvSpPr>
          <p:cNvPr id="13343" name="Text Box 31"/>
          <p:cNvSpPr txBox="1">
            <a:spLocks noChangeArrowheads="1"/>
          </p:cNvSpPr>
          <p:nvPr/>
        </p:nvSpPr>
        <p:spPr bwMode="auto">
          <a:xfrm>
            <a:off x="371475" y="2466110"/>
            <a:ext cx="83915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Gia tốc của một vật cùng hướng với lực tác dụng lên vật. Độ lớn của gia tốc tỉ lệ thuận với độ lớn của lực và tỉ lệ nghịch với khối lượng của vật.</a:t>
            </a:r>
          </a:p>
        </p:txBody>
      </p:sp>
      <p:graphicFrame>
        <p:nvGraphicFramePr>
          <p:cNvPr id="13347" name="Object 35"/>
          <p:cNvGraphicFramePr>
            <a:graphicFrameLocks noGrp="1" noChangeAspect="1"/>
          </p:cNvGraphicFramePr>
          <p:nvPr>
            <p:ph sz="quarter" idx="2"/>
          </p:nvPr>
        </p:nvGraphicFramePr>
        <p:xfrm>
          <a:off x="6610350" y="2787650"/>
          <a:ext cx="114300" cy="215900"/>
        </p:xfrm>
        <a:graphic>
          <a:graphicData uri="http://schemas.openxmlformats.org/presentationml/2006/ole">
            <mc:AlternateContent xmlns:mc="http://schemas.openxmlformats.org/markup-compatibility/2006">
              <mc:Choice xmlns:v="urn:schemas-microsoft-com:vml" Requires="v">
                <p:oleObj spid="_x0000_s1388" name="Equation" r:id="rId3" imgW="114120" imgH="215640" progId="Equation.3">
                  <p:embed/>
                </p:oleObj>
              </mc:Choice>
              <mc:Fallback>
                <p:oleObj name="Equation" r:id="rId3"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0350" y="27876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85" name="Object 73"/>
          <p:cNvGraphicFramePr>
            <a:graphicFrameLocks noGrp="1" noChangeAspect="1"/>
          </p:cNvGraphicFramePr>
          <p:nvPr>
            <p:ph sz="quarter" idx="3"/>
          </p:nvPr>
        </p:nvGraphicFramePr>
        <p:xfrm>
          <a:off x="2419350" y="4921250"/>
          <a:ext cx="114300" cy="215900"/>
        </p:xfrm>
        <a:graphic>
          <a:graphicData uri="http://schemas.openxmlformats.org/presentationml/2006/ole">
            <mc:AlternateContent xmlns:mc="http://schemas.openxmlformats.org/markup-compatibility/2006">
              <mc:Choice xmlns:v="urn:schemas-microsoft-com:vml" Requires="v">
                <p:oleObj spid="_x0000_s1389" name="Equation" r:id="rId5" imgW="114120" imgH="215640" progId="Equation.3">
                  <p:embed/>
                </p:oleObj>
              </mc:Choice>
              <mc:Fallback>
                <p:oleObj name="Equation" r:id="rId5"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9350" y="49212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74" name="AutoShape 62">
            <a:hlinkClick r:id="" action="ppaction://noaction" highlightClick="1"/>
          </p:cNvPr>
          <p:cNvSpPr>
            <a:spLocks noChangeArrowheads="1"/>
          </p:cNvSpPr>
          <p:nvPr/>
        </p:nvSpPr>
        <p:spPr bwMode="auto">
          <a:xfrm>
            <a:off x="7391400" y="381000"/>
            <a:ext cx="685800" cy="38100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grpSp>
        <p:nvGrpSpPr>
          <p:cNvPr id="13375" name="Group 63"/>
          <p:cNvGrpSpPr>
            <a:grpSpLocks/>
          </p:cNvGrpSpPr>
          <p:nvPr/>
        </p:nvGrpSpPr>
        <p:grpSpPr bwMode="auto">
          <a:xfrm>
            <a:off x="7315199" y="77788"/>
            <a:ext cx="1774825" cy="2091207"/>
            <a:chOff x="4377" y="-17"/>
            <a:chExt cx="1376" cy="1837"/>
          </a:xfrm>
        </p:grpSpPr>
        <p:sp>
          <p:nvSpPr>
            <p:cNvPr id="13376" name="Text Box 64"/>
            <p:cNvSpPr txBox="1">
              <a:spLocks noChangeArrowheads="1"/>
            </p:cNvSpPr>
            <p:nvPr/>
          </p:nvSpPr>
          <p:spPr bwMode="auto">
            <a:xfrm>
              <a:off x="4383" y="1430"/>
              <a:ext cx="1370" cy="390"/>
            </a:xfrm>
            <a:prstGeom prst="rect">
              <a:avLst/>
            </a:prstGeom>
            <a:solidFill>
              <a:srgbClr val="0000FF"/>
            </a:solidFill>
            <a:ln w="38100" cmpd="dbl">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pPr>
              <a:r>
                <a:rPr lang="en-US" sz="1400" b="1">
                  <a:solidFill>
                    <a:schemeClr val="accent3">
                      <a:lumMod val="60000"/>
                      <a:lumOff val="40000"/>
                    </a:schemeClr>
                  </a:solidFill>
                  <a:cs typeface="Arial" charset="0"/>
                </a:rPr>
                <a:t>Isaac Newton (1642 - 1727)</a:t>
              </a:r>
            </a:p>
          </p:txBody>
        </p:sp>
        <p:pic>
          <p:nvPicPr>
            <p:cNvPr id="13377" name="Picture 65" descr="Niut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7" y="-17"/>
              <a:ext cx="1373" cy="1495"/>
            </a:xfrm>
            <a:prstGeom prst="rect">
              <a:avLst/>
            </a:prstGeom>
            <a:noFill/>
            <a:ln w="38100" cmpd="dbl">
              <a:solidFill>
                <a:srgbClr val="FFCC00"/>
              </a:solidFill>
              <a:miter lim="800000"/>
              <a:headEnd/>
              <a:tailEnd/>
            </a:ln>
            <a:extLst>
              <a:ext uri="{909E8E84-426E-40DD-AFC4-6F175D3DCCD1}">
                <a14:hiddenFill xmlns:a14="http://schemas.microsoft.com/office/drawing/2010/main">
                  <a:solidFill>
                    <a:srgbClr val="FFFFFF"/>
                  </a:solidFill>
                </a14:hiddenFill>
              </a:ext>
            </a:extLst>
          </p:spPr>
        </p:pic>
      </p:grpSp>
      <p:graphicFrame>
        <p:nvGraphicFramePr>
          <p:cNvPr id="13388" name="Object 76"/>
          <p:cNvGraphicFramePr>
            <a:graphicFrameLocks noGrp="1" noChangeAspect="1"/>
          </p:cNvGraphicFramePr>
          <p:nvPr>
            <p:ph sz="quarter" idx="4"/>
          </p:nvPr>
        </p:nvGraphicFramePr>
        <p:xfrm>
          <a:off x="6142038" y="4038600"/>
          <a:ext cx="1049337" cy="1981200"/>
        </p:xfrm>
        <a:graphic>
          <a:graphicData uri="http://schemas.openxmlformats.org/presentationml/2006/ole">
            <mc:AlternateContent xmlns:mc="http://schemas.openxmlformats.org/markup-compatibility/2006">
              <mc:Choice xmlns:v="urn:schemas-microsoft-com:vml" Requires="v">
                <p:oleObj spid="_x0000_s1390" name="Equation" r:id="rId7" imgW="114120" imgH="215640" progId="Equation.3">
                  <p:embed/>
                </p:oleObj>
              </mc:Choice>
              <mc:Fallback>
                <p:oleObj name="Equation" r:id="rId7"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2038" y="4038600"/>
                        <a:ext cx="1049337" cy="198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91" name="Object 79"/>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91" name="Equation" r:id="rId8" imgW="114120" imgH="215640" progId="Equation.3">
                  <p:embed/>
                </p:oleObj>
              </mc:Choice>
              <mc:Fallback>
                <p:oleObj name="Equation" r:id="rId8"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92" name="Object 80"/>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92" name="Equation" r:id="rId9" imgW="114120" imgH="215640" progId="Equation.3">
                  <p:embed/>
                </p:oleObj>
              </mc:Choice>
              <mc:Fallback>
                <p:oleObj name="Equation" r:id="rId9"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93" name="Object 8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93" name="Equation" r:id="rId10" imgW="114120" imgH="215640" progId="Equation.3">
                  <p:embed/>
                </p:oleObj>
              </mc:Choice>
              <mc:Fallback>
                <p:oleObj name="Equation" r:id="rId10" imgW="11412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3399" name="Group 87"/>
          <p:cNvGrpSpPr>
            <a:grpSpLocks/>
          </p:cNvGrpSpPr>
          <p:nvPr/>
        </p:nvGrpSpPr>
        <p:grpSpPr bwMode="auto">
          <a:xfrm>
            <a:off x="-533634" y="3505200"/>
            <a:ext cx="6400800" cy="1219200"/>
            <a:chOff x="-343" y="3192"/>
            <a:chExt cx="3888" cy="1152"/>
          </a:xfrm>
          <a:noFill/>
        </p:grpSpPr>
        <p:sp>
          <p:nvSpPr>
            <p:cNvPr id="13394" name="Rectangle 82"/>
            <p:cNvSpPr>
              <a:spLocks noChangeArrowheads="1"/>
            </p:cNvSpPr>
            <p:nvPr/>
          </p:nvSpPr>
          <p:spPr bwMode="auto">
            <a:xfrm>
              <a:off x="-343" y="3192"/>
              <a:ext cx="3888" cy="100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r>
                <a:rPr lang="en-US" sz="2000">
                  <a:solidFill>
                    <a:srgbClr val="000000"/>
                  </a:solidFill>
                </a:rPr>
                <a:t>                                  </a:t>
              </a:r>
              <a:r>
                <a:rPr lang="en-US" sz="2000">
                  <a:solidFill>
                    <a:srgbClr val="000000"/>
                  </a:solidFill>
                  <a:latin typeface="Times New Roman" pitchFamily="18" charset="0"/>
                </a:rPr>
                <a:t>hay</a:t>
              </a:r>
            </a:p>
          </p:txBody>
        </p:sp>
        <p:graphicFrame>
          <p:nvGraphicFramePr>
            <p:cNvPr id="13396" name="Object 84"/>
            <p:cNvGraphicFramePr>
              <a:graphicFrameLocks noChangeAspect="1"/>
            </p:cNvGraphicFramePr>
            <p:nvPr>
              <p:extLst>
                <p:ext uri="{D42A27DB-BD31-4B8C-83A1-F6EECF244321}">
                  <p14:modId xmlns:p14="http://schemas.microsoft.com/office/powerpoint/2010/main" val="125877534"/>
                </p:ext>
              </p:extLst>
            </p:nvPr>
          </p:nvGraphicFramePr>
          <p:xfrm>
            <a:off x="253" y="3192"/>
            <a:ext cx="1024" cy="1152"/>
          </p:xfrm>
          <a:graphic>
            <a:graphicData uri="http://schemas.openxmlformats.org/presentationml/2006/ole">
              <mc:AlternateContent xmlns:mc="http://schemas.openxmlformats.org/markup-compatibility/2006">
                <mc:Choice xmlns:v="urn:schemas-microsoft-com:vml" Requires="v">
                  <p:oleObj spid="_x0000_s1394" name="Microsoft Equation 3.0" r:id="rId11" imgW="419040" imgH="444240" progId="Equation.3">
                    <p:embed/>
                  </p:oleObj>
                </mc:Choice>
                <mc:Fallback>
                  <p:oleObj name="Microsoft Equation 3.0" r:id="rId11" imgW="419040" imgH="4442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3" y="3192"/>
                          <a:ext cx="1024" cy="1152"/>
                        </a:xfrm>
                        <a:prstGeom prst="rect">
                          <a:avLst/>
                        </a:prstGeom>
                        <a:noFill/>
                        <a:ln>
                          <a:noFill/>
                        </a:ln>
                        <a:effectLst/>
                      </p:spPr>
                    </p:pic>
                  </p:oleObj>
                </mc:Fallback>
              </mc:AlternateContent>
            </a:graphicData>
          </a:graphic>
        </p:graphicFrame>
        <p:graphicFrame>
          <p:nvGraphicFramePr>
            <p:cNvPr id="13397" name="Object 85"/>
            <p:cNvGraphicFramePr>
              <a:graphicFrameLocks noChangeAspect="1"/>
            </p:cNvGraphicFramePr>
            <p:nvPr>
              <p:extLst>
                <p:ext uri="{D42A27DB-BD31-4B8C-83A1-F6EECF244321}">
                  <p14:modId xmlns:p14="http://schemas.microsoft.com/office/powerpoint/2010/main" val="2395728736"/>
                </p:ext>
              </p:extLst>
            </p:nvPr>
          </p:nvGraphicFramePr>
          <p:xfrm>
            <a:off x="1584" y="3269"/>
            <a:ext cx="1176" cy="672"/>
          </p:xfrm>
          <a:graphic>
            <a:graphicData uri="http://schemas.openxmlformats.org/presentationml/2006/ole">
              <mc:AlternateContent xmlns:mc="http://schemas.openxmlformats.org/markup-compatibility/2006">
                <mc:Choice xmlns:v="urn:schemas-microsoft-com:vml" Requires="v">
                  <p:oleObj spid="_x0000_s1395" name="Equation" r:id="rId13" imgW="533160" imgH="228600" progId="Equation.3">
                    <p:embed/>
                  </p:oleObj>
                </mc:Choice>
                <mc:Fallback>
                  <p:oleObj name="Equation" r:id="rId13" imgW="53316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4" y="3269"/>
                          <a:ext cx="1176" cy="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8" name="Text Box 7"/>
          <p:cNvSpPr txBox="1">
            <a:spLocks noChangeArrowheads="1"/>
          </p:cNvSpPr>
          <p:nvPr/>
        </p:nvSpPr>
        <p:spPr bwMode="auto">
          <a:xfrm>
            <a:off x="381000" y="167640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a:solidFill>
                  <a:srgbClr val="660066"/>
                </a:solidFill>
                <a:latin typeface="Times New Roman" pitchFamily="18" charset="0"/>
                <a:cs typeface="Arial" charset="0"/>
                <a:sym typeface="Wingdings" pitchFamily="2" charset="2"/>
              </a:rPr>
              <a:t>1. Quan sát</a:t>
            </a:r>
            <a:endParaRPr lang="en-US" altLang="en-US" sz="2800" i="1">
              <a:solidFill>
                <a:srgbClr val="660066"/>
              </a:solidFill>
              <a:latin typeface="Times New Roman" pitchFamily="18" charset="0"/>
              <a:cs typeface="Arial" charset="0"/>
            </a:endParaRPr>
          </a:p>
        </p:txBody>
      </p:sp>
      <p:sp>
        <p:nvSpPr>
          <p:cNvPr id="29" name="Text Box 7"/>
          <p:cNvSpPr txBox="1">
            <a:spLocks noChangeArrowheads="1"/>
          </p:cNvSpPr>
          <p:nvPr/>
        </p:nvSpPr>
        <p:spPr bwMode="auto">
          <a:xfrm>
            <a:off x="309418" y="205740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2.Định luật II Niu-tơn</a:t>
            </a:r>
            <a:endParaRPr lang="en-US" altLang="en-US" sz="2800" i="1">
              <a:solidFill>
                <a:srgbClr val="660066"/>
              </a:solidFill>
              <a:latin typeface="Times New Roman" pitchFamily="18" charset="0"/>
              <a:cs typeface="Arial" charset="0"/>
            </a:endParaRPr>
          </a:p>
        </p:txBody>
      </p:sp>
      <p:sp>
        <p:nvSpPr>
          <p:cNvPr id="30" name="Text Box 6"/>
          <p:cNvSpPr txBox="1">
            <a:spLocks noChangeArrowheads="1"/>
          </p:cNvSpPr>
          <p:nvPr/>
        </p:nvSpPr>
        <p:spPr bwMode="auto">
          <a:xfrm>
            <a:off x="400050" y="1385455"/>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II. ĐỊNH LUẬT II NIU-TƠN </a:t>
            </a:r>
          </a:p>
        </p:txBody>
      </p:sp>
      <p:sp>
        <p:nvSpPr>
          <p:cNvPr id="31" name="Text Box 19"/>
          <p:cNvSpPr txBox="1">
            <a:spLocks noChangeArrowheads="1"/>
          </p:cNvSpPr>
          <p:nvPr/>
        </p:nvSpPr>
        <p:spPr bwMode="auto">
          <a:xfrm>
            <a:off x="400050" y="1066800"/>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 ĐỊNH LUẬT I NIU-TƠN</a:t>
            </a:r>
          </a:p>
        </p:txBody>
      </p:sp>
      <p:sp>
        <p:nvSpPr>
          <p:cNvPr id="32" name="WordArt 8"/>
          <p:cNvSpPr>
            <a:spLocks noChangeArrowheads="1" noChangeShapeType="1" noTextEdit="1"/>
          </p:cNvSpPr>
          <p:nvPr/>
        </p:nvSpPr>
        <p:spPr bwMode="auto">
          <a:xfrm>
            <a:off x="1371600" y="381000"/>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sp>
        <p:nvSpPr>
          <p:cNvPr id="33" name="Text Box 4"/>
          <p:cNvSpPr txBox="1">
            <a:spLocks noChangeArrowheads="1"/>
          </p:cNvSpPr>
          <p:nvPr/>
        </p:nvSpPr>
        <p:spPr bwMode="auto">
          <a:xfrm>
            <a:off x="4382943" y="74181"/>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sp>
        <p:nvSpPr>
          <p:cNvPr id="35" name="Text Box 8"/>
          <p:cNvSpPr txBox="1">
            <a:spLocks noChangeArrowheads="1"/>
          </p:cNvSpPr>
          <p:nvPr/>
        </p:nvSpPr>
        <p:spPr bwMode="auto">
          <a:xfrm>
            <a:off x="4800600" y="3505200"/>
            <a:ext cx="6781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a:solidFill>
                  <a:srgbClr val="000099"/>
                </a:solidFill>
                <a:latin typeface="Times New Roman" pitchFamily="18" charset="0"/>
              </a:rPr>
              <a:t>F : độ lớn của hợp lực tác dụng lên vật ( N)</a:t>
            </a:r>
          </a:p>
        </p:txBody>
      </p:sp>
      <p:sp>
        <p:nvSpPr>
          <p:cNvPr id="36" name="Text Box 9"/>
          <p:cNvSpPr txBox="1">
            <a:spLocks noChangeArrowheads="1"/>
          </p:cNvSpPr>
          <p:nvPr/>
        </p:nvSpPr>
        <p:spPr bwMode="auto">
          <a:xfrm>
            <a:off x="4800600" y="3924300"/>
            <a:ext cx="6858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a:solidFill>
                  <a:srgbClr val="000099"/>
                </a:solidFill>
                <a:latin typeface="Times New Roman" pitchFamily="18" charset="0"/>
              </a:rPr>
              <a:t>m : khối lượng của vật (kg)</a:t>
            </a:r>
          </a:p>
        </p:txBody>
      </p:sp>
      <p:sp>
        <p:nvSpPr>
          <p:cNvPr id="39" name="Text Box 10"/>
          <p:cNvSpPr txBox="1">
            <a:spLocks noChangeArrowheads="1"/>
          </p:cNvSpPr>
          <p:nvPr/>
        </p:nvSpPr>
        <p:spPr bwMode="auto">
          <a:xfrm>
            <a:off x="4857750" y="4381500"/>
            <a:ext cx="6629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a:solidFill>
                  <a:srgbClr val="000099"/>
                </a:solidFill>
                <a:latin typeface="Times New Roman" pitchFamily="18" charset="0"/>
              </a:rPr>
              <a:t>a : độ lớn gia tốc của vật (m/s</a:t>
            </a:r>
            <a:r>
              <a:rPr lang="en-US" baseline="30000">
                <a:solidFill>
                  <a:srgbClr val="000099"/>
                </a:solidFill>
                <a:latin typeface="Times New Roman" pitchFamily="18" charset="0"/>
              </a:rPr>
              <a:t>2</a:t>
            </a:r>
            <a:r>
              <a:rPr lang="en-US">
                <a:solidFill>
                  <a:srgbClr val="000099"/>
                </a:solidFill>
                <a:latin typeface="Times New Roman" pitchFamily="18" charset="0"/>
              </a:rPr>
              <a:t>)</a:t>
            </a:r>
          </a:p>
        </p:txBody>
      </p:sp>
      <p:sp>
        <p:nvSpPr>
          <p:cNvPr id="40" name="Text Box 30"/>
          <p:cNvSpPr txBox="1">
            <a:spLocks noChangeArrowheads="1"/>
          </p:cNvSpPr>
          <p:nvPr/>
        </p:nvSpPr>
        <p:spPr bwMode="auto">
          <a:xfrm>
            <a:off x="609600" y="4646474"/>
            <a:ext cx="76200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400" b="0" i="0" u="none" strike="noStrike" kern="0" cap="none" spc="0" normalizeH="0" baseline="0" noProof="0" smtClean="0">
                <a:ln>
                  <a:noFill/>
                </a:ln>
                <a:solidFill>
                  <a:srgbClr val="000000"/>
                </a:solidFill>
                <a:effectLst/>
                <a:uLnTx/>
                <a:uFillTx/>
                <a:latin typeface="Times New Roman" pitchFamily="18" charset="0"/>
                <a:cs typeface="Times New Roman" pitchFamily="18" charset="0"/>
              </a:rPr>
              <a:t>Suy ra: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400" b="0" i="0" u="none" strike="noStrike" kern="0" cap="none" spc="0" normalizeH="0" baseline="0" noProof="0" smtClean="0">
                <a:ln>
                  <a:noFill/>
                </a:ln>
                <a:solidFill>
                  <a:srgbClr val="000000"/>
                </a:solidFill>
                <a:effectLst/>
                <a:uLnTx/>
                <a:uFillTx/>
                <a:latin typeface="Times New Roman" pitchFamily="18" charset="0"/>
                <a:cs typeface="Times New Roman" pitchFamily="18" charset="0"/>
              </a:rPr>
              <a:t>          Trong trường hợp vật chịu tác dụng của nhiều lực thì F là hợp lực của các lực đó :</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2400" b="0" i="0" u="none" strike="noStrike" kern="0" cap="none" spc="0" normalizeH="0" baseline="0" noProof="0" smtClean="0">
              <a:ln>
                <a:noFill/>
              </a:ln>
              <a:solidFill>
                <a:srgbClr val="000000"/>
              </a:solidFill>
              <a:effectLst/>
              <a:uLnTx/>
              <a:uFillTx/>
              <a:latin typeface="Arial" charset="0"/>
            </a:endParaRPr>
          </a:p>
        </p:txBody>
      </p:sp>
      <p:graphicFrame>
        <p:nvGraphicFramePr>
          <p:cNvPr id="2" name="Object 1"/>
          <p:cNvGraphicFramePr>
            <a:graphicFrameLocks noChangeAspect="1"/>
          </p:cNvGraphicFramePr>
          <p:nvPr/>
        </p:nvGraphicFramePr>
        <p:xfrm>
          <a:off x="1752600" y="5694363"/>
          <a:ext cx="4114800" cy="873125"/>
        </p:xfrm>
        <a:graphic>
          <a:graphicData uri="http://schemas.openxmlformats.org/presentationml/2006/ole">
            <mc:AlternateContent xmlns:mc="http://schemas.openxmlformats.org/markup-compatibility/2006">
              <mc:Choice xmlns:v="urn:schemas-microsoft-com:vml" Requires="v">
                <p:oleObj spid="_x0000_s1396" name="Equation" r:id="rId15" imgW="1256755" imgH="266584" progId="Equation.DSMT4">
                  <p:embed/>
                </p:oleObj>
              </mc:Choice>
              <mc:Fallback>
                <p:oleObj name="Equation" r:id="rId15" imgW="1256755" imgH="266584" progId="Equation.DSMT4">
                  <p:embed/>
                  <p:pic>
                    <p:nvPicPr>
                      <p:cNvPr id="0" name="Object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52600" y="5694363"/>
                        <a:ext cx="411480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81010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343"/>
                                        </p:tgtEl>
                                        <p:attrNameLst>
                                          <p:attrName>style.visibility</p:attrName>
                                        </p:attrNameLst>
                                      </p:cBhvr>
                                      <p:to>
                                        <p:strVal val="visible"/>
                                      </p:to>
                                    </p:set>
                                    <p:anim calcmode="discrete" valueType="clr">
                                      <p:cBhvr override="childStyle">
                                        <p:cTn id="7" dur="80"/>
                                        <p:tgtEl>
                                          <p:spTgt spid="1334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43"/>
                                        </p:tgtEl>
                                        <p:attrNameLst>
                                          <p:attrName>fillcolor</p:attrName>
                                        </p:attrNameLst>
                                      </p:cBhvr>
                                      <p:tavLst>
                                        <p:tav tm="0">
                                          <p:val>
                                            <p:clrVal>
                                              <a:schemeClr val="accent2"/>
                                            </p:clrVal>
                                          </p:val>
                                        </p:tav>
                                        <p:tav tm="50000">
                                          <p:val>
                                            <p:clrVal>
                                              <a:schemeClr val="hlink"/>
                                            </p:clrVal>
                                          </p:val>
                                        </p:tav>
                                      </p:tavLst>
                                    </p:anim>
                                    <p:set>
                                      <p:cBhvr>
                                        <p:cTn id="9" dur="80"/>
                                        <p:tgtEl>
                                          <p:spTgt spid="1334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13399"/>
                                        </p:tgtEl>
                                        <p:attrNameLst>
                                          <p:attrName>style.visibility</p:attrName>
                                        </p:attrNameLst>
                                      </p:cBhvr>
                                      <p:to>
                                        <p:strVal val="visible"/>
                                      </p:to>
                                    </p:set>
                                    <p:animEffect transition="in" filter="checkerboard(across)">
                                      <p:cBhvr>
                                        <p:cTn id="14" dur="500"/>
                                        <p:tgtEl>
                                          <p:spTgt spid="13399"/>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checkerboard(across)">
                                      <p:cBhvr>
                                        <p:cTn id="19" dur="500"/>
                                        <p:tgtEl>
                                          <p:spTgt spid="3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checkerboard(across)">
                                      <p:cBhvr>
                                        <p:cTn id="22" dur="500"/>
                                        <p:tgtEl>
                                          <p:spTgt spid="3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checkerboard(across)">
                                      <p:cBhvr>
                                        <p:cTn id="25" dur="500"/>
                                        <p:tgtEl>
                                          <p:spTgt spid="39"/>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diamond(in)">
                                      <p:cBhvr>
                                        <p:cTn id="30" dur="20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9"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9" name="Text Box 9"/>
          <p:cNvSpPr txBox="1">
            <a:spLocks noChangeArrowheads="1"/>
          </p:cNvSpPr>
          <p:nvPr/>
        </p:nvSpPr>
        <p:spPr bwMode="auto">
          <a:xfrm>
            <a:off x="119063" y="30480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FF0066"/>
                </a:solidFill>
                <a:latin typeface="Times New Roman" pitchFamily="18" charset="0"/>
              </a:rPr>
              <a:t>a) Định nghĩa:</a:t>
            </a:r>
          </a:p>
        </p:txBody>
      </p:sp>
      <p:sp>
        <p:nvSpPr>
          <p:cNvPr id="35850" name="Text Box 10"/>
          <p:cNvSpPr txBox="1">
            <a:spLocks noChangeArrowheads="1"/>
          </p:cNvSpPr>
          <p:nvPr/>
        </p:nvSpPr>
        <p:spPr bwMode="auto">
          <a:xfrm>
            <a:off x="301626" y="3476625"/>
            <a:ext cx="868610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fontAlgn="base" hangingPunct="0">
              <a:spcBef>
                <a:spcPct val="50000"/>
              </a:spcBef>
              <a:spcAft>
                <a:spcPct val="0"/>
              </a:spcAft>
            </a:pPr>
            <a:r>
              <a:rPr lang="en-US" sz="2400">
                <a:solidFill>
                  <a:srgbClr val="000099"/>
                </a:solidFill>
                <a:latin typeface="Times New Roman" pitchFamily="18" charset="0"/>
              </a:rPr>
              <a:t>Khối lượng là đại lượng đặc trưng cho mức quán tính của vật</a:t>
            </a:r>
            <a:r>
              <a:rPr lang="en-US" sz="2400" smtClean="0">
                <a:solidFill>
                  <a:srgbClr val="000099"/>
                </a:solidFill>
                <a:latin typeface="Times New Roman" pitchFamily="18" charset="0"/>
              </a:rPr>
              <a:t>.</a:t>
            </a:r>
          </a:p>
          <a:p>
            <a:pPr eaLnBrk="0" fontAlgn="base" hangingPunct="0">
              <a:spcBef>
                <a:spcPct val="50000"/>
              </a:spcBef>
              <a:spcAft>
                <a:spcPct val="0"/>
              </a:spcAft>
            </a:pPr>
            <a:r>
              <a:rPr lang="en-US" sz="2400" smtClean="0">
                <a:solidFill>
                  <a:srgbClr val="000099"/>
                </a:solidFill>
                <a:latin typeface="Times New Roman" pitchFamily="18" charset="0"/>
              </a:rPr>
              <a:t>Vật có khối lượng càng lớn thì mức quán tính càng lớn và ngược lại.</a:t>
            </a:r>
            <a:endParaRPr lang="en-US" sz="2400">
              <a:solidFill>
                <a:srgbClr val="000099"/>
              </a:solidFill>
              <a:latin typeface="Times New Roman" pitchFamily="18" charset="0"/>
            </a:endParaRPr>
          </a:p>
        </p:txBody>
      </p:sp>
      <p:sp>
        <p:nvSpPr>
          <p:cNvPr id="35851" name="Text Box 11"/>
          <p:cNvSpPr txBox="1">
            <a:spLocks noChangeArrowheads="1"/>
          </p:cNvSpPr>
          <p:nvPr/>
        </p:nvSpPr>
        <p:spPr bwMode="auto">
          <a:xfrm>
            <a:off x="138113" y="44196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FF0066"/>
                </a:solidFill>
                <a:latin typeface="Times New Roman" pitchFamily="18" charset="0"/>
              </a:rPr>
              <a:t>b) Tính chất của khối lượng:</a:t>
            </a:r>
          </a:p>
        </p:txBody>
      </p:sp>
      <p:sp>
        <p:nvSpPr>
          <p:cNvPr id="35852" name="Text Box 12"/>
          <p:cNvSpPr txBox="1">
            <a:spLocks noChangeArrowheads="1"/>
          </p:cNvSpPr>
          <p:nvPr/>
        </p:nvSpPr>
        <p:spPr bwMode="auto">
          <a:xfrm>
            <a:off x="128588" y="4881562"/>
            <a:ext cx="8610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Khối lượng là một đại lượng vô hướng, dương và không đổi đối với mỗi vật.</a:t>
            </a:r>
          </a:p>
        </p:txBody>
      </p:sp>
      <p:sp>
        <p:nvSpPr>
          <p:cNvPr id="35854" name="Text Box 14"/>
          <p:cNvSpPr txBox="1">
            <a:spLocks noChangeArrowheads="1"/>
          </p:cNvSpPr>
          <p:nvPr/>
        </p:nvSpPr>
        <p:spPr bwMode="auto">
          <a:xfrm>
            <a:off x="138113" y="57912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Khối lượng có tính chất cộng.        </a:t>
            </a:r>
          </a:p>
        </p:txBody>
      </p:sp>
      <p:grpSp>
        <p:nvGrpSpPr>
          <p:cNvPr id="22" name="Group 63"/>
          <p:cNvGrpSpPr>
            <a:grpSpLocks/>
          </p:cNvGrpSpPr>
          <p:nvPr/>
        </p:nvGrpSpPr>
        <p:grpSpPr bwMode="auto">
          <a:xfrm>
            <a:off x="7216775" y="79807"/>
            <a:ext cx="1774825" cy="2091207"/>
            <a:chOff x="4377" y="-17"/>
            <a:chExt cx="1376" cy="1837"/>
          </a:xfrm>
        </p:grpSpPr>
        <p:sp>
          <p:nvSpPr>
            <p:cNvPr id="23" name="Text Box 64"/>
            <p:cNvSpPr txBox="1">
              <a:spLocks noChangeArrowheads="1"/>
            </p:cNvSpPr>
            <p:nvPr/>
          </p:nvSpPr>
          <p:spPr bwMode="auto">
            <a:xfrm>
              <a:off x="4383" y="1430"/>
              <a:ext cx="1370" cy="390"/>
            </a:xfrm>
            <a:prstGeom prst="rect">
              <a:avLst/>
            </a:prstGeom>
            <a:solidFill>
              <a:srgbClr val="0000FF"/>
            </a:solidFill>
            <a:ln w="38100" cmpd="dbl">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pPr>
              <a:r>
                <a:rPr lang="en-US" sz="1400" b="1">
                  <a:solidFill>
                    <a:schemeClr val="accent3">
                      <a:lumMod val="60000"/>
                      <a:lumOff val="40000"/>
                    </a:schemeClr>
                  </a:solidFill>
                  <a:cs typeface="Arial" charset="0"/>
                </a:rPr>
                <a:t>Isaac Newton (1642 - 1727)</a:t>
              </a:r>
            </a:p>
          </p:txBody>
        </p:sp>
        <p:pic>
          <p:nvPicPr>
            <p:cNvPr id="24" name="Picture 65" descr="Niu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7" y="-17"/>
              <a:ext cx="1373" cy="1495"/>
            </a:xfrm>
            <a:prstGeom prst="rect">
              <a:avLst/>
            </a:prstGeom>
            <a:noFill/>
            <a:ln w="38100" cmpd="dbl">
              <a:solidFill>
                <a:srgbClr val="FFCC00"/>
              </a:solidFill>
              <a:miter lim="800000"/>
              <a:headEnd/>
              <a:tailEnd/>
            </a:ln>
            <a:extLst>
              <a:ext uri="{909E8E84-426E-40DD-AFC4-6F175D3DCCD1}">
                <a14:hiddenFill xmlns:a14="http://schemas.microsoft.com/office/drawing/2010/main">
                  <a:solidFill>
                    <a:srgbClr val="FFFFFF"/>
                  </a:solidFill>
                </a14:hiddenFill>
              </a:ext>
            </a:extLst>
          </p:spPr>
        </p:pic>
      </p:grpSp>
      <p:sp>
        <p:nvSpPr>
          <p:cNvPr id="25" name="Text Box 7"/>
          <p:cNvSpPr txBox="1">
            <a:spLocks noChangeArrowheads="1"/>
          </p:cNvSpPr>
          <p:nvPr/>
        </p:nvSpPr>
        <p:spPr bwMode="auto">
          <a:xfrm>
            <a:off x="282576" y="1678419"/>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a:solidFill>
                  <a:srgbClr val="660066"/>
                </a:solidFill>
                <a:latin typeface="Times New Roman" pitchFamily="18" charset="0"/>
                <a:cs typeface="Arial" charset="0"/>
                <a:sym typeface="Wingdings" pitchFamily="2" charset="2"/>
              </a:rPr>
              <a:t>1. Quan sát</a:t>
            </a:r>
            <a:endParaRPr lang="en-US" altLang="en-US" sz="2800" i="1">
              <a:solidFill>
                <a:srgbClr val="660066"/>
              </a:solidFill>
              <a:latin typeface="Times New Roman" pitchFamily="18" charset="0"/>
              <a:cs typeface="Arial" charset="0"/>
            </a:endParaRPr>
          </a:p>
        </p:txBody>
      </p:sp>
      <p:sp>
        <p:nvSpPr>
          <p:cNvPr id="26" name="Text Box 7"/>
          <p:cNvSpPr txBox="1">
            <a:spLocks noChangeArrowheads="1"/>
          </p:cNvSpPr>
          <p:nvPr/>
        </p:nvSpPr>
        <p:spPr bwMode="auto">
          <a:xfrm>
            <a:off x="210994" y="2059419"/>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2.Định luật II Niu-tơn</a:t>
            </a:r>
            <a:endParaRPr lang="en-US" altLang="en-US" sz="2800" i="1">
              <a:solidFill>
                <a:srgbClr val="660066"/>
              </a:solidFill>
              <a:latin typeface="Times New Roman" pitchFamily="18" charset="0"/>
              <a:cs typeface="Arial" charset="0"/>
            </a:endParaRPr>
          </a:p>
        </p:txBody>
      </p:sp>
      <p:sp>
        <p:nvSpPr>
          <p:cNvPr id="27" name="Text Box 6"/>
          <p:cNvSpPr txBox="1">
            <a:spLocks noChangeArrowheads="1"/>
          </p:cNvSpPr>
          <p:nvPr/>
        </p:nvSpPr>
        <p:spPr bwMode="auto">
          <a:xfrm>
            <a:off x="301626" y="1387474"/>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II. ĐỊNH LUẬT II NIU-TƠN </a:t>
            </a:r>
          </a:p>
        </p:txBody>
      </p:sp>
      <p:sp>
        <p:nvSpPr>
          <p:cNvPr id="28" name="Text Box 19"/>
          <p:cNvSpPr txBox="1">
            <a:spLocks noChangeArrowheads="1"/>
          </p:cNvSpPr>
          <p:nvPr/>
        </p:nvSpPr>
        <p:spPr bwMode="auto">
          <a:xfrm>
            <a:off x="301626" y="1068819"/>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 ĐỊNH LUẬT I NIU-TƠN</a:t>
            </a:r>
          </a:p>
        </p:txBody>
      </p:sp>
      <p:sp>
        <p:nvSpPr>
          <p:cNvPr id="29" name="WordArt 8"/>
          <p:cNvSpPr>
            <a:spLocks noChangeArrowheads="1" noChangeShapeType="1" noTextEdit="1"/>
          </p:cNvSpPr>
          <p:nvPr/>
        </p:nvSpPr>
        <p:spPr bwMode="auto">
          <a:xfrm>
            <a:off x="1273176" y="383019"/>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sp>
        <p:nvSpPr>
          <p:cNvPr id="30" name="Text Box 4"/>
          <p:cNvSpPr txBox="1">
            <a:spLocks noChangeArrowheads="1"/>
          </p:cNvSpPr>
          <p:nvPr/>
        </p:nvSpPr>
        <p:spPr bwMode="auto">
          <a:xfrm>
            <a:off x="4284519" y="76200"/>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sp>
        <p:nvSpPr>
          <p:cNvPr id="31" name="Text Box 7"/>
          <p:cNvSpPr txBox="1">
            <a:spLocks noChangeArrowheads="1"/>
          </p:cNvSpPr>
          <p:nvPr/>
        </p:nvSpPr>
        <p:spPr bwMode="auto">
          <a:xfrm>
            <a:off x="210994" y="251460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3. Khối lượng và mức quán tính</a:t>
            </a:r>
            <a:endParaRPr lang="en-US" altLang="en-US" sz="2800" i="1">
              <a:solidFill>
                <a:srgbClr val="660066"/>
              </a:solidFill>
              <a:latin typeface="Times New Roman" pitchFamily="18" charset="0"/>
              <a:cs typeface="Arial" charset="0"/>
            </a:endParaRPr>
          </a:p>
        </p:txBody>
      </p:sp>
    </p:spTree>
    <p:extLst>
      <p:ext uri="{BB962C8B-B14F-4D97-AF65-F5344CB8AC3E}">
        <p14:creationId xmlns:p14="http://schemas.microsoft.com/office/powerpoint/2010/main" val="3664635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5849"/>
                                        </p:tgtEl>
                                        <p:attrNameLst>
                                          <p:attrName>style.visibility</p:attrName>
                                        </p:attrNameLst>
                                      </p:cBhvr>
                                      <p:to>
                                        <p:strVal val="visible"/>
                                      </p:to>
                                    </p:set>
                                    <p:animEffect transition="in" filter="checkerboard(across)">
                                      <p:cBhvr>
                                        <p:cTn id="13" dur="500"/>
                                        <p:tgtEl>
                                          <p:spTgt spid="3584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35850"/>
                                        </p:tgtEl>
                                        <p:attrNameLst>
                                          <p:attrName>style.visibility</p:attrName>
                                        </p:attrNameLst>
                                      </p:cBhvr>
                                      <p:to>
                                        <p:strVal val="visible"/>
                                      </p:to>
                                    </p:set>
                                    <p:anim calcmode="discrete" valueType="clr">
                                      <p:cBhvr override="childStyle">
                                        <p:cTn id="18" dur="80"/>
                                        <p:tgtEl>
                                          <p:spTgt spid="35850"/>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35850"/>
                                        </p:tgtEl>
                                        <p:attrNameLst>
                                          <p:attrName>fillcolor</p:attrName>
                                        </p:attrNameLst>
                                      </p:cBhvr>
                                      <p:tavLst>
                                        <p:tav tm="0">
                                          <p:val>
                                            <p:clrVal>
                                              <a:schemeClr val="accent2"/>
                                            </p:clrVal>
                                          </p:val>
                                        </p:tav>
                                        <p:tav tm="50000">
                                          <p:val>
                                            <p:clrVal>
                                              <a:schemeClr val="hlink"/>
                                            </p:clrVal>
                                          </p:val>
                                        </p:tav>
                                      </p:tavLst>
                                    </p:anim>
                                    <p:set>
                                      <p:cBhvr>
                                        <p:cTn id="20" dur="80"/>
                                        <p:tgtEl>
                                          <p:spTgt spid="35850"/>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35851">
                                            <p:txEl>
                                              <p:pRg st="0" end="0"/>
                                            </p:txEl>
                                          </p:spTgt>
                                        </p:tgtEl>
                                        <p:attrNameLst>
                                          <p:attrName>style.visibility</p:attrName>
                                        </p:attrNameLst>
                                      </p:cBhvr>
                                      <p:to>
                                        <p:strVal val="visible"/>
                                      </p:to>
                                    </p:set>
                                    <p:animEffect transition="in" filter="checkerboard(across)">
                                      <p:cBhvr>
                                        <p:cTn id="25" dur="500"/>
                                        <p:tgtEl>
                                          <p:spTgt spid="35851">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35852"/>
                                        </p:tgtEl>
                                        <p:attrNameLst>
                                          <p:attrName>style.visibility</p:attrName>
                                        </p:attrNameLst>
                                      </p:cBhvr>
                                      <p:to>
                                        <p:strVal val="visible"/>
                                      </p:to>
                                    </p:set>
                                    <p:animEffect transition="in" filter="diamond(in)">
                                      <p:cBhvr>
                                        <p:cTn id="30" dur="2000"/>
                                        <p:tgtEl>
                                          <p:spTgt spid="3585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5854"/>
                                        </p:tgtEl>
                                        <p:attrNameLst>
                                          <p:attrName>style.visibility</p:attrName>
                                        </p:attrNameLst>
                                      </p:cBhvr>
                                      <p:to>
                                        <p:strVal val="visible"/>
                                      </p:to>
                                    </p:set>
                                    <p:animEffect transition="in" filter="diamond(in)">
                                      <p:cBhvr>
                                        <p:cTn id="35" dur="2000"/>
                                        <p:tgtEl>
                                          <p:spTgt spid="3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p:bldP spid="35850" grpId="0"/>
      <p:bldP spid="35852" grpId="0"/>
      <p:bldP spid="35854"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4" name="Text Box 18"/>
          <p:cNvSpPr txBox="1">
            <a:spLocks noChangeArrowheads="1"/>
          </p:cNvSpPr>
          <p:nvPr/>
        </p:nvSpPr>
        <p:spPr bwMode="auto">
          <a:xfrm>
            <a:off x="304800" y="3207603"/>
            <a:ext cx="82438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a:t>
            </a:r>
            <a:r>
              <a:rPr lang="en-US" sz="2400" smtClean="0">
                <a:solidFill>
                  <a:srgbClr val="FF0000"/>
                </a:solidFill>
                <a:latin typeface="Times New Roman" pitchFamily="18" charset="0"/>
              </a:rPr>
              <a:t>a. Trọng lực:  </a:t>
            </a:r>
            <a:r>
              <a:rPr lang="en-US" sz="2400" smtClean="0">
                <a:solidFill>
                  <a:srgbClr val="000099"/>
                </a:solidFill>
                <a:latin typeface="Times New Roman" pitchFamily="18" charset="0"/>
              </a:rPr>
              <a:t>là </a:t>
            </a:r>
            <a:r>
              <a:rPr lang="en-US" sz="2400">
                <a:solidFill>
                  <a:srgbClr val="000099"/>
                </a:solidFill>
                <a:latin typeface="Times New Roman" pitchFamily="18" charset="0"/>
              </a:rPr>
              <a:t>lực hút</a:t>
            </a:r>
            <a:r>
              <a:rPr lang="en-US">
                <a:solidFill>
                  <a:srgbClr val="000099"/>
                </a:solidFill>
              </a:rPr>
              <a:t> </a:t>
            </a:r>
            <a:r>
              <a:rPr lang="en-US" sz="2400">
                <a:solidFill>
                  <a:srgbClr val="000099"/>
                </a:solidFill>
                <a:latin typeface="Times New Roman" pitchFamily="18" charset="0"/>
              </a:rPr>
              <a:t>của Trái Đất tác dụng vào các vật, gây ra cho chúng gia tốc rơi tự do. </a:t>
            </a:r>
          </a:p>
        </p:txBody>
      </p:sp>
      <p:sp>
        <p:nvSpPr>
          <p:cNvPr id="24595" name="Text Box 19"/>
          <p:cNvSpPr txBox="1">
            <a:spLocks noChangeArrowheads="1"/>
          </p:cNvSpPr>
          <p:nvPr/>
        </p:nvSpPr>
        <p:spPr bwMode="auto">
          <a:xfrm>
            <a:off x="3873500" y="3588004"/>
            <a:ext cx="5194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fontAlgn="base" hangingPunct="0">
              <a:spcBef>
                <a:spcPct val="50000"/>
              </a:spcBef>
              <a:spcAft>
                <a:spcPct val="0"/>
              </a:spcAft>
            </a:pPr>
            <a:r>
              <a:rPr lang="en-US" sz="2400">
                <a:solidFill>
                  <a:srgbClr val="000099"/>
                </a:solidFill>
                <a:latin typeface="Times New Roman" pitchFamily="18" charset="0"/>
              </a:rPr>
              <a:t>Kí hiệu : </a:t>
            </a:r>
          </a:p>
        </p:txBody>
      </p:sp>
      <p:graphicFrame>
        <p:nvGraphicFramePr>
          <p:cNvPr id="24596" name="Object 20"/>
          <p:cNvGraphicFramePr>
            <a:graphicFrameLocks noGrp="1" noChangeAspect="1"/>
          </p:cNvGraphicFramePr>
          <p:nvPr>
            <p:ph sz="half" idx="1"/>
            <p:extLst>
              <p:ext uri="{D42A27DB-BD31-4B8C-83A1-F6EECF244321}">
                <p14:modId xmlns:p14="http://schemas.microsoft.com/office/powerpoint/2010/main" val="2025799707"/>
              </p:ext>
            </p:extLst>
          </p:nvPr>
        </p:nvGraphicFramePr>
        <p:xfrm>
          <a:off x="5086350" y="3487992"/>
          <a:ext cx="366088" cy="717550"/>
        </p:xfrm>
        <a:graphic>
          <a:graphicData uri="http://schemas.openxmlformats.org/presentationml/2006/ole">
            <mc:AlternateContent xmlns:mc="http://schemas.openxmlformats.org/markup-compatibility/2006">
              <mc:Choice xmlns:v="urn:schemas-microsoft-com:vml" Requires="v">
                <p:oleObj spid="_x0000_s10310" name="Equation" r:id="rId3" imgW="152280" imgH="215640" progId="Equation.3">
                  <p:embed/>
                </p:oleObj>
              </mc:Choice>
              <mc:Fallback>
                <p:oleObj name="Equation" r:id="rId3" imgW="15228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6350" y="3487992"/>
                        <a:ext cx="366088" cy="717550"/>
                      </a:xfrm>
                      <a:prstGeom prst="rect">
                        <a:avLst/>
                      </a:prstGeom>
                      <a:noFill/>
                      <a:ln>
                        <a:noFill/>
                      </a:ln>
                      <a:effectLst/>
                    </p:spPr>
                  </p:pic>
                </p:oleObj>
              </mc:Fallback>
            </mc:AlternateContent>
          </a:graphicData>
        </a:graphic>
      </p:graphicFrame>
      <p:sp>
        <p:nvSpPr>
          <p:cNvPr id="24599" name="Text Box 23"/>
          <p:cNvSpPr txBox="1">
            <a:spLocks noChangeArrowheads="1"/>
          </p:cNvSpPr>
          <p:nvPr/>
        </p:nvSpPr>
        <p:spPr bwMode="auto">
          <a:xfrm>
            <a:off x="409575" y="44196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Phương: thẳng đứng</a:t>
            </a:r>
          </a:p>
        </p:txBody>
      </p:sp>
      <p:sp>
        <p:nvSpPr>
          <p:cNvPr id="24600" name="Text Box 24"/>
          <p:cNvSpPr txBox="1">
            <a:spLocks noChangeArrowheads="1"/>
          </p:cNvSpPr>
          <p:nvPr/>
        </p:nvSpPr>
        <p:spPr bwMode="auto">
          <a:xfrm>
            <a:off x="412956" y="47244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Chiều : từ trên xuống</a:t>
            </a:r>
          </a:p>
        </p:txBody>
      </p:sp>
      <p:sp>
        <p:nvSpPr>
          <p:cNvPr id="24601" name="Text Box 25"/>
          <p:cNvSpPr txBox="1">
            <a:spLocks noChangeArrowheads="1"/>
          </p:cNvSpPr>
          <p:nvPr/>
        </p:nvSpPr>
        <p:spPr bwMode="auto">
          <a:xfrm>
            <a:off x="392113" y="4114800"/>
            <a:ext cx="8447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00099"/>
                </a:solidFill>
                <a:latin typeface="Times New Roman" pitchFamily="18" charset="0"/>
              </a:rPr>
              <a:t>+ Điểm đặt: </a:t>
            </a:r>
            <a:r>
              <a:rPr lang="en-US" sz="2400">
                <a:solidFill>
                  <a:srgbClr val="010199"/>
                </a:solidFill>
                <a:latin typeface="Times New Roman" pitchFamily="18" charset="0"/>
              </a:rPr>
              <a:t>trên điểm đặc biệt của vật còn gọi là</a:t>
            </a:r>
            <a:r>
              <a:rPr lang="en-US">
                <a:solidFill>
                  <a:srgbClr val="FFFFFF"/>
                </a:solidFill>
              </a:rPr>
              <a:t> </a:t>
            </a:r>
            <a:r>
              <a:rPr lang="en-US" sz="2400">
                <a:solidFill>
                  <a:srgbClr val="FF0066"/>
                </a:solidFill>
                <a:latin typeface="Times New Roman" pitchFamily="18" charset="0"/>
              </a:rPr>
              <a:t>trọng tâm</a:t>
            </a:r>
            <a:r>
              <a:rPr lang="en-US" sz="2400">
                <a:solidFill>
                  <a:srgbClr val="000099"/>
                </a:solidFill>
                <a:latin typeface="Times New Roman" pitchFamily="18" charset="0"/>
              </a:rPr>
              <a:t> của vật.</a:t>
            </a:r>
          </a:p>
        </p:txBody>
      </p:sp>
      <p:sp>
        <p:nvSpPr>
          <p:cNvPr id="24605" name="Text Box 29"/>
          <p:cNvSpPr txBox="1">
            <a:spLocks noChangeArrowheads="1"/>
          </p:cNvSpPr>
          <p:nvPr/>
        </p:nvSpPr>
        <p:spPr bwMode="auto">
          <a:xfrm>
            <a:off x="5565775" y="3647682"/>
            <a:ext cx="180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fontAlgn="base" hangingPunct="0">
              <a:spcBef>
                <a:spcPct val="50000"/>
              </a:spcBef>
              <a:spcAft>
                <a:spcPct val="0"/>
              </a:spcAft>
            </a:pPr>
            <a:r>
              <a:rPr lang="en-US" sz="2400" i="1">
                <a:solidFill>
                  <a:srgbClr val="FF0066"/>
                </a:solidFill>
                <a:latin typeface="Times New Roman" pitchFamily="18" charset="0"/>
              </a:rPr>
              <a:t>- Công </a:t>
            </a:r>
            <a:r>
              <a:rPr lang="en-US" sz="2400" i="1" smtClean="0">
                <a:solidFill>
                  <a:srgbClr val="FF0066"/>
                </a:solidFill>
                <a:latin typeface="Times New Roman" pitchFamily="18" charset="0"/>
              </a:rPr>
              <a:t>thức</a:t>
            </a:r>
            <a:endParaRPr lang="en-US" sz="2400" i="1">
              <a:solidFill>
                <a:srgbClr val="FF0066"/>
              </a:solidFill>
              <a:latin typeface="Times New Roman" pitchFamily="18" charset="0"/>
            </a:endParaRPr>
          </a:p>
        </p:txBody>
      </p:sp>
      <p:graphicFrame>
        <p:nvGraphicFramePr>
          <p:cNvPr id="24606" name="Object 30"/>
          <p:cNvGraphicFramePr>
            <a:graphicFrameLocks noGrp="1" noChangeAspect="1"/>
          </p:cNvGraphicFramePr>
          <p:nvPr>
            <p:ph sz="half" idx="2"/>
            <p:extLst>
              <p:ext uri="{D42A27DB-BD31-4B8C-83A1-F6EECF244321}">
                <p14:modId xmlns:p14="http://schemas.microsoft.com/office/powerpoint/2010/main" val="696602971"/>
              </p:ext>
            </p:extLst>
          </p:nvPr>
        </p:nvGraphicFramePr>
        <p:xfrm>
          <a:off x="7162800" y="3505200"/>
          <a:ext cx="1447800" cy="831596"/>
        </p:xfrm>
        <a:graphic>
          <a:graphicData uri="http://schemas.openxmlformats.org/presentationml/2006/ole">
            <mc:AlternateContent xmlns:mc="http://schemas.openxmlformats.org/markup-compatibility/2006">
              <mc:Choice xmlns:v="urn:schemas-microsoft-com:vml" Requires="v">
                <p:oleObj spid="_x0000_s10311" name="Equation" r:id="rId5" imgW="507960" imgH="253800" progId="Equation.3">
                  <p:embed/>
                </p:oleObj>
              </mc:Choice>
              <mc:Fallback>
                <p:oleObj name="Equation" r:id="rId5" imgW="50796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3505200"/>
                        <a:ext cx="1447800" cy="831596"/>
                      </a:xfrm>
                      <a:prstGeom prst="rect">
                        <a:avLst/>
                      </a:prstGeom>
                      <a:noFill/>
                      <a:ln>
                        <a:noFill/>
                      </a:ln>
                      <a:effectLst/>
                    </p:spPr>
                  </p:pic>
                </p:oleObj>
              </mc:Fallback>
            </mc:AlternateContent>
          </a:graphicData>
        </a:graphic>
      </p:graphicFrame>
      <p:sp>
        <p:nvSpPr>
          <p:cNvPr id="24613" name="Text Box 37"/>
          <p:cNvSpPr txBox="1">
            <a:spLocks noChangeArrowheads="1"/>
          </p:cNvSpPr>
          <p:nvPr/>
        </p:nvSpPr>
        <p:spPr bwMode="auto">
          <a:xfrm>
            <a:off x="390525" y="5029200"/>
            <a:ext cx="792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2400">
                <a:solidFill>
                  <a:srgbClr val="010199"/>
                </a:solidFill>
                <a:latin typeface="Times New Roman" pitchFamily="18" charset="0"/>
              </a:rPr>
              <a:t>+ Độ lớn: </a:t>
            </a:r>
            <a:r>
              <a:rPr lang="en-US" sz="2400" b="1" i="1">
                <a:solidFill>
                  <a:srgbClr val="010199"/>
                </a:solidFill>
                <a:latin typeface="Times New Roman" pitchFamily="18" charset="0"/>
              </a:rPr>
              <a:t>P = mg</a:t>
            </a:r>
            <a:r>
              <a:rPr lang="en-US" sz="2400">
                <a:solidFill>
                  <a:srgbClr val="010199"/>
                </a:solidFill>
                <a:latin typeface="Times New Roman" pitchFamily="18" charset="0"/>
              </a:rPr>
              <a:t> </a:t>
            </a:r>
            <a:r>
              <a:rPr lang="en-US" sz="2400" smtClean="0">
                <a:solidFill>
                  <a:srgbClr val="010199"/>
                </a:solidFill>
                <a:latin typeface="Times New Roman" pitchFamily="18" charset="0"/>
              </a:rPr>
              <a:t>.</a:t>
            </a:r>
            <a:endParaRPr lang="en-US" sz="2400">
              <a:solidFill>
                <a:srgbClr val="010199"/>
              </a:solidFill>
              <a:latin typeface="Times New Roman" pitchFamily="18" charset="0"/>
            </a:endParaRPr>
          </a:p>
        </p:txBody>
      </p:sp>
      <p:grpSp>
        <p:nvGrpSpPr>
          <p:cNvPr id="19" name="Group 63"/>
          <p:cNvGrpSpPr>
            <a:grpSpLocks/>
          </p:cNvGrpSpPr>
          <p:nvPr/>
        </p:nvGrpSpPr>
        <p:grpSpPr bwMode="auto">
          <a:xfrm>
            <a:off x="7315199" y="77788"/>
            <a:ext cx="1774825" cy="2091207"/>
            <a:chOff x="4377" y="-17"/>
            <a:chExt cx="1376" cy="1837"/>
          </a:xfrm>
        </p:grpSpPr>
        <p:sp>
          <p:nvSpPr>
            <p:cNvPr id="20" name="Text Box 64"/>
            <p:cNvSpPr txBox="1">
              <a:spLocks noChangeArrowheads="1"/>
            </p:cNvSpPr>
            <p:nvPr/>
          </p:nvSpPr>
          <p:spPr bwMode="auto">
            <a:xfrm>
              <a:off x="4383" y="1430"/>
              <a:ext cx="1370" cy="390"/>
            </a:xfrm>
            <a:prstGeom prst="rect">
              <a:avLst/>
            </a:prstGeom>
            <a:solidFill>
              <a:srgbClr val="0000FF"/>
            </a:solidFill>
            <a:ln w="38100" cmpd="dbl">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pPr>
              <a:r>
                <a:rPr lang="en-US" sz="1400" b="1">
                  <a:solidFill>
                    <a:schemeClr val="accent3">
                      <a:lumMod val="60000"/>
                      <a:lumOff val="40000"/>
                    </a:schemeClr>
                  </a:solidFill>
                  <a:cs typeface="Arial" charset="0"/>
                </a:rPr>
                <a:t>Isaac Newton (1642 - 1727)</a:t>
              </a:r>
            </a:p>
          </p:txBody>
        </p:sp>
        <p:pic>
          <p:nvPicPr>
            <p:cNvPr id="21" name="Picture 65" descr="Niut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77" y="-17"/>
              <a:ext cx="1373" cy="1495"/>
            </a:xfrm>
            <a:prstGeom prst="rect">
              <a:avLst/>
            </a:prstGeom>
            <a:noFill/>
            <a:ln w="38100" cmpd="dbl">
              <a:solidFill>
                <a:srgbClr val="FFCC00"/>
              </a:solidFill>
              <a:miter lim="800000"/>
              <a:headEnd/>
              <a:tailEnd/>
            </a:ln>
            <a:extLst>
              <a:ext uri="{909E8E84-426E-40DD-AFC4-6F175D3DCCD1}">
                <a14:hiddenFill xmlns:a14="http://schemas.microsoft.com/office/drawing/2010/main">
                  <a:solidFill>
                    <a:srgbClr val="FFFFFF"/>
                  </a:solidFill>
                </a14:hiddenFill>
              </a:ext>
            </a:extLst>
          </p:spPr>
        </p:pic>
      </p:grpSp>
      <p:sp>
        <p:nvSpPr>
          <p:cNvPr id="22" name="Text Box 7"/>
          <p:cNvSpPr txBox="1">
            <a:spLocks noChangeArrowheads="1"/>
          </p:cNvSpPr>
          <p:nvPr/>
        </p:nvSpPr>
        <p:spPr bwMode="auto">
          <a:xfrm>
            <a:off x="381000" y="167640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a:solidFill>
                  <a:srgbClr val="660066"/>
                </a:solidFill>
                <a:latin typeface="Times New Roman" pitchFamily="18" charset="0"/>
                <a:cs typeface="Arial" charset="0"/>
                <a:sym typeface="Wingdings" pitchFamily="2" charset="2"/>
              </a:rPr>
              <a:t>1. Quan sát</a:t>
            </a:r>
            <a:endParaRPr lang="en-US" altLang="en-US" sz="2800" i="1">
              <a:solidFill>
                <a:srgbClr val="660066"/>
              </a:solidFill>
              <a:latin typeface="Times New Roman" pitchFamily="18" charset="0"/>
              <a:cs typeface="Arial" charset="0"/>
            </a:endParaRPr>
          </a:p>
        </p:txBody>
      </p:sp>
      <p:sp>
        <p:nvSpPr>
          <p:cNvPr id="23" name="Text Box 7"/>
          <p:cNvSpPr txBox="1">
            <a:spLocks noChangeArrowheads="1"/>
          </p:cNvSpPr>
          <p:nvPr/>
        </p:nvSpPr>
        <p:spPr bwMode="auto">
          <a:xfrm>
            <a:off x="309418" y="206758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2.Định luật II Niu-tơn</a:t>
            </a:r>
            <a:endParaRPr lang="en-US" altLang="en-US" sz="2800" i="1">
              <a:solidFill>
                <a:srgbClr val="660066"/>
              </a:solidFill>
              <a:latin typeface="Times New Roman" pitchFamily="18" charset="0"/>
              <a:cs typeface="Arial" charset="0"/>
            </a:endParaRPr>
          </a:p>
        </p:txBody>
      </p:sp>
      <p:sp>
        <p:nvSpPr>
          <p:cNvPr id="24" name="Text Box 6"/>
          <p:cNvSpPr txBox="1">
            <a:spLocks noChangeArrowheads="1"/>
          </p:cNvSpPr>
          <p:nvPr/>
        </p:nvSpPr>
        <p:spPr bwMode="auto">
          <a:xfrm>
            <a:off x="400050" y="1385455"/>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II. ĐỊNH LUẬT II NIU-TƠN </a:t>
            </a:r>
          </a:p>
        </p:txBody>
      </p:sp>
      <p:sp>
        <p:nvSpPr>
          <p:cNvPr id="25" name="Text Box 19"/>
          <p:cNvSpPr txBox="1">
            <a:spLocks noChangeArrowheads="1"/>
          </p:cNvSpPr>
          <p:nvPr/>
        </p:nvSpPr>
        <p:spPr bwMode="auto">
          <a:xfrm>
            <a:off x="400050" y="1066800"/>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50000"/>
              </a:spcBef>
              <a:spcAft>
                <a:spcPct val="0"/>
              </a:spcAft>
            </a:pPr>
            <a:r>
              <a:rPr lang="en-US" sz="2400" b="1">
                <a:solidFill>
                  <a:srgbClr val="FF0066"/>
                </a:solidFill>
                <a:latin typeface="Times New Roman" pitchFamily="18" charset="0"/>
              </a:rPr>
              <a:t>I. ĐỊNH LUẬT I NIU-TƠN</a:t>
            </a:r>
          </a:p>
        </p:txBody>
      </p:sp>
      <p:sp>
        <p:nvSpPr>
          <p:cNvPr id="26" name="WordArt 8"/>
          <p:cNvSpPr>
            <a:spLocks noChangeArrowheads="1" noChangeShapeType="1" noTextEdit="1"/>
          </p:cNvSpPr>
          <p:nvPr/>
        </p:nvSpPr>
        <p:spPr bwMode="auto">
          <a:xfrm>
            <a:off x="1371600" y="381000"/>
            <a:ext cx="53340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rPr>
              <a:t>CHỦ ĐỀ : BA ĐỊNH LUẬT NIU-TƠN</a:t>
            </a:r>
            <a:endParaRPr lang="en-US" sz="3600" kern="10" spc="720">
              <a:ln w="9525">
                <a:solidFill>
                  <a:srgbClr val="FF0066"/>
                </a:solidFill>
                <a:round/>
                <a:headEnd/>
                <a:tailEnd/>
              </a:ln>
              <a:gradFill rotWithShape="1">
                <a:gsLst>
                  <a:gs pos="0">
                    <a:srgbClr val="AAAAAA"/>
                  </a:gs>
                  <a:gs pos="100000">
                    <a:srgbClr val="FFFFFF"/>
                  </a:gs>
                </a:gsLst>
                <a:lin ang="5400000" scaled="1"/>
              </a:gradFill>
              <a:effectLst>
                <a:outerShdw sy="50000" kx="-2453608" algn="br" rotWithShape="0">
                  <a:srgbClr val="4D4D4D">
                    <a:alpha val="50000"/>
                  </a:srgbClr>
                </a:outerShdw>
              </a:effectLst>
              <a:latin typeface="Times New Roman"/>
              <a:cs typeface="Times New Roman"/>
            </a:endParaRPr>
          </a:p>
        </p:txBody>
      </p:sp>
      <p:sp>
        <p:nvSpPr>
          <p:cNvPr id="27" name="Text Box 4"/>
          <p:cNvSpPr txBox="1">
            <a:spLocks noChangeArrowheads="1"/>
          </p:cNvSpPr>
          <p:nvPr/>
        </p:nvSpPr>
        <p:spPr bwMode="auto">
          <a:xfrm>
            <a:off x="4382943" y="74181"/>
            <a:ext cx="2779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sz="2400" b="1" kern="0">
                <a:solidFill>
                  <a:srgbClr val="010199"/>
                </a:solidFill>
                <a:latin typeface="Times New Roman" pitchFamily="18" charset="0"/>
                <a:cs typeface="Arial" charset="0"/>
              </a:rPr>
              <a:t>Tiết PPCT  25-29 </a:t>
            </a:r>
          </a:p>
        </p:txBody>
      </p:sp>
      <p:sp>
        <p:nvSpPr>
          <p:cNvPr id="28" name="Text Box 7"/>
          <p:cNvSpPr txBox="1">
            <a:spLocks noChangeArrowheads="1"/>
          </p:cNvSpPr>
          <p:nvPr/>
        </p:nvSpPr>
        <p:spPr bwMode="auto">
          <a:xfrm>
            <a:off x="225742" y="2435940"/>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3. Khối lượng và mức quán tính</a:t>
            </a:r>
            <a:endParaRPr lang="en-US" altLang="en-US" sz="2800" i="1">
              <a:solidFill>
                <a:srgbClr val="660066"/>
              </a:solidFill>
              <a:latin typeface="Times New Roman" pitchFamily="18" charset="0"/>
              <a:cs typeface="Arial" charset="0"/>
            </a:endParaRPr>
          </a:p>
        </p:txBody>
      </p:sp>
      <p:sp>
        <p:nvSpPr>
          <p:cNvPr id="29" name="Text Box 7"/>
          <p:cNvSpPr txBox="1">
            <a:spLocks noChangeArrowheads="1"/>
          </p:cNvSpPr>
          <p:nvPr/>
        </p:nvSpPr>
        <p:spPr bwMode="auto">
          <a:xfrm>
            <a:off x="225742" y="2764831"/>
            <a:ext cx="8497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800" b="1" i="1" smtClean="0">
                <a:solidFill>
                  <a:srgbClr val="660066"/>
                </a:solidFill>
                <a:latin typeface="Times New Roman" pitchFamily="18" charset="0"/>
                <a:cs typeface="Arial" charset="0"/>
                <a:sym typeface="Wingdings" pitchFamily="2" charset="2"/>
              </a:rPr>
              <a:t>4. Trọng lực. Trọng lượng</a:t>
            </a:r>
            <a:endParaRPr lang="en-US" altLang="en-US" sz="2800" i="1">
              <a:solidFill>
                <a:srgbClr val="660066"/>
              </a:solidFill>
              <a:latin typeface="Times New Roman" pitchFamily="18" charset="0"/>
              <a:cs typeface="Arial" charset="0"/>
            </a:endParaRPr>
          </a:p>
        </p:txBody>
      </p:sp>
      <p:sp>
        <p:nvSpPr>
          <p:cNvPr id="2" name="TextBox 1"/>
          <p:cNvSpPr txBox="1"/>
          <p:nvPr/>
        </p:nvSpPr>
        <p:spPr>
          <a:xfrm>
            <a:off x="383460" y="3886200"/>
            <a:ext cx="3810000" cy="424732"/>
          </a:xfrm>
          <a:prstGeom prst="rect">
            <a:avLst/>
          </a:prstGeom>
          <a:noFill/>
        </p:spPr>
        <p:txBody>
          <a:bodyPr wrap="square" rtlCol="0">
            <a:spAutoFit/>
          </a:bodyPr>
          <a:lstStyle/>
          <a:p>
            <a:pPr marL="342900" lvl="0" indent="-342900" fontAlgn="base">
              <a:lnSpc>
                <a:spcPct val="90000"/>
              </a:lnSpc>
              <a:spcBef>
                <a:spcPct val="0"/>
              </a:spcBef>
              <a:spcAft>
                <a:spcPct val="0"/>
              </a:spcAft>
            </a:pPr>
            <a:r>
              <a:rPr lang="en-US" altLang="en-US" sz="2400" i="1">
                <a:solidFill>
                  <a:srgbClr val="9900FF"/>
                </a:solidFill>
                <a:latin typeface="Times New Roman" pitchFamily="18" charset="0"/>
              </a:rPr>
              <a:t>Đặc điểm của trọng lực</a:t>
            </a:r>
          </a:p>
        </p:txBody>
      </p:sp>
      <p:sp>
        <p:nvSpPr>
          <p:cNvPr id="31" name="Text Box 18"/>
          <p:cNvSpPr txBox="1">
            <a:spLocks noChangeArrowheads="1"/>
          </p:cNvSpPr>
          <p:nvPr/>
        </p:nvSpPr>
        <p:spPr bwMode="auto">
          <a:xfrm>
            <a:off x="457200" y="5432774"/>
            <a:ext cx="7010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50000"/>
              </a:spcBef>
              <a:spcAft>
                <a:spcPct val="0"/>
              </a:spcAft>
            </a:pPr>
            <a:r>
              <a:rPr lang="en-US" altLang="en-US" sz="2400" smtClean="0">
                <a:solidFill>
                  <a:srgbClr val="FF0000"/>
                </a:solidFill>
                <a:latin typeface="Times New Roman" pitchFamily="18" charset="0"/>
              </a:rPr>
              <a:t>b. </a:t>
            </a:r>
            <a:r>
              <a:rPr lang="en-US" altLang="en-US" sz="2400">
                <a:solidFill>
                  <a:srgbClr val="FF0000"/>
                </a:solidFill>
                <a:latin typeface="Times New Roman" pitchFamily="18" charset="0"/>
              </a:rPr>
              <a:t>Trọng </a:t>
            </a:r>
            <a:r>
              <a:rPr lang="en-US" altLang="en-US" sz="2400" smtClean="0">
                <a:solidFill>
                  <a:srgbClr val="FF0000"/>
                </a:solidFill>
                <a:latin typeface="Times New Roman" pitchFamily="18" charset="0"/>
              </a:rPr>
              <a:t>lượng :  </a:t>
            </a:r>
            <a:r>
              <a:rPr lang="en-US" altLang="en-US" sz="2400">
                <a:solidFill>
                  <a:srgbClr val="000000"/>
                </a:solidFill>
                <a:latin typeface="Times New Roman" pitchFamily="18" charset="0"/>
              </a:rPr>
              <a:t>là độ lớn của trọng </a:t>
            </a:r>
            <a:r>
              <a:rPr lang="en-US" altLang="en-US" sz="2400" smtClean="0">
                <a:solidFill>
                  <a:srgbClr val="000000"/>
                </a:solidFill>
                <a:latin typeface="Times New Roman" pitchFamily="18" charset="0"/>
              </a:rPr>
              <a:t>lực, kí hiệu P, trọng lượng của vật được đo bằng </a:t>
            </a:r>
            <a:r>
              <a:rPr lang="en-US" altLang="en-US" sz="2400" smtClean="0">
                <a:solidFill>
                  <a:srgbClr val="FF0000"/>
                </a:solidFill>
                <a:latin typeface="Times New Roman" pitchFamily="18" charset="0"/>
              </a:rPr>
              <a:t>lực kế.</a:t>
            </a:r>
            <a:endParaRPr lang="en-US" altLang="en-US" sz="2400">
              <a:solidFill>
                <a:srgbClr val="FF0000"/>
              </a:solidFill>
              <a:latin typeface="Times New Roman" pitchFamily="18" charset="0"/>
            </a:endParaRPr>
          </a:p>
        </p:txBody>
      </p:sp>
    </p:spTree>
    <p:extLst>
      <p:ext uri="{BB962C8B-B14F-4D97-AF65-F5344CB8AC3E}">
        <p14:creationId xmlns:p14="http://schemas.microsoft.com/office/powerpoint/2010/main" val="3533966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594"/>
                                        </p:tgtEl>
                                        <p:attrNameLst>
                                          <p:attrName>style.visibility</p:attrName>
                                        </p:attrNameLst>
                                      </p:cBhvr>
                                      <p:to>
                                        <p:strVal val="visible"/>
                                      </p:to>
                                    </p:set>
                                    <p:anim calcmode="discrete" valueType="clr">
                                      <p:cBhvr override="childStyle">
                                        <p:cTn id="7" dur="80"/>
                                        <p:tgtEl>
                                          <p:spTgt spid="2459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594"/>
                                        </p:tgtEl>
                                        <p:attrNameLst>
                                          <p:attrName>fillcolor</p:attrName>
                                        </p:attrNameLst>
                                      </p:cBhvr>
                                      <p:tavLst>
                                        <p:tav tm="0">
                                          <p:val>
                                            <p:clrVal>
                                              <a:schemeClr val="accent2"/>
                                            </p:clrVal>
                                          </p:val>
                                        </p:tav>
                                        <p:tav tm="50000">
                                          <p:val>
                                            <p:clrVal>
                                              <a:schemeClr val="hlink"/>
                                            </p:clrVal>
                                          </p:val>
                                        </p:tav>
                                      </p:tavLst>
                                    </p:anim>
                                    <p:set>
                                      <p:cBhvr>
                                        <p:cTn id="9" dur="80"/>
                                        <p:tgtEl>
                                          <p:spTgt spid="2459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24595"/>
                                        </p:tgtEl>
                                        <p:attrNameLst>
                                          <p:attrName>style.visibility</p:attrName>
                                        </p:attrNameLst>
                                      </p:cBhvr>
                                      <p:to>
                                        <p:strVal val="visible"/>
                                      </p:to>
                                    </p:set>
                                    <p:animEffect transition="in" filter="dissolve">
                                      <p:cBhvr>
                                        <p:cTn id="14" dur="500"/>
                                        <p:tgtEl>
                                          <p:spTgt spid="2459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24596"/>
                                        </p:tgtEl>
                                        <p:attrNameLst>
                                          <p:attrName>style.visibility</p:attrName>
                                        </p:attrNameLst>
                                      </p:cBhvr>
                                      <p:to>
                                        <p:strVal val="visible"/>
                                      </p:to>
                                    </p:set>
                                    <p:animEffect transition="in" filter="checkerboard(across)">
                                      <p:cBhvr>
                                        <p:cTn id="19" dur="500"/>
                                        <p:tgtEl>
                                          <p:spTgt spid="2459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4605"/>
                                        </p:tgtEl>
                                        <p:attrNameLst>
                                          <p:attrName>style.visibility</p:attrName>
                                        </p:attrNameLst>
                                      </p:cBhvr>
                                      <p:to>
                                        <p:strVal val="visible"/>
                                      </p:to>
                                    </p:set>
                                    <p:animEffect transition="in" filter="dissolve">
                                      <p:cBhvr>
                                        <p:cTn id="24" dur="500"/>
                                        <p:tgtEl>
                                          <p:spTgt spid="2460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24606"/>
                                        </p:tgtEl>
                                        <p:attrNameLst>
                                          <p:attrName>style.visibility</p:attrName>
                                        </p:attrNameLst>
                                      </p:cBhvr>
                                      <p:to>
                                        <p:strVal val="visible"/>
                                      </p:to>
                                    </p:set>
                                    <p:animEffect transition="in" filter="checkerboard(across)">
                                      <p:cBhvr>
                                        <p:cTn id="29" dur="500"/>
                                        <p:tgtEl>
                                          <p:spTgt spid="2460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24601">
                                            <p:txEl>
                                              <p:pRg st="0" end="0"/>
                                            </p:txEl>
                                          </p:spTgt>
                                        </p:tgtEl>
                                        <p:attrNameLst>
                                          <p:attrName>style.visibility</p:attrName>
                                        </p:attrNameLst>
                                      </p:cBhvr>
                                      <p:to>
                                        <p:strVal val="visible"/>
                                      </p:to>
                                    </p:set>
                                    <p:animEffect transition="in" filter="diamond(in)">
                                      <p:cBhvr>
                                        <p:cTn id="39" dur="2000"/>
                                        <p:tgtEl>
                                          <p:spTgt spid="24601">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24599"/>
                                        </p:tgtEl>
                                        <p:attrNameLst>
                                          <p:attrName>style.visibility</p:attrName>
                                        </p:attrNameLst>
                                      </p:cBhvr>
                                      <p:to>
                                        <p:strVal val="visible"/>
                                      </p:to>
                                    </p:set>
                                    <p:animEffect transition="in" filter="diamond(in)">
                                      <p:cBhvr>
                                        <p:cTn id="44" dur="2000"/>
                                        <p:tgtEl>
                                          <p:spTgt spid="2459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24600"/>
                                        </p:tgtEl>
                                        <p:attrNameLst>
                                          <p:attrName>style.visibility</p:attrName>
                                        </p:attrNameLst>
                                      </p:cBhvr>
                                      <p:to>
                                        <p:strVal val="visible"/>
                                      </p:to>
                                    </p:set>
                                    <p:animEffect transition="in" filter="diamond(in)">
                                      <p:cBhvr>
                                        <p:cTn id="49" dur="2000"/>
                                        <p:tgtEl>
                                          <p:spTgt spid="2460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24613"/>
                                        </p:tgtEl>
                                        <p:attrNameLst>
                                          <p:attrName>style.visibility</p:attrName>
                                        </p:attrNameLst>
                                      </p:cBhvr>
                                      <p:to>
                                        <p:strVal val="visible"/>
                                      </p:to>
                                    </p:set>
                                    <p:anim calcmode="discrete" valueType="clr">
                                      <p:cBhvr override="childStyle">
                                        <p:cTn id="54" dur="80"/>
                                        <p:tgtEl>
                                          <p:spTgt spid="24613"/>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24613"/>
                                        </p:tgtEl>
                                        <p:attrNameLst>
                                          <p:attrName>fillcolor</p:attrName>
                                        </p:attrNameLst>
                                      </p:cBhvr>
                                      <p:tavLst>
                                        <p:tav tm="0">
                                          <p:val>
                                            <p:clrVal>
                                              <a:schemeClr val="accent2"/>
                                            </p:clrVal>
                                          </p:val>
                                        </p:tav>
                                        <p:tav tm="50000">
                                          <p:val>
                                            <p:clrVal>
                                              <a:schemeClr val="hlink"/>
                                            </p:clrVal>
                                          </p:val>
                                        </p:tav>
                                      </p:tavLst>
                                    </p:anim>
                                    <p:set>
                                      <p:cBhvr>
                                        <p:cTn id="56" dur="80"/>
                                        <p:tgtEl>
                                          <p:spTgt spid="24613"/>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checkerboard(across)">
                                      <p:cBhvr>
                                        <p:cTn id="6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4" grpId="0"/>
      <p:bldP spid="24595" grpId="0"/>
      <p:bldP spid="24599" grpId="0"/>
      <p:bldP spid="24600" grpId="0"/>
      <p:bldP spid="24605" grpId="0"/>
      <p:bldP spid="24613" grpId="0"/>
      <p:bldP spid="2" grpId="0"/>
      <p:bldP spid="3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209</TotalTime>
  <Words>779</Words>
  <Application>Microsoft Office PowerPoint</Application>
  <PresentationFormat>On-screen Show (4:3)</PresentationFormat>
  <Paragraphs>99</Paragraphs>
  <Slides>11</Slides>
  <Notes>0</Notes>
  <HiddenSlides>0</HiddenSlides>
  <MMClips>0</MMClips>
  <ScaleCrop>false</ScaleCrop>
  <HeadingPairs>
    <vt:vector size="6" baseType="variant">
      <vt:variant>
        <vt:lpstr>Theme</vt:lpstr>
      </vt:variant>
      <vt:variant>
        <vt:i4>5</vt:i4>
      </vt:variant>
      <vt:variant>
        <vt:lpstr>Embedded OLE Servers</vt:lpstr>
      </vt:variant>
      <vt:variant>
        <vt:i4>3</vt:i4>
      </vt:variant>
      <vt:variant>
        <vt:lpstr>Slide Titles</vt:lpstr>
      </vt:variant>
      <vt:variant>
        <vt:i4>11</vt:i4>
      </vt:variant>
    </vt:vector>
  </HeadingPairs>
  <TitlesOfParts>
    <vt:vector size="19" baseType="lpstr">
      <vt:lpstr>Default Design</vt:lpstr>
      <vt:lpstr>Ocean</vt:lpstr>
      <vt:lpstr>1_Ocean</vt:lpstr>
      <vt:lpstr>1_Office Theme</vt:lpstr>
      <vt:lpstr>2_Default Design</vt:lpstr>
      <vt:lpstr>CorelDRAW</vt:lpstr>
      <vt:lpstr>Equation</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38</cp:revision>
  <dcterms:created xsi:type="dcterms:W3CDTF">2018-10-21T01:03:46Z</dcterms:created>
  <dcterms:modified xsi:type="dcterms:W3CDTF">2018-10-22T14:11:10Z</dcterms:modified>
</cp:coreProperties>
</file>