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6" r:id="rId3"/>
    <p:sldId id="257" r:id="rId4"/>
    <p:sldId id="258" r:id="rId5"/>
    <p:sldId id="259" r:id="rId6"/>
    <p:sldId id="272" r:id="rId7"/>
    <p:sldId id="273" r:id="rId8"/>
    <p:sldId id="274" r:id="rId9"/>
    <p:sldId id="260" r:id="rId10"/>
    <p:sldId id="275" r:id="rId11"/>
    <p:sldId id="263" r:id="rId12"/>
    <p:sldId id="264" r:id="rId13"/>
    <p:sldId id="265" r:id="rId14"/>
    <p:sldId id="269" r:id="rId15"/>
    <p:sldId id="271"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1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8.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2"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8.svg"/><Relationship Id="rId5" Type="http://schemas.openxmlformats.org/officeDocument/2006/relationships/image" Target="../media/image42.sv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78.svg"/></Relationships>
</file>

<file path=ppt/slides/_rels/slide14.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5.sv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9.svg"/><Relationship Id="rId10" Type="http://schemas.openxmlformats.org/officeDocument/2006/relationships/image" Target="../media/image100.svg"/><Relationship Id="rId4" Type="http://schemas.openxmlformats.org/officeDocument/2006/relationships/image" Target="../media/image21.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1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8.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10" Type="http://schemas.openxmlformats.org/officeDocument/2006/relationships/image" Target="../media/image19.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17.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17.png"/><Relationship Id="rId4" Type="http://schemas.openxmlformats.org/officeDocument/2006/relationships/image" Target="../media/image31.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17.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17.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17.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12"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39.svg"/><Relationship Id="rId10" Type="http://schemas.openxmlformats.org/officeDocument/2006/relationships/image" Target="../media/image21.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3" name="TextBox 3"/>
          <p:cNvSpPr txBox="1"/>
          <p:nvPr/>
        </p:nvSpPr>
        <p:spPr>
          <a:xfrm>
            <a:off x="2377071" y="3238500"/>
            <a:ext cx="13533858" cy="3118674"/>
          </a:xfrm>
          <a:prstGeom prst="rect">
            <a:avLst/>
          </a:prstGeom>
        </p:spPr>
        <p:txBody>
          <a:bodyPr lIns="0" tIns="0" rIns="0" bIns="0" rtlCol="0" anchor="t">
            <a:spAutoFit/>
          </a:bodyPr>
          <a:lstStyle/>
          <a:p>
            <a:pPr algn="ctr">
              <a:lnSpc>
                <a:spcPct val="150000"/>
              </a:lnSpc>
            </a:pPr>
            <a:r>
              <a:rPr lang="en-US" sz="7200" b="1" dirty="0" smtClean="0">
                <a:solidFill>
                  <a:srgbClr val="004A3D"/>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4A3D"/>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16454" y="-1012342"/>
            <a:ext cx="7159023" cy="345422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7763">
            <a:off x="-872059" y="8215615"/>
            <a:ext cx="20032119" cy="560899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729130">
            <a:off x="15868622" y="-855740"/>
            <a:ext cx="3633569" cy="36472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10375" y="9312643"/>
            <a:ext cx="22108750" cy="259039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09435" y="1714500"/>
            <a:ext cx="3506914" cy="6248400"/>
          </a:xfrm>
          <a:prstGeom prst="rect">
            <a:avLst/>
          </a:prstGeom>
        </p:spPr>
      </p:pic>
      <p:pic>
        <p:nvPicPr>
          <p:cNvPr id="11" name="Picture 4"/>
          <p:cNvPicPr>
            <a:picLocks noChangeAspect="1"/>
          </p:cNvPicPr>
          <p:nvPr/>
        </p:nvPicPr>
        <p:blipFill>
          <a:blip r:embed="rId12">
            <a:alphaModFix amt="9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96968" y="385607"/>
            <a:ext cx="12420600" cy="2467934"/>
          </a:xfrm>
          <a:prstGeom prst="rect">
            <a:avLst/>
          </a:prstGeom>
        </p:spPr>
      </p:pic>
      <p:sp>
        <p:nvSpPr>
          <p:cNvPr id="12" name="TextBox 4"/>
          <p:cNvSpPr txBox="1"/>
          <p:nvPr/>
        </p:nvSpPr>
        <p:spPr>
          <a:xfrm>
            <a:off x="5966251" y="1084512"/>
            <a:ext cx="6882034" cy="961802"/>
          </a:xfrm>
          <a:prstGeom prst="rect">
            <a:avLst/>
          </a:prstGeom>
        </p:spPr>
        <p:txBody>
          <a:bodyPr wrap="square" lIns="0" tIns="0" rIns="0" bIns="0" rtlCol="0" anchor="t">
            <a:spAutoFit/>
          </a:bodyPr>
          <a:lstStyle/>
          <a:p>
            <a:pPr>
              <a:lnSpc>
                <a:spcPts val="7500"/>
              </a:lnSpc>
            </a:pPr>
            <a:r>
              <a:rPr lang="en-US" sz="4800" b="1" i="1" dirty="0" smtClean="0">
                <a:solidFill>
                  <a:srgbClr val="004A3D"/>
                </a:solidFill>
                <a:latin typeface="Arial" panose="020B0604020202020204" pitchFamily="34" charset="0"/>
                <a:cs typeface="Arial" panose="020B0604020202020204" pitchFamily="34" charset="0"/>
              </a:rPr>
              <a:t>4. </a:t>
            </a:r>
            <a:r>
              <a:rPr lang="en-US" sz="4800" b="1" i="1" dirty="0" err="1" smtClean="0">
                <a:solidFill>
                  <a:srgbClr val="004A3D"/>
                </a:solidFill>
                <a:latin typeface="Arial" panose="020B0604020202020204" pitchFamily="34" charset="0"/>
                <a:cs typeface="Arial" panose="020B0604020202020204" pitchFamily="34" charset="0"/>
              </a:rPr>
              <a:t>Đặt</a:t>
            </a:r>
            <a:r>
              <a:rPr lang="en-US" sz="4800" b="1" i="1" dirty="0">
                <a:solidFill>
                  <a:srgbClr val="004A3D"/>
                </a:solidFill>
                <a:latin typeface="Arial" panose="020B0604020202020204" pitchFamily="34" charset="0"/>
                <a:cs typeface="Arial" panose="020B0604020202020204" pitchFamily="34" charset="0"/>
              </a:rPr>
              <a:t> </a:t>
            </a:r>
            <a:r>
              <a:rPr lang="en-US" sz="4800" b="1" i="1" dirty="0" smtClean="0">
                <a:solidFill>
                  <a:srgbClr val="004A3D"/>
                </a:solidFill>
                <a:latin typeface="Arial" panose="020B0604020202020204" pitchFamily="34" charset="0"/>
                <a:cs typeface="Arial" panose="020B0604020202020204" pitchFamily="34" charset="0"/>
              </a:rPr>
              <a:t>2 </a:t>
            </a:r>
            <a:r>
              <a:rPr lang="en-US" sz="4800" b="1" i="1" dirty="0" err="1" smtClean="0">
                <a:solidFill>
                  <a:srgbClr val="004A3D"/>
                </a:solidFill>
                <a:latin typeface="Arial" panose="020B0604020202020204" pitchFamily="34" charset="0"/>
                <a:cs typeface="Arial" panose="020B0604020202020204" pitchFamily="34" charset="0"/>
              </a:rPr>
              <a:t>câu</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tả</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lũy</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tre</a:t>
            </a:r>
            <a:r>
              <a:rPr lang="en-US" sz="4800" b="1" i="1" dirty="0" smtClean="0">
                <a:solidFill>
                  <a:srgbClr val="004A3D"/>
                </a:solidFill>
                <a:latin typeface="Arial" panose="020B0604020202020204" pitchFamily="34" charset="0"/>
                <a:cs typeface="Arial" panose="020B0604020202020204" pitchFamily="34" charset="0"/>
              </a:rPr>
              <a:t>:</a:t>
            </a:r>
            <a:endParaRPr lang="en-US" sz="4800" b="1" i="1" dirty="0">
              <a:solidFill>
                <a:srgbClr val="004A3D"/>
              </a:solidFill>
              <a:latin typeface="Arial" panose="020B0604020202020204" pitchFamily="34" charset="0"/>
              <a:cs typeface="Arial" panose="020B0604020202020204" pitchFamily="34" charset="0"/>
            </a:endParaRPr>
          </a:p>
        </p:txBody>
      </p:sp>
      <p:sp>
        <p:nvSpPr>
          <p:cNvPr id="13" name="TextBox 12"/>
          <p:cNvSpPr txBox="1"/>
          <p:nvPr/>
        </p:nvSpPr>
        <p:spPr>
          <a:xfrm>
            <a:off x="2930268" y="2770020"/>
            <a:ext cx="12954000" cy="3970318"/>
          </a:xfrm>
          <a:prstGeom prst="rect">
            <a:avLst/>
          </a:prstGeom>
          <a:noFill/>
        </p:spPr>
        <p:txBody>
          <a:bodyPr wrap="square" rtlCol="0">
            <a:spAutoFit/>
          </a:bodyPr>
          <a:lstStyle/>
          <a:p>
            <a:pPr marL="342900" indent="-342900">
              <a:lnSpc>
                <a:spcPct val="200000"/>
              </a:lnSpc>
              <a:buAutoNum type="alphaLcPeriod"/>
            </a:pPr>
            <a:r>
              <a:rPr lang="en-US" sz="4200" b="1" i="1" dirty="0" err="1" smtClean="0">
                <a:latin typeface="Arial" panose="020B0604020202020204" pitchFamily="34" charset="0"/>
                <a:cs typeface="Arial" panose="020B0604020202020204" pitchFamily="34" charset="0"/>
              </a:rPr>
              <a:t>Một</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câu</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có</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bộ</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phận</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trả</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lời</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cho</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câu</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hỏi</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Khi</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nào</a:t>
            </a:r>
            <a:r>
              <a:rPr lang="en-US" sz="4200" b="1" i="1" dirty="0" smtClean="0">
                <a:latin typeface="Arial" panose="020B0604020202020204" pitchFamily="34" charset="0"/>
                <a:cs typeface="Arial" panose="020B0604020202020204" pitchFamily="34" charset="0"/>
              </a:rPr>
              <a:t>?</a:t>
            </a:r>
          </a:p>
          <a:p>
            <a:pPr>
              <a:lnSpc>
                <a:spcPct val="200000"/>
              </a:lnSpc>
            </a:pPr>
            <a:endParaRPr lang="en-US" sz="4200" dirty="0" smtClean="0">
              <a:latin typeface="Arial" panose="020B0604020202020204" pitchFamily="34" charset="0"/>
              <a:cs typeface="Arial" panose="020B0604020202020204" pitchFamily="34" charset="0"/>
            </a:endParaRPr>
          </a:p>
          <a:p>
            <a:pPr>
              <a:lnSpc>
                <a:spcPct val="200000"/>
              </a:lnSpc>
            </a:pPr>
            <a:r>
              <a:rPr lang="en-US" sz="4200" b="1" i="1" dirty="0" smtClean="0">
                <a:latin typeface="Arial" panose="020B0604020202020204" pitchFamily="34" charset="0"/>
                <a:cs typeface="Arial" panose="020B0604020202020204" pitchFamily="34" charset="0"/>
              </a:rPr>
              <a:t>b. </a:t>
            </a:r>
            <a:r>
              <a:rPr lang="en-US" sz="4200" b="1" i="1" dirty="0" err="1" smtClean="0">
                <a:latin typeface="Arial" panose="020B0604020202020204" pitchFamily="34" charset="0"/>
                <a:cs typeface="Arial" panose="020B0604020202020204" pitchFamily="34" charset="0"/>
              </a:rPr>
              <a:t>Một</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câu</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có</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bộ</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phận</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trả</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lời</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cho</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câu</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hỏi</a:t>
            </a:r>
            <a:r>
              <a:rPr lang="en-US" sz="4200" b="1" i="1" dirty="0" smtClean="0">
                <a:latin typeface="Arial" panose="020B0604020202020204" pitchFamily="34" charset="0"/>
                <a:cs typeface="Arial" panose="020B0604020202020204" pitchFamily="34" charset="0"/>
              </a:rPr>
              <a:t> Ở </a:t>
            </a:r>
            <a:r>
              <a:rPr lang="en-US" sz="4200" b="1" i="1" dirty="0" err="1" smtClean="0">
                <a:latin typeface="Arial" panose="020B0604020202020204" pitchFamily="34" charset="0"/>
                <a:cs typeface="Arial" panose="020B0604020202020204" pitchFamily="34" charset="0"/>
              </a:rPr>
              <a:t>đâu</a:t>
            </a:r>
            <a:r>
              <a:rPr lang="en-US" sz="4200" b="1" i="1" dirty="0" smtClean="0">
                <a:latin typeface="Arial" panose="020B0604020202020204" pitchFamily="34" charset="0"/>
                <a:cs typeface="Arial" panose="020B0604020202020204" pitchFamily="34" charset="0"/>
              </a:rPr>
              <a:t>?</a:t>
            </a:r>
            <a:endParaRPr lang="en-US" sz="4200" b="1" i="1" dirty="0">
              <a:latin typeface="Arial" panose="020B0604020202020204" pitchFamily="34" charset="0"/>
              <a:cs typeface="Arial" panose="020B0604020202020204" pitchFamily="34" charset="0"/>
            </a:endParaRPr>
          </a:p>
        </p:txBody>
      </p:sp>
      <p:sp>
        <p:nvSpPr>
          <p:cNvPr id="2" name="TextBox 1"/>
          <p:cNvSpPr txBox="1"/>
          <p:nvPr/>
        </p:nvSpPr>
        <p:spPr>
          <a:xfrm>
            <a:off x="3429000" y="4581611"/>
            <a:ext cx="11430000" cy="738664"/>
          </a:xfrm>
          <a:prstGeom prst="rect">
            <a:avLst/>
          </a:prstGeom>
          <a:noFill/>
        </p:spPr>
        <p:txBody>
          <a:bodyPr wrap="square" rtlCol="0">
            <a:spAutoFit/>
          </a:bodyPr>
          <a:lstStyle/>
          <a:p>
            <a:pPr marL="571500" indent="-571500">
              <a:buFont typeface="Symbol" panose="05050102010706020507" pitchFamily="18" charset="2"/>
              <a:buChar char="Þ"/>
            </a:pPr>
            <a:r>
              <a:rPr lang="en-US" sz="4200" dirty="0" err="1" smtClean="0">
                <a:latin typeface="Arial" panose="020B0604020202020204" pitchFamily="34" charset="0"/>
                <a:cs typeface="Arial" panose="020B0604020202020204" pitchFamily="34" charset="0"/>
              </a:rPr>
              <a:t>Mỗi</a:t>
            </a: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sớm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tre</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kéo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Mặt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Trời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cao</a:t>
            </a:r>
            <a:r>
              <a:rPr lang="en-US" sz="4200" dirty="0" smtClean="0">
                <a:latin typeface="Arial" panose="020B0604020202020204" pitchFamily="34" charset="0"/>
                <a:cs typeface="Arial" panose="020B0604020202020204" pitchFamily="34" charset="0"/>
              </a:rPr>
              <a:t>.</a:t>
            </a:r>
          </a:p>
        </p:txBody>
      </p:sp>
      <p:sp>
        <p:nvSpPr>
          <p:cNvPr id="14" name="TextBox 13"/>
          <p:cNvSpPr txBox="1"/>
          <p:nvPr/>
        </p:nvSpPr>
        <p:spPr>
          <a:xfrm>
            <a:off x="3437363" y="6670018"/>
            <a:ext cx="11430000" cy="2031325"/>
          </a:xfrm>
          <a:prstGeom prst="rect">
            <a:avLst/>
          </a:prstGeom>
          <a:noFill/>
        </p:spPr>
        <p:txBody>
          <a:bodyPr wrap="square" rtlCol="0">
            <a:spAutoFit/>
          </a:bodyPr>
          <a:lstStyle/>
          <a:p>
            <a:pPr marL="571500" indent="-571500">
              <a:lnSpc>
                <a:spcPct val="150000"/>
              </a:lnSpc>
              <a:buFont typeface="Symbol" panose="05050102010706020507" pitchFamily="18" charset="2"/>
              <a:buChar char="Þ"/>
            </a:pPr>
            <a:r>
              <a:rPr lang="vi-VN" sz="4200" dirty="0">
                <a:cs typeface="Arial" panose="020B0604020202020204" pitchFamily="34" charset="0"/>
              </a:rPr>
              <a:t>Sao đêm như những ngọn đèn thắp sáng trên cành tre. </a:t>
            </a:r>
            <a:endParaRPr lang="en-US" sz="4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0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3" name="TextBox 3"/>
          <p:cNvSpPr txBox="1"/>
          <p:nvPr/>
        </p:nvSpPr>
        <p:spPr>
          <a:xfrm>
            <a:off x="6781800" y="190500"/>
            <a:ext cx="3157218" cy="1221425"/>
          </a:xfrm>
          <a:prstGeom prst="rect">
            <a:avLst/>
          </a:prstGeom>
        </p:spPr>
        <p:txBody>
          <a:bodyPr wrap="square" lIns="0" tIns="0" rIns="0" bIns="0" rtlCol="0" anchor="t">
            <a:spAutoFit/>
          </a:bodyPr>
          <a:lstStyle/>
          <a:p>
            <a:pPr algn="ctr">
              <a:lnSpc>
                <a:spcPts val="11000"/>
              </a:lnSpc>
            </a:pPr>
            <a:r>
              <a:rPr lang="en-US" sz="5600" b="1" i="1" dirty="0" smtClean="0">
                <a:solidFill>
                  <a:srgbClr val="004A3D"/>
                </a:solidFill>
                <a:latin typeface="Arial" panose="020B0604020202020204" pitchFamily="34" charset="0"/>
                <a:cs typeface="Arial" panose="020B0604020202020204" pitchFamily="34" charset="0"/>
              </a:rPr>
              <a:t>B. </a:t>
            </a:r>
            <a:r>
              <a:rPr lang="en-US" sz="5600" b="1" i="1" dirty="0" err="1" smtClean="0">
                <a:solidFill>
                  <a:srgbClr val="004A3D"/>
                </a:solidFill>
                <a:latin typeface="Arial" panose="020B0604020202020204" pitchFamily="34" charset="0"/>
                <a:cs typeface="Arial" panose="020B0604020202020204" pitchFamily="34" charset="0"/>
              </a:rPr>
              <a:t>Viết</a:t>
            </a:r>
            <a:endParaRPr lang="en-US" sz="5600" b="1" i="1" dirty="0">
              <a:solidFill>
                <a:srgbClr val="004A3D"/>
              </a:solidFill>
              <a:latin typeface="Arial" panose="020B0604020202020204" pitchFamily="34" charset="0"/>
              <a:cs typeface="Arial" panose="020B0604020202020204" pitchFamily="34" charset="0"/>
            </a:endParaRPr>
          </a:p>
        </p:txBody>
      </p:sp>
      <p:sp>
        <p:nvSpPr>
          <p:cNvPr id="18" name="TextBox 3"/>
          <p:cNvSpPr txBox="1"/>
          <p:nvPr/>
        </p:nvSpPr>
        <p:spPr>
          <a:xfrm>
            <a:off x="3255009" y="1411925"/>
            <a:ext cx="10210800" cy="1410643"/>
          </a:xfrm>
          <a:prstGeom prst="rect">
            <a:avLst/>
          </a:prstGeom>
        </p:spPr>
        <p:txBody>
          <a:bodyPr wrap="square" lIns="0" tIns="0" rIns="0" bIns="0" rtlCol="0" anchor="t">
            <a:spAutoFit/>
          </a:bodyPr>
          <a:lstStyle/>
          <a:p>
            <a:pPr algn="ctr">
              <a:lnSpc>
                <a:spcPts val="11000"/>
              </a:lnSpc>
            </a:pPr>
            <a:r>
              <a:rPr lang="en-US" sz="4800" b="1" i="1" dirty="0" smtClean="0">
                <a:solidFill>
                  <a:srgbClr val="004A3D"/>
                </a:solidFill>
                <a:latin typeface="Arial" panose="020B0604020202020204" pitchFamily="34" charset="0"/>
                <a:cs typeface="Arial" panose="020B0604020202020204" pitchFamily="34" charset="0"/>
              </a:rPr>
              <a:t>1. </a:t>
            </a:r>
            <a:r>
              <a:rPr lang="en-US" sz="4800" b="1" i="1" dirty="0" err="1" smtClean="0">
                <a:solidFill>
                  <a:srgbClr val="004A3D"/>
                </a:solidFill>
                <a:latin typeface="Arial" panose="020B0604020202020204" pitchFamily="34" charset="0"/>
                <a:cs typeface="Arial" panose="020B0604020202020204" pitchFamily="34" charset="0"/>
              </a:rPr>
              <a:t>Nghe</a:t>
            </a:r>
            <a:r>
              <a:rPr lang="en-US" sz="4800" b="1" i="1" dirty="0" smtClean="0">
                <a:solidFill>
                  <a:srgbClr val="004A3D"/>
                </a:solidFill>
                <a:latin typeface="Arial" panose="020B0604020202020204" pitchFamily="34" charset="0"/>
                <a:cs typeface="Arial" panose="020B0604020202020204" pitchFamily="34" charset="0"/>
              </a:rPr>
              <a:t> – </a:t>
            </a:r>
            <a:r>
              <a:rPr lang="en-US" sz="4800" b="1" i="1" dirty="0" err="1" smtClean="0">
                <a:solidFill>
                  <a:srgbClr val="004A3D"/>
                </a:solidFill>
                <a:latin typeface="Arial" panose="020B0604020202020204" pitchFamily="34" charset="0"/>
                <a:cs typeface="Arial" panose="020B0604020202020204" pitchFamily="34" charset="0"/>
              </a:rPr>
              <a:t>viết</a:t>
            </a:r>
            <a:r>
              <a:rPr lang="en-US" sz="4800" b="1" i="1" dirty="0" smtClean="0">
                <a:solidFill>
                  <a:srgbClr val="004A3D"/>
                </a:solidFill>
                <a:latin typeface="Arial" panose="020B0604020202020204" pitchFamily="34" charset="0"/>
                <a:cs typeface="Arial" panose="020B0604020202020204" pitchFamily="34" charset="0"/>
              </a:rPr>
              <a:t>: </a:t>
            </a:r>
            <a:r>
              <a:rPr lang="en-US" sz="4800" b="1" dirty="0" smtClean="0">
                <a:solidFill>
                  <a:srgbClr val="004A3D"/>
                </a:solidFill>
                <a:latin typeface="Arial" panose="020B0604020202020204" pitchFamily="34" charset="0"/>
                <a:cs typeface="Arial" panose="020B0604020202020204" pitchFamily="34" charset="0"/>
              </a:rPr>
              <a:t>HOA ĐÀO HOA MAI</a:t>
            </a:r>
            <a:endParaRPr lang="en-US" sz="4800" b="1" dirty="0">
              <a:solidFill>
                <a:srgbClr val="004A3D"/>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24582" b="4067"/>
          <a:stretch/>
        </p:blipFill>
        <p:spPr>
          <a:xfrm>
            <a:off x="11430000" y="3927468"/>
            <a:ext cx="6858000" cy="6359532"/>
          </a:xfrm>
          <a:prstGeom prst="rect">
            <a:avLst/>
          </a:prstGeom>
        </p:spPr>
      </p:pic>
      <p:sp>
        <p:nvSpPr>
          <p:cNvPr id="20" name="TextBox 19"/>
          <p:cNvSpPr txBox="1"/>
          <p:nvPr/>
        </p:nvSpPr>
        <p:spPr>
          <a:xfrm>
            <a:off x="2315570" y="2826549"/>
            <a:ext cx="4495800" cy="6740307"/>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Hoa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đào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ưa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rét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Lấm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tấm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mưa</a:t>
            </a:r>
            <a:r>
              <a:rPr lang="en-US" sz="3200" dirty="0" smtClean="0">
                <a:latin typeface="Arial" panose="020B0604020202020204" pitchFamily="34" charset="0"/>
                <a:cs typeface="Arial" panose="020B0604020202020204" pitchFamily="34" charset="0"/>
              </a:rPr>
              <a:t> bay</a:t>
            </a:r>
          </a:p>
          <a:p>
            <a:pPr>
              <a:lnSpc>
                <a:spcPct val="150000"/>
              </a:lnSpc>
            </a:pPr>
            <a:r>
              <a:rPr lang="en-US" sz="3200" dirty="0" err="1" smtClean="0">
                <a:latin typeface="Arial" panose="020B0604020202020204" pitchFamily="34" charset="0"/>
                <a:cs typeface="Arial" panose="020B0604020202020204" pitchFamily="34" charset="0"/>
              </a:rPr>
              <a:t>Hoa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say</a:t>
            </a:r>
          </a:p>
          <a:p>
            <a:pPr>
              <a:lnSpc>
                <a:spcPct val="150000"/>
              </a:lnSpc>
            </a:pPr>
            <a:r>
              <a:rPr lang="en-US" sz="3200" dirty="0" err="1" smtClean="0">
                <a:latin typeface="Arial" panose="020B0604020202020204" pitchFamily="34" charset="0"/>
                <a:cs typeface="Arial" panose="020B0604020202020204" pitchFamily="34" charset="0"/>
              </a:rPr>
              <a:t>Nắng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chút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gió</a:t>
            </a:r>
            <a:r>
              <a:rPr lang="en-US" sz="3200" dirty="0" smtClean="0">
                <a:latin typeface="Arial" panose="020B0604020202020204" pitchFamily="34" charset="0"/>
                <a:cs typeface="Arial" panose="020B0604020202020204" pitchFamily="34" charset="0"/>
              </a:rPr>
              <a:t>.</a:t>
            </a:r>
          </a:p>
          <a:p>
            <a:pPr>
              <a:lnSpc>
                <a:spcPct val="150000"/>
              </a:lnSpc>
            </a:pPr>
            <a:endParaRPr lang="en-US" sz="3200" dirty="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Hoa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đào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thắm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đỏ</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Hoa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dát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vàng</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Thoắt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mùa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xuân</a:t>
            </a:r>
            <a:r>
              <a:rPr lang="en-US" sz="3200" dirty="0" smtClean="0">
                <a:latin typeface="Arial" panose="020B0604020202020204" pitchFamily="34" charset="0"/>
                <a:cs typeface="Arial" panose="020B0604020202020204" pitchFamily="34" charset="0"/>
              </a:rPr>
              <a:t> sang</a:t>
            </a:r>
          </a:p>
          <a:p>
            <a:pPr>
              <a:lnSpc>
                <a:spcPct val="150000"/>
              </a:lnSpc>
            </a:pPr>
            <a:r>
              <a:rPr lang="en-US" sz="3200" dirty="0" err="1" smtClean="0">
                <a:latin typeface="Arial" panose="020B0604020202020204" pitchFamily="34" charset="0"/>
                <a:cs typeface="Arial" panose="020B0604020202020204" pitchFamily="34" charset="0"/>
              </a:rPr>
              <a:t>Thi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rộ</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nở</a:t>
            </a:r>
            <a:r>
              <a:rPr lang="en-US" sz="3200" dirty="0" smtClean="0">
                <a:latin typeface="Arial" panose="020B0604020202020204" pitchFamily="34" charset="0"/>
                <a:cs typeface="Arial" panose="020B0604020202020204" pitchFamily="34" charset="0"/>
              </a:rPr>
              <a:t>…</a:t>
            </a:r>
          </a:p>
        </p:txBody>
      </p:sp>
      <p:sp>
        <p:nvSpPr>
          <p:cNvPr id="21" name="Rectangle 20"/>
          <p:cNvSpPr/>
          <p:nvPr/>
        </p:nvSpPr>
        <p:spPr>
          <a:xfrm>
            <a:off x="7239000" y="4686300"/>
            <a:ext cx="4495800" cy="3785652"/>
          </a:xfrm>
          <a:prstGeom prst="rect">
            <a:avLst/>
          </a:prstGeom>
        </p:spPr>
        <p:txBody>
          <a:bodyPr wrap="square">
            <a:spAutoFit/>
          </a:bodyPr>
          <a:lstStyle/>
          <a:p>
            <a:pPr>
              <a:lnSpc>
                <a:spcPct val="150000"/>
              </a:lnSpc>
            </a:pPr>
            <a:r>
              <a:rPr lang="en-US" sz="3200" dirty="0" err="1">
                <a:latin typeface="Arial" panose="020B0604020202020204" pitchFamily="34" charset="0"/>
                <a:cs typeface="Arial" panose="020B0604020202020204" pitchFamily="34" charset="0"/>
              </a:rPr>
              <a:t>Mùa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a:t>
            </a:r>
            <a:endParaRPr lang="en-US" sz="3200" dirty="0">
              <a:latin typeface="Arial" panose="020B0604020202020204" pitchFamily="34" charset="0"/>
              <a:cs typeface="Arial" panose="020B0604020202020204" pitchFamily="34" charset="0"/>
            </a:endParaRPr>
          </a:p>
          <a:p>
            <a:pPr>
              <a:lnSpc>
                <a:spcPct val="150000"/>
              </a:lnSpc>
            </a:pPr>
            <a:r>
              <a:rPr lang="en-US" sz="3200" dirty="0" err="1">
                <a:latin typeface="Arial" panose="020B0604020202020204" pitchFamily="34" charset="0"/>
                <a:cs typeface="Arial" panose="020B0604020202020204" pitchFamily="34" charset="0"/>
              </a:rPr>
              <a:t>Niềm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vui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chồi</a:t>
            </a:r>
            <a:endParaRPr lang="en-US" sz="3200" dirty="0">
              <a:latin typeface="Arial" panose="020B0604020202020204" pitchFamily="34" charset="0"/>
              <a:cs typeface="Arial" panose="020B0604020202020204" pitchFamily="34" charset="0"/>
            </a:endParaRPr>
          </a:p>
          <a:p>
            <a:pPr>
              <a:lnSpc>
                <a:spcPct val="150000"/>
              </a:lnSpc>
            </a:pPr>
            <a:r>
              <a:rPr lang="en-US" sz="3200" dirty="0" err="1">
                <a:latin typeface="Arial" panose="020B0604020202020204" pitchFamily="34" charset="0"/>
                <a:cs typeface="Arial" panose="020B0604020202020204" pitchFamily="34" charset="0"/>
              </a:rPr>
              <a:t>Đào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rộ</a:t>
            </a:r>
            <a:endParaRPr lang="en-US" sz="3200" dirty="0">
              <a:latin typeface="Arial" panose="020B0604020202020204" pitchFamily="34" charset="0"/>
              <a:cs typeface="Arial" panose="020B0604020202020204" pitchFamily="34" charset="0"/>
            </a:endParaRPr>
          </a:p>
          <a:p>
            <a:pPr>
              <a:lnSpc>
                <a:spcPct val="150000"/>
              </a:lnSpc>
            </a:pPr>
            <a:r>
              <a:rPr lang="en-US" sz="3200" dirty="0" err="1">
                <a:latin typeface="Arial" panose="020B0604020202020204" pitchFamily="34" charset="0"/>
                <a:cs typeface="Arial" panose="020B0604020202020204" pitchFamily="34" charset="0"/>
              </a:rPr>
              <a:t>Đẹp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trời</a:t>
            </a:r>
            <a:r>
              <a:rPr lang="en-US" sz="3200" dirty="0">
                <a:latin typeface="Arial" panose="020B0604020202020204" pitchFamily="34" charset="0"/>
                <a:cs typeface="Arial" panose="020B0604020202020204" pitchFamily="34" charset="0"/>
              </a:rPr>
              <a:t>.</a:t>
            </a:r>
          </a:p>
          <a:p>
            <a:pPr algn="r">
              <a:lnSpc>
                <a:spcPct val="150000"/>
              </a:lnSpc>
            </a:pPr>
            <a:r>
              <a:rPr lang="en-US" sz="2800" b="1" dirty="0">
                <a:latin typeface="Arial" panose="020B0604020202020204" pitchFamily="34" charset="0"/>
                <a:cs typeface="Arial" panose="020B0604020202020204" pitchFamily="34" charset="0"/>
              </a:rPr>
              <a:t>LỆ </a:t>
            </a:r>
            <a:r>
              <a:rPr lang="en-US" sz="2800" b="1" dirty="0" smtClean="0">
                <a:latin typeface="Arial" panose="020B0604020202020204" pitchFamily="34" charset="0"/>
                <a:cs typeface="Arial" panose="020B0604020202020204" pitchFamily="34" charset="0"/>
              </a:rPr>
              <a:t>BÌNH</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par>
                                <p:cTn id="22" presetID="14"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2393" y="806523"/>
            <a:ext cx="2602186" cy="8673954"/>
          </a:xfrm>
          <a:prstGeom prst="rect">
            <a:avLst/>
          </a:prstGeom>
        </p:spPr>
      </p:pic>
      <p:sp>
        <p:nvSpPr>
          <p:cNvPr id="10" name="TextBox 10"/>
          <p:cNvSpPr txBox="1"/>
          <p:nvPr/>
        </p:nvSpPr>
        <p:spPr>
          <a:xfrm>
            <a:off x="2133600" y="342900"/>
            <a:ext cx="15468600" cy="1410643"/>
          </a:xfrm>
          <a:prstGeom prst="rect">
            <a:avLst/>
          </a:prstGeom>
        </p:spPr>
        <p:txBody>
          <a:bodyPr wrap="square" lIns="0" tIns="0" rIns="0" bIns="0" rtlCol="0" anchor="t">
            <a:spAutoFit/>
          </a:bodyPr>
          <a:lstStyle/>
          <a:p>
            <a:pPr algn="ctr">
              <a:lnSpc>
                <a:spcPts val="11000"/>
              </a:lnSpc>
            </a:pPr>
            <a:r>
              <a:rPr lang="en-US" sz="4800" b="1" i="1" dirty="0" smtClean="0">
                <a:solidFill>
                  <a:srgbClr val="004A3D"/>
                </a:solidFill>
                <a:latin typeface="Arial" panose="020B0604020202020204" pitchFamily="34" charset="0"/>
                <a:cs typeface="Arial" panose="020B0604020202020204" pitchFamily="34" charset="0"/>
              </a:rPr>
              <a:t>2. </a:t>
            </a:r>
            <a:r>
              <a:rPr lang="en-US" sz="4800" b="1" i="1" dirty="0" err="1" smtClean="0">
                <a:solidFill>
                  <a:srgbClr val="004A3D"/>
                </a:solidFill>
                <a:latin typeface="Arial" panose="020B0604020202020204" pitchFamily="34" charset="0"/>
                <a:cs typeface="Arial" panose="020B0604020202020204" pitchFamily="34" charset="0"/>
              </a:rPr>
              <a:t>Hãy</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viết</a:t>
            </a:r>
            <a:r>
              <a:rPr lang="en-US" sz="4800" b="1" i="1" dirty="0" smtClean="0">
                <a:solidFill>
                  <a:srgbClr val="004A3D"/>
                </a:solidFill>
                <a:latin typeface="Arial" panose="020B0604020202020204" pitchFamily="34" charset="0"/>
                <a:cs typeface="Arial" panose="020B0604020202020204" pitchFamily="34" charset="0"/>
              </a:rPr>
              <a:t> 4 – 5 </a:t>
            </a:r>
            <a:r>
              <a:rPr lang="en-US" sz="4800" b="1" i="1" dirty="0" err="1" smtClean="0">
                <a:solidFill>
                  <a:srgbClr val="004A3D"/>
                </a:solidFill>
                <a:latin typeface="Arial" panose="020B0604020202020204" pitchFamily="34" charset="0"/>
                <a:cs typeface="Arial" panose="020B0604020202020204" pitchFamily="34" charset="0"/>
              </a:rPr>
              <a:t>câu</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về</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một</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đồ</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vật</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đồ</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chơi</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em</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thích</a:t>
            </a:r>
            <a:r>
              <a:rPr lang="en-US" sz="4800" b="1" i="1" dirty="0" smtClean="0">
                <a:solidFill>
                  <a:srgbClr val="004A3D"/>
                </a:solidFill>
                <a:latin typeface="Arial" panose="020B0604020202020204" pitchFamily="34" charset="0"/>
                <a:cs typeface="Arial" panose="020B0604020202020204" pitchFamily="34" charset="0"/>
              </a:rPr>
              <a:t>.</a:t>
            </a:r>
            <a:endParaRPr lang="en-US" sz="4800" b="1" i="1" dirty="0">
              <a:solidFill>
                <a:srgbClr val="004A3D"/>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082" y="6515100"/>
            <a:ext cx="11687636" cy="4076700"/>
          </a:xfrm>
          <a:prstGeom prst="rect">
            <a:avLst/>
          </a:prstGeom>
        </p:spPr>
      </p:pic>
      <p:sp>
        <p:nvSpPr>
          <p:cNvPr id="18" name="TextBox 17"/>
          <p:cNvSpPr txBox="1"/>
          <p:nvPr/>
        </p:nvSpPr>
        <p:spPr>
          <a:xfrm>
            <a:off x="3048000" y="1743876"/>
            <a:ext cx="14097000" cy="5355312"/>
          </a:xfrm>
          <a:prstGeom prst="rect">
            <a:avLst/>
          </a:prstGeom>
          <a:noFill/>
        </p:spPr>
        <p:txBody>
          <a:bodyPr wrap="square" rtlCol="0">
            <a:spAutoFit/>
          </a:bodyPr>
          <a:lstStyle/>
          <a:p>
            <a:pPr>
              <a:lnSpc>
                <a:spcPct val="150000"/>
              </a:lnSpc>
            </a:pPr>
            <a:r>
              <a:rPr lang="en-US" sz="3800" b="1" u="sng" dirty="0" smtClean="0">
                <a:solidFill>
                  <a:srgbClr val="FF0000"/>
                </a:solidFill>
                <a:latin typeface="Arial" panose="020B0604020202020204" pitchFamily="34" charset="0"/>
                <a:cs typeface="Arial" panose="020B0604020202020204" pitchFamily="34" charset="0"/>
              </a:rPr>
              <a:t>GỢI Ý:</a:t>
            </a:r>
          </a:p>
          <a:p>
            <a:pPr marL="571500" indent="-571500">
              <a:lnSpc>
                <a:spcPct val="150000"/>
              </a:lnSpc>
              <a:buFontTx/>
              <a:buChar char="-"/>
            </a:pP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gì</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cặp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sách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bàn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học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gối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hình</a:t>
            </a:r>
            <a:r>
              <a:rPr lang="en-US" sz="3800" dirty="0" smtClean="0">
                <a:latin typeface="Arial" panose="020B0604020202020204" pitchFamily="34" charset="0"/>
                <a:cs typeface="Arial" panose="020B0604020202020204" pitchFamily="34" charset="0"/>
              </a:rPr>
              <a:t> con </a:t>
            </a:r>
            <a:r>
              <a:rPr lang="en-US" sz="3800" dirty="0" err="1" smtClean="0">
                <a:latin typeface="Arial" panose="020B0604020202020204" pitchFamily="34" charset="0"/>
                <a:cs typeface="Arial" panose="020B0604020202020204" pitchFamily="34" charset="0"/>
              </a:rPr>
              <a:t>vật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hình</a:t>
            </a:r>
            <a:r>
              <a:rPr lang="en-US" sz="3800" dirty="0" smtClean="0">
                <a:latin typeface="Arial" panose="020B0604020202020204" pitchFamily="34" charset="0"/>
                <a:cs typeface="Arial" panose="020B0604020202020204" pitchFamily="34" charset="0"/>
              </a:rPr>
              <a:t> con </a:t>
            </a:r>
            <a:r>
              <a:rPr lang="en-US" sz="3800" dirty="0" err="1" smtClean="0">
                <a:latin typeface="Arial" panose="020B0604020202020204" pitchFamily="34" charset="0"/>
                <a:cs typeface="Arial" panose="020B0604020202020204" pitchFamily="34" charset="0"/>
              </a:rPr>
              <a:t>vật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bằng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hoặc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bằng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nhựa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lá</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gỗ</a:t>
            </a:r>
            <a:r>
              <a:rPr lang="en-US" sz="3800" dirty="0" smtClean="0">
                <a:latin typeface="Arial" panose="020B0604020202020204" pitchFamily="34" charset="0"/>
                <a:cs typeface="Arial" panose="020B0604020202020204" pitchFamily="34" charset="0"/>
              </a:rPr>
              <a:t>,...)?</a:t>
            </a:r>
          </a:p>
          <a:p>
            <a:pPr marL="571500" indent="-571500">
              <a:lnSpc>
                <a:spcPct val="150000"/>
              </a:lnSpc>
              <a:buFontTx/>
              <a:buChar char="-"/>
            </a:pPr>
            <a:r>
              <a:rPr lang="en-US" sz="3800" dirty="0" err="1" smtClean="0">
                <a:latin typeface="Arial" panose="020B0604020202020204" pitchFamily="34" charset="0"/>
                <a:cs typeface="Arial" panose="020B0604020202020204" pitchFamily="34" charset="0"/>
              </a:rPr>
              <a:t>Đặc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điểm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hoặc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dụng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của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a:t>
            </a:r>
          </a:p>
          <a:p>
            <a:pPr marL="571500" indent="-571500">
              <a:lnSpc>
                <a:spcPct val="150000"/>
              </a:lnSpc>
              <a:buFontTx/>
              <a:buChar char="-"/>
            </a:pPr>
            <a:r>
              <a:rPr lang="en-US" sz="3800" dirty="0" err="1" smtClean="0">
                <a:latin typeface="Arial" panose="020B0604020202020204" pitchFamily="34" charset="0"/>
                <a:cs typeface="Arial" panose="020B0604020202020204" pitchFamily="34" charset="0"/>
              </a:rPr>
              <a:t>Tình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cảm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của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em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3" dur="500"/>
                                        <p:tgtEl>
                                          <p:spTgt spid="18">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6" dur="500"/>
                                        <p:tgtEl>
                                          <p:spTgt spid="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1" dur="500"/>
                                        <p:tgtEl>
                                          <p:spTgt spid="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6" dur="500"/>
                                        <p:tgtEl>
                                          <p:spTgt spid="1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3" name="TextBox 3"/>
          <p:cNvSpPr txBox="1"/>
          <p:nvPr/>
        </p:nvSpPr>
        <p:spPr>
          <a:xfrm>
            <a:off x="7315200" y="800100"/>
            <a:ext cx="3706460" cy="1221425"/>
          </a:xfrm>
          <a:prstGeom prst="rect">
            <a:avLst/>
          </a:prstGeom>
        </p:spPr>
        <p:txBody>
          <a:bodyPr wrap="square" lIns="0" tIns="0" rIns="0" bIns="0" rtlCol="0" anchor="t">
            <a:spAutoFit/>
          </a:bodyPr>
          <a:lstStyle/>
          <a:p>
            <a:pPr algn="ctr">
              <a:lnSpc>
                <a:spcPts val="11000"/>
              </a:lnSpc>
            </a:pPr>
            <a:r>
              <a:rPr lang="en-US" sz="5600" b="1" u="sng" dirty="0" smtClean="0">
                <a:solidFill>
                  <a:srgbClr val="FF0000"/>
                </a:solidFill>
                <a:latin typeface="Arial" panose="020B0604020202020204" pitchFamily="34" charset="0"/>
                <a:cs typeface="Arial" panose="020B0604020202020204" pitchFamily="34" charset="0"/>
              </a:rPr>
              <a:t>VÍ DỤ:</a:t>
            </a:r>
            <a:endParaRPr lang="en-US" sz="5600" b="1" u="sng" dirty="0">
              <a:solidFill>
                <a:srgbClr val="FF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39116" y="8797910"/>
            <a:ext cx="23112252" cy="6471431"/>
          </a:xfrm>
          <a:prstGeom prst="rect">
            <a:avLst/>
          </a:prstGeom>
        </p:spPr>
      </p:pic>
      <p:pic>
        <p:nvPicPr>
          <p:cNvPr id="17" name="Picture 16"/>
          <p:cNvPicPr>
            <a:picLocks noChangeAspect="1"/>
          </p:cNvPicPr>
          <p:nvPr/>
        </p:nvPicPr>
        <p:blipFill rotWithShape="1">
          <a:blip r:embed="rId12">
            <a:extLst>
              <a:ext uri="{28A0092B-C50C-407E-A947-70E740481C1C}">
                <a14:useLocalDpi xmlns:a14="http://schemas.microsoft.com/office/drawing/2010/main" val="0"/>
              </a:ext>
            </a:extLst>
          </a:blip>
          <a:srcRect l="3627" t="16893" r="72418" b="14238"/>
          <a:stretch/>
        </p:blipFill>
        <p:spPr>
          <a:xfrm>
            <a:off x="685800" y="2614877"/>
            <a:ext cx="5091355" cy="5105400"/>
          </a:xfrm>
          <a:prstGeom prst="rect">
            <a:avLst/>
          </a:prstGeom>
        </p:spPr>
      </p:pic>
      <p:sp>
        <p:nvSpPr>
          <p:cNvPr id="18" name="Rectangle 17"/>
          <p:cNvSpPr/>
          <p:nvPr/>
        </p:nvSpPr>
        <p:spPr>
          <a:xfrm>
            <a:off x="6324600" y="2614877"/>
            <a:ext cx="10668000" cy="5909310"/>
          </a:xfrm>
          <a:prstGeom prst="rect">
            <a:avLst/>
          </a:prstGeom>
        </p:spPr>
        <p:txBody>
          <a:bodyPr wrap="square">
            <a:spAutoFit/>
          </a:bodyPr>
          <a:lstStyle/>
          <a:p>
            <a:pPr algn="just">
              <a:lnSpc>
                <a:spcPct val="150000"/>
              </a:lnSpc>
              <a:spcBef>
                <a:spcPts val="700"/>
              </a:spcBef>
              <a:spcAft>
                <a:spcPts val="700"/>
              </a:spcAft>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Đồ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chơi tôi yêu quý nhất là cô chó bông nhỏ bé. Cô mặc áo đỏ, váy xanh, rất chững chạc. Cổ còn thắt một cái nơ màu đỏ rất điệu. Mắt cô là hai cái cúc áo đen láy. Bộ lông cô dày, màu vàng nhạt và vô cùng ấm áp. Cô chó bông thật đáng yêu.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7414164" y="478074"/>
            <a:ext cx="19164487" cy="2903215"/>
          </a:xfrm>
          <a:prstGeom prst="rect">
            <a:avLst/>
          </a:prstGeom>
        </p:spPr>
      </p:pic>
      <p:grpSp>
        <p:nvGrpSpPr>
          <p:cNvPr id="3" name="Group 3"/>
          <p:cNvGrpSpPr>
            <a:grpSpLocks noChangeAspect="1"/>
          </p:cNvGrpSpPr>
          <p:nvPr/>
        </p:nvGrpSpPr>
        <p:grpSpPr>
          <a:xfrm>
            <a:off x="1922479" y="865694"/>
            <a:ext cx="14263778" cy="8545005"/>
            <a:chOff x="0" y="0"/>
            <a:chExt cx="7981950" cy="4578350"/>
          </a:xfrm>
        </p:grpSpPr>
        <p:sp>
          <p:nvSpPr>
            <p:cNvPr id="4" name="Freeform 4"/>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5" name="Freeform 5"/>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FFFFFF"/>
            </a:solidFill>
          </p:spPr>
        </p:sp>
        <p:sp>
          <p:nvSpPr>
            <p:cNvPr id="6" name="Freeform 6"/>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7" name="Freeform 7"/>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grpSp>
      <p:pic>
        <p:nvPicPr>
          <p:cNvPr id="9" name="Picture 9"/>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471814">
            <a:off x="549978" y="-1766953"/>
            <a:ext cx="3654120" cy="6699220"/>
          </a:xfrm>
          <a:prstGeom prst="rect">
            <a:avLst/>
          </a:prstGeom>
        </p:spPr>
      </p:pic>
      <p:sp>
        <p:nvSpPr>
          <p:cNvPr id="10" name="TextBox 10"/>
          <p:cNvSpPr txBox="1"/>
          <p:nvPr/>
        </p:nvSpPr>
        <p:spPr>
          <a:xfrm>
            <a:off x="5152277" y="1714500"/>
            <a:ext cx="7801912" cy="1244828"/>
          </a:xfrm>
          <a:prstGeom prst="rect">
            <a:avLst/>
          </a:prstGeom>
        </p:spPr>
        <p:txBody>
          <a:bodyPr lIns="0" tIns="0" rIns="0" bIns="0" rtlCol="0" anchor="t">
            <a:spAutoFit/>
          </a:bodyPr>
          <a:lstStyle/>
          <a:p>
            <a:pPr>
              <a:lnSpc>
                <a:spcPts val="11000"/>
              </a:lnSpc>
            </a:pPr>
            <a:r>
              <a:rPr lang="en-US" sz="6400" b="1" dirty="0" smtClean="0">
                <a:solidFill>
                  <a:srgbClr val="004A3D"/>
                </a:solidFill>
                <a:latin typeface="Arial" panose="020B0604020202020204" pitchFamily="34" charset="0"/>
                <a:cs typeface="Arial" panose="020B0604020202020204" pitchFamily="34" charset="0"/>
              </a:rPr>
              <a:t>CỦNG CỐ, DẶN DÒ</a:t>
            </a:r>
            <a:endParaRPr lang="en-US" sz="6400" b="1" dirty="0">
              <a:solidFill>
                <a:srgbClr val="004A3D"/>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253310">
            <a:off x="-412193" y="7060585"/>
            <a:ext cx="2230004" cy="3973281"/>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8934">
            <a:off x="1377325" y="7230326"/>
            <a:ext cx="2183141" cy="3365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3" name="TextBox 3"/>
          <p:cNvSpPr txBox="1"/>
          <p:nvPr/>
        </p:nvSpPr>
        <p:spPr>
          <a:xfrm>
            <a:off x="2377071" y="3238500"/>
            <a:ext cx="13533858" cy="3118674"/>
          </a:xfrm>
          <a:prstGeom prst="rect">
            <a:avLst/>
          </a:prstGeom>
        </p:spPr>
        <p:txBody>
          <a:bodyPr lIns="0" tIns="0" rIns="0" bIns="0" rtlCol="0" anchor="t">
            <a:spAutoFit/>
          </a:bodyPr>
          <a:lstStyle/>
          <a:p>
            <a:pPr algn="ctr">
              <a:lnSpc>
                <a:spcPct val="150000"/>
              </a:lnSpc>
            </a:pPr>
            <a:r>
              <a:rPr lang="en-US" sz="7200" b="1" dirty="0" smtClean="0">
                <a:solidFill>
                  <a:srgbClr val="004A3D"/>
                </a:solidFill>
                <a:latin typeface="Arial" panose="020B0604020202020204" pitchFamily="34" charset="0"/>
                <a:cs typeface="Arial" panose="020B0604020202020204" pitchFamily="34" charset="0"/>
              </a:rPr>
              <a:t>HẸN GẶP LẠI CÁC EM</a:t>
            </a:r>
          </a:p>
          <a:p>
            <a:pPr algn="ctr">
              <a:lnSpc>
                <a:spcPct val="150000"/>
              </a:lnSpc>
            </a:pPr>
            <a:r>
              <a:rPr lang="en-US" sz="7200" b="1" dirty="0" smtClean="0">
                <a:solidFill>
                  <a:srgbClr val="004A3D"/>
                </a:solidFill>
                <a:latin typeface="Arial" panose="020B0604020202020204" pitchFamily="34" charset="0"/>
                <a:cs typeface="Arial" panose="020B0604020202020204" pitchFamily="34" charset="0"/>
              </a:rPr>
              <a:t> TRONG BÀI HỌC SAU!</a:t>
            </a:r>
            <a:endParaRPr lang="en-US" sz="7200" b="1" dirty="0">
              <a:solidFill>
                <a:srgbClr val="004A3D"/>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16454" y="-1012342"/>
            <a:ext cx="7159023" cy="345422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7763">
            <a:off x="-872059" y="8215615"/>
            <a:ext cx="20032119" cy="560899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729130">
            <a:off x="15868622" y="-855740"/>
            <a:ext cx="3633569" cy="3647247"/>
          </a:xfrm>
          <a:prstGeom prst="rect">
            <a:avLst/>
          </a:prstGeom>
        </p:spPr>
      </p:pic>
    </p:spTree>
    <p:extLst>
      <p:ext uri="{BB962C8B-B14F-4D97-AF65-F5344CB8AC3E}">
        <p14:creationId xmlns:p14="http://schemas.microsoft.com/office/powerpoint/2010/main" val="258306706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77625" y="8935213"/>
            <a:ext cx="17924381" cy="50188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6819900"/>
            <a:ext cx="2873803" cy="2766989"/>
          </a:xfrm>
          <a:prstGeom prst="rect">
            <a:avLst/>
          </a:prstGeom>
        </p:spPr>
      </p:pic>
      <p:grpSp>
        <p:nvGrpSpPr>
          <p:cNvPr id="4" name="Group 4"/>
          <p:cNvGrpSpPr/>
          <p:nvPr/>
        </p:nvGrpSpPr>
        <p:grpSpPr>
          <a:xfrm>
            <a:off x="1863286" y="1919068"/>
            <a:ext cx="14611450" cy="4644638"/>
            <a:chOff x="-1160595" y="551046"/>
            <a:chExt cx="19481934" cy="6192850"/>
          </a:xfrm>
        </p:grpSpPr>
        <p:sp>
          <p:nvSpPr>
            <p:cNvPr id="5" name="TextBox 5"/>
            <p:cNvSpPr txBox="1"/>
            <p:nvPr/>
          </p:nvSpPr>
          <p:spPr>
            <a:xfrm>
              <a:off x="-1160595" y="3805399"/>
              <a:ext cx="19481934" cy="2938497"/>
            </a:xfrm>
            <a:prstGeom prst="rect">
              <a:avLst/>
            </a:prstGeom>
          </p:spPr>
          <p:txBody>
            <a:bodyPr wrap="square" lIns="0" tIns="0" rIns="0" bIns="0" rtlCol="0" anchor="t">
              <a:spAutoFit/>
            </a:bodyPr>
            <a:lstStyle/>
            <a:p>
              <a:pPr algn="ctr">
                <a:lnSpc>
                  <a:spcPts val="20000"/>
                </a:lnSpc>
              </a:pPr>
              <a:r>
                <a:rPr lang="en-US" sz="9600" b="1" dirty="0" smtClean="0">
                  <a:solidFill>
                    <a:srgbClr val="004A3D"/>
                  </a:solidFill>
                  <a:latin typeface="Arial" panose="020B0604020202020204" pitchFamily="34" charset="0"/>
                  <a:cs typeface="Arial" panose="020B0604020202020204" pitchFamily="34" charset="0"/>
                </a:rPr>
                <a:t>ÔN TẬP GIỮA HỌC KÌ II</a:t>
              </a:r>
              <a:endParaRPr lang="en-US" sz="9600" b="1" dirty="0">
                <a:solidFill>
                  <a:srgbClr val="004A3D"/>
                </a:solidFill>
                <a:latin typeface="Arial" panose="020B0604020202020204" pitchFamily="34" charset="0"/>
                <a:cs typeface="Arial" panose="020B0604020202020204" pitchFamily="34" charset="0"/>
              </a:endParaRPr>
            </a:p>
          </p:txBody>
        </p:sp>
        <p:sp>
          <p:nvSpPr>
            <p:cNvPr id="6" name="TextBox 6"/>
            <p:cNvSpPr txBox="1"/>
            <p:nvPr/>
          </p:nvSpPr>
          <p:spPr>
            <a:xfrm>
              <a:off x="1919516" y="551046"/>
              <a:ext cx="12522047" cy="741912"/>
            </a:xfrm>
            <a:prstGeom prst="rect">
              <a:avLst/>
            </a:prstGeom>
          </p:spPr>
          <p:txBody>
            <a:bodyPr lIns="0" tIns="0" rIns="0" bIns="0" rtlCol="0" anchor="t">
              <a:spAutoFit/>
            </a:bodyPr>
            <a:lstStyle/>
            <a:p>
              <a:pPr algn="ctr">
                <a:lnSpc>
                  <a:spcPts val="3600"/>
                </a:lnSpc>
              </a:pPr>
              <a:r>
                <a:rPr lang="en-US" sz="7200" dirty="0" smtClean="0">
                  <a:solidFill>
                    <a:srgbClr val="004A3D"/>
                  </a:solidFill>
                  <a:latin typeface="Arial" panose="020B0604020202020204" pitchFamily="34" charset="0"/>
                  <a:cs typeface="Arial" panose="020B0604020202020204" pitchFamily="34" charset="0"/>
                </a:rPr>
                <a:t>BÀI 27</a:t>
              </a: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2656">
            <a:off x="13791340" y="7385965"/>
            <a:ext cx="5366792" cy="538699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93531" y="5710981"/>
            <a:ext cx="3044461" cy="5424430"/>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424097">
            <a:off x="1670462" y="7556166"/>
            <a:ext cx="2953415" cy="3286136"/>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411567">
            <a:off x="15261105" y="-912198"/>
            <a:ext cx="3005147" cy="5509436"/>
          </a:xfrm>
          <a:prstGeom prst="rect">
            <a:avLst/>
          </a:prstGeom>
        </p:spPr>
      </p:pic>
      <p:sp>
        <p:nvSpPr>
          <p:cNvPr id="11" name="TextBox 6"/>
          <p:cNvSpPr txBox="1"/>
          <p:nvPr/>
        </p:nvSpPr>
        <p:spPr>
          <a:xfrm>
            <a:off x="4038600" y="3783436"/>
            <a:ext cx="9391535" cy="533095"/>
          </a:xfrm>
          <a:prstGeom prst="rect">
            <a:avLst/>
          </a:prstGeom>
        </p:spPr>
        <p:txBody>
          <a:bodyPr lIns="0" tIns="0" rIns="0" bIns="0" rtlCol="0" anchor="t">
            <a:spAutoFit/>
          </a:bodyPr>
          <a:lstStyle/>
          <a:p>
            <a:pPr algn="ctr">
              <a:lnSpc>
                <a:spcPts val="3600"/>
              </a:lnSpc>
            </a:pPr>
            <a:r>
              <a:rPr lang="en-US" sz="6400" b="1" i="1" dirty="0" err="1" smtClean="0">
                <a:solidFill>
                  <a:srgbClr val="004A3D"/>
                </a:solidFill>
                <a:latin typeface="Arial" panose="020B0604020202020204" pitchFamily="34" charset="0"/>
                <a:cs typeface="Arial" panose="020B0604020202020204" pitchFamily="34" charset="0"/>
              </a:rPr>
              <a:t>Tiết</a:t>
            </a:r>
            <a:r>
              <a:rPr lang="en-US" sz="6400" b="1" i="1" dirty="0" smtClean="0">
                <a:solidFill>
                  <a:srgbClr val="004A3D"/>
                </a:solidFill>
                <a:latin typeface="Arial" panose="020B0604020202020204" pitchFamily="34" charset="0"/>
                <a:cs typeface="Arial" panose="020B0604020202020204" pitchFamily="34" charset="0"/>
              </a:rPr>
              <a:t> 9, 10</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grpSp>
        <p:nvGrpSpPr>
          <p:cNvPr id="2" name="Group 2"/>
          <p:cNvGrpSpPr/>
          <p:nvPr/>
        </p:nvGrpSpPr>
        <p:grpSpPr>
          <a:xfrm>
            <a:off x="-2795531" y="-1394852"/>
            <a:ext cx="4776731" cy="12740446"/>
            <a:chOff x="0" y="0"/>
            <a:chExt cx="1811986" cy="2294019"/>
          </a:xfrm>
        </p:grpSpPr>
        <p:sp>
          <p:nvSpPr>
            <p:cNvPr id="3" name="Freeform 3"/>
            <p:cNvSpPr/>
            <p:nvPr/>
          </p:nvSpPr>
          <p:spPr>
            <a:xfrm>
              <a:off x="-9098" y="-6509"/>
              <a:ext cx="1826317" cy="2326072"/>
            </a:xfrm>
            <a:custGeom>
              <a:avLst/>
              <a:gdLst/>
              <a:ahLst/>
              <a:cxnLst/>
              <a:rect l="l" t="t" r="r" b="b"/>
              <a:pathLst>
                <a:path w="1826317" h="2326072">
                  <a:moveTo>
                    <a:pt x="63030" y="1732519"/>
                  </a:moveTo>
                  <a:cubicBezTo>
                    <a:pt x="63030" y="1732519"/>
                    <a:pt x="0" y="1485955"/>
                    <a:pt x="10218" y="1214762"/>
                  </a:cubicBezTo>
                  <a:cubicBezTo>
                    <a:pt x="18651" y="990971"/>
                    <a:pt x="65033" y="645332"/>
                    <a:pt x="65033" y="645332"/>
                  </a:cubicBezTo>
                  <a:cubicBezTo>
                    <a:pt x="82233" y="502466"/>
                    <a:pt x="56685" y="337866"/>
                    <a:pt x="181385" y="223925"/>
                  </a:cubicBezTo>
                  <a:cubicBezTo>
                    <a:pt x="346794" y="72788"/>
                    <a:pt x="621643" y="0"/>
                    <a:pt x="933244" y="6965"/>
                  </a:cubicBezTo>
                  <a:lnTo>
                    <a:pt x="933245" y="6965"/>
                  </a:lnTo>
                  <a:cubicBezTo>
                    <a:pt x="1149992" y="16819"/>
                    <a:pt x="1354307" y="36481"/>
                    <a:pt x="1488496" y="101690"/>
                  </a:cubicBezTo>
                  <a:cubicBezTo>
                    <a:pt x="1744541" y="226120"/>
                    <a:pt x="1826317" y="459160"/>
                    <a:pt x="1820829" y="704684"/>
                  </a:cubicBezTo>
                  <a:cubicBezTo>
                    <a:pt x="1820829" y="704684"/>
                    <a:pt x="1777541" y="1013073"/>
                    <a:pt x="1784974" y="1248607"/>
                  </a:cubicBezTo>
                  <a:cubicBezTo>
                    <a:pt x="1792098" y="1474320"/>
                    <a:pt x="1799254" y="1669923"/>
                    <a:pt x="1799254" y="1669923"/>
                  </a:cubicBezTo>
                  <a:cubicBezTo>
                    <a:pt x="1782573" y="1885656"/>
                    <a:pt x="1667929" y="2096267"/>
                    <a:pt x="1471060" y="2207891"/>
                  </a:cubicBezTo>
                  <a:cubicBezTo>
                    <a:pt x="1320708" y="2293140"/>
                    <a:pt x="1122677" y="2308238"/>
                    <a:pt x="882050" y="2297496"/>
                  </a:cubicBezTo>
                  <a:lnTo>
                    <a:pt x="882049" y="2297496"/>
                  </a:lnTo>
                  <a:cubicBezTo>
                    <a:pt x="645952" y="2292219"/>
                    <a:pt x="384604" y="2326073"/>
                    <a:pt x="254278" y="2216915"/>
                  </a:cubicBezTo>
                  <a:cubicBezTo>
                    <a:pt x="145767" y="2126030"/>
                    <a:pt x="81795" y="1932718"/>
                    <a:pt x="63030" y="1732519"/>
                  </a:cubicBezTo>
                  <a:close/>
                </a:path>
              </a:pathLst>
            </a:custGeom>
            <a:solidFill>
              <a:srgbClr val="F2DCC7"/>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6413949" y="9076947"/>
            <a:ext cx="1149229" cy="105872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66800" y="8835949"/>
            <a:ext cx="1600200" cy="154072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21878">
            <a:off x="-155658" y="5787237"/>
            <a:ext cx="2790908" cy="4972665"/>
          </a:xfrm>
          <a:prstGeom prst="rect">
            <a:avLst/>
          </a:prstGeom>
        </p:spPr>
      </p:pic>
      <p:sp>
        <p:nvSpPr>
          <p:cNvPr id="12" name="TextBox 12"/>
          <p:cNvSpPr txBox="1"/>
          <p:nvPr/>
        </p:nvSpPr>
        <p:spPr>
          <a:xfrm>
            <a:off x="4648200" y="0"/>
            <a:ext cx="10287000" cy="1221425"/>
          </a:xfrm>
          <a:prstGeom prst="rect">
            <a:avLst/>
          </a:prstGeom>
        </p:spPr>
        <p:txBody>
          <a:bodyPr wrap="square" lIns="0" tIns="0" rIns="0" bIns="0" rtlCol="0" anchor="t">
            <a:spAutoFit/>
          </a:bodyPr>
          <a:lstStyle/>
          <a:p>
            <a:pPr>
              <a:lnSpc>
                <a:spcPts val="11000"/>
              </a:lnSpc>
            </a:pPr>
            <a:r>
              <a:rPr lang="en-US" sz="5600" b="1" i="1" dirty="0" smtClean="0">
                <a:solidFill>
                  <a:srgbClr val="004A3D"/>
                </a:solidFill>
                <a:latin typeface="Arial" panose="020B0604020202020204" pitchFamily="34" charset="0"/>
                <a:cs typeface="Arial" panose="020B0604020202020204" pitchFamily="34" charset="0"/>
              </a:rPr>
              <a:t>A. </a:t>
            </a:r>
            <a:r>
              <a:rPr lang="en-US" sz="5600" b="1" i="1" dirty="0" err="1" smtClean="0">
                <a:solidFill>
                  <a:srgbClr val="004A3D"/>
                </a:solidFill>
                <a:latin typeface="Arial" panose="020B0604020202020204" pitchFamily="34" charset="0"/>
                <a:cs typeface="Arial" panose="020B0604020202020204" pitchFamily="34" charset="0"/>
              </a:rPr>
              <a:t>Đọc</a:t>
            </a:r>
            <a:r>
              <a:rPr lang="en-US" sz="5600" b="1" i="1" dirty="0" smtClean="0">
                <a:solidFill>
                  <a:srgbClr val="004A3D"/>
                </a:solidFill>
                <a:latin typeface="Arial" panose="020B0604020202020204" pitchFamily="34" charset="0"/>
                <a:cs typeface="Arial" panose="020B0604020202020204" pitchFamily="34" charset="0"/>
              </a:rPr>
              <a:t> </a:t>
            </a:r>
            <a:r>
              <a:rPr lang="en-US" sz="5600" b="1" i="1" dirty="0" err="1" smtClean="0">
                <a:solidFill>
                  <a:srgbClr val="004A3D"/>
                </a:solidFill>
                <a:latin typeface="Arial" panose="020B0604020202020204" pitchFamily="34" charset="0"/>
                <a:cs typeface="Arial" panose="020B0604020202020204" pitchFamily="34" charset="0"/>
              </a:rPr>
              <a:t>thầm</a:t>
            </a:r>
            <a:r>
              <a:rPr lang="en-US" sz="5600" b="1" i="1" dirty="0" smtClean="0">
                <a:solidFill>
                  <a:srgbClr val="004A3D"/>
                </a:solidFill>
                <a:latin typeface="Arial" panose="020B0604020202020204" pitchFamily="34" charset="0"/>
                <a:cs typeface="Arial" panose="020B0604020202020204" pitchFamily="34" charset="0"/>
              </a:rPr>
              <a:t> </a:t>
            </a:r>
            <a:r>
              <a:rPr lang="en-US" sz="5600" b="1" i="1" dirty="0" err="1" smtClean="0">
                <a:solidFill>
                  <a:srgbClr val="004A3D"/>
                </a:solidFill>
                <a:latin typeface="Arial" panose="020B0604020202020204" pitchFamily="34" charset="0"/>
                <a:cs typeface="Arial" panose="020B0604020202020204" pitchFamily="34" charset="0"/>
              </a:rPr>
              <a:t>và</a:t>
            </a:r>
            <a:r>
              <a:rPr lang="en-US" sz="5600" b="1" i="1" dirty="0" smtClean="0">
                <a:solidFill>
                  <a:srgbClr val="004A3D"/>
                </a:solidFill>
                <a:latin typeface="Arial" panose="020B0604020202020204" pitchFamily="34" charset="0"/>
                <a:cs typeface="Arial" panose="020B0604020202020204" pitchFamily="34" charset="0"/>
              </a:rPr>
              <a:t> </a:t>
            </a:r>
            <a:r>
              <a:rPr lang="en-US" sz="5600" b="1" i="1" dirty="0" err="1" smtClean="0">
                <a:solidFill>
                  <a:srgbClr val="004A3D"/>
                </a:solidFill>
                <a:latin typeface="Arial" panose="020B0604020202020204" pitchFamily="34" charset="0"/>
                <a:cs typeface="Arial" panose="020B0604020202020204" pitchFamily="34" charset="0"/>
              </a:rPr>
              <a:t>làm</a:t>
            </a:r>
            <a:r>
              <a:rPr lang="en-US" sz="5600" b="1" i="1" dirty="0" smtClean="0">
                <a:solidFill>
                  <a:srgbClr val="004A3D"/>
                </a:solidFill>
                <a:latin typeface="Arial" panose="020B0604020202020204" pitchFamily="34" charset="0"/>
                <a:cs typeface="Arial" panose="020B0604020202020204" pitchFamily="34" charset="0"/>
              </a:rPr>
              <a:t> </a:t>
            </a:r>
            <a:r>
              <a:rPr lang="en-US" sz="5600" b="1" i="1" dirty="0" err="1" smtClean="0">
                <a:solidFill>
                  <a:srgbClr val="004A3D"/>
                </a:solidFill>
                <a:latin typeface="Arial" panose="020B0604020202020204" pitchFamily="34" charset="0"/>
                <a:cs typeface="Arial" panose="020B0604020202020204" pitchFamily="34" charset="0"/>
              </a:rPr>
              <a:t>bài</a:t>
            </a:r>
            <a:r>
              <a:rPr lang="en-US" sz="5600" b="1" i="1" dirty="0" smtClean="0">
                <a:solidFill>
                  <a:srgbClr val="004A3D"/>
                </a:solidFill>
                <a:latin typeface="Arial" panose="020B0604020202020204" pitchFamily="34" charset="0"/>
                <a:cs typeface="Arial" panose="020B0604020202020204" pitchFamily="34" charset="0"/>
              </a:rPr>
              <a:t> </a:t>
            </a:r>
            <a:r>
              <a:rPr lang="en-US" sz="5600" b="1" i="1" dirty="0" err="1" smtClean="0">
                <a:solidFill>
                  <a:srgbClr val="004A3D"/>
                </a:solidFill>
                <a:latin typeface="Arial" panose="020B0604020202020204" pitchFamily="34" charset="0"/>
                <a:cs typeface="Arial" panose="020B0604020202020204" pitchFamily="34" charset="0"/>
              </a:rPr>
              <a:t>tập</a:t>
            </a:r>
            <a:endParaRPr lang="en-US" sz="5600" b="1" i="1" dirty="0">
              <a:solidFill>
                <a:srgbClr val="004A3D"/>
              </a:solidFill>
              <a:latin typeface="Arial" panose="020B0604020202020204" pitchFamily="34" charset="0"/>
              <a:cs typeface="Arial" panose="020B0604020202020204" pitchFamily="34" charset="0"/>
            </a:endParaRPr>
          </a:p>
        </p:txBody>
      </p:sp>
      <p:sp>
        <p:nvSpPr>
          <p:cNvPr id="13" name="TextBox 12"/>
          <p:cNvSpPr txBox="1"/>
          <p:nvPr/>
        </p:nvSpPr>
        <p:spPr>
          <a:xfrm>
            <a:off x="7292024" y="1483578"/>
            <a:ext cx="39624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LŨY TRE</a:t>
            </a:r>
            <a:endParaRPr lang="en-US" sz="4800" b="1" dirty="0">
              <a:solidFill>
                <a:srgbClr val="FF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020800" y="1849275"/>
            <a:ext cx="4659809" cy="6986674"/>
          </a:xfrm>
          <a:prstGeom prst="rect">
            <a:avLst/>
          </a:prstGeom>
        </p:spPr>
      </p:pic>
      <p:sp>
        <p:nvSpPr>
          <p:cNvPr id="15" name="TextBox 14"/>
          <p:cNvSpPr txBox="1"/>
          <p:nvPr/>
        </p:nvSpPr>
        <p:spPr>
          <a:xfrm>
            <a:off x="2766376" y="2314575"/>
            <a:ext cx="6195376" cy="6556795"/>
          </a:xfrm>
          <a:prstGeom prst="rect">
            <a:avLst/>
          </a:prstGeom>
          <a:noFill/>
        </p:spPr>
        <p:txBody>
          <a:bodyPr wrap="square" rtlCol="0">
            <a:spAutoFit/>
          </a:bodyPr>
          <a:lstStyle/>
          <a:p>
            <a:pPr>
              <a:lnSpc>
                <a:spcPct val="135000"/>
              </a:lnSpc>
            </a:pPr>
            <a:r>
              <a:rPr lang="en-US" sz="3500" dirty="0" err="1" smtClean="0">
                <a:latin typeface="Arial" panose="020B0604020202020204" pitchFamily="34" charset="0"/>
                <a:cs typeface="Arial" panose="020B0604020202020204" pitchFamily="34" charset="0"/>
              </a:rPr>
              <a:t>Mỗi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sớm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mai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thức</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dậy</a:t>
            </a:r>
            <a:r>
              <a:rPr lang="en-US" sz="3500" dirty="0" smtClean="0">
                <a:latin typeface="Arial" panose="020B0604020202020204" pitchFamily="34" charset="0"/>
                <a:cs typeface="Arial" panose="020B0604020202020204" pitchFamily="34" charset="0"/>
              </a:rPr>
              <a:t>,</a:t>
            </a:r>
          </a:p>
          <a:p>
            <a:pPr>
              <a:lnSpc>
                <a:spcPct val="135000"/>
              </a:lnSpc>
            </a:pPr>
            <a:r>
              <a:rPr lang="en-US" sz="3500" dirty="0" err="1" smtClean="0">
                <a:latin typeface="Arial" panose="020B0604020202020204" pitchFamily="34" charset="0"/>
                <a:cs typeface="Arial" panose="020B0604020202020204" pitchFamily="34" charset="0"/>
              </a:rPr>
              <a:t>Lũy</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tre</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xanh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rì</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rào</a:t>
            </a:r>
            <a:r>
              <a:rPr lang="en-US" sz="3500" dirty="0" smtClean="0">
                <a:latin typeface="Arial" panose="020B0604020202020204" pitchFamily="34" charset="0"/>
                <a:cs typeface="Arial" panose="020B0604020202020204" pitchFamily="34" charset="0"/>
              </a:rPr>
              <a:t>,</a:t>
            </a:r>
          </a:p>
          <a:p>
            <a:pPr>
              <a:lnSpc>
                <a:spcPct val="135000"/>
              </a:lnSpc>
            </a:pPr>
            <a:r>
              <a:rPr lang="en-US" sz="3500" dirty="0" err="1" smtClean="0">
                <a:latin typeface="Arial" panose="020B0604020202020204" pitchFamily="34" charset="0"/>
                <a:cs typeface="Arial" panose="020B0604020202020204" pitchFamily="34" charset="0"/>
              </a:rPr>
              <a:t>Ngọn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tre</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cong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gọng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vó</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err="1" smtClean="0">
                <a:latin typeface="Arial" panose="020B0604020202020204" pitchFamily="34" charset="0"/>
                <a:cs typeface="Arial" panose="020B0604020202020204" pitchFamily="34" charset="0"/>
              </a:rPr>
              <a:t>Kéo</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Mặt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Trời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lên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cao</a:t>
            </a:r>
            <a:r>
              <a:rPr lang="en-US" sz="3500" dirty="0" smtClean="0">
                <a:latin typeface="Arial" panose="020B0604020202020204" pitchFamily="34" charset="0"/>
                <a:cs typeface="Arial" panose="020B0604020202020204" pitchFamily="34" charset="0"/>
              </a:rPr>
              <a:t>.</a:t>
            </a:r>
          </a:p>
          <a:p>
            <a:pPr>
              <a:lnSpc>
                <a:spcPct val="135000"/>
              </a:lnSpc>
            </a:pPr>
            <a:endParaRPr lang="en-US" sz="3500" dirty="0">
              <a:latin typeface="Arial" panose="020B0604020202020204" pitchFamily="34" charset="0"/>
              <a:cs typeface="Arial" panose="020B0604020202020204" pitchFamily="34" charset="0"/>
            </a:endParaRPr>
          </a:p>
          <a:p>
            <a:pPr>
              <a:lnSpc>
                <a:spcPct val="135000"/>
              </a:lnSpc>
            </a:pPr>
            <a:r>
              <a:rPr lang="en-US" sz="3500" dirty="0" err="1" smtClean="0">
                <a:latin typeface="Arial" panose="020B0604020202020204" pitchFamily="34" charset="0"/>
                <a:cs typeface="Arial" panose="020B0604020202020204" pitchFamily="34" charset="0"/>
              </a:rPr>
              <a:t>Những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trưa</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đồng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đầy</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nắng</a:t>
            </a:r>
            <a:r>
              <a:rPr lang="en-US" sz="3500" dirty="0" smtClean="0">
                <a:latin typeface="Arial" panose="020B0604020202020204" pitchFamily="34" charset="0"/>
                <a:cs typeface="Arial" panose="020B0604020202020204" pitchFamily="34" charset="0"/>
              </a:rPr>
              <a:t>,</a:t>
            </a:r>
          </a:p>
          <a:p>
            <a:pPr>
              <a:lnSpc>
                <a:spcPct val="135000"/>
              </a:lnSpc>
            </a:pPr>
            <a:r>
              <a:rPr lang="en-US" sz="3500" dirty="0" err="1" smtClean="0">
                <a:latin typeface="Arial" panose="020B0604020202020204" pitchFamily="34" charset="0"/>
                <a:cs typeface="Arial" panose="020B0604020202020204" pitchFamily="34" charset="0"/>
              </a:rPr>
              <a:t>Trâu</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nằm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nhai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bóng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râm</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smtClean="0">
                <a:latin typeface="Arial" panose="020B0604020202020204" pitchFamily="34" charset="0"/>
                <a:cs typeface="Arial" panose="020B0604020202020204" pitchFamily="34" charset="0"/>
              </a:rPr>
              <a:t>Tre </a:t>
            </a:r>
            <a:r>
              <a:rPr lang="en-US" sz="3500" dirty="0" err="1" smtClean="0">
                <a:latin typeface="Arial" panose="020B0604020202020204" pitchFamily="34" charset="0"/>
                <a:cs typeface="Arial" panose="020B0604020202020204" pitchFamily="34" charset="0"/>
              </a:rPr>
              <a:t>bần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thần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nhớ</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gió</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err="1" smtClean="0">
                <a:latin typeface="Arial" panose="020B0604020202020204" pitchFamily="34" charset="0"/>
                <a:cs typeface="Arial" panose="020B0604020202020204" pitchFamily="34" charset="0"/>
              </a:rPr>
              <a:t>Chợt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về</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đầy</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tiếng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chim</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p:sp>
        <p:nvSpPr>
          <p:cNvPr id="16" name="TextBox 15"/>
          <p:cNvSpPr txBox="1"/>
          <p:nvPr/>
        </p:nvSpPr>
        <p:spPr>
          <a:xfrm>
            <a:off x="8598594" y="2314575"/>
            <a:ext cx="6195376" cy="7363554"/>
          </a:xfrm>
          <a:prstGeom prst="rect">
            <a:avLst/>
          </a:prstGeom>
          <a:noFill/>
        </p:spPr>
        <p:txBody>
          <a:bodyPr wrap="square" rtlCol="0">
            <a:spAutoFit/>
          </a:bodyPr>
          <a:lstStyle/>
          <a:p>
            <a:pPr>
              <a:lnSpc>
                <a:spcPct val="135000"/>
              </a:lnSpc>
            </a:pPr>
            <a:r>
              <a:rPr lang="en-US" sz="3500" dirty="0" err="1" smtClean="0">
                <a:latin typeface="Arial" panose="020B0604020202020204" pitchFamily="34" charset="0"/>
                <a:cs typeface="Arial" panose="020B0604020202020204" pitchFamily="34" charset="0"/>
              </a:rPr>
              <a:t>Mặt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Trời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xuống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núi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ngủ</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smtClean="0">
                <a:latin typeface="Arial" panose="020B0604020202020204" pitchFamily="34" charset="0"/>
                <a:cs typeface="Arial" panose="020B0604020202020204" pitchFamily="34" charset="0"/>
              </a:rPr>
              <a:t>Tre </a:t>
            </a:r>
            <a:r>
              <a:rPr lang="en-US" sz="3500" dirty="0" err="1" smtClean="0">
                <a:latin typeface="Arial" panose="020B0604020202020204" pitchFamily="34" charset="0"/>
                <a:cs typeface="Arial" panose="020B0604020202020204" pitchFamily="34" charset="0"/>
              </a:rPr>
              <a:t>nâng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vầng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trăng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lên</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smtClean="0">
                <a:latin typeface="Arial" panose="020B0604020202020204" pitchFamily="34" charset="0"/>
                <a:cs typeface="Arial" panose="020B0604020202020204" pitchFamily="34" charset="0"/>
              </a:rPr>
              <a:t>Sao, </a:t>
            </a:r>
            <a:r>
              <a:rPr lang="en-US" sz="3500" dirty="0" err="1" smtClean="0">
                <a:latin typeface="Arial" panose="020B0604020202020204" pitchFamily="34" charset="0"/>
                <a:cs typeface="Arial" panose="020B0604020202020204" pitchFamily="34" charset="0"/>
              </a:rPr>
              <a:t>sao</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treo</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trên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cành</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err="1" smtClean="0">
                <a:latin typeface="Arial" panose="020B0604020202020204" pitchFamily="34" charset="0"/>
                <a:cs typeface="Arial" panose="020B0604020202020204" pitchFamily="34" charset="0"/>
              </a:rPr>
              <a:t>Suốt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đêm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dài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thắp</a:t>
            </a:r>
            <a:r>
              <a:rPr lang="en-US" sz="3500" dirty="0" smtClean="0">
                <a:latin typeface="Arial" panose="020B0604020202020204" pitchFamily="34" charset="0"/>
                <a:cs typeface="Arial" panose="020B0604020202020204" pitchFamily="34" charset="0"/>
              </a:rPr>
              <a:t> sang.</a:t>
            </a:r>
          </a:p>
          <a:p>
            <a:pPr>
              <a:lnSpc>
                <a:spcPct val="135000"/>
              </a:lnSpc>
            </a:pPr>
            <a:endParaRPr lang="en-US" sz="3500" dirty="0">
              <a:latin typeface="Arial" panose="020B0604020202020204" pitchFamily="34" charset="0"/>
              <a:cs typeface="Arial" panose="020B0604020202020204" pitchFamily="34" charset="0"/>
            </a:endParaRPr>
          </a:p>
          <a:p>
            <a:pPr>
              <a:lnSpc>
                <a:spcPct val="135000"/>
              </a:lnSpc>
            </a:pPr>
            <a:r>
              <a:rPr lang="en-US" sz="3500" dirty="0" err="1" smtClean="0">
                <a:latin typeface="Arial" panose="020B0604020202020204" pitchFamily="34" charset="0"/>
                <a:cs typeface="Arial" panose="020B0604020202020204" pitchFamily="34" charset="0"/>
              </a:rPr>
              <a:t>Bỗng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gà</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lên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tiếng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gáy</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err="1" smtClean="0">
                <a:latin typeface="Arial" panose="020B0604020202020204" pitchFamily="34" charset="0"/>
                <a:cs typeface="Arial" panose="020B0604020202020204" pitchFamily="34" charset="0"/>
              </a:rPr>
              <a:t>Xôn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xao</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ngoài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lũy</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tre</a:t>
            </a:r>
            <a:endParaRPr lang="en-US" sz="3500" dirty="0" smtClean="0">
              <a:latin typeface="Arial" panose="020B0604020202020204" pitchFamily="34" charset="0"/>
              <a:cs typeface="Arial" panose="020B0604020202020204" pitchFamily="34" charset="0"/>
            </a:endParaRPr>
          </a:p>
          <a:p>
            <a:pPr>
              <a:lnSpc>
                <a:spcPct val="135000"/>
              </a:lnSpc>
            </a:pPr>
            <a:r>
              <a:rPr lang="en-US" sz="3500" dirty="0" err="1" smtClean="0">
                <a:latin typeface="Arial" panose="020B0604020202020204" pitchFamily="34" charset="0"/>
                <a:cs typeface="Arial" panose="020B0604020202020204" pitchFamily="34" charset="0"/>
              </a:rPr>
              <a:t>Đêm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chuyển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dần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về</a:t>
            </a:r>
            <a:r>
              <a:rPr lang="en-US" sz="3500" dirty="0" smtClean="0">
                <a:latin typeface="Arial" panose="020B0604020202020204" pitchFamily="34" charset="0"/>
                <a:cs typeface="Arial" panose="020B0604020202020204" pitchFamily="34" charset="0"/>
              </a:rPr>
              <a:t> sang</a:t>
            </a:r>
          </a:p>
          <a:p>
            <a:pPr>
              <a:lnSpc>
                <a:spcPct val="135000"/>
              </a:lnSpc>
            </a:pPr>
            <a:r>
              <a:rPr lang="en-US" sz="3500" dirty="0" err="1" smtClean="0">
                <a:latin typeface="Arial" panose="020B0604020202020204" pitchFamily="34" charset="0"/>
                <a:cs typeface="Arial" panose="020B0604020202020204" pitchFamily="34" charset="0"/>
              </a:rPr>
              <a:t>Mầm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măng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đợi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nắng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về</a:t>
            </a:r>
            <a:r>
              <a:rPr lang="en-US" sz="3500" dirty="0" smtClean="0">
                <a:latin typeface="Arial" panose="020B0604020202020204" pitchFamily="34" charset="0"/>
                <a:cs typeface="Arial" panose="020B0604020202020204" pitchFamily="34" charset="0"/>
              </a:rPr>
              <a:t>.</a:t>
            </a:r>
          </a:p>
          <a:p>
            <a:pPr algn="r">
              <a:lnSpc>
                <a:spcPct val="135000"/>
              </a:lnSpc>
            </a:pPr>
            <a:r>
              <a:rPr lang="en-US" sz="2400" b="1" dirty="0" smtClean="0">
                <a:latin typeface="Arial" panose="020B0604020202020204" pitchFamily="34" charset="0"/>
                <a:cs typeface="Arial" panose="020B0604020202020204" pitchFamily="34" charset="0"/>
              </a:rPr>
              <a:t>NGUYỄN CÔNG DƯƠNG</a:t>
            </a:r>
            <a:endParaRPr lang="en-US" sz="2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36664">
            <a:off x="1274389" y="-3579361"/>
            <a:ext cx="17924381" cy="501882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1471" flipH="1">
            <a:off x="-619700" y="6802466"/>
            <a:ext cx="12535025" cy="4950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5798238" y="8502333"/>
            <a:ext cx="1149229" cy="1058727"/>
          </a:xfrm>
          <a:prstGeom prst="rect">
            <a:avLst/>
          </a:prstGeom>
        </p:spPr>
      </p:pic>
      <p:sp>
        <p:nvSpPr>
          <p:cNvPr id="10" name="TextBox 10"/>
          <p:cNvSpPr txBox="1"/>
          <p:nvPr/>
        </p:nvSpPr>
        <p:spPr>
          <a:xfrm>
            <a:off x="5612900" y="1356487"/>
            <a:ext cx="7276985" cy="1198085"/>
          </a:xfrm>
          <a:prstGeom prst="rect">
            <a:avLst/>
          </a:prstGeom>
        </p:spPr>
        <p:txBody>
          <a:bodyPr lIns="0" tIns="0" rIns="0" bIns="0" rtlCol="0" anchor="t">
            <a:spAutoFit/>
          </a:bodyPr>
          <a:lstStyle/>
          <a:p>
            <a:pPr algn="ctr">
              <a:lnSpc>
                <a:spcPts val="11000"/>
              </a:lnSpc>
            </a:pPr>
            <a:r>
              <a:rPr lang="en-US" sz="4800" b="1" dirty="0" smtClean="0">
                <a:solidFill>
                  <a:srgbClr val="004A3D"/>
                </a:solidFill>
                <a:latin typeface="Arial" panose="020B0604020202020204" pitchFamily="34" charset="0"/>
                <a:cs typeface="Arial" panose="020B0604020202020204" pitchFamily="34" charset="0"/>
              </a:rPr>
              <a:t>CHÚ THÍCH</a:t>
            </a:r>
            <a:endParaRPr lang="en-US" sz="4800" b="1" dirty="0">
              <a:solidFill>
                <a:srgbClr val="004A3D"/>
              </a:solidFill>
              <a:latin typeface="Arial" panose="020B0604020202020204" pitchFamily="34" charset="0"/>
              <a:cs typeface="Arial" panose="020B0604020202020204" pitchFamily="34" charset="0"/>
            </a:endParaRPr>
          </a:p>
        </p:txBody>
      </p:sp>
      <p:sp>
        <p:nvSpPr>
          <p:cNvPr id="12" name="TextBox 11"/>
          <p:cNvSpPr txBox="1"/>
          <p:nvPr/>
        </p:nvSpPr>
        <p:spPr>
          <a:xfrm>
            <a:off x="1526709" y="2554572"/>
            <a:ext cx="15449366" cy="5262979"/>
          </a:xfrm>
          <a:prstGeom prst="rect">
            <a:avLst/>
          </a:prstGeom>
          <a:noFill/>
        </p:spPr>
        <p:txBody>
          <a:bodyPr wrap="square" rtlCol="0">
            <a:spAutoFit/>
          </a:bodyPr>
          <a:lstStyle/>
          <a:p>
            <a:pPr marL="285750" indent="-285750">
              <a:lnSpc>
                <a:spcPct val="200000"/>
              </a:lnSpc>
              <a:buFontTx/>
              <a:buChar char="-"/>
            </a:pPr>
            <a:r>
              <a:rPr lang="en-US" sz="4200" b="1" dirty="0" err="1" smtClean="0">
                <a:solidFill>
                  <a:srgbClr val="FF0000"/>
                </a:solidFill>
                <a:latin typeface="Arial" panose="020B0604020202020204" pitchFamily="34" charset="0"/>
                <a:cs typeface="Arial" panose="020B0604020202020204" pitchFamily="34" charset="0"/>
              </a:rPr>
              <a:t>Rì</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rào</a:t>
            </a:r>
            <a:r>
              <a:rPr lang="en-US" sz="4200" b="1" dirty="0" smtClean="0">
                <a:solidFill>
                  <a:srgbClr val="FF0000"/>
                </a:solidFill>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âm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thanh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êm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nhẹ</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phát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đều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đều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liên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tiếp</a:t>
            </a:r>
            <a:r>
              <a:rPr lang="en-US" sz="4200" dirty="0" smtClean="0">
                <a:latin typeface="Arial" panose="020B0604020202020204" pitchFamily="34" charset="0"/>
                <a:cs typeface="Arial" panose="020B0604020202020204" pitchFamily="34" charset="0"/>
              </a:rPr>
              <a:t>.</a:t>
            </a:r>
          </a:p>
          <a:p>
            <a:pPr marL="285750" indent="-285750">
              <a:lnSpc>
                <a:spcPct val="200000"/>
              </a:lnSpc>
              <a:buFontTx/>
              <a:buChar char="-"/>
            </a:pPr>
            <a:r>
              <a:rPr lang="en-US" sz="4200" b="1" dirty="0" err="1" smtClean="0">
                <a:solidFill>
                  <a:srgbClr val="FF0000"/>
                </a:solidFill>
                <a:latin typeface="Arial" panose="020B0604020202020204" pitchFamily="34" charset="0"/>
                <a:cs typeface="Arial" panose="020B0604020202020204" pitchFamily="34" charset="0"/>
              </a:rPr>
              <a:t>Gọng</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vó</a:t>
            </a:r>
            <a:r>
              <a:rPr lang="en-US" sz="4200" b="1" dirty="0" smtClean="0">
                <a:solidFill>
                  <a:srgbClr val="FF0000"/>
                </a:solidFill>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khung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chiếc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dụng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cụ</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đánh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bắt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tôm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a:t>
            </a:r>
            <a:r>
              <a:rPr lang="en-US" sz="4200" dirty="0" smtClean="0">
                <a:latin typeface="Arial" panose="020B0604020202020204" pitchFamily="34" charset="0"/>
                <a:cs typeface="Arial" panose="020B0604020202020204" pitchFamily="34" charset="0"/>
              </a:rPr>
              <a:t>).</a:t>
            </a:r>
          </a:p>
          <a:p>
            <a:pPr marL="285750" indent="-285750">
              <a:lnSpc>
                <a:spcPct val="200000"/>
              </a:lnSpc>
              <a:buFontTx/>
              <a:buChar char="-"/>
            </a:pPr>
            <a:r>
              <a:rPr lang="en-US" sz="4200" b="1" dirty="0" err="1" smtClean="0">
                <a:solidFill>
                  <a:srgbClr val="FF0000"/>
                </a:solidFill>
                <a:latin typeface="Arial" panose="020B0604020202020204" pitchFamily="34" charset="0"/>
                <a:cs typeface="Arial" panose="020B0604020202020204" pitchFamily="34" charset="0"/>
              </a:rPr>
              <a:t>Bần</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thần</a:t>
            </a:r>
            <a:r>
              <a:rPr lang="en-US" sz="4200" b="1" dirty="0" smtClean="0">
                <a:solidFill>
                  <a:srgbClr val="FF0000"/>
                </a:solidFill>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nét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mặt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biểu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hiện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mệt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mỏi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hoặc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đang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băn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khoăn</a:t>
            </a:r>
            <a:r>
              <a:rPr lang="en-US" sz="4200" dirty="0" smtClean="0">
                <a:latin typeface="Arial" panose="020B0604020202020204" pitchFamily="34" charset="0"/>
                <a:cs typeface="Arial" panose="020B0604020202020204" pitchFamily="34" charset="0"/>
              </a:rPr>
              <a:t>, lo </a:t>
            </a:r>
            <a:r>
              <a:rPr lang="en-US" sz="4200" dirty="0" err="1" smtClean="0">
                <a:latin typeface="Arial" panose="020B0604020202020204" pitchFamily="34" charset="0"/>
                <a:cs typeface="Arial" panose="020B0604020202020204" pitchFamily="34" charset="0"/>
              </a:rPr>
              <a:t>nghĩ</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arn(inVertical)">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barn(inVertical)">
                                      <p:cBhvr>
                                        <p:cTn id="2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alphaModFix amt="9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13612" y="358270"/>
            <a:ext cx="15011400" cy="3097936"/>
          </a:xfrm>
          <a:prstGeom prst="rect">
            <a:avLst/>
          </a:prstGeom>
        </p:spPr>
      </p:pic>
      <p:sp>
        <p:nvSpPr>
          <p:cNvPr id="5" name="TextBox 5"/>
          <p:cNvSpPr txBox="1"/>
          <p:nvPr/>
        </p:nvSpPr>
        <p:spPr>
          <a:xfrm>
            <a:off x="3545924" y="720559"/>
            <a:ext cx="11546776" cy="2215991"/>
          </a:xfrm>
          <a:prstGeom prst="rect">
            <a:avLst/>
          </a:prstGeom>
        </p:spPr>
        <p:txBody>
          <a:bodyPr wrap="square" lIns="0" tIns="0" rIns="0" bIns="0" rtlCol="0" anchor="t">
            <a:spAutoFit/>
          </a:bodyPr>
          <a:lstStyle/>
          <a:p>
            <a:pPr algn="just">
              <a:lnSpc>
                <a:spcPct val="150000"/>
              </a:lnSpc>
            </a:pPr>
            <a:r>
              <a:rPr lang="en-US" sz="4800" b="1" i="1" dirty="0" smtClean="0">
                <a:solidFill>
                  <a:srgbClr val="004A3D"/>
                </a:solidFill>
                <a:latin typeface="Arial" panose="020B0604020202020204" pitchFamily="34" charset="0"/>
                <a:cs typeface="Arial" panose="020B0604020202020204" pitchFamily="34" charset="0"/>
              </a:rPr>
              <a:t>1. </a:t>
            </a:r>
            <a:r>
              <a:rPr lang="en-US" sz="4800" b="1" i="1" dirty="0" err="1" smtClean="0">
                <a:solidFill>
                  <a:srgbClr val="004A3D"/>
                </a:solidFill>
                <a:latin typeface="Arial" panose="020B0604020202020204" pitchFamily="34" charset="0"/>
                <a:cs typeface="Arial" panose="020B0604020202020204" pitchFamily="34" charset="0"/>
              </a:rPr>
              <a:t>Mỗi</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khổ</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thơ</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tả</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lũy</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tre</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vào</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buổi</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nào</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trong</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ngày</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Nối</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đúng</a:t>
            </a:r>
            <a:r>
              <a:rPr lang="en-US" sz="4800" b="1" i="1" dirty="0" smtClean="0">
                <a:solidFill>
                  <a:srgbClr val="004A3D"/>
                </a:solidFill>
                <a:latin typeface="Arial" panose="020B0604020202020204" pitchFamily="34" charset="0"/>
                <a:cs typeface="Arial" panose="020B0604020202020204" pitchFamily="34" charset="0"/>
              </a:rPr>
              <a:t>:</a:t>
            </a:r>
            <a:endParaRPr lang="en-US" sz="4800" b="1" i="1" dirty="0">
              <a:solidFill>
                <a:srgbClr val="004A3D"/>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13527">
            <a:off x="-319822" y="7355138"/>
            <a:ext cx="1865396" cy="332364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218717">
            <a:off x="964246" y="7536530"/>
            <a:ext cx="2064871" cy="318284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3685" y="4128153"/>
            <a:ext cx="11789015" cy="4139547"/>
          </a:xfrm>
          <a:prstGeom prst="rect">
            <a:avLst/>
          </a:prstGeom>
        </p:spPr>
      </p:pic>
      <p:cxnSp>
        <p:nvCxnSpPr>
          <p:cNvPr id="14" name="Straight Arrow Connector 13"/>
          <p:cNvCxnSpPr/>
          <p:nvPr/>
        </p:nvCxnSpPr>
        <p:spPr>
          <a:xfrm>
            <a:off x="6781800" y="4690670"/>
            <a:ext cx="2537512" cy="102811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6781800" y="4909452"/>
            <a:ext cx="2523225" cy="79028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6781800" y="6910387"/>
            <a:ext cx="2537512" cy="685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6767513" y="6934199"/>
            <a:ext cx="2537512" cy="685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alphaModFix amt="9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13612" y="358270"/>
            <a:ext cx="15011400" cy="3097936"/>
          </a:xfrm>
          <a:prstGeom prst="rect">
            <a:avLst/>
          </a:prstGeom>
        </p:spPr>
      </p:pic>
      <p:sp>
        <p:nvSpPr>
          <p:cNvPr id="5" name="TextBox 5"/>
          <p:cNvSpPr txBox="1"/>
          <p:nvPr/>
        </p:nvSpPr>
        <p:spPr>
          <a:xfrm>
            <a:off x="3545924" y="720559"/>
            <a:ext cx="11160676" cy="2215991"/>
          </a:xfrm>
          <a:prstGeom prst="rect">
            <a:avLst/>
          </a:prstGeom>
        </p:spPr>
        <p:txBody>
          <a:bodyPr wrap="square" lIns="0" tIns="0" rIns="0" bIns="0" rtlCol="0" anchor="t">
            <a:spAutoFit/>
          </a:bodyPr>
          <a:lstStyle/>
          <a:p>
            <a:pPr algn="just">
              <a:lnSpc>
                <a:spcPct val="150000"/>
              </a:lnSpc>
            </a:pPr>
            <a:r>
              <a:rPr lang="en-US" sz="4800" b="1" i="1" dirty="0" smtClean="0">
                <a:solidFill>
                  <a:srgbClr val="004A3D"/>
                </a:solidFill>
                <a:latin typeface="Arial" panose="020B0604020202020204" pitchFamily="34" charset="0"/>
                <a:cs typeface="Arial" panose="020B0604020202020204" pitchFamily="34" charset="0"/>
              </a:rPr>
              <a:t>2. </a:t>
            </a:r>
            <a:r>
              <a:rPr lang="en-US" sz="4800" b="1" i="1" dirty="0" err="1" smtClean="0">
                <a:solidFill>
                  <a:srgbClr val="004A3D"/>
                </a:solidFill>
                <a:latin typeface="Arial" panose="020B0604020202020204" pitchFamily="34" charset="0"/>
                <a:cs typeface="Arial" panose="020B0604020202020204" pitchFamily="34" charset="0"/>
              </a:rPr>
              <a:t>Đánh</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dấu</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vào</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ô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trống</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trước</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câu</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trả</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lời</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đúng</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a:t>
            </a:r>
            <a:endParaRPr lang="en-US" sz="4800" b="1" i="1" dirty="0">
              <a:solidFill>
                <a:srgbClr val="004A3D"/>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13527">
            <a:off x="-291248" y="7278938"/>
            <a:ext cx="1865396" cy="332364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218717">
            <a:off x="992820" y="7460330"/>
            <a:ext cx="2064871" cy="3182845"/>
          </a:xfrm>
          <a:prstGeom prst="rect">
            <a:avLst/>
          </a:prstGeom>
        </p:spPr>
      </p:pic>
      <p:sp>
        <p:nvSpPr>
          <p:cNvPr id="2" name="TextBox 1"/>
          <p:cNvSpPr txBox="1"/>
          <p:nvPr/>
        </p:nvSpPr>
        <p:spPr>
          <a:xfrm>
            <a:off x="2834718" y="3695700"/>
            <a:ext cx="12969188" cy="738664"/>
          </a:xfrm>
          <a:prstGeom prst="rect">
            <a:avLst/>
          </a:prstGeom>
          <a:noFill/>
        </p:spPr>
        <p:txBody>
          <a:bodyPr wrap="square" rtlCol="0">
            <a:spAutoFit/>
          </a:bodyPr>
          <a:lstStyle/>
          <a:p>
            <a:pPr algn="ctr"/>
            <a:r>
              <a:rPr lang="en-US" sz="4200" b="1" dirty="0" smtClean="0">
                <a:latin typeface="Arial" panose="020B0604020202020204" pitchFamily="34" charset="0"/>
                <a:cs typeface="Arial" panose="020B0604020202020204" pitchFamily="34" charset="0"/>
              </a:rPr>
              <a:t>a. </a:t>
            </a:r>
            <a:r>
              <a:rPr lang="en-US" sz="4200" b="1" dirty="0" err="1" smtClean="0">
                <a:latin typeface="Arial" panose="020B0604020202020204" pitchFamily="34" charset="0"/>
                <a:cs typeface="Arial" panose="020B0604020202020204" pitchFamily="34" charset="0"/>
              </a:rPr>
              <a:t>Dòng</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thơ</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nào</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gợi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tả</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một</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buổi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sáng</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trời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có</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gió</a:t>
            </a:r>
            <a:r>
              <a:rPr lang="en-US" sz="4200" b="1" dirty="0" smtClean="0">
                <a:latin typeface="Arial" panose="020B0604020202020204" pitchFamily="34" charset="0"/>
                <a:cs typeface="Arial" panose="020B0604020202020204" pitchFamily="34" charset="0"/>
              </a:rPr>
              <a:t>?</a:t>
            </a:r>
            <a:endParaRPr lang="en-US" sz="4200" b="1" dirty="0">
              <a:latin typeface="Arial" panose="020B0604020202020204" pitchFamily="34" charset="0"/>
              <a:cs typeface="Arial" panose="020B0604020202020204" pitchFamily="34" charset="0"/>
            </a:endParaRPr>
          </a:p>
        </p:txBody>
      </p:sp>
      <p:sp>
        <p:nvSpPr>
          <p:cNvPr id="3" name="TextBox 2"/>
          <p:cNvSpPr txBox="1"/>
          <p:nvPr/>
        </p:nvSpPr>
        <p:spPr>
          <a:xfrm>
            <a:off x="6451668" y="4434364"/>
            <a:ext cx="5349188" cy="4770537"/>
          </a:xfrm>
          <a:prstGeom prst="rect">
            <a:avLst/>
          </a:prstGeom>
          <a:noFill/>
        </p:spPr>
        <p:txBody>
          <a:bodyPr wrap="square" rtlCol="0">
            <a:spAutoFit/>
          </a:bodyPr>
          <a:lstStyle/>
          <a:p>
            <a:pPr>
              <a:lnSpc>
                <a:spcPct val="200000"/>
              </a:lnSpc>
            </a:pPr>
            <a:r>
              <a:rPr lang="en-US" sz="3800" dirty="0" err="1" smtClean="0">
                <a:latin typeface="Arial" panose="020B0604020202020204" pitchFamily="34" charset="0"/>
                <a:cs typeface="Arial" panose="020B0604020202020204" pitchFamily="34" charset="0"/>
              </a:rPr>
              <a:t>Mỗi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sớm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mai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thức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dậy</a:t>
            </a:r>
            <a:endParaRPr lang="en-US" sz="3800" dirty="0" smtClean="0">
              <a:latin typeface="Arial" panose="020B0604020202020204" pitchFamily="34" charset="0"/>
              <a:cs typeface="Arial" panose="020B0604020202020204" pitchFamily="34" charset="0"/>
            </a:endParaRPr>
          </a:p>
          <a:p>
            <a:pPr>
              <a:lnSpc>
                <a:spcPct val="200000"/>
              </a:lnSpc>
            </a:pPr>
            <a:r>
              <a:rPr lang="en-US" sz="3800" dirty="0" err="1" smtClean="0">
                <a:latin typeface="Arial" panose="020B0604020202020204" pitchFamily="34" charset="0"/>
                <a:cs typeface="Arial" panose="020B0604020202020204" pitchFamily="34" charset="0"/>
              </a:rPr>
              <a:t>Lũy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rì</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rào</a:t>
            </a:r>
            <a:endParaRPr lang="en-US" sz="3800" dirty="0" smtClean="0">
              <a:latin typeface="Arial" panose="020B0604020202020204" pitchFamily="34" charset="0"/>
              <a:cs typeface="Arial" panose="020B0604020202020204" pitchFamily="34" charset="0"/>
            </a:endParaRPr>
          </a:p>
          <a:p>
            <a:pPr>
              <a:lnSpc>
                <a:spcPct val="200000"/>
              </a:lnSpc>
            </a:pPr>
            <a:r>
              <a:rPr lang="en-US" sz="3800" dirty="0" err="1" smtClean="0">
                <a:latin typeface="Arial" panose="020B0604020202020204" pitchFamily="34" charset="0"/>
                <a:cs typeface="Arial" panose="020B0604020202020204" pitchFamily="34" charset="0"/>
              </a:rPr>
              <a:t>Ngọn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cong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gọng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vó</a:t>
            </a:r>
            <a:endParaRPr lang="en-US" sz="3800" dirty="0" smtClean="0">
              <a:latin typeface="Arial" panose="020B0604020202020204" pitchFamily="34" charset="0"/>
              <a:cs typeface="Arial" panose="020B0604020202020204" pitchFamily="34" charset="0"/>
            </a:endParaRPr>
          </a:p>
          <a:p>
            <a:pPr>
              <a:lnSpc>
                <a:spcPct val="200000"/>
              </a:lnSpc>
            </a:pPr>
            <a:r>
              <a:rPr lang="en-US" sz="3800" dirty="0" err="1" smtClean="0">
                <a:latin typeface="Arial" panose="020B0604020202020204" pitchFamily="34" charset="0"/>
                <a:cs typeface="Arial" panose="020B0604020202020204" pitchFamily="34" charset="0"/>
              </a:rPr>
              <a:t>Kéo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cao</a:t>
            </a:r>
            <a:endParaRPr lang="en-US" sz="3800" dirty="0">
              <a:latin typeface="Arial" panose="020B0604020202020204" pitchFamily="34" charset="0"/>
              <a:cs typeface="Arial" panose="020B0604020202020204" pitchFamily="34" charset="0"/>
            </a:endParaRPr>
          </a:p>
        </p:txBody>
      </p:sp>
      <p:sp>
        <p:nvSpPr>
          <p:cNvPr id="6" name="Rectangle 5"/>
          <p:cNvSpPr/>
          <p:nvPr/>
        </p:nvSpPr>
        <p:spPr>
          <a:xfrm>
            <a:off x="5638800" y="4868543"/>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638800" y="5981700"/>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638800" y="7094857"/>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638800" y="8272004"/>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638800" y="5981700"/>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9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animBg="1"/>
      <p:bldP spid="15" grpId="0" animBg="1"/>
      <p:bldP spid="16"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alphaModFix amt="9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13612" y="358270"/>
            <a:ext cx="15011400" cy="3097936"/>
          </a:xfrm>
          <a:prstGeom prst="rect">
            <a:avLst/>
          </a:prstGeom>
        </p:spPr>
      </p:pic>
      <p:sp>
        <p:nvSpPr>
          <p:cNvPr id="5" name="TextBox 5"/>
          <p:cNvSpPr txBox="1"/>
          <p:nvPr/>
        </p:nvSpPr>
        <p:spPr>
          <a:xfrm>
            <a:off x="3545924" y="720559"/>
            <a:ext cx="11160676" cy="2215991"/>
          </a:xfrm>
          <a:prstGeom prst="rect">
            <a:avLst/>
          </a:prstGeom>
        </p:spPr>
        <p:txBody>
          <a:bodyPr wrap="square" lIns="0" tIns="0" rIns="0" bIns="0" rtlCol="0" anchor="t">
            <a:spAutoFit/>
          </a:bodyPr>
          <a:lstStyle/>
          <a:p>
            <a:pPr algn="just">
              <a:lnSpc>
                <a:spcPct val="150000"/>
              </a:lnSpc>
            </a:pPr>
            <a:r>
              <a:rPr lang="en-US" sz="4800" b="1" i="1" dirty="0" smtClean="0">
                <a:solidFill>
                  <a:srgbClr val="004A3D"/>
                </a:solidFill>
                <a:latin typeface="Arial" panose="020B0604020202020204" pitchFamily="34" charset="0"/>
                <a:cs typeface="Arial" panose="020B0604020202020204" pitchFamily="34" charset="0"/>
              </a:rPr>
              <a:t>2. </a:t>
            </a:r>
            <a:r>
              <a:rPr lang="en-US" sz="4800" b="1" i="1" dirty="0" err="1" smtClean="0">
                <a:solidFill>
                  <a:srgbClr val="004A3D"/>
                </a:solidFill>
                <a:latin typeface="Arial" panose="020B0604020202020204" pitchFamily="34" charset="0"/>
                <a:cs typeface="Arial" panose="020B0604020202020204" pitchFamily="34" charset="0"/>
              </a:rPr>
              <a:t>Đánh</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dấu</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vào</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ô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trống</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trước</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câu</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trả</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lời</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đúng</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a:t>
            </a:r>
            <a:endParaRPr lang="en-US" sz="4800" b="1" i="1" dirty="0">
              <a:solidFill>
                <a:srgbClr val="004A3D"/>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13527">
            <a:off x="-291248" y="7278938"/>
            <a:ext cx="1865396" cy="332364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218717">
            <a:off x="992820" y="7460330"/>
            <a:ext cx="2064871" cy="3182845"/>
          </a:xfrm>
          <a:prstGeom prst="rect">
            <a:avLst/>
          </a:prstGeom>
        </p:spPr>
      </p:pic>
      <p:sp>
        <p:nvSpPr>
          <p:cNvPr id="2" name="TextBox 1"/>
          <p:cNvSpPr txBox="1"/>
          <p:nvPr/>
        </p:nvSpPr>
        <p:spPr>
          <a:xfrm>
            <a:off x="2834718" y="3695700"/>
            <a:ext cx="13472082"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b</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Dòng</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thơ</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nào</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gợi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tả</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một</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buổi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trưa</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trời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lặng</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gió</a:t>
            </a:r>
            <a:r>
              <a:rPr lang="en-US" sz="4200" b="1" dirty="0" smtClean="0">
                <a:latin typeface="Arial" panose="020B0604020202020204" pitchFamily="34" charset="0"/>
                <a:cs typeface="Arial" panose="020B0604020202020204" pitchFamily="34" charset="0"/>
              </a:rPr>
              <a:t>?</a:t>
            </a:r>
            <a:endParaRPr lang="en-US" sz="4200" b="1" dirty="0">
              <a:latin typeface="Arial" panose="020B0604020202020204" pitchFamily="34" charset="0"/>
              <a:cs typeface="Arial" panose="020B0604020202020204" pitchFamily="34" charset="0"/>
            </a:endParaRPr>
          </a:p>
        </p:txBody>
      </p:sp>
      <p:sp>
        <p:nvSpPr>
          <p:cNvPr id="3" name="TextBox 2"/>
          <p:cNvSpPr txBox="1"/>
          <p:nvPr/>
        </p:nvSpPr>
        <p:spPr>
          <a:xfrm>
            <a:off x="6451668" y="4434364"/>
            <a:ext cx="9550332" cy="4770537"/>
          </a:xfrm>
          <a:prstGeom prst="rect">
            <a:avLst/>
          </a:prstGeom>
          <a:noFill/>
        </p:spPr>
        <p:txBody>
          <a:bodyPr wrap="square" rtlCol="0">
            <a:spAutoFit/>
          </a:bodyPr>
          <a:lstStyle/>
          <a:p>
            <a:pPr>
              <a:lnSpc>
                <a:spcPct val="200000"/>
              </a:lnSpc>
            </a:pP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trưa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đồng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đầy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nắng</a:t>
            </a:r>
            <a:endParaRPr lang="en-US" sz="3800" dirty="0" smtClean="0">
              <a:latin typeface="Arial" panose="020B0604020202020204" pitchFamily="34" charset="0"/>
              <a:cs typeface="Arial" panose="020B0604020202020204" pitchFamily="34" charset="0"/>
            </a:endParaRPr>
          </a:p>
          <a:p>
            <a:pPr>
              <a:lnSpc>
                <a:spcPct val="200000"/>
              </a:lnSpc>
            </a:pPr>
            <a:r>
              <a:rPr lang="en-US" sz="3800" dirty="0" err="1" smtClean="0">
                <a:latin typeface="Arial" panose="020B0604020202020204" pitchFamily="34" charset="0"/>
                <a:cs typeface="Arial" panose="020B0604020202020204" pitchFamily="34" charset="0"/>
              </a:rPr>
              <a:t>Trâu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nằm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nhai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bóng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râm</a:t>
            </a:r>
            <a:endParaRPr lang="en-US" sz="3800" dirty="0" smtClean="0">
              <a:latin typeface="Arial" panose="020B0604020202020204" pitchFamily="34" charset="0"/>
              <a:cs typeface="Arial" panose="020B0604020202020204" pitchFamily="34" charset="0"/>
            </a:endParaRPr>
          </a:p>
          <a:p>
            <a:pPr>
              <a:lnSpc>
                <a:spcPct val="200000"/>
              </a:lnSpc>
            </a:pPr>
            <a:r>
              <a:rPr lang="en-US" sz="3800" dirty="0" smtClean="0">
                <a:latin typeface="Arial" panose="020B0604020202020204" pitchFamily="34" charset="0"/>
                <a:cs typeface="Arial" panose="020B0604020202020204" pitchFamily="34" charset="0"/>
              </a:rPr>
              <a:t>Tre </a:t>
            </a:r>
            <a:r>
              <a:rPr lang="en-US" sz="3800" dirty="0" err="1" smtClean="0">
                <a:latin typeface="Arial" panose="020B0604020202020204" pitchFamily="34" charset="0"/>
                <a:cs typeface="Arial" panose="020B0604020202020204" pitchFamily="34" charset="0"/>
              </a:rPr>
              <a:t>bần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nhớ</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gió</a:t>
            </a:r>
            <a:endParaRPr lang="en-US" sz="3800" dirty="0" smtClean="0">
              <a:latin typeface="Arial" panose="020B0604020202020204" pitchFamily="34" charset="0"/>
              <a:cs typeface="Arial" panose="020B0604020202020204" pitchFamily="34" charset="0"/>
            </a:endParaRPr>
          </a:p>
          <a:p>
            <a:pPr>
              <a:lnSpc>
                <a:spcPct val="200000"/>
              </a:lnSpc>
            </a:pPr>
            <a:r>
              <a:rPr lang="en-US" sz="3800" dirty="0" err="1" smtClean="0">
                <a:latin typeface="Arial" panose="020B0604020202020204" pitchFamily="34" charset="0"/>
                <a:cs typeface="Arial" panose="020B0604020202020204" pitchFamily="34" charset="0"/>
              </a:rPr>
              <a:t>Chợt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về</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đầy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tiếng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chim</a:t>
            </a:r>
            <a:endParaRPr lang="en-US" sz="3800" dirty="0">
              <a:latin typeface="Arial" panose="020B0604020202020204" pitchFamily="34" charset="0"/>
              <a:cs typeface="Arial" panose="020B0604020202020204" pitchFamily="34" charset="0"/>
            </a:endParaRPr>
          </a:p>
        </p:txBody>
      </p:sp>
      <p:sp>
        <p:nvSpPr>
          <p:cNvPr id="6" name="Rectangle 5"/>
          <p:cNvSpPr/>
          <p:nvPr/>
        </p:nvSpPr>
        <p:spPr>
          <a:xfrm>
            <a:off x="5638800" y="4868543"/>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638800" y="5981700"/>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638800" y="7094857"/>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638800" y="8272004"/>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638800" y="7094857"/>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2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animBg="1"/>
      <p:bldP spid="15" grpId="0" animBg="1"/>
      <p:bldP spid="16"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alphaModFix amt="9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13612" y="358270"/>
            <a:ext cx="15011400" cy="3097936"/>
          </a:xfrm>
          <a:prstGeom prst="rect">
            <a:avLst/>
          </a:prstGeom>
        </p:spPr>
      </p:pic>
      <p:sp>
        <p:nvSpPr>
          <p:cNvPr id="5" name="TextBox 5"/>
          <p:cNvSpPr txBox="1"/>
          <p:nvPr/>
        </p:nvSpPr>
        <p:spPr>
          <a:xfrm>
            <a:off x="3545924" y="720559"/>
            <a:ext cx="11160676" cy="2215991"/>
          </a:xfrm>
          <a:prstGeom prst="rect">
            <a:avLst/>
          </a:prstGeom>
        </p:spPr>
        <p:txBody>
          <a:bodyPr wrap="square" lIns="0" tIns="0" rIns="0" bIns="0" rtlCol="0" anchor="t">
            <a:spAutoFit/>
          </a:bodyPr>
          <a:lstStyle/>
          <a:p>
            <a:pPr algn="just">
              <a:lnSpc>
                <a:spcPct val="150000"/>
              </a:lnSpc>
            </a:pPr>
            <a:r>
              <a:rPr lang="en-US" sz="4800" b="1" i="1" dirty="0" smtClean="0">
                <a:solidFill>
                  <a:srgbClr val="004A3D"/>
                </a:solidFill>
                <a:latin typeface="Arial" panose="020B0604020202020204" pitchFamily="34" charset="0"/>
                <a:cs typeface="Arial" panose="020B0604020202020204" pitchFamily="34" charset="0"/>
              </a:rPr>
              <a:t>2. </a:t>
            </a:r>
            <a:r>
              <a:rPr lang="en-US" sz="4800" b="1" i="1" dirty="0" err="1" smtClean="0">
                <a:solidFill>
                  <a:srgbClr val="004A3D"/>
                </a:solidFill>
                <a:latin typeface="Arial" panose="020B0604020202020204" pitchFamily="34" charset="0"/>
                <a:cs typeface="Arial" panose="020B0604020202020204" pitchFamily="34" charset="0"/>
              </a:rPr>
              <a:t>Đánh</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dấu</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vào</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ô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trống</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trước</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câu</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trả</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lời</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 </a:t>
            </a:r>
            <a:r>
              <a:rPr lang="en-US" sz="4800" b="1" i="1" dirty="0" err="1" smtClean="0">
                <a:solidFill>
                  <a:srgbClr val="004A3D"/>
                </a:solidFill>
                <a:latin typeface="Arial" panose="020B0604020202020204" pitchFamily="34" charset="0"/>
                <a:cs typeface="Arial" panose="020B0604020202020204" pitchFamily="34" charset="0"/>
                <a:sym typeface="Wingdings" panose="05000000000000000000" pitchFamily="2" charset="2"/>
              </a:rPr>
              <a:t>đúng</a:t>
            </a:r>
            <a:r>
              <a:rPr lang="en-US" sz="4800" b="1" i="1" dirty="0" smtClean="0">
                <a:solidFill>
                  <a:srgbClr val="004A3D"/>
                </a:solidFill>
                <a:latin typeface="Arial" panose="020B0604020202020204" pitchFamily="34" charset="0"/>
                <a:cs typeface="Arial" panose="020B0604020202020204" pitchFamily="34" charset="0"/>
                <a:sym typeface="Wingdings" panose="05000000000000000000" pitchFamily="2" charset="2"/>
              </a:rPr>
              <a:t>:</a:t>
            </a:r>
            <a:endParaRPr lang="en-US" sz="4800" b="1" i="1" dirty="0">
              <a:solidFill>
                <a:srgbClr val="004A3D"/>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13527">
            <a:off x="-291248" y="7278938"/>
            <a:ext cx="1865396" cy="332364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218717">
            <a:off x="992820" y="7460330"/>
            <a:ext cx="2064871" cy="3182845"/>
          </a:xfrm>
          <a:prstGeom prst="rect">
            <a:avLst/>
          </a:prstGeom>
        </p:spPr>
      </p:pic>
      <p:sp>
        <p:nvSpPr>
          <p:cNvPr id="2" name="TextBox 1"/>
          <p:cNvSpPr txBox="1"/>
          <p:nvPr/>
        </p:nvSpPr>
        <p:spPr>
          <a:xfrm>
            <a:off x="2098050" y="3719036"/>
            <a:ext cx="13472082"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Em</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hiểu</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nội</a:t>
            </a:r>
            <a:r>
              <a:rPr lang="en-US" sz="4200" b="1" dirty="0" smtClean="0">
                <a:latin typeface="Arial" panose="020B0604020202020204" pitchFamily="34" charset="0"/>
                <a:cs typeface="Arial" panose="020B0604020202020204" pitchFamily="34" charset="0"/>
              </a:rPr>
              <a:t> dung </a:t>
            </a:r>
            <a:r>
              <a:rPr lang="en-US" sz="4200" b="1" dirty="0" err="1" smtClean="0">
                <a:latin typeface="Arial" panose="020B0604020202020204" pitchFamily="34" charset="0"/>
                <a:cs typeface="Arial" panose="020B0604020202020204" pitchFamily="34" charset="0"/>
              </a:rPr>
              <a:t>bài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thơ</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thế</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nào</a:t>
            </a:r>
            <a:r>
              <a:rPr lang="en-US" sz="4200" b="1" dirty="0" smtClean="0">
                <a:latin typeface="Arial" panose="020B0604020202020204" pitchFamily="34" charset="0"/>
                <a:cs typeface="Arial" panose="020B0604020202020204" pitchFamily="34" charset="0"/>
              </a:rPr>
              <a:t>?</a:t>
            </a:r>
            <a:endParaRPr lang="en-US" sz="4200" b="1" dirty="0">
              <a:latin typeface="Arial" panose="020B0604020202020204" pitchFamily="34" charset="0"/>
              <a:cs typeface="Arial" panose="020B0604020202020204" pitchFamily="34" charset="0"/>
            </a:endParaRPr>
          </a:p>
        </p:txBody>
      </p:sp>
      <p:sp>
        <p:nvSpPr>
          <p:cNvPr id="3" name="TextBox 2"/>
          <p:cNvSpPr txBox="1"/>
          <p:nvPr/>
        </p:nvSpPr>
        <p:spPr>
          <a:xfrm>
            <a:off x="5715000" y="4457700"/>
            <a:ext cx="10998132" cy="3600986"/>
          </a:xfrm>
          <a:prstGeom prst="rect">
            <a:avLst/>
          </a:prstGeom>
          <a:noFill/>
        </p:spPr>
        <p:txBody>
          <a:bodyPr wrap="square" rtlCol="0">
            <a:spAutoFit/>
          </a:bodyPr>
          <a:lstStyle/>
          <a:p>
            <a:pPr>
              <a:lnSpc>
                <a:spcPct val="200000"/>
              </a:lnSpc>
            </a:pPr>
            <a:r>
              <a:rPr lang="en-US" sz="3800" dirty="0" err="1" smtClean="0">
                <a:latin typeface="Arial" panose="020B0604020202020204" pitchFamily="34" charset="0"/>
                <a:cs typeface="Arial" panose="020B0604020202020204" pitchFamily="34" charset="0"/>
              </a:rPr>
              <a:t>Bài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thơ</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chỉ</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lũy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a:t>
            </a:r>
          </a:p>
          <a:p>
            <a:pPr>
              <a:lnSpc>
                <a:spcPct val="200000"/>
              </a:lnSpc>
            </a:pPr>
            <a:r>
              <a:rPr lang="en-US" sz="3800" dirty="0" err="1" smtClean="0">
                <a:latin typeface="Arial" panose="020B0604020202020204" pitchFamily="34" charset="0"/>
                <a:cs typeface="Arial" panose="020B0604020202020204" pitchFamily="34" charset="0"/>
              </a:rPr>
              <a:t>Bài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thơ</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chỉ</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cảnh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vật</a:t>
            </a:r>
            <a:r>
              <a:rPr lang="en-US" sz="3800" dirty="0" smtClean="0">
                <a:latin typeface="Arial" panose="020B0604020202020204" pitchFamily="34" charset="0"/>
                <a:cs typeface="Arial" panose="020B0604020202020204" pitchFamily="34" charset="0"/>
              </a:rPr>
              <a:t> ở </a:t>
            </a:r>
            <a:r>
              <a:rPr lang="en-US" sz="3800" dirty="0" err="1" smtClean="0">
                <a:latin typeface="Arial" panose="020B0604020202020204" pitchFamily="34" charset="0"/>
                <a:cs typeface="Arial" panose="020B0604020202020204" pitchFamily="34" charset="0"/>
              </a:rPr>
              <a:t>nông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thôn</a:t>
            </a:r>
            <a:r>
              <a:rPr lang="en-US" sz="3800" dirty="0" smtClean="0">
                <a:latin typeface="Arial" panose="020B0604020202020204" pitchFamily="34" charset="0"/>
                <a:cs typeface="Arial" panose="020B0604020202020204" pitchFamily="34" charset="0"/>
              </a:rPr>
              <a:t>.</a:t>
            </a:r>
          </a:p>
          <a:p>
            <a:pPr>
              <a:lnSpc>
                <a:spcPct val="200000"/>
              </a:lnSpc>
            </a:pPr>
            <a:r>
              <a:rPr lang="en-US" sz="3800" dirty="0" err="1" smtClean="0">
                <a:latin typeface="Arial" panose="020B0604020202020204" pitchFamily="34" charset="0"/>
                <a:cs typeface="Arial" panose="020B0604020202020204" pitchFamily="34" charset="0"/>
              </a:rPr>
              <a:t>Bài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thơ</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nói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yêu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lũy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quê</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hương</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
        <p:nvSpPr>
          <p:cNvPr id="6" name="Rectangle 5"/>
          <p:cNvSpPr/>
          <p:nvPr/>
        </p:nvSpPr>
        <p:spPr>
          <a:xfrm>
            <a:off x="4902132" y="4891879"/>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4902132" y="6005036"/>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4902132" y="7118193"/>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4902132" y="7118193"/>
            <a:ext cx="609600" cy="609600"/>
          </a:xfrm>
          <a:prstGeom prst="rect">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6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animBg="1"/>
      <p:bldP spid="15" grpId="0" animBg="1"/>
      <p:bldP spid="16"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09393" flipH="1" flipV="1">
            <a:off x="15343121" y="1230086"/>
            <a:ext cx="5889760" cy="7862544"/>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471814">
            <a:off x="434" y="-406931"/>
            <a:ext cx="3654120" cy="669922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47763">
            <a:off x="-4603648" y="8649463"/>
            <a:ext cx="17924381" cy="5018827"/>
          </a:xfrm>
          <a:prstGeom prst="rect">
            <a:avLst/>
          </a:prstGeom>
        </p:spPr>
      </p:pic>
      <p:sp>
        <p:nvSpPr>
          <p:cNvPr id="10" name="TextBox 9"/>
          <p:cNvSpPr txBox="1"/>
          <p:nvPr/>
        </p:nvSpPr>
        <p:spPr>
          <a:xfrm>
            <a:off x="3533166" y="3996553"/>
            <a:ext cx="13182600" cy="3600986"/>
          </a:xfrm>
          <a:prstGeom prst="rect">
            <a:avLst/>
          </a:prstGeom>
          <a:noFill/>
        </p:spPr>
        <p:txBody>
          <a:bodyPr wrap="square" rtlCol="0">
            <a:spAutoFit/>
          </a:bodyPr>
          <a:lstStyle/>
          <a:p>
            <a:pPr marL="342900" indent="-342900">
              <a:lnSpc>
                <a:spcPct val="200000"/>
              </a:lnSpc>
              <a:buAutoNum type="alphaLcPeriod"/>
            </a:pPr>
            <a:r>
              <a:rPr lang="en-US" sz="3800" dirty="0" err="1" smtClean="0">
                <a:latin typeface="Arial" panose="020B0604020202020204" pitchFamily="34" charset="0"/>
                <a:cs typeface="Arial" panose="020B0604020202020204" pitchFamily="34" charset="0"/>
              </a:rPr>
              <a:t>Lũy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xanh</a:t>
            </a:r>
            <a:r>
              <a:rPr lang="en-US" sz="3800" dirty="0" smtClean="0">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rì</a:t>
            </a:r>
            <a:r>
              <a:rPr lang="en-US" sz="3800" b="1" dirty="0" smtClean="0">
                <a:solidFill>
                  <a:srgbClr val="009900"/>
                </a:solidFill>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rào</a:t>
            </a:r>
            <a:r>
              <a:rPr lang="en-US" sz="3800" b="1" dirty="0" smtClean="0">
                <a:solidFill>
                  <a:srgbClr val="009900"/>
                </a:solidFill>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trước</a:t>
            </a:r>
            <a:r>
              <a:rPr lang="en-US" sz="3800" b="1" dirty="0" smtClean="0">
                <a:solidFill>
                  <a:srgbClr val="009900"/>
                </a:solidFill>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gió</a:t>
            </a:r>
            <a:r>
              <a:rPr lang="en-US" sz="38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3800" dirty="0" err="1" smtClean="0">
                <a:latin typeface="Arial" panose="020B0604020202020204" pitchFamily="34" charset="0"/>
                <a:cs typeface="Arial" panose="020B0604020202020204" pitchFamily="34" charset="0"/>
              </a:rPr>
              <a:t>Trâu</a:t>
            </a:r>
            <a:r>
              <a:rPr lang="en-US" sz="3800" dirty="0" smtClean="0">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nằm</a:t>
            </a:r>
            <a:r>
              <a:rPr lang="en-US" sz="3800" b="1" dirty="0" smtClean="0">
                <a:solidFill>
                  <a:srgbClr val="009900"/>
                </a:solidFill>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nghỉ</a:t>
            </a:r>
            <a:r>
              <a:rPr lang="en-US" sz="3800" b="1" dirty="0" smtClean="0">
                <a:solidFill>
                  <a:srgbClr val="009900"/>
                </a:solidFill>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dưới</a:t>
            </a:r>
            <a:r>
              <a:rPr lang="en-US" sz="3800" b="1" dirty="0" smtClean="0">
                <a:solidFill>
                  <a:srgbClr val="009900"/>
                </a:solidFill>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bóng</a:t>
            </a:r>
            <a:r>
              <a:rPr lang="en-US" sz="3800" b="1" dirty="0" smtClean="0">
                <a:solidFill>
                  <a:srgbClr val="009900"/>
                </a:solidFill>
                <a:latin typeface="Arial" panose="020B0604020202020204" pitchFamily="34" charset="0"/>
                <a:cs typeface="Arial" panose="020B0604020202020204" pitchFamily="34" charset="0"/>
              </a:rPr>
              <a:t> </a:t>
            </a:r>
            <a:r>
              <a:rPr lang="en-US" sz="3800" b="1" dirty="0" err="1" smtClean="0">
                <a:solidFill>
                  <a:srgbClr val="009900"/>
                </a:solidFill>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3800" b="1" dirty="0" smtClean="0">
                <a:solidFill>
                  <a:srgbClr val="009900"/>
                </a:solidFill>
                <a:latin typeface="Arial" panose="020B0604020202020204" pitchFamily="34" charset="0"/>
                <a:cs typeface="Arial" panose="020B0604020202020204" pitchFamily="34" charset="0"/>
              </a:rPr>
              <a:t>Sao </a:t>
            </a:r>
            <a:r>
              <a:rPr lang="en-US" sz="3800" b="1" dirty="0" err="1" smtClean="0">
                <a:solidFill>
                  <a:srgbClr val="009900"/>
                </a:solidFill>
                <a:latin typeface="Arial" panose="020B0604020202020204" pitchFamily="34" charset="0"/>
                <a:cs typeface="Arial" panose="020B0604020202020204" pitchFamily="34" charset="0"/>
              </a:rPr>
              <a:t>đêm</a:t>
            </a:r>
            <a:r>
              <a:rPr lang="en-US" sz="3800" b="1" dirty="0" smtClean="0">
                <a:solidFill>
                  <a:srgbClr val="009900"/>
                </a:solidFill>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ngọn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đèn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thắp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sáng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cành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
        <p:nvSpPr>
          <p:cNvPr id="11" name="TextBox 10"/>
          <p:cNvSpPr txBox="1"/>
          <p:nvPr/>
        </p:nvSpPr>
        <p:spPr>
          <a:xfrm>
            <a:off x="3552216" y="3996553"/>
            <a:ext cx="13182600" cy="3600986"/>
          </a:xfrm>
          <a:prstGeom prst="rect">
            <a:avLst/>
          </a:prstGeom>
          <a:noFill/>
        </p:spPr>
        <p:txBody>
          <a:bodyPr wrap="square" rtlCol="0">
            <a:spAutoFit/>
          </a:bodyPr>
          <a:lstStyle/>
          <a:p>
            <a:pPr marL="342900" indent="-342900">
              <a:lnSpc>
                <a:spcPct val="200000"/>
              </a:lnSpc>
              <a:buAutoNum type="alphaLcPeriod"/>
            </a:pPr>
            <a:r>
              <a:rPr lang="en-US" sz="3800" dirty="0" err="1" smtClean="0">
                <a:latin typeface="Arial" panose="020B0604020202020204" pitchFamily="34" charset="0"/>
                <a:cs typeface="Arial" panose="020B0604020202020204" pitchFamily="34" charset="0"/>
              </a:rPr>
              <a:t>Lũy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xanh</a:t>
            </a:r>
            <a:r>
              <a:rPr lang="en-US" sz="3800" dirty="0" smtClean="0">
                <a:latin typeface="Arial" panose="020B0604020202020204" pitchFamily="34" charset="0"/>
                <a:cs typeface="Arial" panose="020B0604020202020204" pitchFamily="34" charset="0"/>
              </a:rPr>
              <a:t> </a:t>
            </a:r>
            <a:r>
              <a:rPr lang="en-US" sz="3800" b="1" dirty="0" err="1" smtClean="0">
                <a:solidFill>
                  <a:srgbClr val="FF0000"/>
                </a:solidFill>
                <a:latin typeface="Arial" panose="020B0604020202020204" pitchFamily="34" charset="0"/>
                <a:cs typeface="Arial" panose="020B0604020202020204" pitchFamily="34" charset="0"/>
              </a:rPr>
              <a:t>thế</a:t>
            </a:r>
            <a:r>
              <a:rPr lang="en-US" sz="3800" b="1" dirty="0" smtClean="0">
                <a:solidFill>
                  <a:srgbClr val="FF0000"/>
                </a:solidFill>
                <a:latin typeface="Arial" panose="020B0604020202020204" pitchFamily="34" charset="0"/>
                <a:cs typeface="Arial" panose="020B0604020202020204" pitchFamily="34" charset="0"/>
              </a:rPr>
              <a:t> </a:t>
            </a:r>
            <a:r>
              <a:rPr lang="en-US" sz="3800" b="1" dirty="0" err="1" smtClean="0">
                <a:solidFill>
                  <a:srgbClr val="FF0000"/>
                </a:solidFill>
                <a:latin typeface="Arial" panose="020B0604020202020204" pitchFamily="34" charset="0"/>
                <a:cs typeface="Arial" panose="020B0604020202020204" pitchFamily="34" charset="0"/>
              </a:rPr>
              <a:t>nào</a:t>
            </a:r>
            <a:r>
              <a:rPr lang="en-US" sz="3800" b="1" dirty="0" smtClean="0">
                <a:solidFill>
                  <a:srgbClr val="FF0000"/>
                </a:solidFill>
                <a:latin typeface="Arial" panose="020B0604020202020204" pitchFamily="34" charset="0"/>
                <a:cs typeface="Arial" panose="020B0604020202020204" pitchFamily="34" charset="0"/>
              </a:rPr>
              <a:t>?</a:t>
            </a:r>
            <a:endParaRPr lang="en-US" sz="3800" dirty="0" smtClean="0">
              <a:solidFill>
                <a:srgbClr val="FF0000"/>
              </a:solidFill>
              <a:latin typeface="Arial" panose="020B0604020202020204" pitchFamily="34" charset="0"/>
              <a:cs typeface="Arial" panose="020B0604020202020204" pitchFamily="34" charset="0"/>
            </a:endParaRPr>
          </a:p>
          <a:p>
            <a:pPr marL="342900" indent="-342900">
              <a:lnSpc>
                <a:spcPct val="200000"/>
              </a:lnSpc>
              <a:buAutoNum type="alphaLcPeriod"/>
            </a:pPr>
            <a:r>
              <a:rPr lang="en-US" sz="3800" dirty="0" err="1" smtClean="0">
                <a:latin typeface="Arial" panose="020B0604020202020204" pitchFamily="34" charset="0"/>
                <a:cs typeface="Arial" panose="020B0604020202020204" pitchFamily="34" charset="0"/>
              </a:rPr>
              <a:t>Trâu</a:t>
            </a:r>
            <a:r>
              <a:rPr lang="en-US" sz="3800" dirty="0" smtClean="0">
                <a:latin typeface="Arial" panose="020B0604020202020204" pitchFamily="34" charset="0"/>
                <a:cs typeface="Arial" panose="020B0604020202020204" pitchFamily="34" charset="0"/>
              </a:rPr>
              <a:t> </a:t>
            </a:r>
            <a:r>
              <a:rPr lang="en-US" sz="3800" b="1" dirty="0" err="1" smtClean="0">
                <a:solidFill>
                  <a:srgbClr val="FF0000"/>
                </a:solidFill>
                <a:latin typeface="Arial" panose="020B0604020202020204" pitchFamily="34" charset="0"/>
                <a:cs typeface="Arial" panose="020B0604020202020204" pitchFamily="34" charset="0"/>
              </a:rPr>
              <a:t>làm</a:t>
            </a:r>
            <a:r>
              <a:rPr lang="en-US" sz="3800" b="1" dirty="0" smtClean="0">
                <a:solidFill>
                  <a:srgbClr val="FF0000"/>
                </a:solidFill>
                <a:latin typeface="Arial" panose="020B0604020202020204" pitchFamily="34" charset="0"/>
                <a:cs typeface="Arial" panose="020B0604020202020204" pitchFamily="34" charset="0"/>
              </a:rPr>
              <a:t> </a:t>
            </a:r>
            <a:r>
              <a:rPr lang="en-US" sz="3800" b="1" dirty="0" err="1" smtClean="0">
                <a:solidFill>
                  <a:srgbClr val="FF0000"/>
                </a:solidFill>
                <a:latin typeface="Arial" panose="020B0604020202020204" pitchFamily="34" charset="0"/>
                <a:cs typeface="Arial" panose="020B0604020202020204" pitchFamily="34" charset="0"/>
              </a:rPr>
              <a:t>gì</a:t>
            </a:r>
            <a:r>
              <a:rPr lang="en-US" sz="3800" b="1" dirty="0" smtClean="0">
                <a:solidFill>
                  <a:srgbClr val="FF0000"/>
                </a:solidFill>
                <a:latin typeface="Arial" panose="020B0604020202020204" pitchFamily="34" charset="0"/>
                <a:cs typeface="Arial" panose="020B0604020202020204" pitchFamily="34" charset="0"/>
              </a:rPr>
              <a:t>?</a:t>
            </a:r>
            <a:endParaRPr lang="en-US" sz="3800" dirty="0" smtClean="0">
              <a:solidFill>
                <a:srgbClr val="FF0000"/>
              </a:solidFill>
              <a:latin typeface="Arial" panose="020B0604020202020204" pitchFamily="34" charset="0"/>
              <a:cs typeface="Arial" panose="020B0604020202020204" pitchFamily="34" charset="0"/>
            </a:endParaRPr>
          </a:p>
          <a:p>
            <a:pPr marL="342900" indent="-342900">
              <a:lnSpc>
                <a:spcPct val="200000"/>
              </a:lnSpc>
              <a:buAutoNum type="alphaLcPeriod"/>
            </a:pPr>
            <a:r>
              <a:rPr lang="en-US" sz="3800" b="1" dirty="0" err="1" smtClean="0">
                <a:solidFill>
                  <a:srgbClr val="FF0000"/>
                </a:solidFill>
                <a:latin typeface="Arial" panose="020B0604020202020204" pitchFamily="34" charset="0"/>
                <a:cs typeface="Arial" panose="020B0604020202020204" pitchFamily="34" charset="0"/>
              </a:rPr>
              <a:t>Cái</a:t>
            </a:r>
            <a:r>
              <a:rPr lang="en-US" sz="3800" b="1" dirty="0" smtClean="0">
                <a:solidFill>
                  <a:srgbClr val="FF0000"/>
                </a:solidFill>
                <a:latin typeface="Arial" panose="020B0604020202020204" pitchFamily="34" charset="0"/>
                <a:cs typeface="Arial" panose="020B0604020202020204" pitchFamily="34" charset="0"/>
              </a:rPr>
              <a:t> </a:t>
            </a:r>
            <a:r>
              <a:rPr lang="en-US" sz="3800" b="1" dirty="0" err="1" smtClean="0">
                <a:solidFill>
                  <a:srgbClr val="FF0000"/>
                </a:solidFill>
                <a:latin typeface="Arial" panose="020B0604020202020204" pitchFamily="34" charset="0"/>
                <a:cs typeface="Arial" panose="020B0604020202020204" pitchFamily="34" charset="0"/>
              </a:rPr>
              <a:t>gì</a:t>
            </a:r>
            <a:r>
              <a:rPr lang="en-US" sz="3800" b="1" dirty="0" smtClean="0">
                <a:solidFill>
                  <a:srgbClr val="FF0000"/>
                </a:solidFill>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ngọn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đèn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thắp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sáng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cành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tre</a:t>
            </a:r>
            <a:r>
              <a:rPr lang="en-US" sz="3800" dirty="0">
                <a:latin typeface="Arial" panose="020B0604020202020204" pitchFamily="34" charset="0"/>
                <a:cs typeface="Arial" panose="020B0604020202020204" pitchFamily="34" charset="0"/>
              </a:rPr>
              <a:t>?</a:t>
            </a:r>
          </a:p>
        </p:txBody>
      </p:sp>
      <p:pic>
        <p:nvPicPr>
          <p:cNvPr id="12" name="Picture 4"/>
          <p:cNvPicPr>
            <a:picLocks noChangeAspect="1"/>
          </p:cNvPicPr>
          <p:nvPr/>
        </p:nvPicPr>
        <p:blipFill>
          <a:blip r:embed="rId11">
            <a:alphaModFix amt="9500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414366" y="618166"/>
            <a:ext cx="15011400" cy="3048590"/>
          </a:xfrm>
          <a:prstGeom prst="rect">
            <a:avLst/>
          </a:prstGeom>
        </p:spPr>
      </p:pic>
      <p:sp>
        <p:nvSpPr>
          <p:cNvPr id="13" name="TextBox 8"/>
          <p:cNvSpPr txBox="1"/>
          <p:nvPr/>
        </p:nvSpPr>
        <p:spPr>
          <a:xfrm>
            <a:off x="4114800" y="1251064"/>
            <a:ext cx="11610532" cy="1410643"/>
          </a:xfrm>
          <a:prstGeom prst="rect">
            <a:avLst/>
          </a:prstGeom>
        </p:spPr>
        <p:txBody>
          <a:bodyPr wrap="square" lIns="0" tIns="0" rIns="0" bIns="0" rtlCol="0" anchor="t">
            <a:spAutoFit/>
          </a:bodyPr>
          <a:lstStyle/>
          <a:p>
            <a:pPr>
              <a:lnSpc>
                <a:spcPts val="11000"/>
              </a:lnSpc>
            </a:pPr>
            <a:r>
              <a:rPr lang="en-US" sz="4800" b="1" i="1" dirty="0" smtClean="0">
                <a:solidFill>
                  <a:srgbClr val="004A3D"/>
                </a:solidFill>
                <a:latin typeface="Arial" panose="020B0604020202020204" pitchFamily="34" charset="0"/>
                <a:cs typeface="Arial" panose="020B0604020202020204" pitchFamily="34" charset="0"/>
              </a:rPr>
              <a:t>3. </a:t>
            </a:r>
            <a:r>
              <a:rPr lang="en-US" sz="4800" b="1" i="1" dirty="0" err="1" smtClean="0">
                <a:solidFill>
                  <a:srgbClr val="004A3D"/>
                </a:solidFill>
                <a:latin typeface="Arial" panose="020B0604020202020204" pitchFamily="34" charset="0"/>
                <a:cs typeface="Arial" panose="020B0604020202020204" pitchFamily="34" charset="0"/>
              </a:rPr>
              <a:t>Đặt</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câu</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hỏi</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cho</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bộ</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phận</a:t>
            </a:r>
            <a:r>
              <a:rPr lang="en-US" sz="4800" b="1" i="1" dirty="0" smtClean="0">
                <a:solidFill>
                  <a:srgbClr val="004A3D"/>
                </a:solidFill>
                <a:latin typeface="Arial" panose="020B0604020202020204" pitchFamily="34" charset="0"/>
                <a:cs typeface="Arial" panose="020B0604020202020204" pitchFamily="34" charset="0"/>
              </a:rPr>
              <a:t> </a:t>
            </a:r>
            <a:r>
              <a:rPr lang="en-US" sz="4800" b="1" i="1" dirty="0" err="1" smtClean="0">
                <a:solidFill>
                  <a:srgbClr val="004A3D"/>
                </a:solidFill>
                <a:latin typeface="Arial" panose="020B0604020202020204" pitchFamily="34" charset="0"/>
                <a:cs typeface="Arial" panose="020B0604020202020204" pitchFamily="34" charset="0"/>
              </a:rPr>
              <a:t>câu</a:t>
            </a:r>
            <a:r>
              <a:rPr lang="en-US" sz="4800" b="1" i="1" dirty="0" smtClean="0">
                <a:solidFill>
                  <a:srgbClr val="004A3D"/>
                </a:solidFill>
                <a:latin typeface="Arial" panose="020B0604020202020204" pitchFamily="34" charset="0"/>
                <a:cs typeface="Arial" panose="020B0604020202020204" pitchFamily="34" charset="0"/>
              </a:rPr>
              <a:t> in </a:t>
            </a:r>
            <a:r>
              <a:rPr lang="en-US" sz="4800" b="1" i="1" dirty="0" err="1" smtClean="0">
                <a:solidFill>
                  <a:srgbClr val="004A3D"/>
                </a:solidFill>
                <a:latin typeface="Arial" panose="020B0604020202020204" pitchFamily="34" charset="0"/>
                <a:cs typeface="Arial" panose="020B0604020202020204" pitchFamily="34" charset="0"/>
              </a:rPr>
              <a:t>đậm</a:t>
            </a:r>
            <a:r>
              <a:rPr lang="en-US" sz="4800" b="1" i="1" dirty="0" smtClean="0">
                <a:solidFill>
                  <a:srgbClr val="004A3D"/>
                </a:solidFill>
                <a:latin typeface="Arial" panose="020B0604020202020204" pitchFamily="34" charset="0"/>
                <a:cs typeface="Arial" panose="020B0604020202020204" pitchFamily="34" charset="0"/>
              </a:rPr>
              <a:t>:</a:t>
            </a:r>
            <a:endParaRPr lang="en-US" sz="4800" b="1" i="1" dirty="0">
              <a:solidFill>
                <a:srgbClr val="004A3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723</Words>
  <Application>Microsoft Office PowerPoint</Application>
  <PresentationFormat>Custom</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Symbol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13</cp:revision>
  <dcterms:created xsi:type="dcterms:W3CDTF">2006-08-16T00:00:00Z</dcterms:created>
  <dcterms:modified xsi:type="dcterms:W3CDTF">2021-11-01T07:48:40Z</dcterms:modified>
  <dc:identifier>DAEt-d3kjac</dc:identifier>
</cp:coreProperties>
</file>