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9120" autoAdjust="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slide" Target="slide4.xml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slide" Target="slide5.xml"/><Relationship Id="rId10" Type="http://schemas.microsoft.com/office/2007/relationships/hdphoto" Target="../media/hdphoto4.wdp"/><Relationship Id="rId19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2209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66</Words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2021-01-21T08:25:04Z</dcterms:modified>
</cp:coreProperties>
</file>