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6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Tam </a:t>
            </a:r>
            <a:r>
              <a:rPr lang="en-US" dirty="0" err="1">
                <a:solidFill>
                  <a:srgbClr val="00B050"/>
                </a:solidFill>
              </a:rPr>
              <a:t>giác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-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dirty="0" err="1">
                <a:solidFill>
                  <a:srgbClr val="FFC000"/>
                </a:solidFill>
              </a:rPr>
              <a:t>Hình</a:t>
            </a:r>
            <a:r>
              <a:rPr lang="en-US" dirty="0">
                <a:solidFill>
                  <a:srgbClr val="FFC000"/>
                </a:solidFill>
              </a:rPr>
              <a:t> thang </a:t>
            </a:r>
            <a:r>
              <a:rPr lang="en-US" dirty="0" err="1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561" y="154502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BTVN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7147" y="2723043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19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900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3323604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thang </a:t>
            </a:r>
            <a:r>
              <a:rPr lang="en-US" b="1" dirty="0" err="1" smtClean="0">
                <a:solidFill>
                  <a:srgbClr val="0070C0"/>
                </a:solidFill>
              </a:rPr>
              <a:t>cân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547</Words>
  <Application>Microsoft Office PowerPoint</Application>
  <PresentationFormat>Widescreen</PresentationFormat>
  <Paragraphs>142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Cambria Math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Windows User</cp:lastModifiedBy>
  <cp:revision>100</cp:revision>
  <dcterms:created xsi:type="dcterms:W3CDTF">2021-08-12T09:44:50Z</dcterms:created>
  <dcterms:modified xsi:type="dcterms:W3CDTF">2021-10-22T07:44:03Z</dcterms:modified>
</cp:coreProperties>
</file>