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9" r:id="rId2"/>
    <p:sldId id="307" r:id="rId3"/>
    <p:sldId id="386" r:id="rId4"/>
    <p:sldId id="372" r:id="rId5"/>
    <p:sldId id="374" r:id="rId6"/>
    <p:sldId id="387" r:id="rId7"/>
    <p:sldId id="356" r:id="rId8"/>
    <p:sldId id="358" r:id="rId9"/>
    <p:sldId id="375" r:id="rId10"/>
    <p:sldId id="345" r:id="rId11"/>
    <p:sldId id="360" r:id="rId12"/>
    <p:sldId id="361" r:id="rId13"/>
    <p:sldId id="379" r:id="rId14"/>
    <p:sldId id="380" r:id="rId15"/>
    <p:sldId id="381" r:id="rId16"/>
    <p:sldId id="382" r:id="rId17"/>
    <p:sldId id="390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374" autoAdjust="0"/>
  </p:normalViewPr>
  <p:slideViewPr>
    <p:cSldViewPr>
      <p:cViewPr varScale="1">
        <p:scale>
          <a:sx n="42" d="100"/>
          <a:sy n="42" d="100"/>
        </p:scale>
        <p:origin x="120" y="10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44200" y="3719346"/>
            <a:ext cx="194788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24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 VÀ</a:t>
            </a:r>
          </a:p>
          <a:p>
            <a:pPr algn="ctr"/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26765" y="854791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 CÁC DẠNG TOÁN THƯỜNG GẶP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887566" y="6934200"/>
            <a:ext cx="13137807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 TẬP HÀM SỐ LƯỢNG GIÁC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20"/>
            <a:ext cx="19013083" cy="31351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874947"/>
            <a:ext cx="22567604" cy="4478854"/>
            <a:chOff x="1205494" y="6842823"/>
            <a:chExt cx="22139783" cy="66445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42823"/>
              <a:ext cx="3602783" cy="1232821"/>
              <a:chOff x="1205494" y="6842823"/>
              <a:chExt cx="3602783" cy="123282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40184" y="5978367"/>
                <a:ext cx="1118671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66709" y="6842823"/>
                <a:ext cx="2641568" cy="123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412539"/>
            <a:chOff x="992187" y="2564544"/>
            <a:chExt cx="22353091" cy="34129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1052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1415" y="1033297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033297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70963" y="3317514"/>
                <a:ext cx="9855036" cy="104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2020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63" y="3317514"/>
                <a:ext cx="9855036" cy="1048300"/>
              </a:xfrm>
              <a:prstGeom prst="rect">
                <a:avLst/>
              </a:prstGeom>
              <a:blipFill>
                <a:blip r:embed="rId4"/>
                <a:stretch>
                  <a:fillRect l="-2475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5338" y="46554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465540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43018" y="463153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463153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55297" y="464289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297" y="464289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966385" y="4457199"/>
                <a:ext cx="6670302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385" y="4457199"/>
                <a:ext cx="6670302" cy="1317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62847" y="8165681"/>
                <a:ext cx="135336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8165681"/>
                <a:ext cx="13533614" cy="754053"/>
              </a:xfrm>
              <a:prstGeom prst="rect">
                <a:avLst/>
              </a:prstGeom>
              <a:blipFill>
                <a:blip r:embed="rId9"/>
                <a:stretch>
                  <a:fillRect l="-1802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62847" y="9157744"/>
                <a:ext cx="10660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9157744"/>
                <a:ext cx="10660860" cy="830997"/>
              </a:xfrm>
              <a:prstGeom prst="rect">
                <a:avLst/>
              </a:prstGeom>
              <a:blipFill>
                <a:blip r:embed="rId10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125638" y="4557362"/>
            <a:ext cx="962891" cy="97933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567604" cy="3981325"/>
            <a:chOff x="1205494" y="6941416"/>
            <a:chExt cx="22139783" cy="398184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7438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84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1415" y="1009173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009173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22516" y="3245946"/>
                <a:ext cx="10381744" cy="1048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245946"/>
                <a:ext cx="10381744" cy="1048300"/>
              </a:xfrm>
              <a:prstGeom prst="rect">
                <a:avLst/>
              </a:prstGeom>
              <a:blipFill>
                <a:blip r:embed="rId4"/>
                <a:stretch>
                  <a:fillRect l="-2290" t="-4651" b="-18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0405" y="4583571"/>
                <a:ext cx="27121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05" y="4583571"/>
                <a:ext cx="27121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89538" y="4416779"/>
                <a:ext cx="6732444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4416779"/>
                <a:ext cx="6732444" cy="1317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04260" y="4661156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260" y="4661156"/>
                <a:ext cx="554008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36628" y="4702360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628" y="4702360"/>
                <a:ext cx="599696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9124" y="7968087"/>
                <a:ext cx="1794666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−1≠0⇔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≠1⇔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24" y="7968087"/>
                <a:ext cx="17946667" cy="754053"/>
              </a:xfrm>
              <a:prstGeom prst="rect">
                <a:avLst/>
              </a:prstGeom>
              <a:blipFill>
                <a:blip r:embed="rId9"/>
                <a:stretch>
                  <a:fillRect l="-132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962847" y="9023519"/>
                <a:ext cx="896002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9023519"/>
                <a:ext cx="8960029" cy="754053"/>
              </a:xfrm>
              <a:prstGeom prst="rect">
                <a:avLst/>
              </a:prstGeom>
              <a:blipFill>
                <a:blip r:embed="rId10"/>
                <a:stretch>
                  <a:fillRect l="-2721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436628" y="466231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11326" y="6389435"/>
            <a:ext cx="23161616" cy="4868155"/>
            <a:chOff x="1205494" y="6947471"/>
            <a:chExt cx="22139783" cy="653992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1"/>
              <a:ext cx="3426594" cy="1228728"/>
              <a:chOff x="1205494" y="6947471"/>
              <a:chExt cx="3426594" cy="122872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5155" y="6033395"/>
                <a:ext cx="122872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90520" y="7003251"/>
                <a:ext cx="2641568" cy="111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65256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5592" y="1041114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041114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69682" y="3304853"/>
                <a:ext cx="13544188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82" y="3304853"/>
                <a:ext cx="13544188" cy="1082669"/>
              </a:xfrm>
              <a:prstGeom prst="rect">
                <a:avLst/>
              </a:prstGeom>
              <a:blipFill>
                <a:blip r:embed="rId4"/>
                <a:stretch>
                  <a:fillRect l="-1755" t="-3371" r="-1485" b="-1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7812" y="4442765"/>
                <a:ext cx="6729533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12" y="4442765"/>
                <a:ext cx="6729533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4451146"/>
                <a:ext cx="7193541" cy="13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4451146"/>
                <a:ext cx="7193541" cy="1321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554496" y="468603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=∅</m:t>
                      </m:r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496" y="4686036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616493" y="468603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493" y="4686035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535337" y="8975063"/>
                <a:ext cx="9864147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37" y="8975063"/>
                <a:ext cx="9864147" cy="1076770"/>
              </a:xfrm>
              <a:prstGeom prst="rect">
                <a:avLst/>
              </a:prstGeom>
              <a:blipFill>
                <a:blip r:embed="rId9"/>
                <a:stretch>
                  <a:fillRect l="-2472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502143" y="7596312"/>
                <a:ext cx="20193000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≠0⇔2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43" y="7596312"/>
                <a:ext cx="20193000" cy="1082669"/>
              </a:xfrm>
              <a:prstGeom prst="rect">
                <a:avLst/>
              </a:prstGeom>
              <a:blipFill>
                <a:blip r:embed="rId10"/>
                <a:stretch>
                  <a:fillRect l="-1177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041018" y="457632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8343211"/>
            <a:ext cx="22136901" cy="5143324"/>
            <a:chOff x="1205494" y="6762773"/>
            <a:chExt cx="22139783" cy="67246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2773"/>
              <a:ext cx="3493741" cy="1086485"/>
              <a:chOff x="1205494" y="6762773"/>
              <a:chExt cx="3493741" cy="10864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762773"/>
                <a:ext cx="2641568" cy="108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391942" cy="53340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57400" y="122297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22973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3107" y="3577688"/>
                <a:ext cx="10381744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07" y="3577688"/>
                <a:ext cx="10381744" cy="1058175"/>
              </a:xfrm>
              <a:prstGeom prst="rect">
                <a:avLst/>
              </a:prstGeom>
              <a:blipFill>
                <a:blip r:embed="rId4"/>
                <a:stretch>
                  <a:fillRect l="-2349" t="-5780" r="-1057" b="-16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1376" y="4861247"/>
                <a:ext cx="7360342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4861247"/>
                <a:ext cx="7360342" cy="131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578378" y="5121863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378" y="5121863"/>
                <a:ext cx="67324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00278" y="6442501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6442501"/>
                <a:ext cx="554008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578378" y="6148514"/>
                <a:ext cx="6994237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378" y="6148514"/>
                <a:ext cx="6994237" cy="1317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57400" y="9404422"/>
                <a:ext cx="18861067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404422"/>
                <a:ext cx="18861067" cy="1568378"/>
              </a:xfrm>
              <a:prstGeom prst="rect">
                <a:avLst/>
              </a:prstGeom>
              <a:blipFill>
                <a:blip r:embed="rId9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998342" y="11115230"/>
                <a:ext cx="10134600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42" y="11115230"/>
                <a:ext cx="10134600" cy="1076770"/>
              </a:xfrm>
              <a:prstGeom prst="rect">
                <a:avLst/>
              </a:prstGeom>
              <a:blipFill>
                <a:blip r:embed="rId10"/>
                <a:stretch>
                  <a:fillRect l="-2407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0578378" y="643513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009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2428" y="6518716"/>
            <a:ext cx="23090513" cy="5291621"/>
            <a:chOff x="1205494" y="6941416"/>
            <a:chExt cx="22139783" cy="529231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0542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391942" cy="35094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58291" y="10979340"/>
                <a:ext cx="25585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91" y="10979340"/>
                <a:ext cx="255850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00278" y="3333023"/>
                <a:ext cx="135441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333023"/>
                <a:ext cx="13544188" cy="830997"/>
              </a:xfrm>
              <a:prstGeom prst="rect">
                <a:avLst/>
              </a:prstGeom>
              <a:blipFill>
                <a:blip r:embed="rId4"/>
                <a:stretch>
                  <a:fillRect l="-175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7625" y="4483003"/>
                <a:ext cx="67295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5" y="4483003"/>
                <a:ext cx="672953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2229" y="4491170"/>
                <a:ext cx="71935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29" y="4491170"/>
                <a:ext cx="719354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63863" y="445719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863" y="4457199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55539" y="4483002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=∅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539" y="4483002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63757" y="8767107"/>
                <a:ext cx="1414691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57" y="8767107"/>
                <a:ext cx="14146919" cy="754053"/>
              </a:xfrm>
              <a:prstGeom prst="rect">
                <a:avLst/>
              </a:prstGeom>
              <a:blipFill>
                <a:blip r:embed="rId9"/>
                <a:stretch>
                  <a:fillRect l="-172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363757" y="7738157"/>
                <a:ext cx="2066088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≤1⇒1≤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+2≤3,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57" y="7738157"/>
                <a:ext cx="20660888" cy="754053"/>
              </a:xfrm>
              <a:prstGeom prst="rect">
                <a:avLst/>
              </a:prstGeom>
              <a:blipFill>
                <a:blip r:embed="rId10"/>
                <a:stretch>
                  <a:fillRect l="-118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924773" y="43908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1D0BEFC-DDE7-4D55-8F42-767990E22B64}"/>
                  </a:ext>
                </a:extLst>
              </p:cNvPr>
              <p:cNvSpPr/>
              <p:nvPr/>
            </p:nvSpPr>
            <p:spPr>
              <a:xfrm>
                <a:off x="1340041" y="9911127"/>
                <a:ext cx="1414691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1D0BEFC-DDE7-4D55-8F42-767990E22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41" y="9911127"/>
                <a:ext cx="14146919" cy="754053"/>
              </a:xfrm>
              <a:prstGeom prst="rect">
                <a:avLst/>
              </a:prstGeom>
              <a:blipFill>
                <a:blip r:embed="rId11"/>
                <a:stretch>
                  <a:fillRect l="-172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0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43451" y="6144329"/>
            <a:ext cx="23229491" cy="6025958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52559"/>
              <a:chOff x="1205494" y="6941416"/>
              <a:chExt cx="3493741" cy="85255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5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159077"/>
            <a:chOff x="992187" y="2564544"/>
            <a:chExt cx="22353091" cy="31594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570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28882" y="113392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82" y="1133929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027987" y="3331955"/>
            <a:ext cx="113659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7521" y="4280087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21" y="4280087"/>
                <a:ext cx="352456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77000" y="4350603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350603"/>
                <a:ext cx="673244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909712" y="4426803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712" y="4426803"/>
                <a:ext cx="55400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85545" y="4426803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545" y="4426803"/>
                <a:ext cx="599696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37567" y="7302434"/>
                <a:ext cx="1794666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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 là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67" y="7302434"/>
                <a:ext cx="17946667" cy="754053"/>
              </a:xfrm>
              <a:prstGeom prst="rect">
                <a:avLst/>
              </a:prstGeom>
              <a:blipFill>
                <a:blip r:embed="rId8"/>
                <a:stretch>
                  <a:fillRect l="-1359" t="-17742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0843" y="8294497"/>
                <a:ext cx="896002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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chẵn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8294497"/>
                <a:ext cx="8960029" cy="754053"/>
              </a:xfrm>
              <a:prstGeom prst="rect">
                <a:avLst/>
              </a:prstGeom>
              <a:blipFill>
                <a:blip r:embed="rId9"/>
                <a:stretch>
                  <a:fillRect l="-2653" t="-17886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6645166" y="446153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/>
              <p:nvPr/>
            </p:nvSpPr>
            <p:spPr>
              <a:xfrm>
                <a:off x="1470842" y="9322407"/>
                <a:ext cx="8960029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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2" y="9322407"/>
                <a:ext cx="8960029" cy="1415772"/>
              </a:xfrm>
              <a:prstGeom prst="rect">
                <a:avLst/>
              </a:prstGeom>
              <a:blipFill>
                <a:blip r:embed="rId10"/>
                <a:stretch>
                  <a:fillRect l="-2653" t="-9442" b="-1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/>
              <p:nvPr/>
            </p:nvSpPr>
            <p:spPr>
              <a:xfrm>
                <a:off x="1470842" y="10394565"/>
                <a:ext cx="92964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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B960FE0-8EC2-4460-9B4E-BE82D89E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2" y="10394565"/>
                <a:ext cx="9296402" cy="754053"/>
              </a:xfrm>
              <a:prstGeom prst="rect">
                <a:avLst/>
              </a:prstGeom>
              <a:blipFill>
                <a:blip r:embed="rId11"/>
                <a:stretch>
                  <a:fillRect l="-2557" t="-17742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5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  <p:bldP spid="58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0969" y="7389492"/>
            <a:ext cx="23208403" cy="5869308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75313"/>
              <a:chOff x="1205494" y="6941416"/>
              <a:chExt cx="3493741" cy="87531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75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7430" y="2424302"/>
            <a:ext cx="23391942" cy="465319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53247" y="1232809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7" y="1232809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91745" y="3661901"/>
                <a:ext cx="1655394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45" y="3661901"/>
                <a:ext cx="16553944" cy="768993"/>
              </a:xfrm>
              <a:prstGeom prst="rect">
                <a:avLst/>
              </a:prstGeom>
              <a:blipFill>
                <a:blip r:embed="rId4"/>
                <a:stretch>
                  <a:fillRect l="-1436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5338" y="4693728"/>
                <a:ext cx="97707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4693728"/>
                <a:ext cx="977077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20917" y="4711553"/>
                <a:ext cx="105141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917" y="4711553"/>
                <a:ext cx="1051414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21191" y="5836722"/>
                <a:ext cx="68032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91" y="5836722"/>
                <a:ext cx="680326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275834" y="5823209"/>
                <a:ext cx="101364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ẻ,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834" y="5823209"/>
                <a:ext cx="1013647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11792" y="8297165"/>
                <a:ext cx="82879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92" y="8297165"/>
                <a:ext cx="8287902" cy="754053"/>
              </a:xfrm>
              <a:prstGeom prst="rect">
                <a:avLst/>
              </a:prstGeom>
              <a:blipFill>
                <a:blip r:embed="rId9"/>
                <a:stretch>
                  <a:fillRect l="-2943" t="-16129" r="-228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191483" y="9216428"/>
                <a:ext cx="17838208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TXĐ: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3" y="9216428"/>
                <a:ext cx="17838208" cy="1076770"/>
              </a:xfrm>
              <a:prstGeom prst="rect">
                <a:avLst/>
              </a:prstGeom>
              <a:blipFill>
                <a:blip r:embed="rId10"/>
                <a:stretch>
                  <a:fillRect l="-1332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324325" y="582320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415A4F4-60BD-4429-B86A-986006374C10}"/>
                  </a:ext>
                </a:extLst>
              </p:cNvPr>
              <p:cNvSpPr/>
              <p:nvPr/>
            </p:nvSpPr>
            <p:spPr>
              <a:xfrm>
                <a:off x="1219199" y="10430699"/>
                <a:ext cx="1642648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415A4F4-60BD-4429-B86A-986006374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0430699"/>
                <a:ext cx="16426489" cy="754053"/>
              </a:xfrm>
              <a:prstGeom prst="rect">
                <a:avLst/>
              </a:prstGeom>
              <a:blipFill>
                <a:blip r:embed="rId11"/>
                <a:stretch>
                  <a:fillRect l="-1447" t="-17742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29B1FA0-689F-4BC3-BA32-88CF2BB45B30}"/>
                  </a:ext>
                </a:extLst>
              </p:cNvPr>
              <p:cNvSpPr/>
              <p:nvPr/>
            </p:nvSpPr>
            <p:spPr>
              <a:xfrm>
                <a:off x="1303031" y="11379399"/>
                <a:ext cx="6382903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29B1FA0-689F-4BC3-BA32-88CF2BB45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31" y="11379399"/>
                <a:ext cx="6382903" cy="768993"/>
              </a:xfrm>
              <a:prstGeom prst="rect">
                <a:avLst/>
              </a:prstGeom>
              <a:blipFill>
                <a:blip r:embed="rId12"/>
                <a:stretch>
                  <a:fillRect l="-3820" t="-15873" r="-3629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9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  <p:bldP spid="56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581400"/>
            <a:ext cx="1279869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344400" y="4724400"/>
                <a:ext cx="12573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24400"/>
                <a:ext cx="12573000" cy="754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9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133600"/>
            <a:ext cx="1417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82709"/>
              </p:ext>
            </p:extLst>
          </p:nvPr>
        </p:nvGraphicFramePr>
        <p:xfrm>
          <a:off x="1478280" y="4419600"/>
          <a:ext cx="19583400" cy="9320437"/>
        </p:xfrm>
        <a:graphic>
          <a:graphicData uri="http://schemas.openxmlformats.org/drawingml/2006/table">
            <a:tbl>
              <a:tblPr/>
              <a:tblGrid>
                <a:gridCol w="4864127">
                  <a:extLst>
                    <a:ext uri="{9D8B030D-6E8A-4147-A177-3AD203B41FA5}">
                      <a16:colId xmlns:a16="http://schemas.microsoft.com/office/drawing/2014/main" val="3282124849"/>
                    </a:ext>
                  </a:extLst>
                </a:gridCol>
                <a:gridCol w="3073564">
                  <a:extLst>
                    <a:ext uri="{9D8B030D-6E8A-4147-A177-3AD203B41FA5}">
                      <a16:colId xmlns:a16="http://schemas.microsoft.com/office/drawing/2014/main" val="3472192634"/>
                    </a:ext>
                  </a:extLst>
                </a:gridCol>
                <a:gridCol w="3810235">
                  <a:extLst>
                    <a:ext uri="{9D8B030D-6E8A-4147-A177-3AD203B41FA5}">
                      <a16:colId xmlns:a16="http://schemas.microsoft.com/office/drawing/2014/main" val="877119107"/>
                    </a:ext>
                  </a:extLst>
                </a:gridCol>
                <a:gridCol w="3919500">
                  <a:extLst>
                    <a:ext uri="{9D8B030D-6E8A-4147-A177-3AD203B41FA5}">
                      <a16:colId xmlns:a16="http://schemas.microsoft.com/office/drawing/2014/main" val="1612985963"/>
                    </a:ext>
                  </a:extLst>
                </a:gridCol>
                <a:gridCol w="3915974">
                  <a:extLst>
                    <a:ext uri="{9D8B030D-6E8A-4147-A177-3AD203B41FA5}">
                      <a16:colId xmlns:a16="http://schemas.microsoft.com/office/drawing/2014/main" val="1179271442"/>
                    </a:ext>
                  </a:extLst>
                </a:gridCol>
              </a:tblGrid>
              <a:tr h="79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=sinx</a:t>
                      </a: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cosx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tanx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cotx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82772"/>
                  </a:ext>
                </a:extLst>
              </a:tr>
              <a:tr h="903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801365"/>
                  </a:ext>
                </a:extLst>
              </a:tr>
              <a:tr h="905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giá trị</a:t>
                      </a: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555277"/>
                  </a:ext>
                </a:extLst>
              </a:tr>
              <a:tr h="905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chẵn lẻ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7413"/>
                  </a:ext>
                </a:extLst>
              </a:tr>
              <a:tr h="1320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kỳ tuần hoàn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638152"/>
                  </a:ext>
                </a:extLst>
              </a:tr>
              <a:tr h="2488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biến thiên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 trên mỗi khoảng...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 trên mỗi khoảng...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223349"/>
                  </a:ext>
                </a:extLst>
              </a:tr>
              <a:tr h="1973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thị</a:t>
                      </a:r>
                      <a:endParaRPr kumimoji="0" lang="en-US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một đường hình sin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69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5980" y="31784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7"/>
            <a:ext cx="13409692" cy="972303"/>
            <a:chOff x="7459670" y="7543799"/>
            <a:chExt cx="22151146" cy="972431"/>
          </a:xfrm>
        </p:grpSpPr>
        <p:sp>
          <p:nvSpPr>
            <p:cNvPr id="44" name="TextBox 43"/>
            <p:cNvSpPr txBox="1"/>
            <p:nvPr/>
          </p:nvSpPr>
          <p:spPr>
            <a:xfrm>
              <a:off x="11660972" y="7669934"/>
              <a:ext cx="17949844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Tìm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hàm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3729123" cy="972431"/>
              <a:chOff x="7459669" y="7543800"/>
              <a:chExt cx="3729123" cy="972431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3" y="7655395"/>
                <a:ext cx="3719609" cy="860836"/>
                <a:chOff x="7469183" y="7655395"/>
                <a:chExt cx="3719609" cy="860836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8869466" y="6269501"/>
                  <a:ext cx="846447" cy="364701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41780" y="7655395"/>
                  <a:ext cx="3647012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Dạng</a:t>
                  </a:r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1.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60816" y="2990757"/>
            <a:ext cx="12510785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964306" y="3934467"/>
                <a:ext cx="14809504" cy="11626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06" y="3934467"/>
                <a:ext cx="14809504" cy="1162626"/>
              </a:xfrm>
              <a:prstGeom prst="rect">
                <a:avLst/>
              </a:prstGeom>
              <a:blipFill>
                <a:blip r:embed="rId3"/>
                <a:stretch>
                  <a:fillRect l="-1605" b="-36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992015" y="5226767"/>
                <a:ext cx="12845441" cy="8936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15" y="5226767"/>
                <a:ext cx="12845441" cy="893643"/>
              </a:xfrm>
              <a:prstGeom prst="rect">
                <a:avLst/>
              </a:prstGeom>
              <a:blipFill>
                <a:blip r:embed="rId4"/>
                <a:stretch>
                  <a:fillRect l="-1898" t="-2041" b="-27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958520" y="6402340"/>
                <a:ext cx="11704540" cy="96148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20" y="6402340"/>
                <a:ext cx="11704540" cy="961482"/>
              </a:xfrm>
              <a:prstGeom prst="rect">
                <a:avLst/>
              </a:prstGeom>
              <a:blipFill>
                <a:blip r:embed="rId5"/>
                <a:stretch>
                  <a:fillRect l="-2031" t="-5696" b="-145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958520" y="7575089"/>
                <a:ext cx="12314140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20" y="7575089"/>
                <a:ext cx="12314140" cy="754053"/>
              </a:xfrm>
              <a:prstGeom prst="rect">
                <a:avLst/>
              </a:prstGeom>
              <a:blipFill>
                <a:blip r:embed="rId6"/>
                <a:stretch>
                  <a:fillRect l="-1931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695454"/>
            <a:ext cx="16086894" cy="1328120"/>
            <a:chOff x="7459670" y="7410451"/>
            <a:chExt cx="26573551" cy="1328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459670" y="7410451"/>
                  <a:ext cx="26573551" cy="1328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4800" b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sz="48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dụ</a:t>
                  </a:r>
                  <a:r>
                    <a:rPr lang="en-US" sz="48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1.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4800" dirty="0">
                      <a:effectLst/>
                      <a:latin typeface="Palatino Linotype" panose="0204050205050503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670" y="7410451"/>
                  <a:ext cx="26573551" cy="1328297"/>
                </a:xfrm>
                <a:prstGeom prst="rect">
                  <a:avLst/>
                </a:prstGeom>
                <a:blipFill>
                  <a:blip r:embed="rId3"/>
                  <a:stretch>
                    <a:fillRect l="-1705" b="-12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Isosceles Triangle 44"/>
            <p:cNvSpPr/>
            <p:nvPr/>
          </p:nvSpPr>
          <p:spPr>
            <a:xfrm rot="16200000">
              <a:off x="7469937" y="7533532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4343400" y="3026857"/>
            <a:ext cx="14809504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660816" y="3978216"/>
                <a:ext cx="12845441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3978216"/>
                <a:ext cx="12845441" cy="754053"/>
              </a:xfrm>
              <a:prstGeom prst="rect">
                <a:avLst/>
              </a:prstGeom>
              <a:blipFill>
                <a:blip r:embed="rId4"/>
                <a:stretch>
                  <a:fillRect l="-1850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4449860" y="4876800"/>
                <a:ext cx="11704540" cy="12167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60" y="4876800"/>
                <a:ext cx="11704540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660816" y="5867400"/>
                <a:ext cx="12314140" cy="173848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5867400"/>
                <a:ext cx="12314140" cy="1738489"/>
              </a:xfrm>
              <a:prstGeom prst="rect">
                <a:avLst/>
              </a:prstGeom>
              <a:blipFill>
                <a:blip r:embed="rId6"/>
                <a:stretch>
                  <a:fillRect l="-193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695460"/>
            <a:ext cx="16086894" cy="1231234"/>
            <a:chOff x="7459670" y="7410451"/>
            <a:chExt cx="26573551" cy="1231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459670" y="7410451"/>
                  <a:ext cx="26573551" cy="1231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Ví </a:t>
                  </a:r>
                  <a:r>
                    <a:rPr lang="en-US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</a:t>
                  </a:r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670" y="7410451"/>
                  <a:ext cx="26573551" cy="1231397"/>
                </a:xfrm>
                <a:prstGeom prst="rect">
                  <a:avLst/>
                </a:prstGeom>
                <a:blipFill>
                  <a:blip r:embed="rId3"/>
                  <a:stretch>
                    <a:fillRect l="-1478" b="-8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Isosceles Triangle 44"/>
            <p:cNvSpPr/>
            <p:nvPr/>
          </p:nvSpPr>
          <p:spPr>
            <a:xfrm rot="16200000">
              <a:off x="7469937" y="7533532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4343400" y="3026857"/>
            <a:ext cx="14809504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660816" y="3978216"/>
                <a:ext cx="12845441" cy="108266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6" y="3978216"/>
                <a:ext cx="12845441" cy="1082669"/>
              </a:xfrm>
              <a:prstGeom prst="rect">
                <a:avLst/>
              </a:prstGeom>
              <a:blipFill>
                <a:blip r:embed="rId4"/>
                <a:stretch>
                  <a:fillRect l="-1850" b="-1073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4449860" y="5347092"/>
                <a:ext cx="11704540" cy="12167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60" y="5347092"/>
                <a:ext cx="11704540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286880" y="6858000"/>
                <a:ext cx="12314140" cy="97007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80" y="6858000"/>
                <a:ext cx="12314140" cy="970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5ADDA1-362B-4372-8F56-AD8EF970A687}"/>
                  </a:ext>
                </a:extLst>
              </p:cNvPr>
              <p:cNvSpPr/>
              <p:nvPr/>
            </p:nvSpPr>
            <p:spPr>
              <a:xfrm>
                <a:off x="710524" y="7772400"/>
                <a:ext cx="12845440" cy="12167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5ADDA1-362B-4372-8F56-AD8EF970A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7772400"/>
                <a:ext cx="12845440" cy="1216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5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981200"/>
                <a:ext cx="13685670" cy="1715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440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nl-NL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nl-NL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400">
                        <a:latin typeface="Cambria Math" panose="02040503050406030204" pitchFamily="18" charset="0"/>
                      </a:rPr>
                      <m:t>cot</m:t>
                    </m:r>
                    <m:r>
                      <a:rPr lang="nl-NL" sz="4400">
                        <a:latin typeface="Cambria Math" panose="02040503050406030204" pitchFamily="18" charset="0"/>
                      </a:rPr>
                      <m:t>(3</m:t>
                    </m:r>
                    <m:r>
                      <a:rPr lang="nl-NL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44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l-NL" sz="4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81200"/>
                <a:ext cx="13685670" cy="1715791"/>
              </a:xfrm>
              <a:prstGeom prst="rect">
                <a:avLst/>
              </a:prstGeom>
              <a:blipFill>
                <a:blip r:embed="rId2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029200" y="3319964"/>
            <a:ext cx="119776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3696990"/>
                <a:ext cx="19217640" cy="488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≠−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≠0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≠−</m:t>
                                    </m:r>
                                    <m:f>
                                      <m:fPr>
                                        <m:ctrlPr>
                                          <a:rPr lang="vi-V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f>
                                      <m:fPr>
                                        <m:ctrlPr>
                                          <a:rPr lang="vi-V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vi-V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≠−</m:t>
                                </m:r>
                                <m:f>
                                  <m:f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96990"/>
                <a:ext cx="19217640" cy="488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8915400"/>
                <a:ext cx="19217640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915400"/>
                <a:ext cx="19217640" cy="1076770"/>
              </a:xfrm>
              <a:prstGeom prst="rect">
                <a:avLst/>
              </a:prstGeom>
              <a:blipFill>
                <a:blip r:embed="rId4"/>
                <a:stretch>
                  <a:fillRect l="-126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62174" y="1904998"/>
            <a:ext cx="13465198" cy="889090"/>
            <a:chOff x="7459670" y="7543584"/>
            <a:chExt cx="22242833" cy="889206"/>
          </a:xfrm>
        </p:grpSpPr>
        <p:sp>
          <p:nvSpPr>
            <p:cNvPr id="44" name="TextBox 43"/>
            <p:cNvSpPr txBox="1"/>
            <p:nvPr/>
          </p:nvSpPr>
          <p:spPr>
            <a:xfrm>
              <a:off x="11224714" y="7543584"/>
              <a:ext cx="18477789" cy="88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chẵn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lẻ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hàm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endParaRPr lang="en-US" sz="4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3396076" cy="872848"/>
              <a:chOff x="7459669" y="7543800"/>
              <a:chExt cx="3396076" cy="87284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2" y="7643968"/>
                <a:ext cx="3386563" cy="772680"/>
                <a:chOff x="7469182" y="7643968"/>
                <a:chExt cx="3386563" cy="772680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8796704" y="6357608"/>
                  <a:ext cx="731520" cy="338656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69182" y="7643968"/>
                  <a:ext cx="3386563" cy="769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2.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72119" y="3043078"/>
            <a:ext cx="12182941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572119" y="3962400"/>
                <a:ext cx="14351259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9" y="3962400"/>
                <a:ext cx="14351259" cy="754053"/>
              </a:xfrm>
              <a:prstGeom prst="rect">
                <a:avLst/>
              </a:prstGeom>
              <a:blipFill>
                <a:blip r:embed="rId3"/>
                <a:stretch>
                  <a:fillRect l="-1699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E6E3B4B-714C-411C-A72D-98A6926E4CF1}"/>
                  </a:ext>
                </a:extLst>
              </p:cNvPr>
              <p:cNvSpPr/>
              <p:nvPr/>
            </p:nvSpPr>
            <p:spPr>
              <a:xfrm>
                <a:off x="583311" y="5081446"/>
                <a:ext cx="1096782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E6E3B4B-714C-411C-A72D-98A6926E4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11" y="5081446"/>
                <a:ext cx="10967824" cy="754053"/>
              </a:xfrm>
              <a:prstGeom prst="rect">
                <a:avLst/>
              </a:prstGeom>
              <a:blipFill>
                <a:blip r:embed="rId4"/>
                <a:stretch>
                  <a:fillRect l="-2223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063034" y="6066162"/>
                <a:ext cx="13860344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34" y="6066162"/>
                <a:ext cx="13860344" cy="787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71A492-A4FD-415D-A2B6-10352303810B}"/>
                  </a:ext>
                </a:extLst>
              </p:cNvPr>
              <p:cNvSpPr/>
              <p:nvPr/>
            </p:nvSpPr>
            <p:spPr>
              <a:xfrm>
                <a:off x="1063035" y="7040116"/>
                <a:ext cx="15624765" cy="7870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71A492-A4FD-415D-A2B6-103523038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35" y="7040116"/>
                <a:ext cx="15624765" cy="787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2C1E455-3ADC-47C0-94D9-0452A48C2AC3}"/>
              </a:ext>
            </a:extLst>
          </p:cNvPr>
          <p:cNvSpPr/>
          <p:nvPr/>
        </p:nvSpPr>
        <p:spPr>
          <a:xfrm>
            <a:off x="546983" y="7924800"/>
            <a:ext cx="10967824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D3E18-F862-417D-92E6-C2724CB82315}"/>
                  </a:ext>
                </a:extLst>
              </p:cNvPr>
              <p:cNvSpPr/>
              <p:nvPr/>
            </p:nvSpPr>
            <p:spPr>
              <a:xfrm>
                <a:off x="1007616" y="8844122"/>
                <a:ext cx="13860344" cy="7870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D3E18-F862-417D-92E6-C2724CB8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6" y="8844122"/>
                <a:ext cx="13860344" cy="787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D66F8EC-1083-4FD6-AECE-5A39C20904FD}"/>
                  </a:ext>
                </a:extLst>
              </p:cNvPr>
              <p:cNvSpPr/>
              <p:nvPr/>
            </p:nvSpPr>
            <p:spPr>
              <a:xfrm>
                <a:off x="8391209" y="8838078"/>
                <a:ext cx="13064337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D66F8EC-1083-4FD6-AECE-5A39C209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09" y="8838078"/>
                <a:ext cx="13064337" cy="78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1D7CF0-6EF2-4DB4-B866-F98FFECB3F76}"/>
                  </a:ext>
                </a:extLst>
              </p:cNvPr>
              <p:cNvSpPr/>
              <p:nvPr/>
            </p:nvSpPr>
            <p:spPr>
              <a:xfrm>
                <a:off x="1007616" y="9753600"/>
                <a:ext cx="13064337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81D7CF0-6EF2-4DB4-B866-F98FFECB3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16" y="9753600"/>
                <a:ext cx="13064337" cy="787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81E463-D3A7-44E9-B142-B8F166A716C6}"/>
                  </a:ext>
                </a:extLst>
              </p:cNvPr>
              <p:cNvSpPr/>
              <p:nvPr/>
            </p:nvSpPr>
            <p:spPr>
              <a:xfrm>
                <a:off x="8391209" y="9739033"/>
                <a:ext cx="13064337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81E463-D3A7-44E9-B142-B8F166A71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09" y="9739033"/>
                <a:ext cx="13064337" cy="787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84756" y="10649024"/>
            <a:ext cx="1219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cos(-x)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(-x)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tan(-x) =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(-x)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69" grpId="0"/>
      <p:bldP spid="70" grpId="0"/>
      <p:bldP spid="71" grpId="0"/>
      <p:bldP spid="25" grpId="0"/>
      <p:bldP spid="26" grpId="0"/>
      <p:bldP spid="27" grpId="0"/>
      <p:bldP spid="28" grpId="0"/>
      <p:bldP spid="2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900417" y="2510880"/>
                <a:ext cx="15177783" cy="76899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510880"/>
                <a:ext cx="15177783" cy="768993"/>
              </a:xfrm>
              <a:prstGeom prst="rect">
                <a:avLst/>
              </a:prstGeom>
              <a:blipFill>
                <a:blip r:embed="rId3"/>
                <a:stretch>
                  <a:fillRect l="-1606" t="-15873" b="-349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5045A8E-456E-4038-BA86-BCE4BFFD9B7D}"/>
              </a:ext>
            </a:extLst>
          </p:cNvPr>
          <p:cNvSpPr/>
          <p:nvPr/>
        </p:nvSpPr>
        <p:spPr>
          <a:xfrm>
            <a:off x="4953000" y="3333751"/>
            <a:ext cx="11125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Giải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/>
              <p:nvPr/>
            </p:nvSpPr>
            <p:spPr>
              <a:xfrm>
                <a:off x="1230456" y="4222266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4222266"/>
                <a:ext cx="22513766" cy="754053"/>
              </a:xfrm>
              <a:prstGeom prst="rect">
                <a:avLst/>
              </a:prstGeom>
              <a:blipFill>
                <a:blip r:embed="rId4"/>
                <a:stretch>
                  <a:fillRect l="-1083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4A969-9C96-46AD-B3D3-87BF327544EC}"/>
                  </a:ext>
                </a:extLst>
              </p:cNvPr>
              <p:cNvSpPr/>
              <p:nvPr/>
            </p:nvSpPr>
            <p:spPr>
              <a:xfrm>
                <a:off x="1230456" y="5168076"/>
                <a:ext cx="22368293" cy="76899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4A969-9C96-46AD-B3D3-87BF3275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5168076"/>
                <a:ext cx="22368293" cy="768993"/>
              </a:xfrm>
              <a:prstGeom prst="rect">
                <a:avLst/>
              </a:prstGeom>
              <a:blipFill>
                <a:blip r:embed="rId5"/>
                <a:stretch>
                  <a:fillRect l="-1090" t="-15873" b="-349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9F50E2-8AFC-44D6-8143-6FE119B2C09D}"/>
                  </a:ext>
                </a:extLst>
              </p:cNvPr>
              <p:cNvSpPr/>
              <p:nvPr/>
            </p:nvSpPr>
            <p:spPr>
              <a:xfrm>
                <a:off x="1230456" y="6100280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9F50E2-8AFC-44D6-8143-6FE119B2C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6100280"/>
                <a:ext cx="22513766" cy="754053"/>
              </a:xfrm>
              <a:prstGeom prst="rect">
                <a:avLst/>
              </a:prstGeom>
              <a:blipFill>
                <a:blip r:embed="rId6"/>
                <a:stretch>
                  <a:fillRect l="-1083" t="-16260" b="-3821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A8208F-BF4D-4514-B389-DF1B40A7BC57}"/>
                  </a:ext>
                </a:extLst>
              </p:cNvPr>
              <p:cNvSpPr/>
              <p:nvPr/>
            </p:nvSpPr>
            <p:spPr>
              <a:xfrm>
                <a:off x="1295400" y="7015317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A8208F-BF4D-4514-B389-DF1B40A7B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7015317"/>
                <a:ext cx="22513766" cy="754053"/>
              </a:xfrm>
              <a:prstGeom prst="rect">
                <a:avLst/>
              </a:prstGeom>
              <a:blipFill>
                <a:blip r:embed="rId7"/>
                <a:stretch>
                  <a:fillRect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214C77-BB52-4E1E-9726-0D939DB35CEA}"/>
                  </a:ext>
                </a:extLst>
              </p:cNvPr>
              <p:cNvSpPr/>
              <p:nvPr/>
            </p:nvSpPr>
            <p:spPr>
              <a:xfrm>
                <a:off x="1249506" y="7890887"/>
                <a:ext cx="1056149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214C77-BB52-4E1E-9726-0D939DB35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06" y="7890887"/>
                <a:ext cx="10561494" cy="754053"/>
              </a:xfrm>
              <a:prstGeom prst="rect">
                <a:avLst/>
              </a:prstGeom>
              <a:blipFill>
                <a:blip r:embed="rId8"/>
                <a:stretch>
                  <a:fillRect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BBCEDC-486B-46B4-ADD5-3C43B6D3FB89}"/>
                  </a:ext>
                </a:extLst>
              </p:cNvPr>
              <p:cNvSpPr/>
              <p:nvPr/>
            </p:nvSpPr>
            <p:spPr>
              <a:xfrm>
                <a:off x="1230456" y="8935600"/>
                <a:ext cx="10561494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đã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ẻ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BBCEDC-486B-46B4-ADD5-3C43B6D3F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8935600"/>
                <a:ext cx="10561494" cy="787588"/>
              </a:xfrm>
              <a:prstGeom prst="rect">
                <a:avLst/>
              </a:prstGeom>
              <a:blipFill>
                <a:blip r:embed="rId9"/>
                <a:stretch>
                  <a:fillRect t="-11628" b="-3565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5" grpId="0"/>
      <p:bldP spid="21" grpId="0"/>
      <p:bldP spid="28" grpId="0"/>
      <p:bldP spid="29" grpId="0"/>
      <p:bldP spid="3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900417" y="2510880"/>
                <a:ext cx="15177783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510880"/>
                <a:ext cx="15177783" cy="754053"/>
              </a:xfrm>
              <a:prstGeom prst="rect">
                <a:avLst/>
              </a:prstGeom>
              <a:blipFill>
                <a:blip r:embed="rId3"/>
                <a:stretch>
                  <a:fillRect l="-1606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5045A8E-456E-4038-BA86-BCE4BFFD9B7D}"/>
              </a:ext>
            </a:extLst>
          </p:cNvPr>
          <p:cNvSpPr/>
          <p:nvPr/>
        </p:nvSpPr>
        <p:spPr>
          <a:xfrm>
            <a:off x="4953000" y="3333751"/>
            <a:ext cx="11125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Giải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/>
              <p:nvPr/>
            </p:nvSpPr>
            <p:spPr>
              <a:xfrm>
                <a:off x="1230456" y="4222266"/>
                <a:ext cx="22513766" cy="107677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4222266"/>
                <a:ext cx="22513766" cy="1076770"/>
              </a:xfrm>
              <a:prstGeom prst="rect">
                <a:avLst/>
              </a:prstGeom>
              <a:blipFill>
                <a:blip r:embed="rId4"/>
                <a:stretch>
                  <a:fillRect l="-1083" b="-107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4A969-9C96-46AD-B3D3-87BF327544EC}"/>
                  </a:ext>
                </a:extLst>
              </p:cNvPr>
              <p:cNvSpPr/>
              <p:nvPr/>
            </p:nvSpPr>
            <p:spPr>
              <a:xfrm>
                <a:off x="1230456" y="5418147"/>
                <a:ext cx="22368293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64A969-9C96-46AD-B3D3-87BF3275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5418147"/>
                <a:ext cx="22368293" cy="754053"/>
              </a:xfrm>
              <a:prstGeom prst="rect">
                <a:avLst/>
              </a:prstGeom>
              <a:blipFill>
                <a:blip r:embed="rId5"/>
                <a:stretch>
                  <a:fillRect l="-1090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9F50E2-8AFC-44D6-8143-6FE119B2C09D}"/>
                  </a:ext>
                </a:extLst>
              </p:cNvPr>
              <p:cNvSpPr/>
              <p:nvPr/>
            </p:nvSpPr>
            <p:spPr>
              <a:xfrm>
                <a:off x="1249506" y="6373783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9F50E2-8AFC-44D6-8143-6FE119B2C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06" y="6373783"/>
                <a:ext cx="22513766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A8208F-BF4D-4514-B389-DF1B40A7BC57}"/>
                  </a:ext>
                </a:extLst>
              </p:cNvPr>
              <p:cNvSpPr/>
              <p:nvPr/>
            </p:nvSpPr>
            <p:spPr>
              <a:xfrm>
                <a:off x="1295400" y="7246947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A8208F-BF4D-4514-B389-DF1B40A7B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7246947"/>
                <a:ext cx="22513766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214C77-BB52-4E1E-9726-0D939DB35CEA}"/>
                  </a:ext>
                </a:extLst>
              </p:cNvPr>
              <p:cNvSpPr/>
              <p:nvPr/>
            </p:nvSpPr>
            <p:spPr>
              <a:xfrm>
                <a:off x="1249506" y="8051612"/>
                <a:ext cx="22513766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214C77-BB52-4E1E-9726-0D939DB35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06" y="8051612"/>
                <a:ext cx="22513766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2A8AD7-523D-4474-AA28-B6E5A48A23A9}"/>
                  </a:ext>
                </a:extLst>
              </p:cNvPr>
              <p:cNvSpPr/>
              <p:nvPr/>
            </p:nvSpPr>
            <p:spPr>
              <a:xfrm>
                <a:off x="1230456" y="9075747"/>
                <a:ext cx="22513766" cy="7875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2A8AD7-523D-4474-AA28-B6E5A48A2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56" y="9075747"/>
                <a:ext cx="22513766" cy="787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5" grpId="0"/>
      <p:bldP spid="21" grpId="0"/>
      <p:bldP spid="28" grpId="0"/>
      <p:bldP spid="29" grpId="0"/>
      <p:bldP spid="30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5026</TotalTime>
  <Words>3008</Words>
  <Application>Microsoft Office PowerPoint</Application>
  <PresentationFormat>Custom</PresentationFormat>
  <Paragraphs>230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Palatino Linotype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Thanh Loan</cp:lastModifiedBy>
  <cp:revision>487</cp:revision>
  <dcterms:created xsi:type="dcterms:W3CDTF">2013-08-31T11:42:51Z</dcterms:created>
  <dcterms:modified xsi:type="dcterms:W3CDTF">2021-09-04T11:26:57Z</dcterms:modified>
</cp:coreProperties>
</file>