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95" r:id="rId5"/>
    <p:sldId id="386" r:id="rId6"/>
    <p:sldId id="370" r:id="rId7"/>
    <p:sldId id="381" r:id="rId8"/>
    <p:sldId id="387" r:id="rId9"/>
    <p:sldId id="383" r:id="rId10"/>
    <p:sldId id="388" r:id="rId11"/>
    <p:sldId id="396" r:id="rId12"/>
    <p:sldId id="397" r:id="rId13"/>
    <p:sldId id="398" r:id="rId14"/>
    <p:sldId id="394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8CE"/>
    <a:srgbClr val="05A0B8"/>
    <a:srgbClr val="FBE5D6"/>
    <a:srgbClr val="0FB7BD"/>
    <a:srgbClr val="F16649"/>
    <a:srgbClr val="0070C0"/>
    <a:srgbClr val="E8F6F8"/>
    <a:srgbClr val="C0E6EA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5910" autoAdjust="0"/>
  </p:normalViewPr>
  <p:slideViewPr>
    <p:cSldViewPr snapToGrid="0" showGuides="1">
      <p:cViewPr>
        <p:scale>
          <a:sx n="33" d="100"/>
          <a:sy n="33" d="100"/>
        </p:scale>
        <p:origin x="245" y="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5894" y="1833028"/>
            <a:ext cx="9860752" cy="1251210"/>
            <a:chOff x="794659" y="707494"/>
            <a:chExt cx="6973597" cy="1085871"/>
          </a:xfrm>
        </p:grpSpPr>
        <p:grpSp>
          <p:nvGrpSpPr>
            <p:cNvPr id="18" name="Group 17"/>
            <p:cNvGrpSpPr/>
            <p:nvPr/>
          </p:nvGrpSpPr>
          <p:grpSpPr>
            <a:xfrm>
              <a:off x="794659" y="707494"/>
              <a:ext cx="6973597" cy="1085871"/>
              <a:chOff x="363373" y="1262747"/>
              <a:chExt cx="6973597" cy="108587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27313" y="1271400"/>
                <a:ext cx="6509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Bangkok is an exciting city. I love it’s people</a:t>
                </a:r>
                <a:endParaRPr lang="en-US" sz="3200" i="1" dirty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5177570" y="1118613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9851" y="2625969"/>
            <a:ext cx="11122922" cy="1241239"/>
            <a:chOff x="363373" y="2525685"/>
            <a:chExt cx="7866214" cy="1077218"/>
          </a:xfrm>
        </p:grpSpPr>
        <p:grpSp>
          <p:nvGrpSpPr>
            <p:cNvPr id="28" name="Group 27"/>
            <p:cNvGrpSpPr/>
            <p:nvPr/>
          </p:nvGrpSpPr>
          <p:grpSpPr>
            <a:xfrm>
              <a:off x="363373" y="2525685"/>
              <a:ext cx="7866214" cy="1077218"/>
              <a:chOff x="369902" y="2142097"/>
              <a:chExt cx="7866214" cy="107721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44733" y="2142097"/>
                <a:ext cx="7391383" cy="93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We are watching the sunrise at Angkor Wat with ours local friends.</a:t>
                </a: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6666443" y="2967087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68893" y="3772995"/>
            <a:ext cx="10948857" cy="1241239"/>
            <a:chOff x="363373" y="2525685"/>
            <a:chExt cx="7460085" cy="1077218"/>
          </a:xfrm>
        </p:grpSpPr>
        <p:grpSp>
          <p:nvGrpSpPr>
            <p:cNvPr id="33" name="Group 32"/>
            <p:cNvGrpSpPr/>
            <p:nvPr/>
          </p:nvGrpSpPr>
          <p:grpSpPr>
            <a:xfrm>
              <a:off x="363373" y="2525685"/>
              <a:ext cx="7460085" cy="1077218"/>
              <a:chOff x="369902" y="2142097"/>
              <a:chExt cx="7460085" cy="107721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4733" y="2142097"/>
                <a:ext cx="69852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Discover Beijing and Shanghai through theirs food tours.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374667" y="2934112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10574" y="4558861"/>
            <a:ext cx="10153211" cy="1241239"/>
            <a:chOff x="363373" y="2525685"/>
            <a:chExt cx="7180427" cy="1077218"/>
          </a:xfrm>
        </p:grpSpPr>
        <p:grpSp>
          <p:nvGrpSpPr>
            <p:cNvPr id="38" name="Group 37"/>
            <p:cNvGrpSpPr/>
            <p:nvPr/>
          </p:nvGrpSpPr>
          <p:grpSpPr>
            <a:xfrm>
              <a:off x="363373" y="2525685"/>
              <a:ext cx="7180427" cy="1077218"/>
              <a:chOff x="369902" y="2142097"/>
              <a:chExt cx="7180427" cy="107721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4733" y="2142097"/>
                <a:ext cx="6705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Visit Hue and try your food.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2979229" y="290506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89858" y="5387150"/>
            <a:ext cx="10548652" cy="1241239"/>
            <a:chOff x="363373" y="2525685"/>
            <a:chExt cx="7460085" cy="1077218"/>
          </a:xfrm>
        </p:grpSpPr>
        <p:grpSp>
          <p:nvGrpSpPr>
            <p:cNvPr id="43" name="Group 42"/>
            <p:cNvGrpSpPr/>
            <p:nvPr/>
          </p:nvGrpSpPr>
          <p:grpSpPr>
            <a:xfrm>
              <a:off x="363373" y="2525685"/>
              <a:ext cx="7460085" cy="1077218"/>
              <a:chOff x="369902" y="2142097"/>
              <a:chExt cx="7460085" cy="107721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44733" y="2142097"/>
                <a:ext cx="69852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 Venice is your city and Jakarta is our.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789828" y="2905062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699205" y="2225738"/>
            <a:ext cx="81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11793" y="3147913"/>
            <a:ext cx="107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our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24127" y="4261201"/>
            <a:ext cx="14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their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86649" y="4875641"/>
            <a:ext cx="81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22356" y="5814488"/>
            <a:ext cx="129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4491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9628" y="0"/>
            <a:ext cx="12042371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PROJECT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7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6" y="11168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4" y="5112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42" y="113739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4304" y="1114499"/>
            <a:ext cx="4443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02" y="1015474"/>
            <a:ext cx="363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84" y="1477139"/>
            <a:ext cx="4119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3000" b="1" dirty="0"/>
              <a:t>Choose one city in the world you would like to visit.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3000" b="1" dirty="0"/>
              <a:t>Find necessary information for your visit.</a:t>
            </a:r>
          </a:p>
        </p:txBody>
      </p:sp>
    </p:spTree>
    <p:extLst>
      <p:ext uri="{BB962C8B-B14F-4D97-AF65-F5344CB8AC3E}">
        <p14:creationId xmlns:p14="http://schemas.microsoft.com/office/powerpoint/2010/main" val="27890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6" y="11168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4" y="5112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42" y="113739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8830" y="1044161"/>
            <a:ext cx="4966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02" y="1015474"/>
            <a:ext cx="363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84" y="1664707"/>
            <a:ext cx="4119699" cy="33239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city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Where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How can you go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What’s the weather like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What would you like to see and do there?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87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85798"/>
              </p:ext>
            </p:extLst>
          </p:nvPr>
        </p:nvGraphicFramePr>
        <p:xfrm>
          <a:off x="1711571" y="1793073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use the words related to cities and landmarks.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dirty="0" err="1"/>
                        <a:t>əʊ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dirty="0" err="1"/>
                        <a:t>aʊ</a:t>
                      </a:r>
                      <a:r>
                        <a:rPr lang="en-US" sz="2400" dirty="0"/>
                        <a:t>/ correctly.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adjectives and possessive pronouns.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exclamations with </a:t>
                      </a:r>
                      <a:r>
                        <a:rPr lang="en-US" sz="2400" i="1"/>
                        <a:t>What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to a description of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8650254" y="247908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50254" y="3378428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650254" y="431339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650254" y="522926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43014" y="294462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643014" y="38439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643014" y="477132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650254" y="567973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653555" y="24494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21480" y="28811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21480" y="33312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604834" y="37704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88188" y="42526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81667" y="4706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93731" y="516123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618179" y="560108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178432" y="2479086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191862" y="293783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163733" y="3377299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191862" y="3826533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178432" y="4296528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191862" y="4771326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163977" y="5232696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178432" y="568193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884616" y="2479086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884616" y="293783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923329" y="3377299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9951459" y="3826533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907332" y="4296529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919009" y="4771326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923574" y="5232696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938029" y="5681930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293329" y="24523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285485" y="28972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242186" y="33766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230338" y="38218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250338" y="4260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250338" y="472245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235413" y="51788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235413" y="56396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066606" y="24397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053833" y="28791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066606" y="337156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047975" y="382977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061405" y="42789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082586" y="471523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068518" y="517580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45492" y="563962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  <p:bldP spid="68" grpId="0"/>
      <p:bldP spid="68" grpId="1"/>
      <p:bldP spid="68" grpId="2"/>
      <p:bldP spid="68" grpId="3"/>
      <p:bldP spid="68" grpId="4"/>
      <p:bldP spid="69" grpId="0"/>
      <p:bldP spid="69" grpId="1"/>
      <p:bldP spid="69" grpId="2"/>
      <p:bldP spid="69" grpId="3"/>
      <p:bldP spid="69" grpId="4"/>
      <p:bldP spid="70" grpId="0"/>
      <p:bldP spid="70" grpId="1"/>
      <p:bldP spid="70" grpId="2"/>
      <p:bldP spid="70" grpId="3"/>
      <p:bldP spid="70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89" grpId="0"/>
      <p:bldP spid="89" grpId="1"/>
      <p:bldP spid="89" grpId="2"/>
      <p:bldP spid="89" grpId="3"/>
      <p:bldP spid="89" grpId="4"/>
      <p:bldP spid="90" grpId="0"/>
      <p:bldP spid="90" grpId="1"/>
      <p:bldP spid="90" grpId="2"/>
      <p:bldP spid="90" grpId="3"/>
      <p:bldP spid="90" grpId="4"/>
      <p:bldP spid="91" grpId="0"/>
      <p:bldP spid="91" grpId="1"/>
      <p:bldP spid="91" grpId="2"/>
      <p:bldP spid="91" grpId="3"/>
      <p:bldP spid="91" grpId="4"/>
      <p:bldP spid="92" grpId="0"/>
      <p:bldP spid="92" grpId="1"/>
      <p:bldP spid="92" grpId="2"/>
      <p:bldP spid="92" grpId="3"/>
      <p:bldP spid="92" grpId="4"/>
      <p:bldP spid="136" grpId="0"/>
      <p:bldP spid="136" grpId="1"/>
      <p:bldP spid="136" grpId="2"/>
      <p:bldP spid="136" grpId="3"/>
      <p:bldP spid="136" grpId="4"/>
      <p:bldP spid="137" grpId="0"/>
      <p:bldP spid="137" grpId="1"/>
      <p:bldP spid="137" grpId="2"/>
      <p:bldP spid="137" grpId="3"/>
      <p:bldP spid="137" grpId="4"/>
      <p:bldP spid="138" grpId="0"/>
      <p:bldP spid="138" grpId="1"/>
      <p:bldP spid="138" grpId="2"/>
      <p:bldP spid="138" grpId="3"/>
      <p:bldP spid="138" grpId="4"/>
      <p:bldP spid="139" grpId="0"/>
      <p:bldP spid="139" grpId="1"/>
      <p:bldP spid="139" grpId="2"/>
      <p:bldP spid="139" grpId="3"/>
      <p:bldP spid="139" grpId="4"/>
      <p:bldP spid="140" grpId="0"/>
      <p:bldP spid="140" grpId="1"/>
      <p:bldP spid="140" grpId="2"/>
      <p:bldP spid="140" grpId="3"/>
      <p:bldP spid="140" grpId="4"/>
      <p:bldP spid="141" grpId="0"/>
      <p:bldP spid="141" grpId="1"/>
      <p:bldP spid="141" grpId="2"/>
      <p:bldP spid="141" grpId="3"/>
      <p:bldP spid="141" grpId="4"/>
      <p:bldP spid="142" grpId="0"/>
      <p:bldP spid="142" grpId="1"/>
      <p:bldP spid="142" grpId="2"/>
      <p:bldP spid="142" grpId="3"/>
      <p:bldP spid="142" grpId="4"/>
      <p:bldP spid="143" grpId="0"/>
      <p:bldP spid="143" grpId="1"/>
      <p:bldP spid="143" grpId="2"/>
      <p:bldP spid="143" grpId="3"/>
      <p:bldP spid="143" grpId="4"/>
      <p:bldP spid="144" grpId="0"/>
      <p:bldP spid="144" grpId="1"/>
      <p:bldP spid="144" grpId="2"/>
      <p:bldP spid="144" grpId="3"/>
      <p:bldP spid="144" grpId="4"/>
      <p:bldP spid="145" grpId="0"/>
      <p:bldP spid="145" grpId="1"/>
      <p:bldP spid="145" grpId="2"/>
      <p:bldP spid="145" grpId="3"/>
      <p:bldP spid="145" grpId="4"/>
      <p:bldP spid="146" grpId="0"/>
      <p:bldP spid="146" grpId="1"/>
      <p:bldP spid="146" grpId="2"/>
      <p:bldP spid="146" grpId="3"/>
      <p:bldP spid="146" grpId="4"/>
      <p:bldP spid="147" grpId="0"/>
      <p:bldP spid="147" grpId="1"/>
      <p:bldP spid="147" grpId="2"/>
      <p:bldP spid="147" grpId="3"/>
      <p:bldP spid="147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Review </a:t>
            </a:r>
            <a:r>
              <a:rPr lang="en-US" sz="3600" dirty="0"/>
              <a:t>the vocabulary and grammar of Unit </a:t>
            </a:r>
            <a:r>
              <a:rPr lang="en-US" sz="3600" dirty="0" smtClean="0"/>
              <a:t>9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Apply </a:t>
            </a:r>
            <a:r>
              <a:rPr lang="en-US" sz="3600" dirty="0"/>
              <a:t>what they have learnt (vocabulary and grammar) into practice through a 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929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Read </a:t>
            </a:r>
            <a:r>
              <a:rPr lang="en-US" sz="3600" dirty="0" smtClean="0"/>
              <a:t>Unit 10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7: LOOKING BACK &amp;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A 360⁰ view of peer review - Author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40338"/>
            <a:ext cx="3799838" cy="3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59178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72127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LOOKING 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7624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5790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345366"/>
            <a:ext cx="5758577" cy="5525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Adjective 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2794" y="1957962"/>
            <a:ext cx="5755112" cy="288810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Looking </a:t>
            </a:r>
            <a:r>
              <a:rPr lang="en-US" dirty="0" smtClean="0">
                <a:solidFill>
                  <a:schemeClr val="tx1"/>
                </a:solidFill>
              </a:rPr>
              <a:t>back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lang="en-U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best two options to complete the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the words in the box under their pictures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correct possessive pronouns in the box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sentences and correct the underlined words.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1879" y="4923211"/>
            <a:ext cx="5743692" cy="48499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Project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897885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030073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276973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50" y="546828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118253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28723" y="293546"/>
            <a:ext cx="575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7: LOOKING BACK</a:t>
            </a:r>
            <a:r>
              <a:rPr lang="en-US" sz="2800" b="1" dirty="0">
                <a:solidFill>
                  <a:schemeClr val="bg1"/>
                </a:solidFill>
              </a:rPr>
              <a:t> &amp; PROJECT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1129550" y="2860810"/>
            <a:ext cx="165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ADJECTIVE BRAINSTORM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092870" y="1837974"/>
            <a:ext cx="10075413" cy="1085871"/>
            <a:chOff x="363373" y="1262747"/>
            <a:chExt cx="8659754" cy="1085871"/>
          </a:xfrm>
        </p:grpSpPr>
        <p:sp>
          <p:nvSpPr>
            <p:cNvPr id="163" name="TextBox 162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27313" y="1271400"/>
              <a:ext cx="81958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Work in 6-8 groups to list out all the suitable adjectives for the given topics.</a:t>
              </a:r>
              <a:endParaRPr lang="en-US" sz="3200" dirty="0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604381" y="2860812"/>
            <a:ext cx="862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minute/</a:t>
            </a:r>
            <a:r>
              <a:rPr lang="en-US" sz="3200" dirty="0" smtClean="0"/>
              <a:t>topic </a:t>
            </a:r>
            <a:endParaRPr lang="en-US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1129550" y="3436376"/>
            <a:ext cx="165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04381" y="3436378"/>
            <a:ext cx="862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team with the most suitable words wins</a:t>
            </a:r>
            <a:endParaRPr lang="en-US" sz="3200" dirty="0"/>
          </a:p>
        </p:txBody>
      </p:sp>
      <p:pic>
        <p:nvPicPr>
          <p:cNvPr id="84" name="image5.jpg" descr="Dubai Cityscape Cartoon Icon Vector Illustration Graphic Design Royalty  Free Cliparts, Vectors, And Stock Illustration. Image 92136679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85089" y="4101013"/>
            <a:ext cx="1814830" cy="1814830"/>
          </a:xfrm>
          <a:prstGeom prst="rect">
            <a:avLst/>
          </a:prstGeom>
          <a:ln/>
        </p:spPr>
      </p:pic>
      <p:pic>
        <p:nvPicPr>
          <p:cNvPr id="85" name="image13.jpg" descr="Cute and adorable cartoon weather clouds icon set Vector Image"/>
          <p:cNvPicPr/>
          <p:nvPr/>
        </p:nvPicPr>
        <p:blipFill>
          <a:blip r:embed="rId4"/>
          <a:srcRect b="9226"/>
          <a:stretch>
            <a:fillRect/>
          </a:stretch>
        </p:blipFill>
        <p:spPr>
          <a:xfrm>
            <a:off x="4225632" y="4234013"/>
            <a:ext cx="1624330" cy="1592580"/>
          </a:xfrm>
          <a:prstGeom prst="rect">
            <a:avLst/>
          </a:prstGeom>
          <a:ln/>
        </p:spPr>
      </p:pic>
      <p:pic>
        <p:nvPicPr>
          <p:cNvPr id="86" name="image7.jpg" descr="Young people cartoon icons icon vector ... | Stock vector | Colourbox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975675" y="4234013"/>
            <a:ext cx="1592580" cy="1592580"/>
          </a:xfrm>
          <a:prstGeom prst="rect">
            <a:avLst/>
          </a:prstGeom>
          <a:ln/>
        </p:spPr>
      </p:pic>
      <p:pic>
        <p:nvPicPr>
          <p:cNvPr id="87" name="image20.jpg" descr="Premium Vector | Japan food icon set, cartoon style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693967" y="4276927"/>
            <a:ext cx="1435100" cy="1435100"/>
          </a:xfrm>
          <a:prstGeom prst="rect">
            <a:avLst/>
          </a:prstGeom>
          <a:ln/>
        </p:spPr>
      </p:pic>
      <p:sp>
        <p:nvSpPr>
          <p:cNvPr id="2" name="Rounded Rectangle 1"/>
          <p:cNvSpPr/>
          <p:nvPr/>
        </p:nvSpPr>
        <p:spPr>
          <a:xfrm>
            <a:off x="1401464" y="5949093"/>
            <a:ext cx="1495538" cy="556857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CITY</a:t>
            </a:r>
            <a:endParaRPr lang="en-US" sz="3200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4076561" y="5957100"/>
            <a:ext cx="1958480" cy="548850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WEATHER</a:t>
            </a:r>
            <a:endParaRPr lang="en-US" sz="32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6923089" y="5961410"/>
            <a:ext cx="1788650" cy="544540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PEOPLE</a:t>
            </a:r>
            <a:endParaRPr lang="en-US" sz="32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9503323" y="5961410"/>
            <a:ext cx="1788650" cy="544540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FOOD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1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 animBg="1"/>
      <p:bldP spid="90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6625"/>
            <a:ext cx="12192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4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240552" y="1971005"/>
            <a:ext cx="2111832" cy="584775"/>
            <a:chOff x="1230086" y="1785257"/>
            <a:chExt cx="2111832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730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exciting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41507" y="1964667"/>
            <a:ext cx="2728276" cy="584775"/>
            <a:chOff x="1230086" y="1785257"/>
            <a:chExt cx="2728276" cy="58477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2347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amazing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478009" y="1964667"/>
            <a:ext cx="2013849" cy="584775"/>
            <a:chOff x="1230086" y="1785257"/>
            <a:chExt cx="2013849" cy="58477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632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long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174241" y="2577705"/>
            <a:ext cx="7786879" cy="1077218"/>
            <a:chOff x="363373" y="2525685"/>
            <a:chExt cx="7180427" cy="1077218"/>
          </a:xfrm>
        </p:grpSpPr>
        <p:grpSp>
          <p:nvGrpSpPr>
            <p:cNvPr id="92" name="Group 91"/>
            <p:cNvGrpSpPr/>
            <p:nvPr/>
          </p:nvGrpSpPr>
          <p:grpSpPr>
            <a:xfrm>
              <a:off x="363373" y="2525685"/>
              <a:ext cx="7180427" cy="1077218"/>
              <a:chOff x="369902" y="2142097"/>
              <a:chExt cx="7180427" cy="10772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44733" y="2142097"/>
                <a:ext cx="6705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The weather is              . 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3267183" y="299429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950367" y="2605895"/>
            <a:ext cx="1796143" cy="584775"/>
            <a:chOff x="1230086" y="1785257"/>
            <a:chExt cx="1796143" cy="58477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cold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877149" y="2599557"/>
            <a:ext cx="1796143" cy="584775"/>
            <a:chOff x="1230086" y="1785257"/>
            <a:chExt cx="1796143" cy="58477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quiet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749491" y="2599557"/>
            <a:ext cx="2841162" cy="584775"/>
            <a:chOff x="1230086" y="1785257"/>
            <a:chExt cx="2841162" cy="58477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6" y="1785257"/>
              <a:ext cx="246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sunny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194561" y="3203518"/>
            <a:ext cx="7786879" cy="1085871"/>
            <a:chOff x="838203" y="3668444"/>
            <a:chExt cx="6574967" cy="1085871"/>
          </a:xfrm>
        </p:grpSpPr>
        <p:grpSp>
          <p:nvGrpSpPr>
            <p:cNvPr id="106" name="Group 105"/>
            <p:cNvGrpSpPr/>
            <p:nvPr/>
          </p:nvGrpSpPr>
          <p:grpSpPr>
            <a:xfrm>
              <a:off x="838203" y="3668444"/>
              <a:ext cx="6574967" cy="1085871"/>
              <a:chOff x="363373" y="4026312"/>
              <a:chExt cx="6574967" cy="1085871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363373" y="403496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38203" y="4026312"/>
                <a:ext cx="6100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people are                .</a:t>
                </a:r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 flipV="1">
              <a:off x="3624372" y="414672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330989" y="3778953"/>
            <a:ext cx="3374583" cy="584775"/>
            <a:chOff x="1230086" y="1785257"/>
            <a:chExt cx="3374583" cy="58477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611086" y="1785257"/>
              <a:ext cx="2993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friendly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3202575" y="3772615"/>
            <a:ext cx="3002378" cy="584775"/>
            <a:chOff x="1230086" y="1785257"/>
            <a:chExt cx="3002378" cy="584775"/>
          </a:xfrm>
        </p:grpSpPr>
        <p:sp>
          <p:nvSpPr>
            <p:cNvPr id="186" name="TextBox 18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611085" y="1785257"/>
              <a:ext cx="2621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expensive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805109" y="3763962"/>
            <a:ext cx="2333698" cy="584775"/>
            <a:chOff x="1230086" y="1785257"/>
            <a:chExt cx="2333698" cy="584775"/>
          </a:xfrm>
        </p:grpSpPr>
        <p:sp>
          <p:nvSpPr>
            <p:cNvPr id="189" name="TextBox 18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611086" y="1785257"/>
              <a:ext cx="1952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helpful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225766" y="4331644"/>
            <a:ext cx="7796313" cy="1085871"/>
            <a:chOff x="685414" y="6027003"/>
            <a:chExt cx="6869272" cy="1085871"/>
          </a:xfrm>
        </p:grpSpPr>
        <p:grpSp>
          <p:nvGrpSpPr>
            <p:cNvPr id="192" name="Group 191"/>
            <p:cNvGrpSpPr/>
            <p:nvPr/>
          </p:nvGrpSpPr>
          <p:grpSpPr>
            <a:xfrm>
              <a:off x="685414" y="6027003"/>
              <a:ext cx="6869272" cy="1085871"/>
              <a:chOff x="363373" y="3312302"/>
              <a:chExt cx="6869272" cy="1085871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363373" y="332095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838203" y="3312302"/>
                <a:ext cx="6394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The buildings are               .</a:t>
                </a: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 flipV="1">
              <a:off x="3806871" y="649949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1375981" y="4954184"/>
            <a:ext cx="2688784" cy="584775"/>
            <a:chOff x="1230086" y="1785257"/>
            <a:chExt cx="2688784" cy="58477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611086" y="1785257"/>
              <a:ext cx="230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tall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3221652" y="4937222"/>
            <a:ext cx="2337460" cy="584775"/>
            <a:chOff x="1230086" y="1785257"/>
            <a:chExt cx="2337460" cy="58477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956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beautiful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833432" y="4933863"/>
            <a:ext cx="1177730" cy="584775"/>
            <a:chOff x="1230086" y="1785257"/>
            <a:chExt cx="1177730" cy="58477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11086" y="1785257"/>
              <a:ext cx="796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fast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1141582" y="1860193"/>
            <a:ext cx="6973598" cy="593428"/>
            <a:chOff x="794658" y="707494"/>
            <a:chExt cx="6973598" cy="593428"/>
          </a:xfrm>
        </p:grpSpPr>
        <p:grpSp>
          <p:nvGrpSpPr>
            <p:cNvPr id="206" name="Group 205"/>
            <p:cNvGrpSpPr/>
            <p:nvPr/>
          </p:nvGrpSpPr>
          <p:grpSpPr>
            <a:xfrm>
              <a:off x="794658" y="707494"/>
              <a:ext cx="6973598" cy="593428"/>
              <a:chOff x="363372" y="1262747"/>
              <a:chExt cx="6973598" cy="593428"/>
            </a:xfrm>
          </p:grpSpPr>
          <p:sp>
            <p:nvSpPr>
              <p:cNvPr id="208" name="TextBox 207"/>
              <p:cNvSpPr txBox="1"/>
              <p:nvPr/>
            </p:nvSpPr>
            <p:spPr>
              <a:xfrm>
                <a:off x="363372" y="1262747"/>
                <a:ext cx="5043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827313" y="1271400"/>
                <a:ext cx="65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city is               .</a:t>
                </a:r>
                <a:endParaRPr lang="en-US" sz="3200" i="1" dirty="0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>
              <a:off x="3253598" y="115629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1236653" y="5623416"/>
            <a:ext cx="8241356" cy="1085871"/>
            <a:chOff x="685414" y="6027003"/>
            <a:chExt cx="6869272" cy="1085871"/>
          </a:xfrm>
        </p:grpSpPr>
        <p:grpSp>
          <p:nvGrpSpPr>
            <p:cNvPr id="211" name="Group 210"/>
            <p:cNvGrpSpPr/>
            <p:nvPr/>
          </p:nvGrpSpPr>
          <p:grpSpPr>
            <a:xfrm>
              <a:off x="685414" y="6027003"/>
              <a:ext cx="6869272" cy="1085871"/>
              <a:chOff x="363373" y="3312302"/>
              <a:chExt cx="6869272" cy="1085871"/>
            </a:xfrm>
          </p:grpSpPr>
          <p:sp>
            <p:nvSpPr>
              <p:cNvPr id="213" name="TextBox 212"/>
              <p:cNvSpPr txBox="1"/>
              <p:nvPr/>
            </p:nvSpPr>
            <p:spPr>
              <a:xfrm>
                <a:off x="363373" y="332095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838203" y="3312302"/>
                <a:ext cx="6394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food is                .</a:t>
                </a:r>
              </a:p>
            </p:txBody>
          </p:sp>
        </p:grpSp>
        <p:cxnSp>
          <p:nvCxnSpPr>
            <p:cNvPr id="212" name="Straight Connector 211"/>
            <p:cNvCxnSpPr/>
            <p:nvPr/>
          </p:nvCxnSpPr>
          <p:spPr>
            <a:xfrm flipV="1">
              <a:off x="2832923" y="64588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5575178" y="5636356"/>
            <a:ext cx="2688784" cy="584775"/>
            <a:chOff x="1230086" y="1785257"/>
            <a:chExt cx="2688784" cy="584775"/>
          </a:xfrm>
        </p:grpSpPr>
        <p:sp>
          <p:nvSpPr>
            <p:cNvPr id="216" name="TextBox 21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611086" y="1785257"/>
              <a:ext cx="230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cute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385476" y="5625142"/>
            <a:ext cx="2446279" cy="1077218"/>
            <a:chOff x="1230086" y="1785257"/>
            <a:chExt cx="1711122" cy="1077218"/>
          </a:xfrm>
        </p:grpSpPr>
        <p:sp>
          <p:nvSpPr>
            <p:cNvPr id="219" name="TextBox 21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611086" y="1785257"/>
              <a:ext cx="13301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delicious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9766078" y="5636355"/>
            <a:ext cx="1901594" cy="1077218"/>
            <a:chOff x="1230086" y="1785257"/>
            <a:chExt cx="1330126" cy="1077218"/>
          </a:xfrm>
        </p:grpSpPr>
        <p:sp>
          <p:nvSpPr>
            <p:cNvPr id="222" name="TextBox 22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611086" y="1785257"/>
              <a:ext cx="949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good</a:t>
              </a:r>
            </a:p>
          </p:txBody>
        </p:sp>
      </p:grpSp>
      <p:sp>
        <p:nvSpPr>
          <p:cNvPr id="224" name="Oval 223"/>
          <p:cNvSpPr/>
          <p:nvPr/>
        </p:nvSpPr>
        <p:spPr>
          <a:xfrm>
            <a:off x="5235056" y="200637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5" name="Oval 224"/>
          <p:cNvSpPr/>
          <p:nvPr/>
        </p:nvSpPr>
        <p:spPr>
          <a:xfrm>
            <a:off x="7346424" y="197959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6" name="Oval 225"/>
          <p:cNvSpPr/>
          <p:nvPr/>
        </p:nvSpPr>
        <p:spPr>
          <a:xfrm>
            <a:off x="5931964" y="262097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7" name="Oval 226"/>
          <p:cNvSpPr/>
          <p:nvPr/>
        </p:nvSpPr>
        <p:spPr>
          <a:xfrm>
            <a:off x="9769811" y="26546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339541" y="38773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9" name="Oval 228"/>
          <p:cNvSpPr/>
          <p:nvPr/>
        </p:nvSpPr>
        <p:spPr>
          <a:xfrm>
            <a:off x="5831416" y="382221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0" name="Oval 229"/>
          <p:cNvSpPr/>
          <p:nvPr/>
        </p:nvSpPr>
        <p:spPr>
          <a:xfrm>
            <a:off x="1402185" y="502738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1" name="Oval 230"/>
          <p:cNvSpPr/>
          <p:nvPr/>
        </p:nvSpPr>
        <p:spPr>
          <a:xfrm>
            <a:off x="3235644" y="499655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2" name="Oval 231"/>
          <p:cNvSpPr/>
          <p:nvPr/>
        </p:nvSpPr>
        <p:spPr>
          <a:xfrm>
            <a:off x="7506617" y="567699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3" name="Oval 232"/>
          <p:cNvSpPr/>
          <p:nvPr/>
        </p:nvSpPr>
        <p:spPr>
          <a:xfrm>
            <a:off x="9897432" y="569731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98207" y="42626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75" y="2244197"/>
            <a:ext cx="2331696" cy="1554464"/>
          </a:xfrm>
          <a:prstGeom prst="round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22" y="2260560"/>
            <a:ext cx="2079569" cy="1538101"/>
          </a:xfrm>
          <a:prstGeom prst="round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91" y="4415643"/>
            <a:ext cx="2258063" cy="1631718"/>
          </a:xfrm>
          <a:prstGeom prst="round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93" y="4415643"/>
            <a:ext cx="2340429" cy="1645812"/>
          </a:xfrm>
          <a:prstGeom prst="round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670075" y="3735980"/>
            <a:ext cx="5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130955" y="4216925"/>
            <a:ext cx="1099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88998" y="3714536"/>
            <a:ext cx="5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129193" y="4206170"/>
            <a:ext cx="1099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14916" y="6045811"/>
            <a:ext cx="51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333386" y="637076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711604" y="6047361"/>
            <a:ext cx="56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274229" y="635439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305454" y="2225876"/>
            <a:ext cx="2769776" cy="383338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0" name="TextBox 69"/>
          <p:cNvSpPr txBox="1"/>
          <p:nvPr/>
        </p:nvSpPr>
        <p:spPr>
          <a:xfrm>
            <a:off x="1016037" y="3522804"/>
            <a:ext cx="149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beach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16037" y="4058191"/>
            <a:ext cx="149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palace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5754" y="4593578"/>
            <a:ext cx="213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river bank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3465" y="5128964"/>
            <a:ext cx="272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night market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52599" y="2452030"/>
            <a:ext cx="162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towers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1955" y="2987417"/>
            <a:ext cx="216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postcard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437" y="2244198"/>
            <a:ext cx="2079569" cy="1541010"/>
          </a:xfrm>
          <a:prstGeom prst="round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62" y="4301411"/>
            <a:ext cx="2588658" cy="1975233"/>
          </a:xfrm>
          <a:prstGeom prst="round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536238" y="3736107"/>
            <a:ext cx="5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9920524" y="4187544"/>
            <a:ext cx="1099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580568" y="6063725"/>
            <a:ext cx="57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10154344" y="637076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910301" y="3714536"/>
            <a:ext cx="218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beach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40139" y="6044208"/>
            <a:ext cx="149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4431" y="3714536"/>
            <a:ext cx="31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river bank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44421" y="6059264"/>
            <a:ext cx="311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night market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24911" y="3714536"/>
            <a:ext cx="149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towers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062890" y="6044207"/>
            <a:ext cx="165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20930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9628" y="0"/>
            <a:ext cx="12042371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0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4055" y="2656031"/>
            <a:ext cx="8956185" cy="1077218"/>
            <a:chOff x="363373" y="1262747"/>
            <a:chExt cx="8355714" cy="10772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312" y="1271400"/>
              <a:ext cx="7891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Hey </a:t>
              </a:r>
              <a:r>
                <a:rPr lang="en-US" sz="3200" dirty="0" err="1"/>
                <a:t>Phong</a:t>
              </a:r>
              <a:r>
                <a:rPr lang="en-US" sz="3200" dirty="0"/>
                <a:t>. You’re wearing my hat. It’s not        </a:t>
              </a:r>
              <a:r>
                <a:rPr lang="en-US" sz="3200" dirty="0" smtClean="0"/>
                <a:t>   .</a:t>
              </a:r>
              <a:endParaRPr lang="en-US" sz="3200" i="1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8197850" y="3103200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34362" y="3313185"/>
            <a:ext cx="10841358" cy="1077218"/>
            <a:chOff x="369902" y="2142097"/>
            <a:chExt cx="6273542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185" y="2142097"/>
              <a:ext cx="5999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We’re looking for </a:t>
              </a:r>
              <a:r>
                <a:rPr lang="en-US" sz="3200" dirty="0" err="1"/>
                <a:t>Mr</a:t>
              </a:r>
              <a:r>
                <a:rPr lang="en-US" sz="3200" dirty="0"/>
                <a:t> and </a:t>
              </a:r>
              <a:r>
                <a:rPr lang="en-US" sz="3200" dirty="0" err="1"/>
                <a:t>Mrs</a:t>
              </a:r>
              <a:r>
                <a:rPr lang="en-US" sz="3200" dirty="0"/>
                <a:t> Smith’s house. Is that               ?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9816581" y="3733838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2877" y="3950260"/>
            <a:ext cx="7996193" cy="1077218"/>
            <a:chOff x="369902" y="2142097"/>
            <a:chExt cx="7460085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6985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This is my drawing. It’s              .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097443" y="4346970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62974" y="4598208"/>
            <a:ext cx="10638071" cy="1077218"/>
            <a:chOff x="369902" y="2142097"/>
            <a:chExt cx="7180427" cy="1077218"/>
          </a:xfrm>
        </p:grpSpPr>
        <p:sp>
          <p:nvSpPr>
            <p:cNvPr id="33" name="TextBox 32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9867" y="2142097"/>
              <a:ext cx="68504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This is your room.                is next door. So call us if you need anything.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392902" y="5018364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329307" y="1938602"/>
            <a:ext cx="6526891" cy="1133654"/>
            <a:chOff x="1527353" y="1623750"/>
            <a:chExt cx="6089293" cy="1133654"/>
          </a:xfrm>
        </p:grpSpPr>
        <p:grpSp>
          <p:nvGrpSpPr>
            <p:cNvPr id="37" name="Group 36"/>
            <p:cNvGrpSpPr/>
            <p:nvPr/>
          </p:nvGrpSpPr>
          <p:grpSpPr>
            <a:xfrm>
              <a:off x="1527353" y="1623750"/>
              <a:ext cx="6089293" cy="644638"/>
              <a:chOff x="200084" y="1164346"/>
              <a:chExt cx="6089293" cy="64463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2762" y="1224209"/>
                <a:ext cx="11990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theirs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801002" y="1683613"/>
              <a:ext cx="958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hers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41973" y="1683613"/>
              <a:ext cx="1413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yours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82944" y="1680186"/>
              <a:ext cx="9584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mine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23915" y="1676759"/>
              <a:ext cx="958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ours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9769" y="5686379"/>
            <a:ext cx="10751952" cy="1077218"/>
            <a:chOff x="369902" y="2142097"/>
            <a:chExt cx="10031083" cy="1077218"/>
          </a:xfrm>
        </p:grpSpPr>
        <p:sp>
          <p:nvSpPr>
            <p:cNvPr id="45" name="TextBox 44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4733" y="2142097"/>
              <a:ext cx="9556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Sue doesn’t need to borrow my pen. She’s got              .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9051986" y="6129981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24433" y="2664684"/>
            <a:ext cx="117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16581" y="3301500"/>
            <a:ext cx="121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1226" y="3918158"/>
            <a:ext cx="110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69615" y="4520923"/>
            <a:ext cx="103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Ours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4568" y="5686379"/>
            <a:ext cx="96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hers</a:t>
            </a:r>
          </a:p>
        </p:txBody>
      </p:sp>
    </p:spTree>
    <p:extLst>
      <p:ext uri="{BB962C8B-B14F-4D97-AF65-F5344CB8AC3E}">
        <p14:creationId xmlns:p14="http://schemas.microsoft.com/office/powerpoint/2010/main" val="2094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6545</TotalTime>
  <Words>668</Words>
  <PresentationFormat>Widescreen</PresentationFormat>
  <Paragraphs>211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Comic Sans MS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2023-11-21T18:03:58Z</dcterms:modified>
</cp:coreProperties>
</file>