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425" r:id="rId4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457C-39E0-45D6-A174-604307B4AEF1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EBD5F-FF94-4712-A147-838D6B84432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03722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457C-39E0-45D6-A174-604307B4AEF1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EBD5F-FF94-4712-A147-838D6B84432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61685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457C-39E0-45D6-A174-604307B4AEF1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EBD5F-FF94-4712-A147-838D6B84432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338240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559855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005277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853455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972363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535856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046253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062198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10878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457C-39E0-45D6-A174-604307B4AEF1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EBD5F-FF94-4712-A147-838D6B84432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223828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70744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684454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96570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457C-39E0-45D6-A174-604307B4AEF1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EBD5F-FF94-4712-A147-838D6B84432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40956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457C-39E0-45D6-A174-604307B4AEF1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EBD5F-FF94-4712-A147-838D6B84432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41815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457C-39E0-45D6-A174-604307B4AEF1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EBD5F-FF94-4712-A147-838D6B84432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78677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457C-39E0-45D6-A174-604307B4AEF1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EBD5F-FF94-4712-A147-838D6B84432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2757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457C-39E0-45D6-A174-604307B4AEF1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EBD5F-FF94-4712-A147-838D6B84432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45405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457C-39E0-45D6-A174-604307B4AEF1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EBD5F-FF94-4712-A147-838D6B84432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27469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3457C-39E0-45D6-A174-604307B4AEF1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EBD5F-FF94-4712-A147-838D6B84432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2434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3457C-39E0-45D6-A174-604307B4AEF1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EBD5F-FF94-4712-A147-838D6B84432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47869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00926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06072" y="1415233"/>
            <a:ext cx="502276" cy="51515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</a:t>
            </a:r>
          </a:p>
        </p:txBody>
      </p:sp>
      <p:sp>
        <p:nvSpPr>
          <p:cNvPr id="5" name="Rectangle 4"/>
          <p:cNvSpPr/>
          <p:nvPr/>
        </p:nvSpPr>
        <p:spPr>
          <a:xfrm>
            <a:off x="7985652" y="1415234"/>
            <a:ext cx="502276" cy="51515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R</a:t>
            </a:r>
          </a:p>
        </p:txBody>
      </p:sp>
      <p:sp>
        <p:nvSpPr>
          <p:cNvPr id="6" name="Rectangle 5"/>
          <p:cNvSpPr/>
          <p:nvPr/>
        </p:nvSpPr>
        <p:spPr>
          <a:xfrm>
            <a:off x="5926721" y="1415233"/>
            <a:ext cx="502276" cy="51515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</a:p>
        </p:txBody>
      </p:sp>
      <p:sp>
        <p:nvSpPr>
          <p:cNvPr id="7" name="Rectangle 6"/>
          <p:cNvSpPr/>
          <p:nvPr/>
        </p:nvSpPr>
        <p:spPr>
          <a:xfrm>
            <a:off x="6445072" y="1420680"/>
            <a:ext cx="502276" cy="51515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T</a:t>
            </a:r>
          </a:p>
        </p:txBody>
      </p:sp>
      <p:sp>
        <p:nvSpPr>
          <p:cNvPr id="8" name="Rectangle 7"/>
          <p:cNvSpPr/>
          <p:nvPr/>
        </p:nvSpPr>
        <p:spPr>
          <a:xfrm>
            <a:off x="6947348" y="1415234"/>
            <a:ext cx="502276" cy="51515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H</a:t>
            </a:r>
          </a:p>
        </p:txBody>
      </p:sp>
      <p:sp>
        <p:nvSpPr>
          <p:cNvPr id="9" name="Rectangle 8"/>
          <p:cNvSpPr/>
          <p:nvPr/>
        </p:nvSpPr>
        <p:spPr>
          <a:xfrm>
            <a:off x="7465003" y="1415234"/>
            <a:ext cx="502276" cy="51515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E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5401751" y="1416830"/>
            <a:ext cx="3081856" cy="523869"/>
            <a:chOff x="5336841" y="1403796"/>
            <a:chExt cx="3081856" cy="523869"/>
          </a:xfrm>
          <a:effectLst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12" name="Rectangle 11"/>
            <p:cNvSpPr/>
            <p:nvPr/>
          </p:nvSpPr>
          <p:spPr>
            <a:xfrm>
              <a:off x="5336841" y="1403796"/>
              <a:ext cx="502276" cy="515155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916421" y="1403797"/>
              <a:ext cx="502276" cy="515155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843391" y="1409244"/>
              <a:ext cx="502276" cy="515155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380156" y="1412510"/>
              <a:ext cx="502276" cy="515155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878117" y="1403797"/>
              <a:ext cx="502276" cy="515155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7395772" y="1403797"/>
              <a:ext cx="502276" cy="515155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sp>
        <p:nvSpPr>
          <p:cNvPr id="19" name="Cloud Callout 18"/>
          <p:cNvSpPr/>
          <p:nvPr/>
        </p:nvSpPr>
        <p:spPr>
          <a:xfrm>
            <a:off x="1033001" y="1414751"/>
            <a:ext cx="764275" cy="397708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1</a:t>
            </a:r>
          </a:p>
        </p:txBody>
      </p:sp>
      <p:sp>
        <p:nvSpPr>
          <p:cNvPr id="20" name="Sun 19"/>
          <p:cNvSpPr/>
          <p:nvPr/>
        </p:nvSpPr>
        <p:spPr>
          <a:xfrm>
            <a:off x="2591150" y="5573755"/>
            <a:ext cx="504967" cy="515155"/>
          </a:xfrm>
          <a:prstGeom prst="su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2" name="Cloud 21"/>
          <p:cNvSpPr/>
          <p:nvPr/>
        </p:nvSpPr>
        <p:spPr>
          <a:xfrm>
            <a:off x="9594376" y="3016155"/>
            <a:ext cx="2597624" cy="2115403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1.</a:t>
            </a:r>
            <a:r>
              <a:rPr lang="vi-VN" dirty="0"/>
              <a:t>Who is trongest person in your family?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388965" y="2048475"/>
            <a:ext cx="502276" cy="51515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408425" y="2044399"/>
            <a:ext cx="518839" cy="51515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N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890074" y="2043381"/>
            <a:ext cx="502276" cy="51515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U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914769" y="2054127"/>
            <a:ext cx="502276" cy="51515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T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5398181" y="2046067"/>
            <a:ext cx="2040854" cy="509781"/>
            <a:chOff x="5310684" y="1925415"/>
            <a:chExt cx="2043803" cy="524604"/>
          </a:xfrm>
          <a:effectLst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33" name="Rectangle 32"/>
            <p:cNvSpPr/>
            <p:nvPr/>
          </p:nvSpPr>
          <p:spPr>
            <a:xfrm>
              <a:off x="5310684" y="1929771"/>
              <a:ext cx="502276" cy="515155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374674" y="1925415"/>
              <a:ext cx="518839" cy="515155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832773" y="1934864"/>
              <a:ext cx="502276" cy="515155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852211" y="1934864"/>
              <a:ext cx="502276" cy="515155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sp>
        <p:nvSpPr>
          <p:cNvPr id="43" name="Cloud Callout 42"/>
          <p:cNvSpPr/>
          <p:nvPr/>
        </p:nvSpPr>
        <p:spPr>
          <a:xfrm>
            <a:off x="1033001" y="1957585"/>
            <a:ext cx="744187" cy="515155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2</a:t>
            </a:r>
          </a:p>
        </p:txBody>
      </p:sp>
      <p:sp>
        <p:nvSpPr>
          <p:cNvPr id="45" name="Cloud Callout 44"/>
          <p:cNvSpPr/>
          <p:nvPr/>
        </p:nvSpPr>
        <p:spPr>
          <a:xfrm>
            <a:off x="1033001" y="2617866"/>
            <a:ext cx="691662" cy="543451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3</a:t>
            </a:r>
          </a:p>
        </p:txBody>
      </p:sp>
      <p:sp>
        <p:nvSpPr>
          <p:cNvPr id="2" name="Sun 1"/>
          <p:cNvSpPr/>
          <p:nvPr/>
        </p:nvSpPr>
        <p:spPr>
          <a:xfrm>
            <a:off x="3474578" y="5620169"/>
            <a:ext cx="489013" cy="468742"/>
          </a:xfrm>
          <a:prstGeom prst="sun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" name="Cloud 2"/>
          <p:cNvSpPr/>
          <p:nvPr/>
        </p:nvSpPr>
        <p:spPr>
          <a:xfrm>
            <a:off x="9594376" y="2984246"/>
            <a:ext cx="2597624" cy="217922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2. Who is your mother’s sister?</a:t>
            </a:r>
            <a:endParaRPr lang="vi-VN" dirty="0"/>
          </a:p>
        </p:txBody>
      </p:sp>
      <p:sp>
        <p:nvSpPr>
          <p:cNvPr id="18" name="Rectangle 17"/>
          <p:cNvSpPr/>
          <p:nvPr/>
        </p:nvSpPr>
        <p:spPr>
          <a:xfrm>
            <a:off x="8018914" y="2652889"/>
            <a:ext cx="488230" cy="507373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  <a:endParaRPr lang="vi-VN" dirty="0"/>
          </a:p>
        </p:txBody>
      </p:sp>
      <p:sp>
        <p:nvSpPr>
          <p:cNvPr id="72" name="Rectangle 71"/>
          <p:cNvSpPr/>
          <p:nvPr/>
        </p:nvSpPr>
        <p:spPr>
          <a:xfrm>
            <a:off x="7480267" y="2660230"/>
            <a:ext cx="488230" cy="507373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  <a:endParaRPr lang="vi-VN" dirty="0"/>
          </a:p>
        </p:txBody>
      </p:sp>
      <p:sp>
        <p:nvSpPr>
          <p:cNvPr id="73" name="Rectangle 72"/>
          <p:cNvSpPr/>
          <p:nvPr/>
        </p:nvSpPr>
        <p:spPr>
          <a:xfrm>
            <a:off x="5404997" y="2660230"/>
            <a:ext cx="488230" cy="50737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</a:t>
            </a:r>
            <a:endParaRPr lang="vi-VN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5930378" y="2668271"/>
            <a:ext cx="488230" cy="507373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</a:t>
            </a:r>
            <a:endParaRPr lang="vi-VN" dirty="0"/>
          </a:p>
        </p:txBody>
      </p:sp>
      <p:sp>
        <p:nvSpPr>
          <p:cNvPr id="75" name="Rectangle 74"/>
          <p:cNvSpPr/>
          <p:nvPr/>
        </p:nvSpPr>
        <p:spPr>
          <a:xfrm>
            <a:off x="6455539" y="2691405"/>
            <a:ext cx="488230" cy="507373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</a:t>
            </a:r>
            <a:endParaRPr lang="vi-VN" dirty="0"/>
          </a:p>
        </p:txBody>
      </p:sp>
      <p:sp>
        <p:nvSpPr>
          <p:cNvPr id="76" name="Rectangle 75"/>
          <p:cNvSpPr/>
          <p:nvPr/>
        </p:nvSpPr>
        <p:spPr>
          <a:xfrm>
            <a:off x="6957297" y="2668271"/>
            <a:ext cx="488230" cy="507373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</a:t>
            </a:r>
            <a:endParaRPr lang="vi-VN" dirty="0"/>
          </a:p>
        </p:txBody>
      </p:sp>
      <p:grpSp>
        <p:nvGrpSpPr>
          <p:cNvPr id="41" name="Group 40"/>
          <p:cNvGrpSpPr/>
          <p:nvPr/>
        </p:nvGrpSpPr>
        <p:grpSpPr>
          <a:xfrm>
            <a:off x="5406197" y="2643778"/>
            <a:ext cx="3099487" cy="544667"/>
            <a:chOff x="5362697" y="2612621"/>
            <a:chExt cx="3107571" cy="586770"/>
          </a:xfrm>
          <a:effectLst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42" name="Rectangle 41"/>
            <p:cNvSpPr/>
            <p:nvPr/>
          </p:nvSpPr>
          <p:spPr>
            <a:xfrm>
              <a:off x="7982038" y="2612621"/>
              <a:ext cx="488230" cy="507373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7431225" y="2630916"/>
              <a:ext cx="488230" cy="507373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5362697" y="2647491"/>
              <a:ext cx="488230" cy="507373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5881230" y="2655509"/>
              <a:ext cx="488230" cy="507373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394407" y="2692018"/>
              <a:ext cx="488230" cy="507373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6920421" y="2655509"/>
              <a:ext cx="488230" cy="507373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sp>
        <p:nvSpPr>
          <p:cNvPr id="28" name="Explosion 1 27"/>
          <p:cNvSpPr/>
          <p:nvPr/>
        </p:nvSpPr>
        <p:spPr>
          <a:xfrm>
            <a:off x="4234242" y="5647083"/>
            <a:ext cx="437882" cy="416899"/>
          </a:xfrm>
          <a:prstGeom prst="irregularSeal1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Cloud 28"/>
          <p:cNvSpPr/>
          <p:nvPr/>
        </p:nvSpPr>
        <p:spPr>
          <a:xfrm>
            <a:off x="9655348" y="3001363"/>
            <a:ext cx="2365612" cy="2087349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3. Who born you?</a:t>
            </a:r>
          </a:p>
        </p:txBody>
      </p:sp>
      <p:sp>
        <p:nvSpPr>
          <p:cNvPr id="30" name="Cloud Callout 29"/>
          <p:cNvSpPr/>
          <p:nvPr/>
        </p:nvSpPr>
        <p:spPr>
          <a:xfrm>
            <a:off x="1059263" y="3247292"/>
            <a:ext cx="665400" cy="49114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31" name="Rectangle 30"/>
          <p:cNvSpPr/>
          <p:nvPr/>
        </p:nvSpPr>
        <p:spPr>
          <a:xfrm>
            <a:off x="4883346" y="3242151"/>
            <a:ext cx="518868" cy="572624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54" name="Rectangle 53"/>
          <p:cNvSpPr/>
          <p:nvPr/>
        </p:nvSpPr>
        <p:spPr>
          <a:xfrm>
            <a:off x="5406381" y="3242151"/>
            <a:ext cx="518868" cy="57262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</a:t>
            </a:r>
          </a:p>
        </p:txBody>
      </p:sp>
      <p:sp>
        <p:nvSpPr>
          <p:cNvPr id="55" name="Rectangle 54"/>
          <p:cNvSpPr/>
          <p:nvPr/>
        </p:nvSpPr>
        <p:spPr>
          <a:xfrm>
            <a:off x="5914715" y="3242151"/>
            <a:ext cx="518868" cy="572624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56" name="Rectangle 55"/>
          <p:cNvSpPr/>
          <p:nvPr/>
        </p:nvSpPr>
        <p:spPr>
          <a:xfrm>
            <a:off x="6442889" y="3242151"/>
            <a:ext cx="518868" cy="572624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</a:t>
            </a:r>
          </a:p>
        </p:txBody>
      </p:sp>
      <p:sp>
        <p:nvSpPr>
          <p:cNvPr id="57" name="Rectangle 56"/>
          <p:cNvSpPr/>
          <p:nvPr/>
        </p:nvSpPr>
        <p:spPr>
          <a:xfrm>
            <a:off x="6955941" y="3242151"/>
            <a:ext cx="518868" cy="572624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58" name="Rectangle 57"/>
          <p:cNvSpPr/>
          <p:nvPr/>
        </p:nvSpPr>
        <p:spPr>
          <a:xfrm>
            <a:off x="7509703" y="3242151"/>
            <a:ext cx="518868" cy="572624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963591" y="4515473"/>
            <a:ext cx="489592" cy="575294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 </a:t>
            </a:r>
          </a:p>
        </p:txBody>
      </p:sp>
      <p:sp>
        <p:nvSpPr>
          <p:cNvPr id="64" name="Rectangle 63"/>
          <p:cNvSpPr/>
          <p:nvPr/>
        </p:nvSpPr>
        <p:spPr>
          <a:xfrm>
            <a:off x="4453183" y="4515473"/>
            <a:ext cx="489592" cy="575294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</a:p>
        </p:txBody>
      </p:sp>
      <p:sp>
        <p:nvSpPr>
          <p:cNvPr id="65" name="Rectangle 64"/>
          <p:cNvSpPr/>
          <p:nvPr/>
        </p:nvSpPr>
        <p:spPr>
          <a:xfrm>
            <a:off x="4939141" y="4519858"/>
            <a:ext cx="489592" cy="575294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66" name="Rectangle 65"/>
          <p:cNvSpPr/>
          <p:nvPr/>
        </p:nvSpPr>
        <p:spPr>
          <a:xfrm>
            <a:off x="5428578" y="4515473"/>
            <a:ext cx="489592" cy="57529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Y</a:t>
            </a:r>
          </a:p>
        </p:txBody>
      </p:sp>
      <p:grpSp>
        <p:nvGrpSpPr>
          <p:cNvPr id="38" name="Group 37"/>
          <p:cNvGrpSpPr/>
          <p:nvPr/>
        </p:nvGrpSpPr>
        <p:grpSpPr>
          <a:xfrm>
            <a:off x="4883692" y="3250192"/>
            <a:ext cx="3134611" cy="576455"/>
            <a:chOff x="5194591" y="3893262"/>
            <a:chExt cx="2728687" cy="413282"/>
          </a:xfrm>
          <a:effectLst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69" name="Rectangle 68"/>
            <p:cNvSpPr/>
            <p:nvPr/>
          </p:nvSpPr>
          <p:spPr>
            <a:xfrm>
              <a:off x="5194591" y="3893262"/>
              <a:ext cx="450152" cy="413282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5648358" y="3893262"/>
              <a:ext cx="450152" cy="413282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6108628" y="3893262"/>
              <a:ext cx="450152" cy="413282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6547596" y="3893262"/>
              <a:ext cx="450152" cy="413282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6992702" y="3893262"/>
              <a:ext cx="450152" cy="413282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7473126" y="3893262"/>
              <a:ext cx="450152" cy="413282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9" name="Rectangle 58"/>
          <p:cNvSpPr/>
          <p:nvPr/>
        </p:nvSpPr>
        <p:spPr>
          <a:xfrm>
            <a:off x="3865873" y="3873412"/>
            <a:ext cx="507119" cy="574932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</a:t>
            </a:r>
          </a:p>
        </p:txBody>
      </p:sp>
      <p:sp>
        <p:nvSpPr>
          <p:cNvPr id="60" name="Rectangle 59"/>
          <p:cNvSpPr/>
          <p:nvPr/>
        </p:nvSpPr>
        <p:spPr>
          <a:xfrm>
            <a:off x="4880112" y="3873412"/>
            <a:ext cx="507119" cy="574932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61" name="Rectangle 60"/>
          <p:cNvSpPr/>
          <p:nvPr/>
        </p:nvSpPr>
        <p:spPr>
          <a:xfrm>
            <a:off x="5409355" y="3873409"/>
            <a:ext cx="507119" cy="5749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</a:t>
            </a:r>
          </a:p>
        </p:txBody>
      </p:sp>
      <p:sp>
        <p:nvSpPr>
          <p:cNvPr id="62" name="Rectangle 61"/>
          <p:cNvSpPr/>
          <p:nvPr/>
        </p:nvSpPr>
        <p:spPr>
          <a:xfrm>
            <a:off x="5919195" y="3873412"/>
            <a:ext cx="507119" cy="574932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80" name="Rectangle 79"/>
          <p:cNvSpPr/>
          <p:nvPr/>
        </p:nvSpPr>
        <p:spPr>
          <a:xfrm>
            <a:off x="4372992" y="3873412"/>
            <a:ext cx="507119" cy="574932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</a:t>
            </a:r>
          </a:p>
        </p:txBody>
      </p:sp>
      <p:sp>
        <p:nvSpPr>
          <p:cNvPr id="40" name="Cloud 39"/>
          <p:cNvSpPr/>
          <p:nvPr/>
        </p:nvSpPr>
        <p:spPr>
          <a:xfrm>
            <a:off x="9594376" y="3066720"/>
            <a:ext cx="2526598" cy="1998123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4.The girl who was born after you</a:t>
            </a:r>
          </a:p>
        </p:txBody>
      </p:sp>
      <p:sp>
        <p:nvSpPr>
          <p:cNvPr id="52" name="Explosion 1 51"/>
          <p:cNvSpPr/>
          <p:nvPr/>
        </p:nvSpPr>
        <p:spPr>
          <a:xfrm>
            <a:off x="4924870" y="5583335"/>
            <a:ext cx="421928" cy="480647"/>
          </a:xfrm>
          <a:prstGeom prst="irregularSeal1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1" name="Group 80"/>
          <p:cNvGrpSpPr/>
          <p:nvPr/>
        </p:nvGrpSpPr>
        <p:grpSpPr>
          <a:xfrm>
            <a:off x="3820736" y="3881282"/>
            <a:ext cx="2604238" cy="581367"/>
            <a:chOff x="4164860" y="3886200"/>
            <a:chExt cx="2272813" cy="413282"/>
          </a:xfrm>
          <a:effectLst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82" name="Rectangle 81"/>
            <p:cNvSpPr/>
            <p:nvPr/>
          </p:nvSpPr>
          <p:spPr>
            <a:xfrm>
              <a:off x="4164860" y="3886200"/>
              <a:ext cx="450152" cy="413282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5065164" y="3886200"/>
              <a:ext cx="450152" cy="413282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4" name="Rectangle 83"/>
            <p:cNvSpPr/>
            <p:nvPr/>
          </p:nvSpPr>
          <p:spPr>
            <a:xfrm>
              <a:off x="5525434" y="3886200"/>
              <a:ext cx="450152" cy="413282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5" name="Rectangle 84"/>
            <p:cNvSpPr/>
            <p:nvPr/>
          </p:nvSpPr>
          <p:spPr>
            <a:xfrm>
              <a:off x="5987521" y="3886200"/>
              <a:ext cx="450152" cy="413282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4615012" y="3886200"/>
              <a:ext cx="450152" cy="413282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3" name="Cloud Callout 92"/>
          <p:cNvSpPr/>
          <p:nvPr/>
        </p:nvSpPr>
        <p:spPr>
          <a:xfrm>
            <a:off x="1046132" y="3812783"/>
            <a:ext cx="665400" cy="398584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94" name="Explosion 1 93"/>
          <p:cNvSpPr/>
          <p:nvPr/>
        </p:nvSpPr>
        <p:spPr>
          <a:xfrm>
            <a:off x="5587979" y="5620168"/>
            <a:ext cx="422373" cy="443814"/>
          </a:xfrm>
          <a:prstGeom prst="irregularSeal1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Cloud 94"/>
          <p:cNvSpPr/>
          <p:nvPr/>
        </p:nvSpPr>
        <p:spPr>
          <a:xfrm>
            <a:off x="9655348" y="2921957"/>
            <a:ext cx="2481618" cy="2320819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5. Your aunt’s husband.</a:t>
            </a:r>
          </a:p>
        </p:txBody>
      </p:sp>
      <p:sp>
        <p:nvSpPr>
          <p:cNvPr id="96" name="Cloud Callout 95"/>
          <p:cNvSpPr/>
          <p:nvPr/>
        </p:nvSpPr>
        <p:spPr>
          <a:xfrm>
            <a:off x="1046132" y="4401404"/>
            <a:ext cx="691662" cy="442327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grpSp>
        <p:nvGrpSpPr>
          <p:cNvPr id="98" name="Group 97"/>
          <p:cNvGrpSpPr/>
          <p:nvPr/>
        </p:nvGrpSpPr>
        <p:grpSpPr>
          <a:xfrm>
            <a:off x="3953889" y="4479067"/>
            <a:ext cx="2092365" cy="616085"/>
            <a:chOff x="4190396" y="4883972"/>
            <a:chExt cx="1797125" cy="413282"/>
          </a:xfrm>
          <a:effectLst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</p:grpSpPr>
        <p:sp>
          <p:nvSpPr>
            <p:cNvPr id="99" name="Rectangle 98"/>
            <p:cNvSpPr/>
            <p:nvPr/>
          </p:nvSpPr>
          <p:spPr>
            <a:xfrm>
              <a:off x="4190396" y="4883972"/>
              <a:ext cx="450152" cy="413282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4640548" y="4883972"/>
              <a:ext cx="450152" cy="413282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5123663" y="4883972"/>
              <a:ext cx="450152" cy="413282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5537369" y="4883972"/>
              <a:ext cx="450152" cy="413282"/>
            </a:xfrm>
            <a:prstGeom prst="rect">
              <a:avLst/>
            </a:prstGeom>
            <a:ln>
              <a:noFill/>
            </a:ln>
            <a:effectLst>
              <a:outerShdw blurRad="107950" dist="12700" dir="5400000" algn="ctr">
                <a:srgbClr val="000000"/>
              </a:outerShdw>
            </a:effectLst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3" name="Explosion 1 102"/>
          <p:cNvSpPr/>
          <p:nvPr/>
        </p:nvSpPr>
        <p:spPr>
          <a:xfrm>
            <a:off x="6256161" y="5606246"/>
            <a:ext cx="475993" cy="457735"/>
          </a:xfrm>
          <a:prstGeom prst="irregularSeal1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Cloud 103"/>
          <p:cNvSpPr/>
          <p:nvPr/>
        </p:nvSpPr>
        <p:spPr>
          <a:xfrm>
            <a:off x="9671095" y="2988819"/>
            <a:ext cx="2450123" cy="2187093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6. The youngest  person in your family.</a:t>
            </a:r>
          </a:p>
        </p:txBody>
      </p:sp>
    </p:spTree>
    <p:extLst>
      <p:ext uri="{BB962C8B-B14F-4D97-AF65-F5344CB8AC3E}">
        <p14:creationId xmlns:p14="http://schemas.microsoft.com/office/powerpoint/2010/main" val="3242972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9167E-6 0 L 0.19128 0.59954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57" y="299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-1.11111E-6 L 0.2293 0.50139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58" y="25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1.48148E-6 L 0.26745 0.40879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72" y="20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7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-1.85185E-6 L 0.30183 0.31921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091" y="159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2.96296E-6 L 0.34701 0.2426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44" y="12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-1.48148E-6 L 0.39284 0.13171 " pathEditMode="relative" rAng="0" ptsTypes="AA">
                                      <p:cBhvr>
                                        <p:cTn id="117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35" y="6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>
                      <p:stCondLst>
                        <p:cond delay="0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</p:childTnLst>
        </p:cTn>
      </p:par>
    </p:tnLst>
    <p:bldLst>
      <p:bldP spid="4" grpId="0" animBg="1"/>
      <p:bldP spid="22" grpId="0" animBg="1"/>
      <p:bldP spid="23" grpId="0" animBg="1"/>
      <p:bldP spid="3" grpId="0" animBg="1"/>
      <p:bldP spid="73" grpId="0" animBg="1"/>
      <p:bldP spid="29" grpId="0" animBg="1"/>
      <p:bldP spid="54" grpId="0" animBg="1"/>
      <p:bldP spid="66" grpId="0" animBg="1"/>
      <p:bldP spid="61" grpId="0" animBg="1"/>
      <p:bldP spid="40" grpId="0" animBg="1"/>
      <p:bldP spid="95" grpId="0" animBg="1"/>
      <p:bldP spid="10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1981200" y="51054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>
              <a:lnSpc>
                <a:spcPct val="107000"/>
              </a:lnSpc>
              <a:spcAft>
                <a:spcPts val="600"/>
              </a:spcAft>
            </a:pPr>
            <a:r>
              <a:rPr lang="en-US" sz="2400" b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SƯU TẦM: ĐOÀN VĂN DOANH, NAM TRỰC, NAM ĐỊNH</a:t>
            </a:r>
            <a:endParaRPr lang="en-US" sz="90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 defTabSz="685800">
              <a:lnSpc>
                <a:spcPct val="107000"/>
              </a:lnSpc>
              <a:spcAft>
                <a:spcPts val="600"/>
              </a:spcAft>
            </a:pPr>
            <a:r>
              <a:rPr lang="en-US" sz="1600" b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LINK NHÓM DÀNH CHO GV BỘ MÔN VẬT LÝ TRAO ĐỔI TÀI LIỆU VÀ CHUYÊN MÔN CT 2018</a:t>
            </a:r>
            <a:endParaRPr lang="en-US" sz="9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 defTabSz="685800"/>
            <a:r>
              <a:rPr lang="en-US" sz="280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https://www.facebook.com/groups/299257004355186</a:t>
            </a:r>
            <a:endParaRPr lang="en-US" sz="280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30996"/>
            <a:ext cx="90969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126</Words>
  <PresentationFormat>Màn hình rộng</PresentationFormat>
  <Paragraphs>46</Paragraphs>
  <Slides>2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4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Office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2017-09-19T14:04:36Z</dcterms:created>
  <dcterms:modified xsi:type="dcterms:W3CDTF">2023-09-16T11:48:28Z</dcterms:modified>
</cp:coreProperties>
</file>