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64" r:id="rId3"/>
  </p:sldMasterIdLst>
  <p:notesMasterIdLst>
    <p:notesMasterId r:id="rId30"/>
  </p:notesMasterIdLst>
  <p:sldIdLst>
    <p:sldId id="340" r:id="rId4"/>
    <p:sldId id="257" r:id="rId5"/>
    <p:sldId id="306" r:id="rId6"/>
    <p:sldId id="309" r:id="rId7"/>
    <p:sldId id="311" r:id="rId8"/>
    <p:sldId id="258" r:id="rId9"/>
    <p:sldId id="313" r:id="rId10"/>
    <p:sldId id="314" r:id="rId11"/>
    <p:sldId id="315" r:id="rId12"/>
    <p:sldId id="316" r:id="rId13"/>
    <p:sldId id="318" r:id="rId14"/>
    <p:sldId id="333" r:id="rId15"/>
    <p:sldId id="330" r:id="rId16"/>
    <p:sldId id="319" r:id="rId17"/>
    <p:sldId id="331" r:id="rId18"/>
    <p:sldId id="320" r:id="rId19"/>
    <p:sldId id="338" r:id="rId20"/>
    <p:sldId id="339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21" r:id="rId29"/>
  </p:sldIdLst>
  <p:sldSz cx="24387175" cy="13716000"/>
  <p:notesSz cx="6858000" cy="9144000"/>
  <p:custDataLst>
    <p:tags r:id="rId3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0" d="100"/>
          <a:sy n="30" d="100"/>
        </p:scale>
        <p:origin x="1074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104.wmf"/><Relationship Id="rId3" Type="http://schemas.openxmlformats.org/officeDocument/2006/relationships/image" Target="../media/image27.wmf"/><Relationship Id="rId7" Type="http://schemas.openxmlformats.org/officeDocument/2006/relationships/image" Target="../media/image99.wmf"/><Relationship Id="rId12" Type="http://schemas.openxmlformats.org/officeDocument/2006/relationships/image" Target="../media/image103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98.wmf"/><Relationship Id="rId11" Type="http://schemas.openxmlformats.org/officeDocument/2006/relationships/image" Target="../media/image102.wmf"/><Relationship Id="rId5" Type="http://schemas.openxmlformats.org/officeDocument/2006/relationships/image" Target="../media/image93.wmf"/><Relationship Id="rId15" Type="http://schemas.openxmlformats.org/officeDocument/2006/relationships/image" Target="../media/image106.wmf"/><Relationship Id="rId10" Type="http://schemas.openxmlformats.org/officeDocument/2006/relationships/image" Target="../media/image101.wmf"/><Relationship Id="rId4" Type="http://schemas.openxmlformats.org/officeDocument/2006/relationships/image" Target="../media/image25.wmf"/><Relationship Id="rId9" Type="http://schemas.openxmlformats.org/officeDocument/2006/relationships/image" Target="../media/image100.wmf"/><Relationship Id="rId14" Type="http://schemas.openxmlformats.org/officeDocument/2006/relationships/image" Target="../media/image10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113.wmf"/><Relationship Id="rId7" Type="http://schemas.openxmlformats.org/officeDocument/2006/relationships/image" Target="../media/image93.wmf"/><Relationship Id="rId2" Type="http://schemas.openxmlformats.org/officeDocument/2006/relationships/image" Target="../media/image40.wmf"/><Relationship Id="rId1" Type="http://schemas.openxmlformats.org/officeDocument/2006/relationships/image" Target="../media/image112.wmf"/><Relationship Id="rId6" Type="http://schemas.openxmlformats.org/officeDocument/2006/relationships/image" Target="../media/image96.wmf"/><Relationship Id="rId5" Type="http://schemas.openxmlformats.org/officeDocument/2006/relationships/image" Target="../media/image73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Relationship Id="rId9" Type="http://schemas.openxmlformats.org/officeDocument/2006/relationships/image" Target="../media/image12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42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12" Type="http://schemas.openxmlformats.org/officeDocument/2006/relationships/image" Target="../media/image141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11" Type="http://schemas.openxmlformats.org/officeDocument/2006/relationships/image" Target="../media/image140.wmf"/><Relationship Id="rId5" Type="http://schemas.openxmlformats.org/officeDocument/2006/relationships/image" Target="../media/image134.wmf"/><Relationship Id="rId10" Type="http://schemas.openxmlformats.org/officeDocument/2006/relationships/image" Target="../media/image139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11" Type="http://schemas.openxmlformats.org/officeDocument/2006/relationships/image" Target="../media/image153.wmf"/><Relationship Id="rId5" Type="http://schemas.openxmlformats.org/officeDocument/2006/relationships/image" Target="../media/image147.wmf"/><Relationship Id="rId10" Type="http://schemas.openxmlformats.org/officeDocument/2006/relationships/image" Target="../media/image152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5" Type="http://schemas.openxmlformats.org/officeDocument/2006/relationships/image" Target="../media/image158.wmf"/><Relationship Id="rId10" Type="http://schemas.openxmlformats.org/officeDocument/2006/relationships/image" Target="../media/image163.wmf"/><Relationship Id="rId4" Type="http://schemas.openxmlformats.org/officeDocument/2006/relationships/image" Target="../media/image157.wmf"/><Relationship Id="rId9" Type="http://schemas.openxmlformats.org/officeDocument/2006/relationships/image" Target="../media/image1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image" Target="../media/image176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12" Type="http://schemas.openxmlformats.org/officeDocument/2006/relationships/image" Target="../media/image175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11" Type="http://schemas.openxmlformats.org/officeDocument/2006/relationships/image" Target="../media/image174.wmf"/><Relationship Id="rId5" Type="http://schemas.openxmlformats.org/officeDocument/2006/relationships/image" Target="../media/image168.wmf"/><Relationship Id="rId10" Type="http://schemas.openxmlformats.org/officeDocument/2006/relationships/image" Target="../media/image173.wmf"/><Relationship Id="rId4" Type="http://schemas.openxmlformats.org/officeDocument/2006/relationships/image" Target="../media/image167.wmf"/><Relationship Id="rId9" Type="http://schemas.openxmlformats.org/officeDocument/2006/relationships/image" Target="../media/image172.wmf"/><Relationship Id="rId14" Type="http://schemas.openxmlformats.org/officeDocument/2006/relationships/image" Target="../media/image177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13" Type="http://schemas.openxmlformats.org/officeDocument/2006/relationships/image" Target="../media/image190.wmf"/><Relationship Id="rId3" Type="http://schemas.openxmlformats.org/officeDocument/2006/relationships/image" Target="../media/image180.wmf"/><Relationship Id="rId7" Type="http://schemas.openxmlformats.org/officeDocument/2006/relationships/image" Target="../media/image184.wmf"/><Relationship Id="rId12" Type="http://schemas.openxmlformats.org/officeDocument/2006/relationships/image" Target="../media/image189.wmf"/><Relationship Id="rId2" Type="http://schemas.openxmlformats.org/officeDocument/2006/relationships/image" Target="../media/image179.wmf"/><Relationship Id="rId16" Type="http://schemas.openxmlformats.org/officeDocument/2006/relationships/image" Target="../media/image193.wmf"/><Relationship Id="rId1" Type="http://schemas.openxmlformats.org/officeDocument/2006/relationships/image" Target="../media/image178.wmf"/><Relationship Id="rId6" Type="http://schemas.openxmlformats.org/officeDocument/2006/relationships/image" Target="../media/image183.wmf"/><Relationship Id="rId11" Type="http://schemas.openxmlformats.org/officeDocument/2006/relationships/image" Target="../media/image188.wmf"/><Relationship Id="rId5" Type="http://schemas.openxmlformats.org/officeDocument/2006/relationships/image" Target="../media/image182.wmf"/><Relationship Id="rId15" Type="http://schemas.openxmlformats.org/officeDocument/2006/relationships/image" Target="../media/image192.wmf"/><Relationship Id="rId10" Type="http://schemas.openxmlformats.org/officeDocument/2006/relationships/image" Target="../media/image187.wmf"/><Relationship Id="rId4" Type="http://schemas.openxmlformats.org/officeDocument/2006/relationships/image" Target="../media/image181.wmf"/><Relationship Id="rId9" Type="http://schemas.openxmlformats.org/officeDocument/2006/relationships/image" Target="../media/image186.wmf"/><Relationship Id="rId14" Type="http://schemas.openxmlformats.org/officeDocument/2006/relationships/image" Target="../media/image19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13" Type="http://schemas.openxmlformats.org/officeDocument/2006/relationships/image" Target="../media/image206.wmf"/><Relationship Id="rId3" Type="http://schemas.openxmlformats.org/officeDocument/2006/relationships/image" Target="../media/image196.wmf"/><Relationship Id="rId7" Type="http://schemas.openxmlformats.org/officeDocument/2006/relationships/image" Target="../media/image200.wmf"/><Relationship Id="rId12" Type="http://schemas.openxmlformats.org/officeDocument/2006/relationships/image" Target="../media/image205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Relationship Id="rId6" Type="http://schemas.openxmlformats.org/officeDocument/2006/relationships/image" Target="../media/image199.wmf"/><Relationship Id="rId11" Type="http://schemas.openxmlformats.org/officeDocument/2006/relationships/image" Target="../media/image204.wmf"/><Relationship Id="rId5" Type="http://schemas.openxmlformats.org/officeDocument/2006/relationships/image" Target="../media/image198.wmf"/><Relationship Id="rId15" Type="http://schemas.openxmlformats.org/officeDocument/2006/relationships/image" Target="../media/image208.wmf"/><Relationship Id="rId10" Type="http://schemas.openxmlformats.org/officeDocument/2006/relationships/image" Target="../media/image203.wmf"/><Relationship Id="rId4" Type="http://schemas.openxmlformats.org/officeDocument/2006/relationships/image" Target="../media/image197.wmf"/><Relationship Id="rId9" Type="http://schemas.openxmlformats.org/officeDocument/2006/relationships/image" Target="../media/image202.wmf"/><Relationship Id="rId14" Type="http://schemas.openxmlformats.org/officeDocument/2006/relationships/image" Target="../media/image20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13" Type="http://schemas.openxmlformats.org/officeDocument/2006/relationships/image" Target="../media/image221.wmf"/><Relationship Id="rId18" Type="http://schemas.openxmlformats.org/officeDocument/2006/relationships/image" Target="../media/image226.wmf"/><Relationship Id="rId3" Type="http://schemas.openxmlformats.org/officeDocument/2006/relationships/image" Target="../media/image211.wmf"/><Relationship Id="rId7" Type="http://schemas.openxmlformats.org/officeDocument/2006/relationships/image" Target="../media/image215.wmf"/><Relationship Id="rId12" Type="http://schemas.openxmlformats.org/officeDocument/2006/relationships/image" Target="../media/image220.wmf"/><Relationship Id="rId17" Type="http://schemas.openxmlformats.org/officeDocument/2006/relationships/image" Target="../media/image225.wmf"/><Relationship Id="rId2" Type="http://schemas.openxmlformats.org/officeDocument/2006/relationships/image" Target="../media/image210.wmf"/><Relationship Id="rId16" Type="http://schemas.openxmlformats.org/officeDocument/2006/relationships/image" Target="../media/image224.wmf"/><Relationship Id="rId1" Type="http://schemas.openxmlformats.org/officeDocument/2006/relationships/image" Target="../media/image209.wmf"/><Relationship Id="rId6" Type="http://schemas.openxmlformats.org/officeDocument/2006/relationships/image" Target="../media/image214.wmf"/><Relationship Id="rId11" Type="http://schemas.openxmlformats.org/officeDocument/2006/relationships/image" Target="../media/image219.wmf"/><Relationship Id="rId5" Type="http://schemas.openxmlformats.org/officeDocument/2006/relationships/image" Target="../media/image213.wmf"/><Relationship Id="rId15" Type="http://schemas.openxmlformats.org/officeDocument/2006/relationships/image" Target="../media/image223.wmf"/><Relationship Id="rId10" Type="http://schemas.openxmlformats.org/officeDocument/2006/relationships/image" Target="../media/image218.wmf"/><Relationship Id="rId4" Type="http://schemas.openxmlformats.org/officeDocument/2006/relationships/image" Target="../media/image212.wmf"/><Relationship Id="rId9" Type="http://schemas.openxmlformats.org/officeDocument/2006/relationships/image" Target="../media/image217.wmf"/><Relationship Id="rId14" Type="http://schemas.openxmlformats.org/officeDocument/2006/relationships/image" Target="../media/image22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3" Type="http://schemas.openxmlformats.org/officeDocument/2006/relationships/image" Target="../media/image229.wmf"/><Relationship Id="rId7" Type="http://schemas.openxmlformats.org/officeDocument/2006/relationships/image" Target="../media/image233.wmf"/><Relationship Id="rId12" Type="http://schemas.openxmlformats.org/officeDocument/2006/relationships/image" Target="../media/image238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6" Type="http://schemas.openxmlformats.org/officeDocument/2006/relationships/image" Target="../media/image232.wmf"/><Relationship Id="rId11" Type="http://schemas.openxmlformats.org/officeDocument/2006/relationships/image" Target="../media/image237.wmf"/><Relationship Id="rId5" Type="http://schemas.openxmlformats.org/officeDocument/2006/relationships/image" Target="../media/image231.wmf"/><Relationship Id="rId10" Type="http://schemas.openxmlformats.org/officeDocument/2006/relationships/image" Target="../media/image236.wmf"/><Relationship Id="rId4" Type="http://schemas.openxmlformats.org/officeDocument/2006/relationships/image" Target="../media/image230.wmf"/><Relationship Id="rId9" Type="http://schemas.openxmlformats.org/officeDocument/2006/relationships/image" Target="../media/image23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8.wmf"/><Relationship Id="rId1" Type="http://schemas.openxmlformats.org/officeDocument/2006/relationships/image" Target="../media/image18.wmf"/><Relationship Id="rId5" Type="http://schemas.openxmlformats.org/officeDocument/2006/relationships/image" Target="../media/image39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65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4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3.wmf"/><Relationship Id="rId5" Type="http://schemas.openxmlformats.org/officeDocument/2006/relationships/image" Target="../media/image58.wmf"/><Relationship Id="rId10" Type="http://schemas.openxmlformats.org/officeDocument/2006/relationships/image" Target="../media/image62.wmf"/><Relationship Id="rId4" Type="http://schemas.openxmlformats.org/officeDocument/2006/relationships/image" Target="../media/image57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9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2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8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6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2244726"/>
            <a:ext cx="20729099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1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4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8" y="3419479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8" y="9178929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4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3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7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7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9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9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8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9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914400"/>
            <a:ext cx="7865499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3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5" y="4114800"/>
            <a:ext cx="7865499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914400"/>
            <a:ext cx="7865499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3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5" y="4114800"/>
            <a:ext cx="7865499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31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0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3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20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93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2244726"/>
            <a:ext cx="20729099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13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6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8" y="3419479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8" y="9178929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93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3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7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7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9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9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7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8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02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914400"/>
            <a:ext cx="7865499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3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5" y="4114800"/>
            <a:ext cx="7865499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87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914400"/>
            <a:ext cx="7865499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3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5" y="4114800"/>
            <a:ext cx="7865499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55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5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3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20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0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38725" y="333375"/>
            <a:ext cx="959474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TRÌNH ĐƯỜNG TRÒN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49743" y="333375"/>
            <a:ext cx="19078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</a:p>
          <a:p>
            <a:pPr algn="ctr"/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  <a:p>
            <a:pPr algn="ctr"/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3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3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3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3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6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3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3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CE39-D956-49CC-8AEA-90A2C0401A29}" type="datetimeFigureOut">
              <a:rPr lang="en-US" smtClean="0"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3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3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DB32-EEEE-405F-8707-E95FEDC5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9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3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9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76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82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23" Type="http://schemas.openxmlformats.org/officeDocument/2006/relationships/image" Target="../media/image5.png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81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74.bin"/><Relationship Id="rId2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8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90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5.wmf"/><Relationship Id="rId5" Type="http://schemas.openxmlformats.org/officeDocument/2006/relationships/image" Target="../media/image5.png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89.wmf"/><Relationship Id="rId4" Type="http://schemas.openxmlformats.org/officeDocument/2006/relationships/image" Target="../media/image16.png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90.bin"/><Relationship Id="rId5" Type="http://schemas.openxmlformats.org/officeDocument/2006/relationships/image" Target="../media/image16.png"/><Relationship Id="rId10" Type="http://schemas.openxmlformats.org/officeDocument/2006/relationships/image" Target="../media/image94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8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94.wmf"/><Relationship Id="rId26" Type="http://schemas.openxmlformats.org/officeDocument/2006/relationships/image" Target="../media/image103.wmf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97.bin"/><Relationship Id="rId34" Type="http://schemas.openxmlformats.org/officeDocument/2006/relationships/image" Target="../media/image16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95.bin"/><Relationship Id="rId25" Type="http://schemas.openxmlformats.org/officeDocument/2006/relationships/oleObject" Target="../embeddings/oleObject99.bin"/><Relationship Id="rId33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9.wmf"/><Relationship Id="rId20" Type="http://schemas.openxmlformats.org/officeDocument/2006/relationships/image" Target="../media/image100.wmf"/><Relationship Id="rId29" Type="http://schemas.openxmlformats.org/officeDocument/2006/relationships/oleObject" Target="../embeddings/oleObject101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102.wmf"/><Relationship Id="rId32" Type="http://schemas.openxmlformats.org/officeDocument/2006/relationships/image" Target="../media/image106.wmf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4.bin"/><Relationship Id="rId23" Type="http://schemas.openxmlformats.org/officeDocument/2006/relationships/oleObject" Target="../embeddings/oleObject98.bin"/><Relationship Id="rId28" Type="http://schemas.openxmlformats.org/officeDocument/2006/relationships/image" Target="../media/image104.wmf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96.bin"/><Relationship Id="rId31" Type="http://schemas.openxmlformats.org/officeDocument/2006/relationships/oleObject" Target="../embeddings/oleObject102.bin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98.wmf"/><Relationship Id="rId22" Type="http://schemas.openxmlformats.org/officeDocument/2006/relationships/image" Target="../media/image101.wmf"/><Relationship Id="rId27" Type="http://schemas.openxmlformats.org/officeDocument/2006/relationships/oleObject" Target="../embeddings/oleObject100.bin"/><Relationship Id="rId30" Type="http://schemas.openxmlformats.org/officeDocument/2006/relationships/image" Target="../media/image105.wmf"/><Relationship Id="rId35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oleObject" Target="../embeddings/oleObject10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8.wmf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7.bin"/><Relationship Id="rId5" Type="http://schemas.openxmlformats.org/officeDocument/2006/relationships/image" Target="../media/image107.wmf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09.wmf"/><Relationship Id="rId14" Type="http://schemas.openxmlformats.org/officeDocument/2006/relationships/image" Target="../media/image11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97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.wmf"/><Relationship Id="rId20" Type="http://schemas.openxmlformats.org/officeDocument/2006/relationships/image" Target="../media/image5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69.wmf"/><Relationship Id="rId19" Type="http://schemas.openxmlformats.org/officeDocument/2006/relationships/image" Target="../media/image16.png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9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image" Target="../media/image117.wmf"/><Relationship Id="rId18" Type="http://schemas.openxmlformats.org/officeDocument/2006/relationships/oleObject" Target="../embeddings/oleObject124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3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4.wmf"/><Relationship Id="rId11" Type="http://schemas.openxmlformats.org/officeDocument/2006/relationships/image" Target="../media/image116.wmf"/><Relationship Id="rId5" Type="http://schemas.openxmlformats.org/officeDocument/2006/relationships/oleObject" Target="../embeddings/oleObject117.bin"/><Relationship Id="rId15" Type="http://schemas.openxmlformats.org/officeDocument/2006/relationships/image" Target="../media/image118.wmf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20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19.bin"/><Relationship Id="rId14" Type="http://schemas.openxmlformats.org/officeDocument/2006/relationships/oleObject" Target="../embeddings/oleObject1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29.bin"/><Relationship Id="rId18" Type="http://schemas.openxmlformats.org/officeDocument/2006/relationships/image" Target="../media/image127.wmf"/><Relationship Id="rId3" Type="http://schemas.openxmlformats.org/officeDocument/2006/relationships/image" Target="../media/image16.png"/><Relationship Id="rId21" Type="http://schemas.openxmlformats.org/officeDocument/2006/relationships/oleObject" Target="../embeddings/oleObject133.bin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wmf"/><Relationship Id="rId20" Type="http://schemas.openxmlformats.org/officeDocument/2006/relationships/image" Target="../media/image12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32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25.wmf"/><Relationship Id="rId22" Type="http://schemas.openxmlformats.org/officeDocument/2006/relationships/image" Target="../media/image1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39.bin"/><Relationship Id="rId18" Type="http://schemas.openxmlformats.org/officeDocument/2006/relationships/image" Target="../media/image137.wmf"/><Relationship Id="rId26" Type="http://schemas.openxmlformats.org/officeDocument/2006/relationships/image" Target="../media/image141.wmf"/><Relationship Id="rId3" Type="http://schemas.openxmlformats.org/officeDocument/2006/relationships/oleObject" Target="../embeddings/oleObject134.bin"/><Relationship Id="rId21" Type="http://schemas.openxmlformats.org/officeDocument/2006/relationships/oleObject" Target="../embeddings/oleObject143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141.bin"/><Relationship Id="rId25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6.wmf"/><Relationship Id="rId20" Type="http://schemas.openxmlformats.org/officeDocument/2006/relationships/image" Target="../media/image138.wmf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38.bin"/><Relationship Id="rId24" Type="http://schemas.openxmlformats.org/officeDocument/2006/relationships/image" Target="../media/image140.wmf"/><Relationship Id="rId5" Type="http://schemas.openxmlformats.org/officeDocument/2006/relationships/oleObject" Target="../embeddings/oleObject135.bin"/><Relationship Id="rId15" Type="http://schemas.openxmlformats.org/officeDocument/2006/relationships/oleObject" Target="../embeddings/oleObject140.bin"/><Relationship Id="rId23" Type="http://schemas.openxmlformats.org/officeDocument/2006/relationships/oleObject" Target="../embeddings/oleObject144.bin"/><Relationship Id="rId28" Type="http://schemas.openxmlformats.org/officeDocument/2006/relationships/image" Target="../media/image142.wmf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142.bin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35.wmf"/><Relationship Id="rId22" Type="http://schemas.openxmlformats.org/officeDocument/2006/relationships/image" Target="../media/image139.wmf"/><Relationship Id="rId27" Type="http://schemas.openxmlformats.org/officeDocument/2006/relationships/oleObject" Target="../embeddings/oleObject146.bin"/><Relationship Id="rId30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52.bin"/><Relationship Id="rId18" Type="http://schemas.openxmlformats.org/officeDocument/2006/relationships/image" Target="../media/image150.wmf"/><Relationship Id="rId26" Type="http://schemas.openxmlformats.org/officeDocument/2006/relationships/image" Target="../media/image5.png"/><Relationship Id="rId3" Type="http://schemas.openxmlformats.org/officeDocument/2006/relationships/oleObject" Target="../embeddings/oleObject147.bin"/><Relationship Id="rId21" Type="http://schemas.openxmlformats.org/officeDocument/2006/relationships/oleObject" Target="../embeddings/oleObject156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154.bin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9.wmf"/><Relationship Id="rId20" Type="http://schemas.openxmlformats.org/officeDocument/2006/relationships/image" Target="../media/image151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51.bin"/><Relationship Id="rId24" Type="http://schemas.openxmlformats.org/officeDocument/2006/relationships/image" Target="../media/image153.wmf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23" Type="http://schemas.openxmlformats.org/officeDocument/2006/relationships/oleObject" Target="../embeddings/oleObject157.bin"/><Relationship Id="rId10" Type="http://schemas.openxmlformats.org/officeDocument/2006/relationships/image" Target="../media/image146.wmf"/><Relationship Id="rId19" Type="http://schemas.openxmlformats.org/officeDocument/2006/relationships/oleObject" Target="../embeddings/oleObject155.bin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48.wmf"/><Relationship Id="rId22" Type="http://schemas.openxmlformats.org/officeDocument/2006/relationships/image" Target="../media/image15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163.bin"/><Relationship Id="rId18" Type="http://schemas.openxmlformats.org/officeDocument/2006/relationships/image" Target="../media/image161.wmf"/><Relationship Id="rId3" Type="http://schemas.openxmlformats.org/officeDocument/2006/relationships/oleObject" Target="../embeddings/oleObject158.bin"/><Relationship Id="rId21" Type="http://schemas.openxmlformats.org/officeDocument/2006/relationships/oleObject" Target="../embeddings/oleObject167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0.wmf"/><Relationship Id="rId20" Type="http://schemas.openxmlformats.org/officeDocument/2006/relationships/image" Target="../media/image162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62.bin"/><Relationship Id="rId24" Type="http://schemas.openxmlformats.org/officeDocument/2006/relationships/image" Target="../media/image5.png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23" Type="http://schemas.openxmlformats.org/officeDocument/2006/relationships/image" Target="../media/image16.png"/><Relationship Id="rId10" Type="http://schemas.openxmlformats.org/officeDocument/2006/relationships/image" Target="../media/image157.wmf"/><Relationship Id="rId19" Type="http://schemas.openxmlformats.org/officeDocument/2006/relationships/oleObject" Target="../embeddings/oleObject166.bin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59.wmf"/><Relationship Id="rId22" Type="http://schemas.openxmlformats.org/officeDocument/2006/relationships/image" Target="../media/image16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oleObject" Target="../embeddings/oleObject173.bin"/><Relationship Id="rId18" Type="http://schemas.openxmlformats.org/officeDocument/2006/relationships/image" Target="../media/image171.wmf"/><Relationship Id="rId26" Type="http://schemas.openxmlformats.org/officeDocument/2006/relationships/image" Target="../media/image175.wmf"/><Relationship Id="rId3" Type="http://schemas.openxmlformats.org/officeDocument/2006/relationships/oleObject" Target="../embeddings/oleObject168.bin"/><Relationship Id="rId21" Type="http://schemas.openxmlformats.org/officeDocument/2006/relationships/oleObject" Target="../embeddings/oleObject177.bin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168.wmf"/><Relationship Id="rId17" Type="http://schemas.openxmlformats.org/officeDocument/2006/relationships/oleObject" Target="../embeddings/oleObject175.bin"/><Relationship Id="rId25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0.wmf"/><Relationship Id="rId20" Type="http://schemas.openxmlformats.org/officeDocument/2006/relationships/image" Target="../media/image172.wmf"/><Relationship Id="rId29" Type="http://schemas.openxmlformats.org/officeDocument/2006/relationships/oleObject" Target="../embeddings/oleObject181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172.bin"/><Relationship Id="rId24" Type="http://schemas.openxmlformats.org/officeDocument/2006/relationships/image" Target="../media/image174.wmf"/><Relationship Id="rId32" Type="http://schemas.openxmlformats.org/officeDocument/2006/relationships/image" Target="../media/image5.png"/><Relationship Id="rId5" Type="http://schemas.openxmlformats.org/officeDocument/2006/relationships/oleObject" Target="../embeddings/oleObject169.bin"/><Relationship Id="rId15" Type="http://schemas.openxmlformats.org/officeDocument/2006/relationships/oleObject" Target="../embeddings/oleObject174.bin"/><Relationship Id="rId23" Type="http://schemas.openxmlformats.org/officeDocument/2006/relationships/oleObject" Target="../embeddings/oleObject178.bin"/><Relationship Id="rId28" Type="http://schemas.openxmlformats.org/officeDocument/2006/relationships/image" Target="../media/image176.wmf"/><Relationship Id="rId10" Type="http://schemas.openxmlformats.org/officeDocument/2006/relationships/image" Target="../media/image167.wmf"/><Relationship Id="rId19" Type="http://schemas.openxmlformats.org/officeDocument/2006/relationships/oleObject" Target="../embeddings/oleObject176.bin"/><Relationship Id="rId31" Type="http://schemas.openxmlformats.org/officeDocument/2006/relationships/image" Target="../media/image16.png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169.wmf"/><Relationship Id="rId22" Type="http://schemas.openxmlformats.org/officeDocument/2006/relationships/image" Target="../media/image173.wmf"/><Relationship Id="rId27" Type="http://schemas.openxmlformats.org/officeDocument/2006/relationships/oleObject" Target="../embeddings/oleObject180.bin"/><Relationship Id="rId30" Type="http://schemas.openxmlformats.org/officeDocument/2006/relationships/image" Target="../media/image17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187.bin"/><Relationship Id="rId18" Type="http://schemas.openxmlformats.org/officeDocument/2006/relationships/image" Target="../media/image185.wmf"/><Relationship Id="rId26" Type="http://schemas.openxmlformats.org/officeDocument/2006/relationships/image" Target="../media/image189.wmf"/><Relationship Id="rId3" Type="http://schemas.openxmlformats.org/officeDocument/2006/relationships/oleObject" Target="../embeddings/oleObject182.bin"/><Relationship Id="rId21" Type="http://schemas.openxmlformats.org/officeDocument/2006/relationships/oleObject" Target="../embeddings/oleObject191.bin"/><Relationship Id="rId34" Type="http://schemas.openxmlformats.org/officeDocument/2006/relationships/image" Target="../media/image193.wmf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182.wmf"/><Relationship Id="rId17" Type="http://schemas.openxmlformats.org/officeDocument/2006/relationships/oleObject" Target="../embeddings/oleObject189.bin"/><Relationship Id="rId25" Type="http://schemas.openxmlformats.org/officeDocument/2006/relationships/oleObject" Target="../embeddings/oleObject193.bin"/><Relationship Id="rId33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4.wmf"/><Relationship Id="rId20" Type="http://schemas.openxmlformats.org/officeDocument/2006/relationships/image" Target="../media/image186.wmf"/><Relationship Id="rId29" Type="http://schemas.openxmlformats.org/officeDocument/2006/relationships/oleObject" Target="../embeddings/oleObject195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79.wmf"/><Relationship Id="rId11" Type="http://schemas.openxmlformats.org/officeDocument/2006/relationships/oleObject" Target="../embeddings/oleObject186.bin"/><Relationship Id="rId24" Type="http://schemas.openxmlformats.org/officeDocument/2006/relationships/image" Target="../media/image188.wmf"/><Relationship Id="rId32" Type="http://schemas.openxmlformats.org/officeDocument/2006/relationships/image" Target="../media/image192.wmf"/><Relationship Id="rId5" Type="http://schemas.openxmlformats.org/officeDocument/2006/relationships/oleObject" Target="../embeddings/oleObject183.bin"/><Relationship Id="rId15" Type="http://schemas.openxmlformats.org/officeDocument/2006/relationships/oleObject" Target="../embeddings/oleObject188.bin"/><Relationship Id="rId23" Type="http://schemas.openxmlformats.org/officeDocument/2006/relationships/oleObject" Target="../embeddings/oleObject192.bin"/><Relationship Id="rId28" Type="http://schemas.openxmlformats.org/officeDocument/2006/relationships/image" Target="../media/image190.wmf"/><Relationship Id="rId36" Type="http://schemas.openxmlformats.org/officeDocument/2006/relationships/image" Target="../media/image5.png"/><Relationship Id="rId10" Type="http://schemas.openxmlformats.org/officeDocument/2006/relationships/image" Target="../media/image181.wmf"/><Relationship Id="rId19" Type="http://schemas.openxmlformats.org/officeDocument/2006/relationships/oleObject" Target="../embeddings/oleObject190.bin"/><Relationship Id="rId31" Type="http://schemas.openxmlformats.org/officeDocument/2006/relationships/oleObject" Target="../embeddings/oleObject196.bin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85.bin"/><Relationship Id="rId14" Type="http://schemas.openxmlformats.org/officeDocument/2006/relationships/image" Target="../media/image183.wmf"/><Relationship Id="rId22" Type="http://schemas.openxmlformats.org/officeDocument/2006/relationships/image" Target="../media/image187.wmf"/><Relationship Id="rId27" Type="http://schemas.openxmlformats.org/officeDocument/2006/relationships/oleObject" Target="../embeddings/oleObject194.bin"/><Relationship Id="rId30" Type="http://schemas.openxmlformats.org/officeDocument/2006/relationships/image" Target="../media/image191.wmf"/><Relationship Id="rId35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13" Type="http://schemas.openxmlformats.org/officeDocument/2006/relationships/oleObject" Target="../embeddings/oleObject203.bin"/><Relationship Id="rId18" Type="http://schemas.openxmlformats.org/officeDocument/2006/relationships/image" Target="../media/image201.wmf"/><Relationship Id="rId26" Type="http://schemas.openxmlformats.org/officeDocument/2006/relationships/image" Target="../media/image205.wmf"/><Relationship Id="rId3" Type="http://schemas.openxmlformats.org/officeDocument/2006/relationships/oleObject" Target="../embeddings/oleObject198.bin"/><Relationship Id="rId21" Type="http://schemas.openxmlformats.org/officeDocument/2006/relationships/oleObject" Target="../embeddings/oleObject207.bin"/><Relationship Id="rId34" Type="http://schemas.openxmlformats.org/officeDocument/2006/relationships/image" Target="../media/image5.png"/><Relationship Id="rId7" Type="http://schemas.openxmlformats.org/officeDocument/2006/relationships/oleObject" Target="../embeddings/oleObject200.bin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205.bin"/><Relationship Id="rId25" Type="http://schemas.openxmlformats.org/officeDocument/2006/relationships/oleObject" Target="../embeddings/oleObject209.bin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0.wmf"/><Relationship Id="rId20" Type="http://schemas.openxmlformats.org/officeDocument/2006/relationships/image" Target="../media/image202.wmf"/><Relationship Id="rId29" Type="http://schemas.openxmlformats.org/officeDocument/2006/relationships/oleObject" Target="../embeddings/oleObject211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95.wmf"/><Relationship Id="rId11" Type="http://schemas.openxmlformats.org/officeDocument/2006/relationships/oleObject" Target="../embeddings/oleObject202.bin"/><Relationship Id="rId24" Type="http://schemas.openxmlformats.org/officeDocument/2006/relationships/image" Target="../media/image204.wmf"/><Relationship Id="rId32" Type="http://schemas.openxmlformats.org/officeDocument/2006/relationships/image" Target="../media/image208.wmf"/><Relationship Id="rId5" Type="http://schemas.openxmlformats.org/officeDocument/2006/relationships/oleObject" Target="../embeddings/oleObject199.bin"/><Relationship Id="rId15" Type="http://schemas.openxmlformats.org/officeDocument/2006/relationships/oleObject" Target="../embeddings/oleObject204.bin"/><Relationship Id="rId23" Type="http://schemas.openxmlformats.org/officeDocument/2006/relationships/oleObject" Target="../embeddings/oleObject208.bin"/><Relationship Id="rId28" Type="http://schemas.openxmlformats.org/officeDocument/2006/relationships/image" Target="../media/image206.wmf"/><Relationship Id="rId10" Type="http://schemas.openxmlformats.org/officeDocument/2006/relationships/image" Target="../media/image197.wmf"/><Relationship Id="rId19" Type="http://schemas.openxmlformats.org/officeDocument/2006/relationships/oleObject" Target="../embeddings/oleObject206.bin"/><Relationship Id="rId31" Type="http://schemas.openxmlformats.org/officeDocument/2006/relationships/oleObject" Target="../embeddings/oleObject212.bin"/><Relationship Id="rId4" Type="http://schemas.openxmlformats.org/officeDocument/2006/relationships/image" Target="../media/image194.wmf"/><Relationship Id="rId9" Type="http://schemas.openxmlformats.org/officeDocument/2006/relationships/oleObject" Target="../embeddings/oleObject201.bin"/><Relationship Id="rId14" Type="http://schemas.openxmlformats.org/officeDocument/2006/relationships/image" Target="../media/image199.wmf"/><Relationship Id="rId22" Type="http://schemas.openxmlformats.org/officeDocument/2006/relationships/image" Target="../media/image203.wmf"/><Relationship Id="rId27" Type="http://schemas.openxmlformats.org/officeDocument/2006/relationships/oleObject" Target="../embeddings/oleObject210.bin"/><Relationship Id="rId30" Type="http://schemas.openxmlformats.org/officeDocument/2006/relationships/image" Target="../media/image20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13" Type="http://schemas.openxmlformats.org/officeDocument/2006/relationships/image" Target="../media/image213.wmf"/><Relationship Id="rId18" Type="http://schemas.openxmlformats.org/officeDocument/2006/relationships/oleObject" Target="../embeddings/oleObject220.bin"/><Relationship Id="rId26" Type="http://schemas.openxmlformats.org/officeDocument/2006/relationships/oleObject" Target="../embeddings/oleObject224.bin"/><Relationship Id="rId39" Type="http://schemas.openxmlformats.org/officeDocument/2006/relationships/image" Target="../media/image226.wmf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17.wmf"/><Relationship Id="rId34" Type="http://schemas.openxmlformats.org/officeDocument/2006/relationships/oleObject" Target="../embeddings/oleObject228.bin"/><Relationship Id="rId7" Type="http://schemas.openxmlformats.org/officeDocument/2006/relationships/image" Target="../media/image210.wmf"/><Relationship Id="rId12" Type="http://schemas.openxmlformats.org/officeDocument/2006/relationships/oleObject" Target="../embeddings/oleObject217.bin"/><Relationship Id="rId17" Type="http://schemas.openxmlformats.org/officeDocument/2006/relationships/image" Target="../media/image215.wmf"/><Relationship Id="rId25" Type="http://schemas.openxmlformats.org/officeDocument/2006/relationships/image" Target="../media/image219.wmf"/><Relationship Id="rId33" Type="http://schemas.openxmlformats.org/officeDocument/2006/relationships/image" Target="../media/image223.wmf"/><Relationship Id="rId38" Type="http://schemas.openxmlformats.org/officeDocument/2006/relationships/oleObject" Target="../embeddings/oleObject23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9.bin"/><Relationship Id="rId20" Type="http://schemas.openxmlformats.org/officeDocument/2006/relationships/oleObject" Target="../embeddings/oleObject221.bin"/><Relationship Id="rId29" Type="http://schemas.openxmlformats.org/officeDocument/2006/relationships/image" Target="../media/image221.wmf"/><Relationship Id="rId41" Type="http://schemas.openxmlformats.org/officeDocument/2006/relationships/image" Target="../media/image5.png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14.bin"/><Relationship Id="rId11" Type="http://schemas.openxmlformats.org/officeDocument/2006/relationships/image" Target="../media/image212.wmf"/><Relationship Id="rId24" Type="http://schemas.openxmlformats.org/officeDocument/2006/relationships/oleObject" Target="../embeddings/oleObject223.bin"/><Relationship Id="rId32" Type="http://schemas.openxmlformats.org/officeDocument/2006/relationships/oleObject" Target="../embeddings/oleObject227.bin"/><Relationship Id="rId37" Type="http://schemas.openxmlformats.org/officeDocument/2006/relationships/image" Target="../media/image225.wmf"/><Relationship Id="rId40" Type="http://schemas.openxmlformats.org/officeDocument/2006/relationships/image" Target="../media/image16.png"/><Relationship Id="rId5" Type="http://schemas.openxmlformats.org/officeDocument/2006/relationships/image" Target="../media/image209.wmf"/><Relationship Id="rId15" Type="http://schemas.openxmlformats.org/officeDocument/2006/relationships/image" Target="../media/image214.wmf"/><Relationship Id="rId23" Type="http://schemas.openxmlformats.org/officeDocument/2006/relationships/image" Target="../media/image218.wmf"/><Relationship Id="rId28" Type="http://schemas.openxmlformats.org/officeDocument/2006/relationships/oleObject" Target="../embeddings/oleObject225.bin"/><Relationship Id="rId36" Type="http://schemas.openxmlformats.org/officeDocument/2006/relationships/oleObject" Target="../embeddings/oleObject229.bin"/><Relationship Id="rId10" Type="http://schemas.openxmlformats.org/officeDocument/2006/relationships/oleObject" Target="../embeddings/oleObject216.bin"/><Relationship Id="rId19" Type="http://schemas.openxmlformats.org/officeDocument/2006/relationships/image" Target="../media/image216.wmf"/><Relationship Id="rId31" Type="http://schemas.openxmlformats.org/officeDocument/2006/relationships/image" Target="../media/image222.wmf"/><Relationship Id="rId4" Type="http://schemas.openxmlformats.org/officeDocument/2006/relationships/oleObject" Target="../embeddings/oleObject213.bin"/><Relationship Id="rId9" Type="http://schemas.openxmlformats.org/officeDocument/2006/relationships/image" Target="../media/image211.wmf"/><Relationship Id="rId14" Type="http://schemas.openxmlformats.org/officeDocument/2006/relationships/oleObject" Target="../embeddings/oleObject218.bin"/><Relationship Id="rId22" Type="http://schemas.openxmlformats.org/officeDocument/2006/relationships/oleObject" Target="../embeddings/oleObject222.bin"/><Relationship Id="rId27" Type="http://schemas.openxmlformats.org/officeDocument/2006/relationships/image" Target="../media/image220.wmf"/><Relationship Id="rId30" Type="http://schemas.openxmlformats.org/officeDocument/2006/relationships/oleObject" Target="../embeddings/oleObject226.bin"/><Relationship Id="rId35" Type="http://schemas.openxmlformats.org/officeDocument/2006/relationships/image" Target="../media/image22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13" Type="http://schemas.openxmlformats.org/officeDocument/2006/relationships/oleObject" Target="../embeddings/oleObject237.bin"/><Relationship Id="rId18" Type="http://schemas.openxmlformats.org/officeDocument/2006/relationships/image" Target="../media/image233.wmf"/><Relationship Id="rId26" Type="http://schemas.openxmlformats.org/officeDocument/2006/relationships/image" Target="../media/image237.wmf"/><Relationship Id="rId3" Type="http://schemas.openxmlformats.org/officeDocument/2006/relationships/oleObject" Target="../embeddings/oleObject231.bin"/><Relationship Id="rId21" Type="http://schemas.openxmlformats.org/officeDocument/2006/relationships/oleObject" Target="../embeddings/oleObject241.bin"/><Relationship Id="rId7" Type="http://schemas.openxmlformats.org/officeDocument/2006/relationships/oleObject" Target="../embeddings/oleObject233.bin"/><Relationship Id="rId12" Type="http://schemas.openxmlformats.org/officeDocument/2006/relationships/oleObject" Target="../embeddings/oleObject236.bin"/><Relationship Id="rId17" Type="http://schemas.openxmlformats.org/officeDocument/2006/relationships/oleObject" Target="../embeddings/oleObject239.bin"/><Relationship Id="rId25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2.wmf"/><Relationship Id="rId20" Type="http://schemas.openxmlformats.org/officeDocument/2006/relationships/image" Target="../media/image234.wmf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28.wmf"/><Relationship Id="rId11" Type="http://schemas.openxmlformats.org/officeDocument/2006/relationships/image" Target="../media/image230.wmf"/><Relationship Id="rId24" Type="http://schemas.openxmlformats.org/officeDocument/2006/relationships/image" Target="../media/image236.wmf"/><Relationship Id="rId5" Type="http://schemas.openxmlformats.org/officeDocument/2006/relationships/oleObject" Target="../embeddings/oleObject232.bin"/><Relationship Id="rId15" Type="http://schemas.openxmlformats.org/officeDocument/2006/relationships/oleObject" Target="../embeddings/oleObject238.bin"/><Relationship Id="rId23" Type="http://schemas.openxmlformats.org/officeDocument/2006/relationships/oleObject" Target="../embeddings/oleObject242.bin"/><Relationship Id="rId28" Type="http://schemas.openxmlformats.org/officeDocument/2006/relationships/image" Target="../media/image238.wmf"/><Relationship Id="rId10" Type="http://schemas.openxmlformats.org/officeDocument/2006/relationships/oleObject" Target="../embeddings/oleObject235.bin"/><Relationship Id="rId19" Type="http://schemas.openxmlformats.org/officeDocument/2006/relationships/oleObject" Target="../embeddings/oleObject240.bin"/><Relationship Id="rId4" Type="http://schemas.openxmlformats.org/officeDocument/2006/relationships/image" Target="../media/image227.wmf"/><Relationship Id="rId9" Type="http://schemas.openxmlformats.org/officeDocument/2006/relationships/oleObject" Target="../embeddings/oleObject234.bin"/><Relationship Id="rId14" Type="http://schemas.openxmlformats.org/officeDocument/2006/relationships/image" Target="../media/image231.wmf"/><Relationship Id="rId22" Type="http://schemas.openxmlformats.org/officeDocument/2006/relationships/image" Target="../media/image235.wmf"/><Relationship Id="rId27" Type="http://schemas.openxmlformats.org/officeDocument/2006/relationships/oleObject" Target="../embeddings/oleObject244.bin"/><Relationship Id="rId30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5.wmf"/><Relationship Id="rId26" Type="http://schemas.openxmlformats.org/officeDocument/2006/relationships/image" Target="../media/image5.png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7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oleObject" Target="../embeddings/oleObject33.bin"/><Relationship Id="rId21" Type="http://schemas.openxmlformats.org/officeDocument/2006/relationships/image" Target="../media/image48.wmf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4.wmf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7.bin"/><Relationship Id="rId24" Type="http://schemas.openxmlformats.org/officeDocument/2006/relationships/oleObject" Target="../embeddings/oleObject44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46.bin"/><Relationship Id="rId10" Type="http://schemas.openxmlformats.org/officeDocument/2006/relationships/image" Target="../media/image43.wmf"/><Relationship Id="rId19" Type="http://schemas.openxmlformats.org/officeDocument/2006/relationships/image" Target="../media/image47.wmf"/><Relationship Id="rId31" Type="http://schemas.openxmlformats.org/officeDocument/2006/relationships/image" Target="../media/image5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5.wmf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1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60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58.bin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60.bin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45.wmf"/><Relationship Id="rId31" Type="http://schemas.openxmlformats.org/officeDocument/2006/relationships/image" Target="../media/image66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C0FB-38AF-4B79-8CD2-DD2872B6C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6F221-75C3-414A-B1ED-B84C6521C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7D1842B8-4333-4554-B244-889ABB3EFA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32657"/>
            <a:ext cx="24387175" cy="137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/>
          <p:cNvSpPr>
            <a:spLocks noChangeAspect="1" noChangeArrowheads="1" noTextEdit="1"/>
          </p:cNvSpPr>
          <p:nvPr/>
        </p:nvSpPr>
        <p:spPr bwMode="auto">
          <a:xfrm>
            <a:off x="12498387" y="3352801"/>
            <a:ext cx="8077200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860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12892" y="1690900"/>
            <a:ext cx="2167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NHẬN DẠNG PHƯƠNG TRÌNH ĐƯỜNG TRÒN</a:t>
            </a:r>
          </a:p>
        </p:txBody>
      </p:sp>
      <p:graphicFrame>
        <p:nvGraphicFramePr>
          <p:cNvPr id="5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136736"/>
              </p:ext>
            </p:extLst>
          </p:nvPr>
        </p:nvGraphicFramePr>
        <p:xfrm>
          <a:off x="8237794" y="2799015"/>
          <a:ext cx="1134268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" name="Equation" r:id="rId5" imgW="2641320" imgH="317160" progId="Equation.DSMT4">
                  <p:embed/>
                </p:oleObj>
              </mc:Choice>
              <mc:Fallback>
                <p:oleObj name="Equation" r:id="rId5" imgW="2641320" imgH="317160" progId="Equation.DSMT4">
                  <p:embed/>
                  <p:pic>
                    <p:nvPicPr>
                      <p:cNvPr id="1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794" y="2799015"/>
                        <a:ext cx="11342688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585089" y="2971800"/>
            <a:ext cx="20648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Phương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                                                        ,</a:t>
            </a:r>
          </a:p>
          <a:p>
            <a:pPr algn="just">
              <a:spcBef>
                <a:spcPct val="50000"/>
              </a:spcBef>
            </a:pP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-222715" y="6396926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6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vi-VN" sz="6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77787" y="7315200"/>
            <a:ext cx="2362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6400" dirty="0" err="1">
                <a:latin typeface="Times New Roman" panose="02020603050405020304" pitchFamily="18" charset="0"/>
              </a:rPr>
              <a:t>Đường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tròn</a:t>
            </a:r>
            <a:r>
              <a:rPr lang="en-US" sz="6400" dirty="0">
                <a:latin typeface="Times New Roman" panose="02020603050405020304" pitchFamily="18" charset="0"/>
              </a:rPr>
              <a:t>                                                                      </a:t>
            </a:r>
            <a:r>
              <a:rPr lang="en-US" sz="6400" dirty="0" err="1">
                <a:latin typeface="Times New Roman" panose="02020603050405020304" pitchFamily="18" charset="0"/>
              </a:rPr>
              <a:t>có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đặc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điểm</a:t>
            </a:r>
            <a:r>
              <a:rPr lang="en-US" sz="6400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52793"/>
              </p:ext>
            </p:extLst>
          </p:nvPr>
        </p:nvGraphicFramePr>
        <p:xfrm>
          <a:off x="4130686" y="6934200"/>
          <a:ext cx="13414375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5" name="Equation" r:id="rId7" imgW="3124080" imgH="368280" progId="Equation.DSMT4">
                  <p:embed/>
                </p:oleObj>
              </mc:Choice>
              <mc:Fallback>
                <p:oleObj name="Equation" r:id="rId7" imgW="3124080" imgH="368280" progId="Equation.DSMT4">
                  <p:embed/>
                  <p:pic>
                    <p:nvPicPr>
                      <p:cNvPr id="1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86" y="6934200"/>
                        <a:ext cx="13414375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28179"/>
              </p:ext>
            </p:extLst>
          </p:nvPr>
        </p:nvGraphicFramePr>
        <p:xfrm>
          <a:off x="4848225" y="4033838"/>
          <a:ext cx="6053138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" name="Equation" r:id="rId9" imgW="1409400" imgH="266400" progId="Equation.DSMT4">
                  <p:embed/>
                </p:oleObj>
              </mc:Choice>
              <mc:Fallback>
                <p:oleObj name="Equation" r:id="rId9" imgW="1409400" imgH="266400" progId="Equation.DSMT4">
                  <p:embed/>
                  <p:pic>
                    <p:nvPicPr>
                      <p:cNvPr id="6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4033838"/>
                        <a:ext cx="6053138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201650" y="4211407"/>
            <a:ext cx="1607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điều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kiện</a:t>
            </a:r>
            <a:endParaRPr lang="en-US" sz="6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050587" y="4061156"/>
            <a:ext cx="132197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phương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tròn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tâm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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64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;</a:t>
            </a:r>
            <a:r>
              <a:rPr lang="en-US" sz="64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</p:txBody>
      </p:sp>
      <p:graphicFrame>
        <p:nvGraphicFramePr>
          <p:cNvPr id="7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95295"/>
              </p:ext>
            </p:extLst>
          </p:nvPr>
        </p:nvGraphicFramePr>
        <p:xfrm>
          <a:off x="7969250" y="10312400"/>
          <a:ext cx="6053137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7" name="Equation" r:id="rId11" imgW="1409400" imgH="266400" progId="Equation.DSMT4">
                  <p:embed/>
                </p:oleObj>
              </mc:Choice>
              <mc:Fallback>
                <p:oleObj name="Equation" r:id="rId11" imgW="1409400" imgH="266400" progId="Equation.DSMT4">
                  <p:embed/>
                  <p:pic>
                    <p:nvPicPr>
                      <p:cNvPr id="64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10312400"/>
                        <a:ext cx="6053137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365226"/>
              </p:ext>
            </p:extLst>
          </p:nvPr>
        </p:nvGraphicFramePr>
        <p:xfrm>
          <a:off x="5927725" y="11388801"/>
          <a:ext cx="3217862" cy="163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8" name="Equation" r:id="rId13" imgW="749160" imgH="355320" progId="Equation.DSMT4">
                  <p:embed/>
                </p:oleObj>
              </mc:Choice>
              <mc:Fallback>
                <p:oleObj name="Equation" r:id="rId13" imgW="749160" imgH="355320" progId="Equation.DSMT4">
                  <p:embed/>
                  <p:pic>
                    <p:nvPicPr>
                      <p:cNvPr id="76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11388801"/>
                        <a:ext cx="3217862" cy="163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/>
          <p:cNvSpPr/>
          <p:nvPr/>
        </p:nvSpPr>
        <p:spPr>
          <a:xfrm>
            <a:off x="0" y="5475982"/>
            <a:ext cx="449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bán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grpSp>
        <p:nvGrpSpPr>
          <p:cNvPr id="80" name="Group 2"/>
          <p:cNvGrpSpPr/>
          <p:nvPr/>
        </p:nvGrpSpPr>
        <p:grpSpPr>
          <a:xfrm>
            <a:off x="-28933" y="2783593"/>
            <a:ext cx="3555347" cy="1169392"/>
            <a:chOff x="1147594" y="10619094"/>
            <a:chExt cx="3555758" cy="1169528"/>
          </a:xfrm>
        </p:grpSpPr>
        <p:sp>
          <p:nvSpPr>
            <p:cNvPr id="81" name="Freeform 20"/>
            <p:cNvSpPr>
              <a:spLocks/>
            </p:cNvSpPr>
            <p:nvPr/>
          </p:nvSpPr>
          <p:spPr bwMode="auto">
            <a:xfrm rot="5400000">
              <a:off x="2340709" y="9425979"/>
              <a:ext cx="1169528" cy="355575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07361" y="10671159"/>
              <a:ext cx="3355794" cy="1077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6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xét</a:t>
              </a:r>
              <a:endPara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8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546193"/>
              </p:ext>
            </p:extLst>
          </p:nvPr>
        </p:nvGraphicFramePr>
        <p:xfrm>
          <a:off x="7682706" y="12196068"/>
          <a:ext cx="708977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" name="Equation" r:id="rId15" imgW="1650960" imgH="330120" progId="Equation.DSMT4">
                  <p:embed/>
                </p:oleObj>
              </mc:Choice>
              <mc:Fallback>
                <p:oleObj name="Equation" r:id="rId15" imgW="1650960" imgH="330120" progId="Equation.DSMT4">
                  <p:embed/>
                  <p:pic>
                    <p:nvPicPr>
                      <p:cNvPr id="76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2706" y="12196068"/>
                        <a:ext cx="7089775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870164"/>
              </p:ext>
            </p:extLst>
          </p:nvPr>
        </p:nvGraphicFramePr>
        <p:xfrm>
          <a:off x="3321849" y="5029200"/>
          <a:ext cx="708977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" name="Equation" r:id="rId17" imgW="1650960" imgH="330120" progId="Equation.DSMT4">
                  <p:embed/>
                </p:oleObj>
              </mc:Choice>
              <mc:Fallback>
                <p:oleObj name="Equation" r:id="rId17" imgW="1650960" imgH="330120" progId="Equation.DSMT4">
                  <p:embed/>
                  <p:pic>
                    <p:nvPicPr>
                      <p:cNvPr id="8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849" y="5029200"/>
                        <a:ext cx="7089775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542501" y="8458200"/>
            <a:ext cx="169568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400" dirty="0">
                <a:latin typeface="Times New Roman" panose="02020603050405020304" pitchFamily="18" charset="0"/>
              </a:rPr>
              <a:t>+ </a:t>
            </a:r>
            <a:r>
              <a:rPr lang="en-US" sz="6400" dirty="0" err="1">
                <a:latin typeface="Times New Roman" panose="02020603050405020304" pitchFamily="18" charset="0"/>
              </a:rPr>
              <a:t>Hệ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số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của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vi-VN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vi-VN" sz="64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và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vi-VN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  <a:r>
              <a:rPr lang="vi-VN" sz="64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6400" dirty="0">
                <a:latin typeface="Times New Roman" panose="02020603050405020304" pitchFamily="18" charset="0"/>
              </a:rPr>
              <a:t>  </a:t>
            </a:r>
            <a:r>
              <a:rPr lang="en-US" sz="6400" dirty="0" err="1">
                <a:latin typeface="Times New Roman" panose="02020603050405020304" pitchFamily="18" charset="0"/>
              </a:rPr>
              <a:t>là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bằng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nhau</a:t>
            </a:r>
            <a:r>
              <a:rPr lang="en-US" sz="6400" dirty="0">
                <a:latin typeface="Times New Roman" panose="02020603050405020304" pitchFamily="18" charset="0"/>
              </a:rPr>
              <a:t> (</a:t>
            </a:r>
            <a:r>
              <a:rPr lang="en-US" sz="6400" dirty="0" err="1">
                <a:latin typeface="Times New Roman" panose="02020603050405020304" pitchFamily="18" charset="0"/>
              </a:rPr>
              <a:t>thường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bằng</a:t>
            </a:r>
            <a:r>
              <a:rPr lang="en-US" sz="6400" dirty="0">
                <a:latin typeface="Times New Roman" panose="02020603050405020304" pitchFamily="18" charset="0"/>
              </a:rPr>
              <a:t> 1)</a:t>
            </a:r>
            <a:endParaRPr lang="vi-VN" sz="64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2501" y="9329985"/>
            <a:ext cx="152509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6400" dirty="0">
                <a:latin typeface="Times New Roman" panose="02020603050405020304" pitchFamily="18" charset="0"/>
              </a:rPr>
              <a:t>+ </a:t>
            </a:r>
            <a:r>
              <a:rPr lang="en-US" sz="6400" dirty="0" err="1">
                <a:latin typeface="Times New Roman" panose="02020603050405020304" pitchFamily="18" charset="0"/>
              </a:rPr>
              <a:t>Trong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phương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trình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không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xuất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hiện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tích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xy</a:t>
            </a:r>
            <a:endParaRPr lang="vi-VN" sz="6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7379" y="10515600"/>
            <a:ext cx="44983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400" dirty="0">
                <a:latin typeface="Times New Roman" panose="02020603050405020304" pitchFamily="18" charset="0"/>
              </a:rPr>
              <a:t>+ </a:t>
            </a:r>
            <a:r>
              <a:rPr lang="en-US" sz="6400" dirty="0" err="1">
                <a:latin typeface="Times New Roman" panose="02020603050405020304" pitchFamily="18" charset="0"/>
              </a:rPr>
              <a:t>Điều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kiện</a:t>
            </a:r>
            <a:r>
              <a:rPr lang="en-US" sz="6400" dirty="0">
                <a:latin typeface="Times New Roman" panose="02020603050405020304" pitchFamily="18" charset="0"/>
              </a:rPr>
              <a:t>: </a:t>
            </a:r>
            <a:endParaRPr lang="vi-VN" sz="6400" dirty="0">
              <a:latin typeface="Times New Roman" panose="02020603050405020304" pitchFamily="18" charset="0"/>
            </a:endParaRPr>
          </a:p>
        </p:txBody>
      </p:sp>
      <p:sp>
        <p:nvSpPr>
          <p:cNvPr id="85" name="Text Box 48"/>
          <p:cNvSpPr txBox="1">
            <a:spLocks noChangeArrowheads="1"/>
          </p:cNvSpPr>
          <p:nvPr/>
        </p:nvSpPr>
        <p:spPr bwMode="auto">
          <a:xfrm>
            <a:off x="3533438" y="11582400"/>
            <a:ext cx="24620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6400" dirty="0">
                <a:latin typeface="Times New Roman" panose="02020603050405020304" pitchFamily="18" charset="0"/>
              </a:rPr>
              <a:t>+ </a:t>
            </a:r>
            <a:r>
              <a:rPr lang="en-US" sz="6400" dirty="0" err="1">
                <a:latin typeface="Times New Roman" panose="02020603050405020304" pitchFamily="18" charset="0"/>
              </a:rPr>
              <a:t>Tâm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endParaRPr lang="vi-VN" sz="6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6" name="Rectangle 44"/>
          <p:cNvSpPr>
            <a:spLocks noChangeArrowheads="1"/>
          </p:cNvSpPr>
          <p:nvPr/>
        </p:nvSpPr>
        <p:spPr bwMode="auto">
          <a:xfrm>
            <a:off x="3506787" y="12649200"/>
            <a:ext cx="73260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latin typeface="Times New Roman" panose="02020603050405020304" pitchFamily="18" charset="0"/>
              </a:rPr>
              <a:t>+ </a:t>
            </a:r>
            <a:r>
              <a:rPr lang="en-US" sz="6400" dirty="0" err="1">
                <a:latin typeface="Times New Roman" panose="02020603050405020304" pitchFamily="18" charset="0"/>
              </a:rPr>
              <a:t>Bán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kính</a:t>
            </a:r>
            <a:endParaRPr lang="vi-VN" sz="6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0" grpId="0"/>
      <p:bldP spid="62" grpId="0"/>
      <p:bldP spid="65" grpId="0"/>
      <p:bldP spid="66" grpId="0"/>
      <p:bldP spid="79" grpId="0"/>
      <p:bldP spid="11" grpId="0"/>
      <p:bldP spid="12" grpId="0"/>
      <p:bldP spid="13" grpId="0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23377" y="3591531"/>
            <a:ext cx="23665765" cy="2940796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60" y="1589782"/>
            <a:ext cx="21672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NHẬN DẠNG PHƯƠNG TRÌNH ĐƯỜNG TRÒN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53987" y="5807294"/>
            <a:ext cx="23877845" cy="7657304"/>
            <a:chOff x="1077198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077198" y="4076041"/>
              <a:ext cx="21948825" cy="3924959"/>
              <a:chOff x="919543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919543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76200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7620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92138" cy="80021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</a:p>
          </p:txBody>
        </p:sp>
      </p:grp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4155830" y="6586146"/>
            <a:ext cx="89514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 err="1">
                <a:latin typeface="Times New Roman" panose="02020603050405020304" pitchFamily="18" charset="0"/>
              </a:rPr>
              <a:t>P</a:t>
            </a:r>
            <a:r>
              <a:rPr lang="en-US" sz="6400" u="none" dirty="0" err="1">
                <a:latin typeface="Times New Roman" panose="02020603050405020304" pitchFamily="18" charset="0"/>
              </a:rPr>
              <a:t>hương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trình</a:t>
            </a:r>
            <a:r>
              <a:rPr lang="en-US" sz="6400" u="none" dirty="0">
                <a:latin typeface="Times New Roman" panose="02020603050405020304" pitchFamily="18" charset="0"/>
              </a:rPr>
              <a:t>        </a:t>
            </a:r>
            <a:r>
              <a:rPr lang="en-US" sz="6400" dirty="0" err="1">
                <a:latin typeface="Times New Roman" panose="02020603050405020304" pitchFamily="18" charset="0"/>
              </a:rPr>
              <a:t>có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dạng</a:t>
            </a:r>
            <a:r>
              <a:rPr lang="en-US" sz="6400" u="none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435693" y="3558314"/>
            <a:ext cx="207979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u="none" dirty="0" err="1">
                <a:latin typeface="Times New Roman" panose="02020603050405020304" pitchFamily="18" charset="0"/>
              </a:rPr>
              <a:t>Xét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xem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phương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trình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sau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có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phải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là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phương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trình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đường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tròn</a:t>
            </a:r>
            <a:r>
              <a:rPr lang="en-US" sz="6400" u="none" dirty="0">
                <a:latin typeface="Times New Roman" panose="02020603050405020304" pitchFamily="18" charset="0"/>
              </a:rPr>
              <a:t>, </a:t>
            </a:r>
            <a:r>
              <a:rPr lang="en-US" sz="6400" u="none" dirty="0" err="1">
                <a:latin typeface="Times New Roman" panose="02020603050405020304" pitchFamily="18" charset="0"/>
              </a:rPr>
              <a:t>tìm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tâm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và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bán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kính</a:t>
            </a:r>
            <a:r>
              <a:rPr lang="en-US" sz="6400" u="none" dirty="0">
                <a:latin typeface="Times New Roman" panose="02020603050405020304" pitchFamily="18" charset="0"/>
              </a:rPr>
              <a:t> (</a:t>
            </a:r>
            <a:r>
              <a:rPr lang="en-US" sz="6400" u="none" dirty="0" err="1">
                <a:latin typeface="Times New Roman" panose="02020603050405020304" pitchFamily="18" charset="0"/>
              </a:rPr>
              <a:t>nếu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có</a:t>
            </a:r>
            <a:r>
              <a:rPr lang="en-US" sz="6400" u="none" dirty="0">
                <a:latin typeface="Times New Roman" panose="02020603050405020304" pitchFamily="18" charset="0"/>
              </a:rPr>
              <a:t>):</a:t>
            </a:r>
          </a:p>
        </p:txBody>
      </p:sp>
      <p:grpSp>
        <p:nvGrpSpPr>
          <p:cNvPr id="23" name="Group 65"/>
          <p:cNvGrpSpPr/>
          <p:nvPr/>
        </p:nvGrpSpPr>
        <p:grpSpPr>
          <a:xfrm>
            <a:off x="1" y="2411580"/>
            <a:ext cx="4774089" cy="1116181"/>
            <a:chOff x="166396" y="8712046"/>
            <a:chExt cx="4411573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2284431" cy="591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2</a:t>
              </a:r>
            </a:p>
          </p:txBody>
        </p:sp>
      </p:grpSp>
      <p:graphicFrame>
        <p:nvGraphicFramePr>
          <p:cNvPr id="5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73531"/>
              </p:ext>
            </p:extLst>
          </p:nvPr>
        </p:nvGraphicFramePr>
        <p:xfrm>
          <a:off x="10207991" y="4351261"/>
          <a:ext cx="11723688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6" name="Equation" r:id="rId4" imgW="2730240" imgH="355320" progId="Equation.DSMT4">
                  <p:embed/>
                </p:oleObj>
              </mc:Choice>
              <mc:Fallback>
                <p:oleObj name="Equation" r:id="rId4" imgW="2730240" imgH="355320" progId="Equation.DSMT4">
                  <p:embed/>
                  <p:pic>
                    <p:nvPicPr>
                      <p:cNvPr id="5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991" y="4351261"/>
                        <a:ext cx="11723688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716875"/>
              </p:ext>
            </p:extLst>
          </p:nvPr>
        </p:nvGraphicFramePr>
        <p:xfrm>
          <a:off x="8674317" y="6311516"/>
          <a:ext cx="1363663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7" name="Equation" r:id="rId6" imgW="317160" imgH="355320" progId="Equation.DSMT4">
                  <p:embed/>
                </p:oleObj>
              </mc:Choice>
              <mc:Fallback>
                <p:oleObj name="Equation" r:id="rId6" imgW="317160" imgH="355320" progId="Equation.DSMT4">
                  <p:embed/>
                  <p:pic>
                    <p:nvPicPr>
                      <p:cNvPr id="5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4317" y="6311516"/>
                        <a:ext cx="1363663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035534"/>
              </p:ext>
            </p:extLst>
          </p:nvPr>
        </p:nvGraphicFramePr>
        <p:xfrm>
          <a:off x="12870649" y="6450812"/>
          <a:ext cx="113411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8" name="Equation" r:id="rId8" imgW="2641320" imgH="317160" progId="Equation.DSMT4">
                  <p:embed/>
                </p:oleObj>
              </mc:Choice>
              <mc:Fallback>
                <p:oleObj name="Equation" r:id="rId8" imgW="2641320" imgH="317160" progId="Equation.DSMT4">
                  <p:embed/>
                  <p:pic>
                    <p:nvPicPr>
                      <p:cNvPr id="5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0649" y="6450812"/>
                        <a:ext cx="11341100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060553"/>
              </p:ext>
            </p:extLst>
          </p:nvPr>
        </p:nvGraphicFramePr>
        <p:xfrm>
          <a:off x="6618733" y="7630259"/>
          <a:ext cx="3706813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9" name="Equation" r:id="rId10" imgW="1714320" imgH="1777680" progId="Equation.DSMT4">
                  <p:embed/>
                </p:oleObj>
              </mc:Choice>
              <mc:Fallback>
                <p:oleObj name="Equation" r:id="rId10" imgW="1714320" imgH="1777680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733" y="7630259"/>
                        <a:ext cx="3706813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578437" y="7587071"/>
            <a:ext cx="1972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latin typeface="Times New Roman" panose="02020603050405020304" pitchFamily="18" charset="0"/>
              </a:rPr>
              <a:t>Ta </a:t>
            </a:r>
            <a:r>
              <a:rPr lang="en-US" sz="6400" dirty="0" err="1">
                <a:latin typeface="Times New Roman" panose="02020603050405020304" pitchFamily="18" charset="0"/>
              </a:rPr>
              <a:t>có</a:t>
            </a:r>
            <a:endParaRPr lang="en-US" sz="6400" u="none" dirty="0">
              <a:latin typeface="Times New Roman" panose="02020603050405020304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-6338156" y="3598583"/>
            <a:ext cx="19277906" cy="8788400"/>
            <a:chOff x="838200" y="4495800"/>
            <a:chExt cx="19277906" cy="8788400"/>
          </a:xfrm>
        </p:grpSpPr>
        <p:sp>
          <p:nvSpPr>
            <p:cNvPr id="68" name="Rectangle 9"/>
            <p:cNvSpPr>
              <a:spLocks noChangeArrowheads="1"/>
            </p:cNvSpPr>
            <p:nvPr/>
          </p:nvSpPr>
          <p:spPr bwMode="auto">
            <a:xfrm>
              <a:off x="838200" y="4495800"/>
              <a:ext cx="6553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 u="none" dirty="0">
                  <a:latin typeface="Times New Roman" panose="02020603050405020304" pitchFamily="18" charset="0"/>
                </a:rPr>
                <a:t>    </a:t>
              </a:r>
              <a:r>
                <a:rPr lang="en-US" sz="2400" u="none" dirty="0" err="1">
                  <a:latin typeface="Times New Roman" panose="02020603050405020304" pitchFamily="18" charset="0"/>
                </a:rPr>
                <a:t>Xét</a:t>
              </a:r>
              <a:r>
                <a:rPr lang="en-US" sz="2400" u="none" dirty="0">
                  <a:latin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1610377"/>
                </p:ext>
              </p:extLst>
            </p:nvPr>
          </p:nvGraphicFramePr>
          <p:xfrm>
            <a:off x="9410006" y="12115800"/>
            <a:ext cx="10706100" cy="116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00" name="Equation" r:id="rId12" imgW="10706040" imgH="1168200" progId="Equation.DSMT4">
                    <p:embed/>
                  </p:oleObj>
                </mc:Choice>
                <mc:Fallback>
                  <p:oleObj name="Equation" r:id="rId12" imgW="10706040" imgH="11682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410006" y="12115800"/>
                          <a:ext cx="10706100" cy="1168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582465" y="11175152"/>
            <a:ext cx="15744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 err="1">
                <a:latin typeface="Times New Roman" panose="02020603050405020304" pitchFamily="18" charset="0"/>
              </a:rPr>
              <a:t>Xét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endParaRPr lang="en-US" sz="6400" u="none" dirty="0">
              <a:latin typeface="Times New Roman" panose="02020603050405020304" pitchFamily="18" charset="0"/>
            </a:endParaRP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639401" y="12174609"/>
            <a:ext cx="229228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u="none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lang="en-US" sz="64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sz="6400" u="none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4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64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sz="64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64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sz="64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sz="64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6400" u="none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sz="6400" u="none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kính</a:t>
            </a:r>
            <a:endParaRPr lang="en-US" sz="6400" u="none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288031"/>
              </p:ext>
            </p:extLst>
          </p:nvPr>
        </p:nvGraphicFramePr>
        <p:xfrm>
          <a:off x="14063235" y="12231136"/>
          <a:ext cx="2006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1" name="Equation" r:id="rId14" imgW="2006280" imgH="1155600" progId="Equation.DSMT4">
                  <p:embed/>
                </p:oleObj>
              </mc:Choice>
              <mc:Fallback>
                <p:oleObj name="Equation" r:id="rId14" imgW="2006280" imgH="11556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063235" y="12231136"/>
                        <a:ext cx="20066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698790"/>
              </p:ext>
            </p:extLst>
          </p:nvPr>
        </p:nvGraphicFramePr>
        <p:xfrm>
          <a:off x="19156040" y="12135585"/>
          <a:ext cx="3606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2" name="Equation" r:id="rId16" imgW="3606480" imgH="1002960" progId="Equation.DSMT4">
                  <p:embed/>
                </p:oleObj>
              </mc:Choice>
              <mc:Fallback>
                <p:oleObj name="Equation" r:id="rId16" imgW="3606480" imgH="1002960" progId="Equation.DSMT4">
                  <p:embed/>
                  <p:pic>
                    <p:nvPicPr>
                      <p:cNvPr id="78" name="Object 7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156040" y="12135585"/>
                        <a:ext cx="36068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04866"/>
              </p:ext>
            </p:extLst>
          </p:nvPr>
        </p:nvGraphicFramePr>
        <p:xfrm>
          <a:off x="2069961" y="12039600"/>
          <a:ext cx="1363663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3" name="Equation" r:id="rId18" imgW="317160" imgH="355320" progId="Equation.DSMT4">
                  <p:embed/>
                </p:oleObj>
              </mc:Choice>
              <mc:Fallback>
                <p:oleObj name="Equation" r:id="rId18" imgW="317160" imgH="355320" progId="Equation.DSMT4">
                  <p:embed/>
                  <p:pic>
                    <p:nvPicPr>
                      <p:cNvPr id="5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961" y="12039600"/>
                        <a:ext cx="1363663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15321308" y="10246272"/>
            <a:ext cx="40350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-2</a:t>
            </a:r>
            <a:endParaRPr lang="en-US" sz="6400" u="none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15253240" y="7850583"/>
            <a:ext cx="63129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tọa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6400" u="none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15316405" y="9057492"/>
            <a:ext cx="76213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bậc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endParaRPr lang="en-US" sz="6400" u="none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424734" y="7848600"/>
            <a:ext cx="25036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6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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64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;</a:t>
            </a:r>
            <a:r>
              <a:rPr lang="en-US" sz="64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6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971465"/>
              </p:ext>
            </p:extLst>
          </p:nvPr>
        </p:nvGraphicFramePr>
        <p:xfrm>
          <a:off x="10411738" y="7628276"/>
          <a:ext cx="384492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4" name="Equation" r:id="rId20" imgW="1777680" imgH="1777680" progId="Equation.DSMT4">
                  <p:embed/>
                </p:oleObj>
              </mc:Choice>
              <mc:Fallback>
                <p:oleObj name="Equation" r:id="rId20" imgW="1777680" imgH="1777680" progId="Equation.DSMT4">
                  <p:embed/>
                  <p:pic>
                    <p:nvPicPr>
                      <p:cNvPr id="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1738" y="7628276"/>
                        <a:ext cx="384492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5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9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4" grpId="0"/>
      <p:bldP spid="66" grpId="0"/>
      <p:bldP spid="75" grpId="0"/>
      <p:bldP spid="76" grpId="0"/>
      <p:bldP spid="42" grpId="0"/>
      <p:bldP spid="43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23377" y="3591531"/>
            <a:ext cx="23665765" cy="2940796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60" y="1589782"/>
            <a:ext cx="21672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NHẬN DẠNG PHƯƠNG TRÌNH ĐƯỜNG TRÒN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53987" y="5807294"/>
            <a:ext cx="23877845" cy="7657304"/>
            <a:chOff x="1077198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077198" y="4076041"/>
              <a:ext cx="21948825" cy="3924959"/>
              <a:chOff x="919543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919543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76200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7620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92138" cy="80021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" y="2411580"/>
            <a:ext cx="4774089" cy="1116181"/>
            <a:chOff x="166396" y="8712046"/>
            <a:chExt cx="4411573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2284431" cy="591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3</a:t>
              </a:r>
            </a:p>
          </p:txBody>
        </p:sp>
      </p:grp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  <p:sp>
        <p:nvSpPr>
          <p:cNvPr id="58" name="Rectangle 3"/>
          <p:cNvSpPr txBox="1">
            <a:spLocks noChangeArrowheads="1"/>
          </p:cNvSpPr>
          <p:nvPr/>
        </p:nvSpPr>
        <p:spPr>
          <a:xfrm>
            <a:off x="326487" y="1589781"/>
            <a:ext cx="23068500" cy="4589493"/>
          </a:xfrm>
        </p:spPr>
        <p:txBody>
          <a:bodyPr/>
          <a:lstStyle>
            <a:lvl1pPr marL="816479" indent="-81647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sz="4800" i="1" u="sng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4800" i="1" u="sng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giá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trị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trình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en-US" altLang="en-US" sz="9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407158"/>
              </p:ext>
            </p:extLst>
          </p:nvPr>
        </p:nvGraphicFramePr>
        <p:xfrm>
          <a:off x="2971800" y="4368800"/>
          <a:ext cx="18594387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8" name="Equation" r:id="rId6" imgW="4330440" imgH="355320" progId="Equation.DSMT4">
                  <p:embed/>
                </p:oleObj>
              </mc:Choice>
              <mc:Fallback>
                <p:oleObj name="Equation" r:id="rId6" imgW="4330440" imgH="355320" progId="Equation.DSMT4">
                  <p:embed/>
                  <p:pic>
                    <p:nvPicPr>
                      <p:cNvPr id="5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68800"/>
                        <a:ext cx="18594387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8960123" y="6315857"/>
            <a:ext cx="26223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u="none" dirty="0">
                <a:latin typeface="Times New Roman" panose="02020603050405020304" pitchFamily="18" charset="0"/>
              </a:rPr>
              <a:t>Ta </a:t>
            </a:r>
            <a:r>
              <a:rPr lang="en-US" sz="6400" u="none" dirty="0" err="1">
                <a:latin typeface="Times New Roman" panose="02020603050405020304" pitchFamily="18" charset="0"/>
              </a:rPr>
              <a:t>có</a:t>
            </a:r>
            <a:r>
              <a:rPr lang="en-US" sz="6400" u="none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59490" y="9450204"/>
            <a:ext cx="50483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 err="1">
                <a:latin typeface="Times New Roman" panose="02020603050405020304" pitchFamily="18" charset="0"/>
              </a:rPr>
              <a:t>Xét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điều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kiện</a:t>
            </a:r>
            <a:r>
              <a:rPr lang="en-US" sz="6400" dirty="0">
                <a:latin typeface="Times New Roman" panose="02020603050405020304" pitchFamily="18" charset="0"/>
              </a:rPr>
              <a:t>:</a:t>
            </a:r>
            <a:endParaRPr lang="en-US" sz="6400" u="none" dirty="0">
              <a:latin typeface="Times New Roman" panose="02020603050405020304" pitchFamily="18" charset="0"/>
            </a:endParaRPr>
          </a:p>
        </p:txBody>
      </p:sp>
      <p:graphicFrame>
        <p:nvGraphicFramePr>
          <p:cNvPr id="7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962968"/>
              </p:ext>
            </p:extLst>
          </p:nvPr>
        </p:nvGraphicFramePr>
        <p:xfrm>
          <a:off x="1654855" y="6722806"/>
          <a:ext cx="10034587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9" name="Equation" r:id="rId8" imgW="2336760" imgH="634680" progId="Equation.DSMT4">
                  <p:embed/>
                </p:oleObj>
              </mc:Choice>
              <mc:Fallback>
                <p:oleObj name="Equation" r:id="rId8" imgW="2336760" imgH="634680" progId="Equation.DSMT4">
                  <p:embed/>
                  <p:pic>
                    <p:nvPicPr>
                      <p:cNvPr id="6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855" y="6722806"/>
                        <a:ext cx="10034587" cy="294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16712"/>
              </p:ext>
            </p:extLst>
          </p:nvPr>
        </p:nvGraphicFramePr>
        <p:xfrm>
          <a:off x="11750805" y="6817165"/>
          <a:ext cx="6597650" cy="28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0" name="Equation" r:id="rId10" imgW="1536480" imgH="609480" progId="Equation.DSMT4">
                  <p:embed/>
                </p:oleObj>
              </mc:Choice>
              <mc:Fallback>
                <p:oleObj name="Equation" r:id="rId10" imgW="1536480" imgH="609480" progId="Equation.DSMT4">
                  <p:embed/>
                  <p:pic>
                    <p:nvPicPr>
                      <p:cNvPr id="7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0805" y="6817165"/>
                        <a:ext cx="6597650" cy="283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824622"/>
              </p:ext>
            </p:extLst>
          </p:nvPr>
        </p:nvGraphicFramePr>
        <p:xfrm>
          <a:off x="18456169" y="7615623"/>
          <a:ext cx="50704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1" name="Equation" r:id="rId12" imgW="1180800" imgH="241200" progId="Equation.DSMT4">
                  <p:embed/>
                </p:oleObj>
              </mc:Choice>
              <mc:Fallback>
                <p:oleObj name="Equation" r:id="rId12" imgW="1180800" imgH="241200" progId="Equation.DSMT4">
                  <p:embed/>
                  <p:pic>
                    <p:nvPicPr>
                      <p:cNvPr id="7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6169" y="7615623"/>
                        <a:ext cx="507047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540480"/>
              </p:ext>
            </p:extLst>
          </p:nvPr>
        </p:nvGraphicFramePr>
        <p:xfrm>
          <a:off x="6810124" y="9134303"/>
          <a:ext cx="6054725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2" name="Equation" r:id="rId14" imgW="1409400" imgH="266400" progId="Equation.DSMT4">
                  <p:embed/>
                </p:oleObj>
              </mc:Choice>
              <mc:Fallback>
                <p:oleObj name="Equation" r:id="rId14" imgW="1409400" imgH="266400" progId="Equation.DSMT4">
                  <p:embed/>
                  <p:pic>
                    <p:nvPicPr>
                      <p:cNvPr id="7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124" y="9134303"/>
                        <a:ext cx="6054725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783565"/>
              </p:ext>
            </p:extLst>
          </p:nvPr>
        </p:nvGraphicFramePr>
        <p:xfrm>
          <a:off x="498475" y="11961813"/>
          <a:ext cx="959802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3" name="Equation" r:id="rId16" imgW="2234880" imgH="266400" progId="Equation.DSMT4">
                  <p:embed/>
                </p:oleObj>
              </mc:Choice>
              <mc:Fallback>
                <p:oleObj name="Equation" r:id="rId16" imgW="2234880" imgH="266400" progId="Equation.DSMT4">
                  <p:embed/>
                  <p:pic>
                    <p:nvPicPr>
                      <p:cNvPr id="7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1961813"/>
                        <a:ext cx="9598025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03324"/>
              </p:ext>
            </p:extLst>
          </p:nvPr>
        </p:nvGraphicFramePr>
        <p:xfrm>
          <a:off x="-163513" y="10609263"/>
          <a:ext cx="15979776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4" name="Equation" r:id="rId18" imgW="3720960" imgH="368280" progId="Equation.DSMT4">
                  <p:embed/>
                </p:oleObj>
              </mc:Choice>
              <mc:Fallback>
                <p:oleObj name="Equation" r:id="rId18" imgW="3720960" imgH="368280" progId="Equation.DSMT4">
                  <p:embed/>
                  <p:pic>
                    <p:nvPicPr>
                      <p:cNvPr id="7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3513" y="10609263"/>
                        <a:ext cx="15979776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08475"/>
              </p:ext>
            </p:extLst>
          </p:nvPr>
        </p:nvGraphicFramePr>
        <p:xfrm>
          <a:off x="10413612" y="12047123"/>
          <a:ext cx="38163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5" name="Equation" r:id="rId20" imgW="888840" imgH="241200" progId="Equation.DSMT4">
                  <p:embed/>
                </p:oleObj>
              </mc:Choice>
              <mc:Fallback>
                <p:oleObj name="Equation" r:id="rId20" imgW="888840" imgH="241200" progId="Equation.DSMT4">
                  <p:embed/>
                  <p:pic>
                    <p:nvPicPr>
                      <p:cNvPr id="8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3612" y="12047123"/>
                        <a:ext cx="381635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14435810" y="12150863"/>
            <a:ext cx="21259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 err="1">
                <a:latin typeface="Times New Roman" panose="02020603050405020304" pitchFamily="18" charset="0"/>
              </a:rPr>
              <a:t>Hoặc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endParaRPr lang="en-US" sz="6400" u="none" dirty="0">
              <a:latin typeface="Times New Roman" panose="02020603050405020304" pitchFamily="18" charset="0"/>
            </a:endParaRPr>
          </a:p>
        </p:txBody>
      </p:sp>
      <p:graphicFrame>
        <p:nvGraphicFramePr>
          <p:cNvPr id="8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419923"/>
              </p:ext>
            </p:extLst>
          </p:nvPr>
        </p:nvGraphicFramePr>
        <p:xfrm>
          <a:off x="16474990" y="12047123"/>
          <a:ext cx="261620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6" name="Equation" r:id="rId22" imgW="609480" imgH="241200" progId="Equation.DSMT4">
                  <p:embed/>
                </p:oleObj>
              </mc:Choice>
              <mc:Fallback>
                <p:oleObj name="Equation" r:id="rId22" imgW="609480" imgH="241200" progId="Equation.DSMT4">
                  <p:embed/>
                  <p:pic>
                    <p:nvPicPr>
                      <p:cNvPr id="8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4990" y="12047123"/>
                        <a:ext cx="261620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10857653" y="5499516"/>
            <a:ext cx="9596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 err="1">
                <a:latin typeface="Times New Roman" panose="02020603050405020304" pitchFamily="18" charset="0"/>
              </a:rPr>
              <a:t>Là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phương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trình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đường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tròn</a:t>
            </a:r>
            <a:r>
              <a:rPr lang="en-US" sz="6400" dirty="0">
                <a:latin typeface="Times New Roman" panose="02020603050405020304" pitchFamily="18" charset="0"/>
              </a:rPr>
              <a:t>.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6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70" grpId="0"/>
      <p:bldP spid="71" grpId="0"/>
      <p:bldP spid="86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/>
          <p:cNvSpPr>
            <a:spLocks noChangeAspect="1" noChangeArrowheads="1" noTextEdit="1"/>
          </p:cNvSpPr>
          <p:nvPr/>
        </p:nvSpPr>
        <p:spPr bwMode="auto">
          <a:xfrm>
            <a:off x="12498387" y="3352801"/>
            <a:ext cx="8077200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0069" y="3425190"/>
            <a:ext cx="2417085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6400" dirty="0" err="1">
                <a:latin typeface="Times New Roman" panose="02020603050405020304" pitchFamily="18" charset="0"/>
              </a:rPr>
              <a:t>Đường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thẳng</a:t>
            </a:r>
            <a:r>
              <a:rPr lang="en-US" sz="6400" dirty="0">
                <a:latin typeface="Times New Roman" panose="02020603050405020304" pitchFamily="18" charset="0"/>
              </a:rPr>
              <a:t>     </a:t>
            </a:r>
            <a:r>
              <a:rPr lang="en-US" sz="6400" dirty="0" err="1">
                <a:latin typeface="Times New Roman" panose="02020603050405020304" pitchFamily="18" charset="0"/>
              </a:rPr>
              <a:t>đi</a:t>
            </a:r>
            <a:r>
              <a:rPr lang="en-US" sz="6400" dirty="0">
                <a:latin typeface="Times New Roman" panose="02020603050405020304" pitchFamily="18" charset="0"/>
              </a:rPr>
              <a:t> qua </a:t>
            </a:r>
            <a:r>
              <a:rPr lang="en-US" sz="6400" dirty="0" err="1">
                <a:latin typeface="Times New Roman" panose="02020603050405020304" pitchFamily="18" charset="0"/>
              </a:rPr>
              <a:t>điểm</a:t>
            </a:r>
            <a:r>
              <a:rPr lang="en-US" sz="6400" dirty="0">
                <a:latin typeface="Times New Roman" panose="02020603050405020304" pitchFamily="18" charset="0"/>
              </a:rPr>
              <a:t>                    </a:t>
            </a:r>
            <a:r>
              <a:rPr lang="en-US" sz="6400" dirty="0" err="1">
                <a:latin typeface="Times New Roman" panose="02020603050405020304" pitchFamily="18" charset="0"/>
              </a:rPr>
              <a:t>nhận</a:t>
            </a:r>
            <a:r>
              <a:rPr lang="en-US" sz="6400" dirty="0">
                <a:latin typeface="Times New Roman" panose="02020603050405020304" pitchFamily="18" charset="0"/>
              </a:rPr>
              <a:t>                 </a:t>
            </a:r>
            <a:r>
              <a:rPr lang="en-US" sz="6400" dirty="0" err="1">
                <a:latin typeface="Times New Roman" panose="02020603050405020304" pitchFamily="18" charset="0"/>
              </a:rPr>
              <a:t>làm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vectơ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pháp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tuyến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có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phương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trình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là</a:t>
            </a:r>
            <a:r>
              <a:rPr lang="en-US" sz="6400" dirty="0">
                <a:latin typeface="Times New Roman" panose="02020603050405020304" pitchFamily="18" charset="0"/>
              </a:rPr>
              <a:t>:</a:t>
            </a:r>
            <a:endParaRPr lang="en-US" sz="6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75"/>
          <p:cNvSpPr>
            <a:spLocks noChangeShapeType="1"/>
          </p:cNvSpPr>
          <p:nvPr/>
        </p:nvSpPr>
        <p:spPr bwMode="auto">
          <a:xfrm>
            <a:off x="15909001" y="7231443"/>
            <a:ext cx="3295650" cy="12382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33CC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860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387455"/>
              </p:ext>
            </p:extLst>
          </p:nvPr>
        </p:nvGraphicFramePr>
        <p:xfrm>
          <a:off x="8007558" y="5718878"/>
          <a:ext cx="79756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2" name="Equation" r:id="rId3" imgW="3987720" imgH="609480" progId="Equation.DSMT4">
                  <p:embed/>
                </p:oleObj>
              </mc:Choice>
              <mc:Fallback>
                <p:oleObj name="Equation" r:id="rId3" imgW="3987720" imgH="6094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7558" y="5718878"/>
                        <a:ext cx="7975600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22215" y="1957708"/>
            <a:ext cx="2167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 PHƯƠNG TRÌNH TIẾP TUYẾN CỦA ĐƯỜNG TRÒN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401423"/>
              </p:ext>
            </p:extLst>
          </p:nvPr>
        </p:nvGraphicFramePr>
        <p:xfrm>
          <a:off x="9297987" y="3430323"/>
          <a:ext cx="3784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3" name="Equation" r:id="rId7" imgW="1892160" imgH="609480" progId="Equation.DSMT4">
                  <p:embed/>
                </p:oleObj>
              </mc:Choice>
              <mc:Fallback>
                <p:oleObj name="Equation" r:id="rId7" imgW="1892160" imgH="60948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97987" y="3430323"/>
                        <a:ext cx="3784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35258"/>
              </p:ext>
            </p:extLst>
          </p:nvPr>
        </p:nvGraphicFramePr>
        <p:xfrm>
          <a:off x="4349937" y="3498974"/>
          <a:ext cx="878653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4" name="Equation" r:id="rId9" imgW="291960" imgH="330120" progId="Equation.DSMT4">
                  <p:embed/>
                </p:oleObj>
              </mc:Choice>
              <mc:Fallback>
                <p:oleObj name="Equation" r:id="rId9" imgW="291960" imgH="330120" progId="Equation.DSMT4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49937" y="3498974"/>
                        <a:ext cx="878653" cy="81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244685"/>
              </p:ext>
            </p:extLst>
          </p:nvPr>
        </p:nvGraphicFramePr>
        <p:xfrm>
          <a:off x="15085321" y="3425190"/>
          <a:ext cx="30226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5" name="Equation" r:id="rId11" imgW="1511280" imgH="609480" progId="Equation.DSMT4">
                  <p:embed/>
                </p:oleObj>
              </mc:Choice>
              <mc:Fallback>
                <p:oleObj name="Equation" r:id="rId11" imgW="1511280" imgH="6094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085321" y="3425190"/>
                        <a:ext cx="3022600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9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/>
          <p:cNvSpPr>
            <a:spLocks noChangeAspect="1" noChangeArrowheads="1" noTextEdit="1"/>
          </p:cNvSpPr>
          <p:nvPr/>
        </p:nvSpPr>
        <p:spPr bwMode="auto">
          <a:xfrm>
            <a:off x="12498387" y="3352801"/>
            <a:ext cx="8077200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0068" y="3425190"/>
            <a:ext cx="231259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6400" dirty="0">
                <a:latin typeface="Times New Roman" panose="02020603050405020304" pitchFamily="18" charset="0"/>
              </a:rPr>
              <a:t>Cho </a:t>
            </a:r>
            <a:r>
              <a:rPr lang="en-US" sz="6400" dirty="0" err="1">
                <a:latin typeface="Times New Roman" panose="02020603050405020304" pitchFamily="18" charset="0"/>
              </a:rPr>
              <a:t>điểm</a:t>
            </a:r>
            <a:r>
              <a:rPr lang="en-US" sz="6400" dirty="0">
                <a:latin typeface="Times New Roman" panose="02020603050405020304" pitchFamily="18" charset="0"/>
              </a:rPr>
              <a:t>                    </a:t>
            </a:r>
            <a:r>
              <a:rPr lang="en-US" sz="6400" dirty="0" err="1">
                <a:latin typeface="Times New Roman" panose="02020603050405020304" pitchFamily="18" charset="0"/>
              </a:rPr>
              <a:t>nằm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trên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đường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tròn</a:t>
            </a:r>
            <a:r>
              <a:rPr lang="en-US" sz="6400" dirty="0">
                <a:latin typeface="Times New Roman" panose="02020603050405020304" pitchFamily="18" charset="0"/>
              </a:rPr>
              <a:t>       </a:t>
            </a:r>
            <a:r>
              <a:rPr lang="en-US" sz="6400" dirty="0" err="1">
                <a:latin typeface="Times New Roman" panose="02020603050405020304" pitchFamily="18" charset="0"/>
              </a:rPr>
              <a:t>tâm</a:t>
            </a:r>
            <a:r>
              <a:rPr lang="en-US" sz="6400" dirty="0">
                <a:latin typeface="Times New Roman" panose="02020603050405020304" pitchFamily="18" charset="0"/>
              </a:rPr>
              <a:t>            , </a:t>
            </a:r>
            <a:r>
              <a:rPr lang="en-US" sz="6400" dirty="0" err="1">
                <a:latin typeface="Times New Roman" panose="02020603050405020304" pitchFamily="18" charset="0"/>
              </a:rPr>
              <a:t>bán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kính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endParaRPr lang="en-US" sz="6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Oval 72"/>
          <p:cNvSpPr>
            <a:spLocks noChangeArrowheads="1"/>
          </p:cNvSpPr>
          <p:nvPr/>
        </p:nvSpPr>
        <p:spPr bwMode="auto">
          <a:xfrm>
            <a:off x="16000592" y="5696054"/>
            <a:ext cx="3543300" cy="3441700"/>
          </a:xfrm>
          <a:prstGeom prst="ellips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15" name="Line 73"/>
          <p:cNvSpPr>
            <a:spLocks noChangeShapeType="1"/>
          </p:cNvSpPr>
          <p:nvPr/>
        </p:nvSpPr>
        <p:spPr bwMode="auto">
          <a:xfrm>
            <a:off x="17854276" y="7520859"/>
            <a:ext cx="1596913" cy="509219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15909001" y="7231443"/>
            <a:ext cx="3619500" cy="1238250"/>
            <a:chOff x="3570" y="1530"/>
            <a:chExt cx="1140" cy="390"/>
          </a:xfrm>
        </p:grpSpPr>
        <p:sp>
          <p:nvSpPr>
            <p:cNvPr id="17" name="Line 75"/>
            <p:cNvSpPr>
              <a:spLocks noChangeShapeType="1"/>
            </p:cNvSpPr>
            <p:nvPr/>
          </p:nvSpPr>
          <p:spPr bwMode="auto">
            <a:xfrm>
              <a:off x="3570" y="1530"/>
              <a:ext cx="1038" cy="3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auto">
            <a:xfrm>
              <a:off x="4680" y="1777"/>
              <a:ext cx="30" cy="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3600">
                <a:latin typeface="Times New Roman" panose="02020603050405020304" pitchFamily="18" charset="0"/>
              </a:endParaRPr>
            </a:p>
          </p:txBody>
        </p:sp>
      </p:grpSp>
      <p:sp>
        <p:nvSpPr>
          <p:cNvPr id="19" name="Line 77"/>
          <p:cNvSpPr>
            <a:spLocks noChangeShapeType="1"/>
          </p:cNvSpPr>
          <p:nvPr/>
        </p:nvSpPr>
        <p:spPr bwMode="auto">
          <a:xfrm>
            <a:off x="15051468" y="7521571"/>
            <a:ext cx="2771774" cy="18504"/>
          </a:xfrm>
          <a:prstGeom prst="line">
            <a:avLst/>
          </a:prstGeom>
          <a:noFill/>
          <a:ln w="762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20" name="Line 78"/>
          <p:cNvSpPr>
            <a:spLocks noChangeShapeType="1"/>
          </p:cNvSpPr>
          <p:nvPr/>
        </p:nvSpPr>
        <p:spPr bwMode="auto">
          <a:xfrm>
            <a:off x="17851222" y="7599244"/>
            <a:ext cx="3176" cy="1995323"/>
          </a:xfrm>
          <a:prstGeom prst="line">
            <a:avLst/>
          </a:prstGeom>
          <a:noFill/>
          <a:ln w="762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21" name="Rectangle 79"/>
          <p:cNvSpPr>
            <a:spLocks noChangeArrowheads="1"/>
          </p:cNvSpPr>
          <p:nvPr/>
        </p:nvSpPr>
        <p:spPr bwMode="auto">
          <a:xfrm>
            <a:off x="18527861" y="6282365"/>
            <a:ext cx="3767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22" name="Rectangle 80"/>
          <p:cNvSpPr>
            <a:spLocks noChangeArrowheads="1"/>
          </p:cNvSpPr>
          <p:nvPr/>
        </p:nvSpPr>
        <p:spPr bwMode="auto">
          <a:xfrm>
            <a:off x="20397327" y="9594567"/>
            <a:ext cx="2725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" name="Line 81"/>
          <p:cNvSpPr>
            <a:spLocks noChangeShapeType="1"/>
          </p:cNvSpPr>
          <p:nvPr/>
        </p:nvSpPr>
        <p:spPr bwMode="auto">
          <a:xfrm>
            <a:off x="15103914" y="5417352"/>
            <a:ext cx="0" cy="5359923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24" name="Oval 82"/>
          <p:cNvSpPr>
            <a:spLocks noChangeArrowheads="1"/>
          </p:cNvSpPr>
          <p:nvPr/>
        </p:nvSpPr>
        <p:spPr bwMode="auto">
          <a:xfrm>
            <a:off x="15107496" y="7493000"/>
            <a:ext cx="92074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25" name="Rectangle 83"/>
          <p:cNvSpPr>
            <a:spLocks noChangeArrowheads="1"/>
          </p:cNvSpPr>
          <p:nvPr/>
        </p:nvSpPr>
        <p:spPr bwMode="auto">
          <a:xfrm>
            <a:off x="14724939" y="9586711"/>
            <a:ext cx="469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6" name="Oval 84"/>
          <p:cNvSpPr>
            <a:spLocks noChangeArrowheads="1"/>
          </p:cNvSpPr>
          <p:nvPr/>
        </p:nvSpPr>
        <p:spPr bwMode="auto">
          <a:xfrm>
            <a:off x="17797540" y="9708554"/>
            <a:ext cx="92076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27" name="Rectangle 85"/>
          <p:cNvSpPr>
            <a:spLocks noChangeArrowheads="1"/>
          </p:cNvSpPr>
          <p:nvPr/>
        </p:nvSpPr>
        <p:spPr bwMode="auto">
          <a:xfrm>
            <a:off x="17771439" y="6831284"/>
            <a:ext cx="2051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b="1" i="1" dirty="0">
                <a:solidFill>
                  <a:srgbClr val="99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</a:t>
            </a:r>
          </a:p>
        </p:txBody>
      </p:sp>
      <p:sp>
        <p:nvSpPr>
          <p:cNvPr id="28" name="Oval 86"/>
          <p:cNvSpPr>
            <a:spLocks noChangeArrowheads="1"/>
          </p:cNvSpPr>
          <p:nvPr/>
        </p:nvSpPr>
        <p:spPr bwMode="auto">
          <a:xfrm>
            <a:off x="15069309" y="9693966"/>
            <a:ext cx="92074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29" name="Rectangle 87"/>
          <p:cNvSpPr>
            <a:spLocks noChangeArrowheads="1"/>
          </p:cNvSpPr>
          <p:nvPr/>
        </p:nvSpPr>
        <p:spPr bwMode="auto">
          <a:xfrm>
            <a:off x="14720666" y="7028105"/>
            <a:ext cx="6000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b</a:t>
            </a:r>
            <a:endParaRPr lang="en-US" sz="4800" i="1" baseline="-250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Oval 88"/>
          <p:cNvSpPr>
            <a:spLocks noChangeArrowheads="1"/>
          </p:cNvSpPr>
          <p:nvPr/>
        </p:nvSpPr>
        <p:spPr bwMode="auto">
          <a:xfrm>
            <a:off x="17827993" y="7475910"/>
            <a:ext cx="92076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31" name="Rectangle 89"/>
          <p:cNvSpPr>
            <a:spLocks noChangeArrowheads="1"/>
          </p:cNvSpPr>
          <p:nvPr/>
        </p:nvSpPr>
        <p:spPr bwMode="auto">
          <a:xfrm>
            <a:off x="17701203" y="9577658"/>
            <a:ext cx="3077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a</a:t>
            </a:r>
            <a:endParaRPr lang="en-US" sz="4800" i="1" baseline="-250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 90"/>
          <p:cNvSpPr>
            <a:spLocks noChangeArrowheads="1"/>
          </p:cNvSpPr>
          <p:nvPr/>
        </p:nvSpPr>
        <p:spPr bwMode="auto">
          <a:xfrm>
            <a:off x="14691354" y="5319359"/>
            <a:ext cx="2725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y</a:t>
            </a:r>
          </a:p>
        </p:txBody>
      </p:sp>
      <p:grpSp>
        <p:nvGrpSpPr>
          <p:cNvPr id="33" name="Group 91"/>
          <p:cNvGrpSpPr>
            <a:grpSpLocks/>
          </p:cNvGrpSpPr>
          <p:nvPr/>
        </p:nvGrpSpPr>
        <p:grpSpPr bwMode="auto">
          <a:xfrm>
            <a:off x="15476129" y="6402238"/>
            <a:ext cx="6649135" cy="2142968"/>
            <a:chOff x="3402" y="1464"/>
            <a:chExt cx="2049" cy="638"/>
          </a:xfrm>
        </p:grpSpPr>
        <p:sp>
          <p:nvSpPr>
            <p:cNvPr id="34" name="Rectangle 92"/>
            <p:cNvSpPr>
              <a:spLocks noChangeArrowheads="1"/>
            </p:cNvSpPr>
            <p:nvPr/>
          </p:nvSpPr>
          <p:spPr bwMode="auto">
            <a:xfrm>
              <a:off x="4656" y="1882"/>
              <a:ext cx="79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800" b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5" name="Line 93"/>
            <p:cNvSpPr>
              <a:spLocks noChangeShapeType="1"/>
            </p:cNvSpPr>
            <p:nvPr/>
          </p:nvSpPr>
          <p:spPr bwMode="auto">
            <a:xfrm>
              <a:off x="3402" y="1464"/>
              <a:ext cx="1038" cy="3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36" name="Line 94"/>
          <p:cNvSpPr>
            <a:spLocks noChangeShapeType="1"/>
          </p:cNvSpPr>
          <p:nvPr/>
        </p:nvSpPr>
        <p:spPr bwMode="auto">
          <a:xfrm>
            <a:off x="14361587" y="9677400"/>
            <a:ext cx="6334124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388168"/>
              </p:ext>
            </p:extLst>
          </p:nvPr>
        </p:nvGraphicFramePr>
        <p:xfrm>
          <a:off x="16746322" y="3410757"/>
          <a:ext cx="2209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8" name="Equation" r:id="rId3" imgW="1104840" imgH="609480" progId="Equation.DSMT4">
                  <p:embed/>
                </p:oleObj>
              </mc:Choice>
              <mc:Fallback>
                <p:oleObj name="Equation" r:id="rId3" imgW="1104840" imgH="609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46322" y="3410757"/>
                        <a:ext cx="22098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6387" y="11161185"/>
            <a:ext cx="23622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latin typeface="Times New Roman" panose="02020603050405020304" pitchFamily="18" charset="0"/>
              </a:rPr>
              <a:t>   </a:t>
            </a:r>
            <a:r>
              <a:rPr lang="en-US" sz="6400" dirty="0" err="1">
                <a:latin typeface="Times New Roman" panose="02020603050405020304" pitchFamily="18" charset="0"/>
              </a:rPr>
              <a:t>là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phương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trình</a:t>
            </a:r>
            <a:r>
              <a:rPr lang="en-US" sz="6400" dirty="0">
                <a:latin typeface="Times New Roman" panose="02020603050405020304" pitchFamily="18" charset="0"/>
              </a:rPr>
              <a:t>  </a:t>
            </a:r>
            <a:r>
              <a:rPr lang="en-US" sz="6400" dirty="0" err="1">
                <a:latin typeface="Times New Roman" panose="02020603050405020304" pitchFamily="18" charset="0"/>
              </a:rPr>
              <a:t>tiếp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tuyến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của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đường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tròn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tại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điểm</a:t>
            </a:r>
            <a:endParaRPr lang="en-US" sz="6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983171"/>
              </p:ext>
            </p:extLst>
          </p:nvPr>
        </p:nvGraphicFramePr>
        <p:xfrm>
          <a:off x="191950" y="9418708"/>
          <a:ext cx="12141200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9" name="Equation" r:id="rId5" imgW="6070320" imgH="609480" progId="Equation.DSMT4">
                  <p:embed/>
                </p:oleObj>
              </mc:Choice>
              <mc:Fallback>
                <p:oleObj name="Equation" r:id="rId5" imgW="6070320" imgH="6094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950" y="9418708"/>
                        <a:ext cx="12141200" cy="124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9243"/>
              </p:ext>
            </p:extLst>
          </p:nvPr>
        </p:nvGraphicFramePr>
        <p:xfrm>
          <a:off x="7758787" y="5063165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0" name="Equation" r:id="rId7" imgW="609480" imgH="609480" progId="Equation.DSMT4">
                  <p:embed/>
                </p:oleObj>
              </mc:Choice>
              <mc:Fallback>
                <p:oleObj name="Equation" r:id="rId7" imgW="609480" imgH="60948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58787" y="5063165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2215" y="1957708"/>
            <a:ext cx="2167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 PHƯƠNG TRÌNH TIẾP TUYẾN CỦA ĐƯỜNG TRÒN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822129" y="4776859"/>
            <a:ext cx="2210658" cy="47126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890244"/>
              </p:ext>
            </p:extLst>
          </p:nvPr>
        </p:nvGraphicFramePr>
        <p:xfrm>
          <a:off x="22473367" y="3578305"/>
          <a:ext cx="609600" cy="658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1" name="Equation" r:id="rId9" imgW="304560" imgH="330120" progId="Equation.DSMT4">
                  <p:embed/>
                </p:oleObj>
              </mc:Choice>
              <mc:Fallback>
                <p:oleObj name="Equation" r:id="rId9" imgW="304560" imgH="33012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73367" y="3578305"/>
                        <a:ext cx="609600" cy="658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577234"/>
              </p:ext>
            </p:extLst>
          </p:nvPr>
        </p:nvGraphicFramePr>
        <p:xfrm>
          <a:off x="3408441" y="3454050"/>
          <a:ext cx="3784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2" name="Equation" r:id="rId11" imgW="1892160" imgH="609480" progId="Equation.DSMT4">
                  <p:embed/>
                </p:oleObj>
              </mc:Choice>
              <mc:Fallback>
                <p:oleObj name="Equation" r:id="rId11" imgW="1892160" imgH="609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08441" y="3454050"/>
                        <a:ext cx="3784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19013" y="6204370"/>
            <a:ext cx="125317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6400" dirty="0">
                <a:latin typeface="Times New Roman" panose="02020603050405020304" pitchFamily="18" charset="0"/>
              </a:rPr>
              <a:t>Ta </a:t>
            </a:r>
            <a:r>
              <a:rPr lang="en-US" sz="6400" dirty="0" err="1">
                <a:latin typeface="Times New Roman" panose="02020603050405020304" pitchFamily="18" charset="0"/>
              </a:rPr>
              <a:t>có</a:t>
            </a:r>
            <a:r>
              <a:rPr lang="en-US" sz="6400" dirty="0">
                <a:latin typeface="Times New Roman" panose="02020603050405020304" pitchFamily="18" charset="0"/>
              </a:rPr>
              <a:t>:     </a:t>
            </a:r>
            <a:r>
              <a:rPr lang="en-US" sz="6400" dirty="0" err="1">
                <a:latin typeface="Times New Roman" panose="02020603050405020304" pitchFamily="18" charset="0"/>
              </a:rPr>
              <a:t>đi</a:t>
            </a:r>
            <a:r>
              <a:rPr lang="en-US" sz="6400" dirty="0">
                <a:latin typeface="Times New Roman" panose="02020603050405020304" pitchFamily="18" charset="0"/>
              </a:rPr>
              <a:t> qua             </a:t>
            </a:r>
            <a:endParaRPr lang="en-US" sz="6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136141"/>
              </p:ext>
            </p:extLst>
          </p:nvPr>
        </p:nvGraphicFramePr>
        <p:xfrm>
          <a:off x="10307844" y="5120228"/>
          <a:ext cx="1143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3" name="Equation" r:id="rId13" imgW="571320" imgH="533160" progId="Equation.DSMT4">
                  <p:embed/>
                </p:oleObj>
              </mc:Choice>
              <mc:Fallback>
                <p:oleObj name="Equation" r:id="rId13" imgW="571320" imgH="53316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07844" y="5120228"/>
                        <a:ext cx="1143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537014"/>
              </p:ext>
            </p:extLst>
          </p:nvPr>
        </p:nvGraphicFramePr>
        <p:xfrm>
          <a:off x="20079061" y="7655285"/>
          <a:ext cx="33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4" name="Equation" r:id="rId15" imgW="164880" imgH="533160" progId="Equation.DSMT4">
                  <p:embed/>
                </p:oleObj>
              </mc:Choice>
              <mc:Fallback>
                <p:oleObj name="Equation" r:id="rId15" imgW="164880" imgH="53316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079061" y="7655285"/>
                        <a:ext cx="330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961484"/>
              </p:ext>
            </p:extLst>
          </p:nvPr>
        </p:nvGraphicFramePr>
        <p:xfrm>
          <a:off x="2368402" y="6459232"/>
          <a:ext cx="584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5" name="Equation" r:id="rId17" imgW="291960" imgH="330120" progId="Equation.DSMT4">
                  <p:embed/>
                </p:oleObj>
              </mc:Choice>
              <mc:Fallback>
                <p:oleObj name="Equation" r:id="rId17" imgW="291960" imgH="33012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68402" y="6459232"/>
                        <a:ext cx="5842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-10847" y="5018782"/>
            <a:ext cx="1196379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6400" dirty="0" err="1">
                <a:latin typeface="Times New Roman" panose="02020603050405020304" pitchFamily="18" charset="0"/>
              </a:rPr>
              <a:t>Gọi</a:t>
            </a:r>
            <a:r>
              <a:rPr lang="en-US" sz="6400" dirty="0">
                <a:latin typeface="Times New Roman" panose="02020603050405020304" pitchFamily="18" charset="0"/>
              </a:rPr>
              <a:t>     </a:t>
            </a:r>
            <a:r>
              <a:rPr lang="en-US" sz="6400" dirty="0" err="1">
                <a:latin typeface="Times New Roman" panose="02020603050405020304" pitchFamily="18" charset="0"/>
              </a:rPr>
              <a:t>là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tiếp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tuyến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với</a:t>
            </a:r>
            <a:r>
              <a:rPr lang="en-US" sz="6400" dirty="0">
                <a:latin typeface="Times New Roman" panose="02020603050405020304" pitchFamily="18" charset="0"/>
              </a:rPr>
              <a:t>        </a:t>
            </a:r>
            <a:r>
              <a:rPr lang="en-US" sz="6400" dirty="0" err="1">
                <a:latin typeface="Times New Roman" panose="02020603050405020304" pitchFamily="18" charset="0"/>
              </a:rPr>
              <a:t>tại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endParaRPr lang="en-US" sz="6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96301"/>
              </p:ext>
            </p:extLst>
          </p:nvPr>
        </p:nvGraphicFramePr>
        <p:xfrm>
          <a:off x="119013" y="7442200"/>
          <a:ext cx="68580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6" name="Equation" r:id="rId19" imgW="3429000" imgH="660240" progId="Equation.DSMT4">
                  <p:embed/>
                </p:oleObj>
              </mc:Choice>
              <mc:Fallback>
                <p:oleObj name="Equation" r:id="rId19" imgW="3429000" imgH="66024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9013" y="7442200"/>
                        <a:ext cx="68580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6412204" y="6195699"/>
            <a:ext cx="81575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có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vectơ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pháp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tuyến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endParaRPr lang="en-US" sz="6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45367"/>
              </p:ext>
            </p:extLst>
          </p:nvPr>
        </p:nvGraphicFramePr>
        <p:xfrm>
          <a:off x="5487987" y="6329920"/>
          <a:ext cx="1143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7" name="Equation" r:id="rId21" imgW="571320" imgH="533160" progId="Equation.DSMT4">
                  <p:embed/>
                </p:oleObj>
              </mc:Choice>
              <mc:Fallback>
                <p:oleObj name="Equation" r:id="rId21" imgW="571320" imgH="53316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87987" y="6329920"/>
                        <a:ext cx="1143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6965384" y="7558705"/>
            <a:ext cx="81575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có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phương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trình</a:t>
            </a:r>
            <a:r>
              <a:rPr lang="en-US" sz="6400" dirty="0">
                <a:latin typeface="Times New Roman" panose="02020603050405020304" pitchFamily="18" charset="0"/>
              </a:rPr>
              <a:t>: </a:t>
            </a:r>
            <a:endParaRPr lang="en-US" sz="6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479241"/>
              </p:ext>
            </p:extLst>
          </p:nvPr>
        </p:nvGraphicFramePr>
        <p:xfrm>
          <a:off x="12574587" y="9418153"/>
          <a:ext cx="10160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8" name="Equation" r:id="rId23" imgW="507960" imgH="609480" progId="Equation.DSMT4">
                  <p:embed/>
                </p:oleObj>
              </mc:Choice>
              <mc:Fallback>
                <p:oleObj name="Equation" r:id="rId23" imgW="507960" imgH="6094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574587" y="9418153"/>
                        <a:ext cx="1016000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706839"/>
              </p:ext>
            </p:extLst>
          </p:nvPr>
        </p:nvGraphicFramePr>
        <p:xfrm>
          <a:off x="-1841" y="11012554"/>
          <a:ext cx="10160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09" name="Equation" r:id="rId25" imgW="507960" imgH="609480" progId="Equation.DSMT4">
                  <p:embed/>
                </p:oleObj>
              </mc:Choice>
              <mc:Fallback>
                <p:oleObj name="Equation" r:id="rId25" imgW="507960" imgH="60948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-1841" y="11012554"/>
                        <a:ext cx="1016000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02242"/>
              </p:ext>
            </p:extLst>
          </p:nvPr>
        </p:nvGraphicFramePr>
        <p:xfrm>
          <a:off x="3666490" y="12192000"/>
          <a:ext cx="3124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0" name="Equation" r:id="rId27" imgW="1562040" imgH="609480" progId="Equation.DSMT4">
                  <p:embed/>
                </p:oleObj>
              </mc:Choice>
              <mc:Fallback>
                <p:oleObj name="Equation" r:id="rId27" imgW="1562040" imgH="609480" progId="Equation.DSMT4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666490" y="12192000"/>
                        <a:ext cx="3124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084114"/>
              </p:ext>
            </p:extLst>
          </p:nvPr>
        </p:nvGraphicFramePr>
        <p:xfrm>
          <a:off x="14001969" y="350520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1" name="Equation" r:id="rId29" imgW="609480" imgH="609480" progId="Equation.DSMT4">
                  <p:embed/>
                </p:oleObj>
              </mc:Choice>
              <mc:Fallback>
                <p:oleObj name="Equation" r:id="rId29" imgW="609480" imgH="609480" progId="Equation.DSMT4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4001969" y="3505200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876015"/>
              </p:ext>
            </p:extLst>
          </p:nvPr>
        </p:nvGraphicFramePr>
        <p:xfrm>
          <a:off x="15012987" y="10973349"/>
          <a:ext cx="74168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2" name="Equation" r:id="rId31" imgW="3708360" imgH="711000" progId="Equation.DSMT4">
                  <p:embed/>
                </p:oleObj>
              </mc:Choice>
              <mc:Fallback>
                <p:oleObj name="Equation" r:id="rId31" imgW="3708360" imgH="7110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012987" y="10973349"/>
                        <a:ext cx="7416800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119013" y="9207500"/>
            <a:ext cx="13726079" cy="15367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60368"/>
              </p:ext>
            </p:extLst>
          </p:nvPr>
        </p:nvGraphicFramePr>
        <p:xfrm>
          <a:off x="1489749" y="5100110"/>
          <a:ext cx="878653" cy="81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13" name="Equation" r:id="rId33" imgW="291960" imgH="330120" progId="Equation.DSMT4">
                  <p:embed/>
                </p:oleObj>
              </mc:Choice>
              <mc:Fallback>
                <p:oleObj name="Equation" r:id="rId33" imgW="291960" imgH="33012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89749" y="5100110"/>
                        <a:ext cx="878653" cy="81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4"/>
          <p:cNvPicPr/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3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/>
      <p:bldP spid="36" grpId="0" animBg="1"/>
      <p:bldP spid="9" grpId="0"/>
      <p:bldP spid="57" grpId="0"/>
      <p:bldP spid="63" grpId="0"/>
      <p:bldP spid="66" grpId="0"/>
      <p:bldP spid="68" grpId="0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1572061"/>
            <a:ext cx="21699500" cy="1754326"/>
            <a:chOff x="1082675" y="1892299"/>
            <a:chExt cx="22111365" cy="1754322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326" y="1892299"/>
              <a:ext cx="22083714" cy="1754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PHƯƠNG TRÌNH ĐƯỜNG TRÒN CÓ TÂM VÀ BÁN KÍNH CHO TRƯỚC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" y="2411580"/>
            <a:ext cx="24160162" cy="3395713"/>
            <a:chOff x="1076414" y="4334859"/>
            <a:chExt cx="22325581" cy="2509798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2"/>
              <a:ext cx="21868726" cy="217356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284431" cy="591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94398" y="5638800"/>
            <a:ext cx="23665766" cy="7832507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76200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7620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92138" cy="80021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838826" y="3099194"/>
            <a:ext cx="190895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      </a:t>
            </a:r>
            <a:r>
              <a:rPr lang="vi-VN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>
              <a:spcBef>
                <a:spcPct val="50000"/>
              </a:spcBef>
            </a:pPr>
            <a:r>
              <a:rPr lang="vi-VN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phương trình tiếp tuyến của (</a:t>
            </a:r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tại 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.</a:t>
            </a:r>
            <a:r>
              <a:rPr lang="vi-VN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6400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232779"/>
              </p:ext>
            </p:extLst>
          </p:nvPr>
        </p:nvGraphicFramePr>
        <p:xfrm>
          <a:off x="12055094" y="2875062"/>
          <a:ext cx="660008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5" name="Equation" r:id="rId4" imgW="3708360" imgH="711000" progId="Equation.DSMT4">
                  <p:embed/>
                </p:oleObj>
              </mc:Choice>
              <mc:Fallback>
                <p:oleObj name="Equation" r:id="rId4" imgW="3708360" imgH="711000" progId="Equation.DSMT4">
                  <p:embed/>
                  <p:pic>
                    <p:nvPicPr>
                      <p:cNvPr id="93" name="Object 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55094" y="2875062"/>
                        <a:ext cx="6600085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57122"/>
              </p:ext>
            </p:extLst>
          </p:nvPr>
        </p:nvGraphicFramePr>
        <p:xfrm>
          <a:off x="18171677" y="4541838"/>
          <a:ext cx="2847982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6" name="Equation" r:id="rId6" imgW="1600200" imgH="609480" progId="Equation.DSMT4">
                  <p:embed/>
                </p:oleObj>
              </mc:Choice>
              <mc:Fallback>
                <p:oleObj name="Equation" r:id="rId6" imgW="1600200" imgH="60948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71677" y="4541838"/>
                        <a:ext cx="2847982" cy="124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4508968" y="6869190"/>
            <a:ext cx="17518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(C) có tâm 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bán kính R = 5 </a:t>
            </a: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754978"/>
              </p:ext>
            </p:extLst>
          </p:nvPr>
        </p:nvGraphicFramePr>
        <p:xfrm>
          <a:off x="12586309" y="6869190"/>
          <a:ext cx="27178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7" name="Equation" r:id="rId8" imgW="1358640" imgH="609480" progId="Equation.DSMT4">
                  <p:embed/>
                </p:oleObj>
              </mc:Choice>
              <mc:Fallback>
                <p:oleObj name="Equation" r:id="rId8" imgW="1358640" imgH="609480" progId="Equation.DSMT4">
                  <p:embed/>
                  <p:pic>
                    <p:nvPicPr>
                      <p:cNvPr id="103" name="Object 10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586309" y="6869190"/>
                        <a:ext cx="2717800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770878" y="8054986"/>
            <a:ext cx="17518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262910"/>
              </p:ext>
            </p:extLst>
          </p:nvPr>
        </p:nvGraphicFramePr>
        <p:xfrm>
          <a:off x="9806624" y="8072818"/>
          <a:ext cx="3200400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8" name="Equation" r:id="rId10" imgW="1600200" imgH="609480" progId="Equation.DSMT4">
                  <p:embed/>
                </p:oleObj>
              </mc:Choice>
              <mc:Fallback>
                <p:oleObj name="Equation" r:id="rId10" imgW="1600200" imgH="609480" progId="Equation.DSMT4">
                  <p:embed/>
                  <p:pic>
                    <p:nvPicPr>
                      <p:cNvPr id="105" name="Object 10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06624" y="8072818"/>
                        <a:ext cx="3200400" cy="124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899536"/>
              </p:ext>
            </p:extLst>
          </p:nvPr>
        </p:nvGraphicFramePr>
        <p:xfrm>
          <a:off x="6707187" y="9720943"/>
          <a:ext cx="112776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9" name="Equation" r:id="rId11" imgW="5638680" imgH="609480" progId="Equation.DSMT4">
                  <p:embed/>
                </p:oleObj>
              </mc:Choice>
              <mc:Fallback>
                <p:oleObj name="Equation" r:id="rId11" imgW="5638680" imgH="609480" progId="Equation.DSMT4">
                  <p:embed/>
                  <p:pic>
                    <p:nvPicPr>
                      <p:cNvPr id="106" name="Object 10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07187" y="9720943"/>
                        <a:ext cx="1127760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4040"/>
              </p:ext>
            </p:extLst>
          </p:nvPr>
        </p:nvGraphicFramePr>
        <p:xfrm>
          <a:off x="6961187" y="11720136"/>
          <a:ext cx="62738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0" name="Equation" r:id="rId13" imgW="3136680" imgH="444240" progId="Equation.DSMT4">
                  <p:embed/>
                </p:oleObj>
              </mc:Choice>
              <mc:Fallback>
                <p:oleObj name="Equation" r:id="rId13" imgW="3136680" imgH="444240" progId="Equation.DSMT4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61187" y="11720136"/>
                        <a:ext cx="6273800" cy="90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0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2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7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4497387" y="1589782"/>
            <a:ext cx="11277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vi-VN" sz="6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TỔNG KẾT</a:t>
            </a:r>
            <a:r>
              <a:rPr lang="vi-VN" sz="6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534987" y="2275582"/>
            <a:ext cx="222010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kính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vi-VN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534987" y="4628835"/>
            <a:ext cx="17297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II.</a:t>
            </a:r>
            <a:r>
              <a:rPr lang="vi-VN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vi-VN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hận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vi-VN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phương trình đường tròn: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534987" y="5768881"/>
            <a:ext cx="19202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Nếu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thì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trình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vi-VN" sz="6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13184187" y="3540020"/>
            <a:ext cx="81750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Tâm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,          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bán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kính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R</a:t>
            </a:r>
            <a:endParaRPr lang="vi-VN" sz="6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390263" y="9035416"/>
            <a:ext cx="180898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III</a:t>
            </a:r>
            <a:r>
              <a:rPr lang="vi-VN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. Phương trình tiếp tuyến của đường tròn:</a:t>
            </a:r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20930" y="10504486"/>
            <a:ext cx="2333571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Tiếp tuyến tại điểm  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   </a:t>
            </a:r>
            <a:r>
              <a:rPr lang="vi-VN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vi-VN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của đường tròn tâm          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vi-VN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có phương trình: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41303"/>
              </p:ext>
            </p:extLst>
          </p:nvPr>
        </p:nvGraphicFramePr>
        <p:xfrm>
          <a:off x="15317787" y="3759200"/>
          <a:ext cx="1981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3" name="Equation" r:id="rId3" imgW="990360" imgH="444240" progId="Equation.DSMT4">
                  <p:embed/>
                </p:oleObj>
              </mc:Choice>
              <mc:Fallback>
                <p:oleObj name="Equation" r:id="rId3" imgW="990360" imgH="4442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17787" y="3759200"/>
                        <a:ext cx="1981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78361"/>
              </p:ext>
            </p:extLst>
          </p:nvPr>
        </p:nvGraphicFramePr>
        <p:xfrm>
          <a:off x="4735649" y="3378200"/>
          <a:ext cx="7416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4" name="Equation" r:id="rId5" imgW="3708360" imgH="711000" progId="Equation.DSMT4">
                  <p:embed/>
                </p:oleObj>
              </mc:Choice>
              <mc:Fallback>
                <p:oleObj name="Equation" r:id="rId5" imgW="3708360" imgH="7110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5649" y="3378200"/>
                        <a:ext cx="74168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66015"/>
              </p:ext>
            </p:extLst>
          </p:nvPr>
        </p:nvGraphicFramePr>
        <p:xfrm>
          <a:off x="14225588" y="5762331"/>
          <a:ext cx="8509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5" name="Equation" r:id="rId7" imgW="4254480" imgH="545760" progId="Equation.DSMT4">
                  <p:embed/>
                </p:oleObj>
              </mc:Choice>
              <mc:Fallback>
                <p:oleObj name="Equation" r:id="rId7" imgW="4254480" imgH="54576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25588" y="5762331"/>
                        <a:ext cx="8509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020525"/>
              </p:ext>
            </p:extLst>
          </p:nvPr>
        </p:nvGraphicFramePr>
        <p:xfrm>
          <a:off x="2131205" y="5586583"/>
          <a:ext cx="6053138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6" name="Equation" r:id="rId9" imgW="1409400" imgH="266400" progId="Equation.DSMT4">
                  <p:embed/>
                </p:oleObj>
              </mc:Choice>
              <mc:Fallback>
                <p:oleObj name="Equation" r:id="rId9" imgW="1409400" imgH="266400" progId="Equation.DSMT4">
                  <p:embed/>
                  <p:pic>
                    <p:nvPicPr>
                      <p:cNvPr id="64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205" y="5586583"/>
                        <a:ext cx="6053138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11888787" y="7219628"/>
            <a:ext cx="337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6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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64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;</a:t>
            </a:r>
            <a:r>
              <a:rPr lang="en-US" sz="64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</p:txBody>
      </p:sp>
      <p:graphicFrame>
        <p:nvGraphicFramePr>
          <p:cNvPr id="3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23603"/>
              </p:ext>
            </p:extLst>
          </p:nvPr>
        </p:nvGraphicFramePr>
        <p:xfrm>
          <a:off x="18060987" y="7034041"/>
          <a:ext cx="6232828" cy="119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7" name="Equation" r:id="rId11" imgW="1650960" imgH="330120" progId="Equation.DSMT4">
                  <p:embed/>
                </p:oleObj>
              </mc:Choice>
              <mc:Fallback>
                <p:oleObj name="Equation" r:id="rId11" imgW="1650960" imgH="330120" progId="Equation.DSMT4">
                  <p:embed/>
                  <p:pic>
                    <p:nvPicPr>
                      <p:cNvPr id="84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0987" y="7034041"/>
                        <a:ext cx="6232828" cy="1195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2254"/>
              </p:ext>
            </p:extLst>
          </p:nvPr>
        </p:nvGraphicFramePr>
        <p:xfrm>
          <a:off x="31326380" y="9413458"/>
          <a:ext cx="2209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8" name="Equation" r:id="rId13" imgW="1104840" imgH="609480" progId="Equation.DSMT4">
                  <p:embed/>
                </p:oleObj>
              </mc:Choice>
              <mc:Fallback>
                <p:oleObj name="Equation" r:id="rId13" imgW="1104840" imgH="609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326380" y="9413458"/>
                        <a:ext cx="22098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672668"/>
              </p:ext>
            </p:extLst>
          </p:nvPr>
        </p:nvGraphicFramePr>
        <p:xfrm>
          <a:off x="6935787" y="10515600"/>
          <a:ext cx="3784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9" name="Equation" r:id="rId15" imgW="1892160" imgH="609480" progId="Equation.DSMT4">
                  <p:embed/>
                </p:oleObj>
              </mc:Choice>
              <mc:Fallback>
                <p:oleObj name="Equation" r:id="rId15" imgW="1892160" imgH="60948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35787" y="10515600"/>
                        <a:ext cx="3784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708023"/>
              </p:ext>
            </p:extLst>
          </p:nvPr>
        </p:nvGraphicFramePr>
        <p:xfrm>
          <a:off x="4359569" y="11959442"/>
          <a:ext cx="12141200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0" name="Equation" r:id="rId17" imgW="6070320" imgH="609480" progId="Equation.DSMT4">
                  <p:embed/>
                </p:oleObj>
              </mc:Choice>
              <mc:Fallback>
                <p:oleObj name="Equation" r:id="rId17" imgW="6070320" imgH="6094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59569" y="11959442"/>
                        <a:ext cx="12141200" cy="124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153987" y="5751255"/>
            <a:ext cx="19202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trình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tròn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tâm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bán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kính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vi-VN" sz="6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397094" y="10504486"/>
            <a:ext cx="337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6400" i="1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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64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6400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;</a:t>
            </a:r>
            <a:r>
              <a:rPr lang="en-US" sz="6400" i="1" dirty="0" err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713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2" grpId="0"/>
      <p:bldP spid="13" grpId="0"/>
      <p:bldP spid="14" grpId="0"/>
      <p:bldP spid="31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2941038" y="11110141"/>
            <a:ext cx="1221105" cy="1234259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886" y="3250943"/>
            <a:ext cx="2350323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490" y="7801568"/>
            <a:ext cx="2350323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561792" y="1753975"/>
            <a:ext cx="15755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CỦNG CỐ </a:t>
            </a:r>
            <a:r>
              <a:rPr lang="en-US" sz="6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(TRẮC NGHIỆM)</a:t>
            </a:r>
            <a:endParaRPr lang="en-US" sz="6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142464" y="11190982"/>
            <a:ext cx="8957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</a:rPr>
              <a:t>D.</a:t>
            </a:r>
            <a:r>
              <a:rPr lang="en-US" sz="4800" b="1" dirty="0">
                <a:latin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7127876" y="9940693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62175" y="7692436"/>
            <a:ext cx="184992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6400" b="1" dirty="0">
                <a:latin typeface="Times New Roman" panose="02020603050405020304" pitchFamily="18" charset="0"/>
              </a:rPr>
              <a:t>Cho </a:t>
            </a:r>
            <a:r>
              <a:rPr lang="en-US" sz="6400" b="1" dirty="0" err="1">
                <a:latin typeface="Times New Roman" panose="02020603050405020304" pitchFamily="18" charset="0"/>
              </a:rPr>
              <a:t>đường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tròn</a:t>
            </a:r>
            <a:r>
              <a:rPr lang="en-US" sz="6400" b="1" dirty="0">
                <a:latin typeface="Times New Roman" panose="02020603050405020304" pitchFamily="18" charset="0"/>
              </a:rPr>
              <a:t>  (C):                                ,                                       </a:t>
            </a:r>
            <a:r>
              <a:rPr lang="en-US" sz="6400" b="1" dirty="0" err="1">
                <a:latin typeface="Times New Roman" panose="02020603050405020304" pitchFamily="18" charset="0"/>
              </a:rPr>
              <a:t>tâm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và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bán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kính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của</a:t>
            </a:r>
            <a:r>
              <a:rPr lang="en-US" sz="6400" b="1" dirty="0">
                <a:latin typeface="Times New Roman" panose="02020603050405020304" pitchFamily="18" charset="0"/>
              </a:rPr>
              <a:t> (C) </a:t>
            </a:r>
            <a:r>
              <a:rPr lang="en-US" sz="6400" b="1" dirty="0" err="1">
                <a:latin typeface="Times New Roman" panose="02020603050405020304" pitchFamily="18" charset="0"/>
              </a:rPr>
              <a:t>lần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lượt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là</a:t>
            </a:r>
            <a:r>
              <a:rPr lang="en-US" sz="6400" b="1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762175" y="10140775"/>
            <a:ext cx="9629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</a:rPr>
              <a:t>A. </a:t>
            </a:r>
            <a:endParaRPr lang="en-US" sz="6400" dirty="0"/>
          </a:p>
        </p:txBody>
      </p:sp>
      <p:sp>
        <p:nvSpPr>
          <p:cNvPr id="49" name="Rectangle 48"/>
          <p:cNvSpPr/>
          <p:nvPr/>
        </p:nvSpPr>
        <p:spPr>
          <a:xfrm>
            <a:off x="13142464" y="10061567"/>
            <a:ext cx="6265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6400" b="1" dirty="0">
                <a:latin typeface="Times New Roman" panose="02020603050405020304" pitchFamily="18" charset="0"/>
              </a:rPr>
              <a:t>B.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831817" y="11196746"/>
            <a:ext cx="7920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6400" b="1" dirty="0">
                <a:latin typeface="Times New Roman" panose="02020603050405020304" pitchFamily="18" charset="0"/>
              </a:rPr>
              <a:t>C.</a:t>
            </a:r>
            <a:r>
              <a:rPr lang="en-US" sz="4800" b="1" dirty="0">
                <a:latin typeface="Times New Roman" panose="02020603050405020304" pitchFamily="18" charset="0"/>
              </a:rPr>
              <a:t> </a:t>
            </a:r>
            <a:r>
              <a:rPr lang="en-US" sz="4800" b="1" baseline="30000" dirty="0">
                <a:latin typeface="Times New Roman" panose="02020603050405020304" pitchFamily="18" charset="0"/>
              </a:rPr>
              <a:t>                                                 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85840"/>
              </p:ext>
            </p:extLst>
          </p:nvPr>
        </p:nvGraphicFramePr>
        <p:xfrm>
          <a:off x="10573439" y="7733244"/>
          <a:ext cx="6223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6" name="Equation" r:id="rId5" imgW="3111480" imgH="545760" progId="Equation.DSMT4">
                  <p:embed/>
                </p:oleObj>
              </mc:Choice>
              <mc:Fallback>
                <p:oleObj name="Equation" r:id="rId5" imgW="3111480" imgH="545760" progId="Equation.DSMT4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73439" y="7733244"/>
                        <a:ext cx="6223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537639" y="10195601"/>
            <a:ext cx="640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(1;0)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4200984" y="10113616"/>
            <a:ext cx="40201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(0;1)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 </a:t>
            </a:r>
          </a:p>
        </p:txBody>
      </p:sp>
      <p:graphicFrame>
        <p:nvGraphicFramePr>
          <p:cNvPr id="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130266"/>
              </p:ext>
            </p:extLst>
          </p:nvPr>
        </p:nvGraphicFramePr>
        <p:xfrm>
          <a:off x="6690415" y="11272231"/>
          <a:ext cx="10033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7" name="Equation" r:id="rId7" imgW="241091" imgH="215713" progId="Equation.DSMT4">
                  <p:embed/>
                </p:oleObj>
              </mc:Choice>
              <mc:Fallback>
                <p:oleObj name="Equation" r:id="rId7" imgW="241091" imgH="215713" progId="Equation.DSMT4">
                  <p:embed/>
                  <p:pic>
                    <p:nvPicPr>
                      <p:cNvPr id="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415" y="11272231"/>
                        <a:ext cx="10033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3812529" y="11141920"/>
            <a:ext cx="640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(1;0)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14200984" y="11061775"/>
            <a:ext cx="40201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(0;1)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aphicFrame>
        <p:nvGraphicFramePr>
          <p:cNvPr id="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806150"/>
              </p:ext>
            </p:extLst>
          </p:nvPr>
        </p:nvGraphicFramePr>
        <p:xfrm>
          <a:off x="16999976" y="11178926"/>
          <a:ext cx="10033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8" name="Equation" r:id="rId9" imgW="241091" imgH="215713" progId="Equation.DSMT4">
                  <p:embed/>
                </p:oleObj>
              </mc:Choice>
              <mc:Fallback>
                <p:oleObj name="Equation" r:id="rId9" imgW="241091" imgH="215713" progId="Equation.DSMT4">
                  <p:embed/>
                  <p:pic>
                    <p:nvPicPr>
                      <p:cNvPr id="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9976" y="11178926"/>
                        <a:ext cx="10033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2433813" y="3109532"/>
            <a:ext cx="21723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6400" b="1" dirty="0" err="1">
                <a:latin typeface="Times New Roman" panose="02020603050405020304" pitchFamily="18" charset="0"/>
              </a:rPr>
              <a:t>Trên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mặt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phẳng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i="1" dirty="0">
                <a:latin typeface="Times New Roman" panose="02020603050405020304" pitchFamily="18" charset="0"/>
              </a:rPr>
              <a:t>Oxy</a:t>
            </a:r>
            <a:r>
              <a:rPr lang="en-US" sz="6400" b="1" dirty="0">
                <a:latin typeface="Times New Roman" panose="02020603050405020304" pitchFamily="18" charset="0"/>
              </a:rPr>
              <a:t>, </a:t>
            </a:r>
            <a:r>
              <a:rPr lang="en-US" sz="6400" b="1" dirty="0" err="1">
                <a:latin typeface="Times New Roman" panose="02020603050405020304" pitchFamily="18" charset="0"/>
              </a:rPr>
              <a:t>phương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trình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đường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tròn</a:t>
            </a:r>
            <a:r>
              <a:rPr lang="en-US" sz="6400" b="1" dirty="0">
                <a:latin typeface="Times New Roman" panose="02020603050405020304" pitchFamily="18" charset="0"/>
              </a:rPr>
              <a:t> (C) </a:t>
            </a:r>
            <a:r>
              <a:rPr lang="en-US" sz="6400" b="1" dirty="0" err="1">
                <a:latin typeface="Times New Roman" panose="02020603050405020304" pitchFamily="18" charset="0"/>
              </a:rPr>
              <a:t>tâm</a:t>
            </a:r>
            <a:r>
              <a:rPr lang="en-US" sz="6400" b="1" dirty="0">
                <a:latin typeface="Times New Roman" panose="02020603050405020304" pitchFamily="18" charset="0"/>
              </a:rPr>
              <a:t>            , </a:t>
            </a:r>
            <a:r>
              <a:rPr lang="en-US" sz="6400" b="1" dirty="0" err="1">
                <a:latin typeface="Times New Roman" panose="02020603050405020304" pitchFamily="18" charset="0"/>
              </a:rPr>
              <a:t>bán</a:t>
            </a:r>
            <a:r>
              <a:rPr lang="en-US" sz="6400" b="1" dirty="0">
                <a:latin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</a:rPr>
              <a:t>kính</a:t>
            </a:r>
            <a:r>
              <a:rPr lang="en-US" sz="6400" b="1" dirty="0">
                <a:latin typeface="Times New Roman" panose="02020603050405020304" pitchFamily="18" charset="0"/>
              </a:rPr>
              <a:t> R </a:t>
            </a:r>
            <a:r>
              <a:rPr lang="en-US" sz="6400" b="1" dirty="0" err="1">
                <a:latin typeface="Times New Roman" panose="02020603050405020304" pitchFamily="18" charset="0"/>
              </a:rPr>
              <a:t>là</a:t>
            </a:r>
            <a:r>
              <a:rPr lang="en-US" sz="6400" b="1" dirty="0">
                <a:latin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103369"/>
              </p:ext>
            </p:extLst>
          </p:nvPr>
        </p:nvGraphicFramePr>
        <p:xfrm>
          <a:off x="21976108" y="3109532"/>
          <a:ext cx="2133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9" name="Equation" r:id="rId10" imgW="1066680" imgH="609480" progId="Equation.DSMT4">
                  <p:embed/>
                </p:oleObj>
              </mc:Choice>
              <mc:Fallback>
                <p:oleObj name="Equation" r:id="rId10" imgW="1066680" imgH="609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976108" y="3109532"/>
                        <a:ext cx="2133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Oval 73"/>
          <p:cNvSpPr/>
          <p:nvPr/>
        </p:nvSpPr>
        <p:spPr>
          <a:xfrm>
            <a:off x="2174876" y="6405739"/>
            <a:ext cx="1221105" cy="1234259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6716024" y="5156575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50323" y="5356657"/>
            <a:ext cx="9629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</a:rPr>
              <a:t>A. </a:t>
            </a:r>
            <a:endParaRPr lang="en-US" sz="6400" dirty="0"/>
          </a:p>
        </p:txBody>
      </p:sp>
      <p:sp>
        <p:nvSpPr>
          <p:cNvPr id="77" name="Rectangle 76"/>
          <p:cNvSpPr/>
          <p:nvPr/>
        </p:nvSpPr>
        <p:spPr>
          <a:xfrm>
            <a:off x="12730612" y="5181600"/>
            <a:ext cx="6265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6400" b="1" dirty="0">
                <a:latin typeface="Times New Roman" panose="02020603050405020304" pitchFamily="18" charset="0"/>
              </a:rPr>
              <a:t>B.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419965" y="6412628"/>
            <a:ext cx="7920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6400" b="1" dirty="0">
                <a:latin typeface="Times New Roman" panose="02020603050405020304" pitchFamily="18" charset="0"/>
              </a:rPr>
              <a:t>C.</a:t>
            </a:r>
            <a:r>
              <a:rPr lang="en-US" sz="4800" b="1" dirty="0">
                <a:latin typeface="Times New Roman" panose="02020603050405020304" pitchFamily="18" charset="0"/>
              </a:rPr>
              <a:t> </a:t>
            </a:r>
            <a:r>
              <a:rPr lang="en-US" sz="4800" b="1" baseline="30000" dirty="0">
                <a:latin typeface="Times New Roman" panose="02020603050405020304" pitchFamily="18" charset="0"/>
              </a:rPr>
              <a:t>                                                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2762255" y="6316844"/>
            <a:ext cx="8957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</a:rPr>
              <a:t>D.</a:t>
            </a:r>
            <a:r>
              <a:rPr lang="en-US" sz="4800" b="1" dirty="0">
                <a:latin typeface="Times New Roman" panose="02020603050405020304" pitchFamily="18" charset="0"/>
              </a:rPr>
              <a:t> </a:t>
            </a:r>
            <a:endParaRPr lang="en-US" sz="4800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854381"/>
              </p:ext>
            </p:extLst>
          </p:nvPr>
        </p:nvGraphicFramePr>
        <p:xfrm>
          <a:off x="3318238" y="5054600"/>
          <a:ext cx="7391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0" name="Equation" r:id="rId12" imgW="3695400" imgH="711000" progId="Equation.DSMT4">
                  <p:embed/>
                </p:oleObj>
              </mc:Choice>
              <mc:Fallback>
                <p:oleObj name="Equation" r:id="rId12" imgW="3695400" imgH="7110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18238" y="5054600"/>
                        <a:ext cx="73914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70900"/>
              </p:ext>
            </p:extLst>
          </p:nvPr>
        </p:nvGraphicFramePr>
        <p:xfrm>
          <a:off x="13738533" y="4876800"/>
          <a:ext cx="7137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1" name="Equation" r:id="rId14" imgW="3568680" imgH="711000" progId="Equation.DSMT4">
                  <p:embed/>
                </p:oleObj>
              </mc:Choice>
              <mc:Fallback>
                <p:oleObj name="Equation" r:id="rId14" imgW="3568680" imgH="7110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738533" y="4876800"/>
                        <a:ext cx="71374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0873"/>
              </p:ext>
            </p:extLst>
          </p:nvPr>
        </p:nvGraphicFramePr>
        <p:xfrm>
          <a:off x="3631669" y="6173726"/>
          <a:ext cx="7416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2" name="Equation" r:id="rId16" imgW="3708360" imgH="711000" progId="Equation.DSMT4">
                  <p:embed/>
                </p:oleObj>
              </mc:Choice>
              <mc:Fallback>
                <p:oleObj name="Equation" r:id="rId16" imgW="3708360" imgH="7110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31669" y="6173726"/>
                        <a:ext cx="74168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238056"/>
              </p:ext>
            </p:extLst>
          </p:nvPr>
        </p:nvGraphicFramePr>
        <p:xfrm>
          <a:off x="14000381" y="6067446"/>
          <a:ext cx="7416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3" name="Equation" r:id="rId18" imgW="3708360" imgH="711000" progId="Equation.DSMT4">
                  <p:embed/>
                </p:oleObj>
              </mc:Choice>
              <mc:Fallback>
                <p:oleObj name="Equation" r:id="rId18" imgW="3708360" imgH="7110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000381" y="6067446"/>
                        <a:ext cx="74168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1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 animBg="1"/>
      <p:bldP spid="62" grpId="0"/>
      <p:bldP spid="47" grpId="0"/>
      <p:bldP spid="48" grpId="0"/>
      <p:bldP spid="49" grpId="0"/>
      <p:bldP spid="50" grpId="0"/>
      <p:bldP spid="52" grpId="0"/>
      <p:bldP spid="53" grpId="0"/>
      <p:bldP spid="55" grpId="0"/>
      <p:bldP spid="70" grpId="0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/>
          <p:cNvSpPr/>
          <p:nvPr/>
        </p:nvSpPr>
        <p:spPr>
          <a:xfrm>
            <a:off x="2285682" y="11567341"/>
            <a:ext cx="1221105" cy="1234259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2650787" y="5410200"/>
            <a:ext cx="1221105" cy="1234259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075" y="3206262"/>
            <a:ext cx="2350323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075" y="8240823"/>
            <a:ext cx="2350323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561792" y="1753975"/>
            <a:ext cx="15755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CỦNG CỐ </a:t>
            </a:r>
            <a:r>
              <a:rPr lang="en-US" sz="6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(TRẮC NGHIỆM)</a:t>
            </a:r>
            <a:endParaRPr lang="en-US" sz="6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52104" y="3124200"/>
            <a:ext cx="214762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(C) </a:t>
            </a:r>
          </a:p>
          <a:p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,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= 4 </a:t>
            </a:r>
            <a:r>
              <a:rPr 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19965" y="5627365"/>
            <a:ext cx="23833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</a:rPr>
              <a:t>A.</a:t>
            </a:r>
            <a:r>
              <a:rPr lang="en-US" sz="4800" b="1" baseline="30000" dirty="0">
                <a:latin typeface="Times New Roman" panose="02020603050405020304" pitchFamily="18" charset="0"/>
              </a:rPr>
              <a:t>	</a:t>
            </a:r>
            <a:endParaRPr lang="en-US" sz="4800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4078394" y="4159673"/>
          <a:ext cx="2590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9" name="Equation" r:id="rId5" imgW="1295280" imgH="609480" progId="Equation.DSMT4">
                  <p:embed/>
                </p:oleObj>
              </mc:Choice>
              <mc:Fallback>
                <p:oleObj name="Equation" r:id="rId5" imgW="1295280" imgH="60948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8394" y="4159673"/>
                        <a:ext cx="25908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3538086" y="5465795"/>
          <a:ext cx="6959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0" name="Equation" r:id="rId7" imgW="3479760" imgH="711000" progId="Equation.DSMT4">
                  <p:embed/>
                </p:oleObj>
              </mc:Choice>
              <mc:Fallback>
                <p:oleObj name="Equation" r:id="rId7" imgW="3479760" imgH="7110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38086" y="5465795"/>
                        <a:ext cx="69596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13876976" y="5255320"/>
          <a:ext cx="7366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1" name="Equation" r:id="rId9" imgW="3682800" imgH="711000" progId="Equation.DSMT4">
                  <p:embed/>
                </p:oleObj>
              </mc:Choice>
              <mc:Fallback>
                <p:oleObj name="Equation" r:id="rId9" imgW="3682800" imgH="7110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876976" y="5255320"/>
                        <a:ext cx="73660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3763978" y="6677720"/>
          <a:ext cx="6985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2" name="Equation" r:id="rId11" imgW="3492360" imgH="711000" progId="Equation.DSMT4">
                  <p:embed/>
                </p:oleObj>
              </mc:Choice>
              <mc:Fallback>
                <p:oleObj name="Equation" r:id="rId11" imgW="3492360" imgH="71100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63978" y="6677720"/>
                        <a:ext cx="69850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13908424" y="6444188"/>
          <a:ext cx="7366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3" name="Equation" r:id="rId13" imgW="3682800" imgH="711000" progId="Equation.DSMT4">
                  <p:embed/>
                </p:oleObj>
              </mc:Choice>
              <mc:Fallback>
                <p:oleObj name="Equation" r:id="rId13" imgW="3682800" imgH="71100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908424" y="6444188"/>
                        <a:ext cx="73660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12861414" y="5389892"/>
            <a:ext cx="6265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6400" b="1" dirty="0">
                <a:latin typeface="Times New Roman" panose="02020603050405020304" pitchFamily="18" charset="0"/>
              </a:rPr>
              <a:t>B.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2828464" y="6701734"/>
            <a:ext cx="8957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</a:rPr>
              <a:t>D.</a:t>
            </a:r>
            <a:r>
              <a:rPr lang="en-US" sz="4800" b="1" dirty="0">
                <a:latin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54" name="Rectangle 53"/>
          <p:cNvSpPr/>
          <p:nvPr/>
        </p:nvSpPr>
        <p:spPr>
          <a:xfrm>
            <a:off x="2537396" y="6956585"/>
            <a:ext cx="9629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</a:rPr>
              <a:t>C. </a:t>
            </a:r>
            <a:endParaRPr lang="en-US" sz="6400" dirty="0"/>
          </a:p>
        </p:txBody>
      </p:sp>
      <p:sp>
        <p:nvSpPr>
          <p:cNvPr id="55" name="Rectangle 54"/>
          <p:cNvSpPr/>
          <p:nvPr/>
        </p:nvSpPr>
        <p:spPr>
          <a:xfrm>
            <a:off x="2350323" y="10519777"/>
            <a:ext cx="9629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</a:rPr>
              <a:t>A. </a:t>
            </a:r>
            <a:endParaRPr lang="en-US" sz="6400" dirty="0"/>
          </a:p>
        </p:txBody>
      </p:sp>
      <p:sp>
        <p:nvSpPr>
          <p:cNvPr id="56" name="Rectangle 55"/>
          <p:cNvSpPr/>
          <p:nvPr/>
        </p:nvSpPr>
        <p:spPr>
          <a:xfrm>
            <a:off x="12730612" y="10440569"/>
            <a:ext cx="6265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6400" b="1" dirty="0">
                <a:latin typeface="Times New Roman" panose="02020603050405020304" pitchFamily="18" charset="0"/>
              </a:rPr>
              <a:t>B.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419965" y="11575748"/>
            <a:ext cx="7920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6400" b="1" dirty="0">
                <a:latin typeface="Times New Roman" panose="02020603050405020304" pitchFamily="18" charset="0"/>
              </a:rPr>
              <a:t>C.</a:t>
            </a:r>
            <a:r>
              <a:rPr lang="en-US" sz="4800" b="1" dirty="0">
                <a:latin typeface="Times New Roman" panose="02020603050405020304" pitchFamily="18" charset="0"/>
              </a:rPr>
              <a:t> </a:t>
            </a:r>
            <a:r>
              <a:rPr lang="en-US" sz="4800" b="1" baseline="30000" dirty="0">
                <a:latin typeface="Times New Roman" panose="02020603050405020304" pitchFamily="18" charset="0"/>
              </a:rPr>
              <a:t>                                                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2762255" y="11479964"/>
            <a:ext cx="8957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</a:rPr>
              <a:t>D.</a:t>
            </a:r>
            <a:r>
              <a:rPr lang="en-US" sz="4800" b="1" dirty="0">
                <a:latin typeface="Times New Roman" panose="02020603050405020304" pitchFamily="18" charset="0"/>
              </a:rPr>
              <a:t> </a:t>
            </a:r>
            <a:endParaRPr lang="en-US" sz="4800" dirty="0"/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2691384" y="8295030"/>
            <a:ext cx="21695791" cy="2847333"/>
          </a:xfrm>
          <a:prstGeom prst="rect">
            <a:avLst/>
          </a:prstGeom>
        </p:spPr>
        <p:txBody>
          <a:bodyPr/>
          <a:lstStyle>
            <a:lvl1pPr marL="816479" indent="-81647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6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6400" b="1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6400" b="1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6400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6400" b="1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6400" b="1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6400" b="1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6400" b="1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6400" b="1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6400" b="1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6400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6400" b="1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6400" b="1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6400" b="1" dirty="0"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6400" b="1" dirty="0">
                <a:latin typeface="Times New Roman" panose="02020603050405020304" pitchFamily="18" charset="0"/>
              </a:rPr>
              <a:t>?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3280140" y="10477546"/>
          <a:ext cx="9423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4" name="Equation" r:id="rId15" imgW="4711680" imgH="545760" progId="Equation.DSMT4">
                  <p:embed/>
                </p:oleObj>
              </mc:Choice>
              <mc:Fallback>
                <p:oleObj name="Equation" r:id="rId15" imgW="4711680" imgH="545760" progId="Equation.DSMT4">
                  <p:embed/>
                  <p:pic>
                    <p:nvPicPr>
                      <p:cNvPr id="60" name="Object 5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80140" y="10477546"/>
                        <a:ext cx="9423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13879513" y="10371708"/>
          <a:ext cx="9245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5" name="Equation" r:id="rId17" imgW="4622760" imgH="545760" progId="Equation.DSMT4">
                  <p:embed/>
                </p:oleObj>
              </mc:Choice>
              <mc:Fallback>
                <p:oleObj name="Equation" r:id="rId17" imgW="4622760" imgH="545760" progId="Equation.DSMT4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879513" y="10371708"/>
                        <a:ext cx="92456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3692525" y="11524233"/>
          <a:ext cx="8737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6" name="Equation" r:id="rId19" imgW="4368600" imgH="545760" progId="Equation.DSMT4">
                  <p:embed/>
                </p:oleObj>
              </mc:Choice>
              <mc:Fallback>
                <p:oleObj name="Equation" r:id="rId19" imgW="4368600" imgH="545760" progId="Equation.DSMT4">
                  <p:embed/>
                  <p:pic>
                    <p:nvPicPr>
                      <p:cNvPr id="62" name="Object 6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92525" y="11524233"/>
                        <a:ext cx="87376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13952538" y="11508358"/>
          <a:ext cx="9118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7" name="Equation" r:id="rId21" imgW="4559040" imgH="545760" progId="Equation.DSMT4">
                  <p:embed/>
                </p:oleObj>
              </mc:Choice>
              <mc:Fallback>
                <p:oleObj name="Equation" r:id="rId21" imgW="4559040" imgH="545760" progId="Equation.DSMT4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952538" y="11508358"/>
                        <a:ext cx="91186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8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3" grpId="0" animBg="1"/>
      <p:bldP spid="30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78881" y="5954976"/>
            <a:ext cx="1251906" cy="1167167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8446" y="1777416"/>
            <a:ext cx="37882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điểm </a:t>
            </a:r>
            <a:endParaRPr lang="en-US" sz="6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719671"/>
              </p:ext>
            </p:extLst>
          </p:nvPr>
        </p:nvGraphicFramePr>
        <p:xfrm>
          <a:off x="5783900" y="1803590"/>
          <a:ext cx="339566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" name="Equation" r:id="rId3" imgW="1701720" imgH="609480" progId="Equation.DSMT4">
                  <p:embed/>
                </p:oleObj>
              </mc:Choice>
              <mc:Fallback>
                <p:oleObj name="Equation" r:id="rId3" imgW="1701720" imgH="609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900" y="1803590"/>
                        <a:ext cx="3395663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391640" y="1677421"/>
            <a:ext cx="65389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thuộc đường tròn </a:t>
            </a:r>
            <a:endParaRPr lang="en-US" sz="64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585332"/>
              </p:ext>
            </p:extLst>
          </p:nvPr>
        </p:nvGraphicFramePr>
        <p:xfrm>
          <a:off x="15620749" y="1642211"/>
          <a:ext cx="1211263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" name="Equation" r:id="rId5" imgW="609480" imgH="609480" progId="Equation.DSMT4">
                  <p:embed/>
                </p:oleObj>
              </mc:Choice>
              <mc:Fallback>
                <p:oleObj name="Equation" r:id="rId5" imgW="609480" imgH="609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0749" y="1642211"/>
                        <a:ext cx="1211263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6669111" y="1677421"/>
            <a:ext cx="19127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 </a:t>
            </a:r>
            <a:endParaRPr lang="en-US" sz="6400" b="1" dirty="0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586323"/>
              </p:ext>
            </p:extLst>
          </p:nvPr>
        </p:nvGraphicFramePr>
        <p:xfrm>
          <a:off x="18488925" y="1688593"/>
          <a:ext cx="214153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5" name="Equation" r:id="rId7" imgW="1066680" imgH="609480" progId="Equation.DSMT4">
                  <p:embed/>
                </p:oleObj>
              </mc:Choice>
              <mc:Fallback>
                <p:oleObj name="Equation" r:id="rId7" imgW="1066680" imgH="609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8925" y="1688593"/>
                        <a:ext cx="2141538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755321" y="2699062"/>
            <a:ext cx="86373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 trình tiếp tuyến</a:t>
            </a:r>
            <a:endParaRPr lang="en-US" sz="6400" b="1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978683"/>
              </p:ext>
            </p:extLst>
          </p:nvPr>
        </p:nvGraphicFramePr>
        <p:xfrm>
          <a:off x="11377957" y="2932260"/>
          <a:ext cx="584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6" name="Equation" r:id="rId9" imgW="291960" imgH="330120" progId="Equation.DSMT4">
                  <p:embed/>
                </p:oleObj>
              </mc:Choice>
              <mc:Fallback>
                <p:oleObj name="Equation" r:id="rId9" imgW="291960" imgH="3301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7957" y="2932260"/>
                        <a:ext cx="584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2208142" y="2678323"/>
            <a:ext cx="58080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 đường tròn </a:t>
            </a:r>
            <a:endParaRPr lang="en-US" sz="64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389391"/>
              </p:ext>
            </p:extLst>
          </p:nvPr>
        </p:nvGraphicFramePr>
        <p:xfrm>
          <a:off x="17739549" y="2730590"/>
          <a:ext cx="12096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7" name="Equation" r:id="rId11" imgW="609480" imgH="609480" progId="Equation.DSMT4">
                  <p:embed/>
                </p:oleObj>
              </mc:Choice>
              <mc:Fallback>
                <p:oleObj name="Equation" r:id="rId11" imgW="609480" imgH="609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9549" y="2730590"/>
                        <a:ext cx="1209675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9000080" y="2678323"/>
            <a:ext cx="32399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 điểm </a:t>
            </a:r>
            <a:endParaRPr lang="en-US" sz="6400" b="1" dirty="0">
              <a:solidFill>
                <a:prstClr val="black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728872"/>
              </p:ext>
            </p:extLst>
          </p:nvPr>
        </p:nvGraphicFramePr>
        <p:xfrm>
          <a:off x="22119513" y="2878001"/>
          <a:ext cx="88106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8" name="Equation" r:id="rId13" imgW="444240" imgH="342720" progId="Equation.DSMT4">
                  <p:embed/>
                </p:oleObj>
              </mc:Choice>
              <mc:Fallback>
                <p:oleObj name="Equation" r:id="rId13" imgW="444240" imgH="34272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9513" y="2878001"/>
                        <a:ext cx="881063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3000576" y="2650456"/>
            <a:ext cx="8226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en-US" sz="6400" b="1" dirty="0">
              <a:solidFill>
                <a:prstClr val="black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047502"/>
              </p:ext>
            </p:extLst>
          </p:nvPr>
        </p:nvGraphicFramePr>
        <p:xfrm>
          <a:off x="5048249" y="3470275"/>
          <a:ext cx="1217453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9" name="Equation" r:id="rId15" imgW="6083280" imgH="609480" progId="Equation.DSMT4">
                  <p:embed/>
                </p:oleObj>
              </mc:Choice>
              <mc:Fallback>
                <p:oleObj name="Equation" r:id="rId15" imgW="6083280" imgH="609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49" y="3470275"/>
                        <a:ext cx="12174538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748087"/>
              </p:ext>
            </p:extLst>
          </p:nvPr>
        </p:nvGraphicFramePr>
        <p:xfrm>
          <a:off x="5048249" y="4556125"/>
          <a:ext cx="1217453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" name="Equation" r:id="rId17" imgW="6083280" imgH="609480" progId="Equation.DSMT4">
                  <p:embed/>
                </p:oleObj>
              </mc:Choice>
              <mc:Fallback>
                <p:oleObj name="Equation" r:id="rId17" imgW="6083280" imgH="609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49" y="4556125"/>
                        <a:ext cx="12174538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90688"/>
              </p:ext>
            </p:extLst>
          </p:nvPr>
        </p:nvGraphicFramePr>
        <p:xfrm>
          <a:off x="5091112" y="5789613"/>
          <a:ext cx="1213167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1" name="Equation" r:id="rId19" imgW="6070320" imgH="609480" progId="Equation.DSMT4">
                  <p:embed/>
                </p:oleObj>
              </mc:Choice>
              <mc:Fallback>
                <p:oleObj name="Equation" r:id="rId19" imgW="6070320" imgH="609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2" y="5789613"/>
                        <a:ext cx="12131675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508682"/>
              </p:ext>
            </p:extLst>
          </p:nvPr>
        </p:nvGraphicFramePr>
        <p:xfrm>
          <a:off x="5030787" y="7165975"/>
          <a:ext cx="121920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2" name="Equation" r:id="rId21" imgW="6095880" imgH="609480" progId="Equation.DSMT4">
                  <p:embed/>
                </p:oleObj>
              </mc:Choice>
              <mc:Fallback>
                <p:oleObj name="Equation" r:id="rId21" imgW="6095880" imgH="609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7" y="7165975"/>
                        <a:ext cx="12192000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878316" y="3645261"/>
            <a:ext cx="1136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8316" y="4742905"/>
            <a:ext cx="11432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16416" y="5954977"/>
            <a:ext cx="1136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35414" y="7281885"/>
            <a:ext cx="1136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09" y="1749085"/>
            <a:ext cx="2350323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979276" y="5526396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7968149" y="12463546"/>
            <a:ext cx="1083438" cy="1100054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308" y="8393113"/>
            <a:ext cx="2350323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18446" y="8494861"/>
            <a:ext cx="21477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000FF"/>
              </a:buClr>
              <a:tabLst>
                <a:tab pos="1079500" algn="l"/>
                <a:tab pos="4320540" algn="l"/>
                <a:tab pos="7199630" algn="l"/>
                <a:tab pos="10079990" algn="l"/>
              </a:tabLst>
            </a:pP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6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02735"/>
              </p:ext>
            </p:extLst>
          </p:nvPr>
        </p:nvGraphicFramePr>
        <p:xfrm>
          <a:off x="2443224" y="9852597"/>
          <a:ext cx="95631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3" name="Equation" r:id="rId23" imgW="4800600" imgH="545760" progId="Equation.DSMT4">
                  <p:embed/>
                </p:oleObj>
              </mc:Choice>
              <mc:Fallback>
                <p:oleObj name="Equation" r:id="rId23" imgW="4800600" imgH="54576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224" y="9852597"/>
                        <a:ext cx="95631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075068"/>
              </p:ext>
            </p:extLst>
          </p:nvPr>
        </p:nvGraphicFramePr>
        <p:xfrm>
          <a:off x="13695363" y="9663113"/>
          <a:ext cx="10277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4" name="Equation" r:id="rId25" imgW="5117760" imgH="1218960" progId="Equation.DSMT4">
                  <p:embed/>
                </p:oleObj>
              </mc:Choice>
              <mc:Fallback>
                <p:oleObj name="Equation" r:id="rId25" imgW="5117760" imgH="121896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5363" y="9663113"/>
                        <a:ext cx="10277475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448838"/>
              </p:ext>
            </p:extLst>
          </p:nvPr>
        </p:nvGraphicFramePr>
        <p:xfrm>
          <a:off x="2418446" y="11018919"/>
          <a:ext cx="10261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5" name="Equation" r:id="rId27" imgW="5130720" imgH="545760" progId="Equation.DSMT4">
                  <p:embed/>
                </p:oleObj>
              </mc:Choice>
              <mc:Fallback>
                <p:oleObj name="Equation" r:id="rId27" imgW="5130720" imgH="54576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446" y="11018919"/>
                        <a:ext cx="102616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7658920" y="12423399"/>
            <a:ext cx="40414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(II).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862298" y="12423399"/>
            <a:ext cx="43604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(III).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993922" y="12380699"/>
            <a:ext cx="7252306" cy="1134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9500">
              <a:lnSpc>
                <a:spcPct val="115000"/>
              </a:lnSpc>
              <a:spcAft>
                <a:spcPts val="1200"/>
              </a:spcAft>
              <a:tabLst>
                <a:tab pos="1079500" algn="l"/>
                <a:tab pos="4320540" algn="l"/>
                <a:tab pos="7199630" algn="l"/>
                <a:tab pos="10079990" algn="l"/>
              </a:tabLst>
            </a:pPr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(III).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105163" y="12391637"/>
            <a:ext cx="38122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(I).</a:t>
            </a:r>
            <a:endParaRPr lang="en-US" sz="6400" dirty="0">
              <a:solidFill>
                <a:prstClr val="black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87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43" grpId="0" animBg="1"/>
      <p:bldP spid="44" grpId="0"/>
      <p:bldP spid="48" grpId="0"/>
      <p:bldP spid="49" grpId="0"/>
      <p:bldP spid="50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74816" y="-113256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63587" y="5634734"/>
            <a:ext cx="23241000" cy="678586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2519968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" y="3233654"/>
            <a:ext cx="23788591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4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6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8489" y="4670524"/>
            <a:ext cx="20116800" cy="1805806"/>
            <a:chOff x="2198128" y="3496663"/>
            <a:chExt cx="20116800" cy="1805806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98128" y="3496663"/>
              <a:ext cx="20116800" cy="1107965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2. PHƯƠNG TRÌNH ĐƯỜNG TRÒN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888758" y="8674932"/>
            <a:ext cx="22479000" cy="907202"/>
            <a:chOff x="7483861" y="7543801"/>
            <a:chExt cx="14646001" cy="907203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6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DẠNG PHƯƠNG TRÌNH ĐƯỜNG TRÒN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888758" y="6765121"/>
            <a:ext cx="22479000" cy="907202"/>
            <a:chOff x="7459670" y="7543799"/>
            <a:chExt cx="18868710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7335193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ĐƯỜNG TRÒN CÓ TÂM VÀ BÁN KÍNH CHO TRƯỚC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918249" y="10660708"/>
            <a:ext cx="17520540" cy="907199"/>
            <a:chOff x="7483861" y="7543801"/>
            <a:chExt cx="17520540" cy="90720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60112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TIẾP TUYẾN CỦA ĐƯỜNG TRÒN</a:t>
              </a: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38176" y="7646473"/>
                  <a:ext cx="9829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6F46C52D-395E-4355-BE31-048B06DCF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688" y="-113256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2585342" y="5787607"/>
            <a:ext cx="991099" cy="1005834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45432"/>
            <a:ext cx="2350323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21669" y="2371637"/>
            <a:ext cx="21975752" cy="1272402"/>
            <a:chOff x="173111" y="2163396"/>
            <a:chExt cx="10987876" cy="636201"/>
          </a:xfrm>
        </p:grpSpPr>
        <p:sp>
          <p:nvSpPr>
            <p:cNvPr id="4" name="Rectangle 3"/>
            <p:cNvSpPr/>
            <p:nvPr/>
          </p:nvSpPr>
          <p:spPr>
            <a:xfrm>
              <a:off x="173111" y="2174123"/>
              <a:ext cx="2383826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Điểu kiện để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736977"/>
                </p:ext>
              </p:extLst>
            </p:nvPr>
          </p:nvGraphicFramePr>
          <p:xfrm>
            <a:off x="2418270" y="2204284"/>
            <a:ext cx="5080000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21" name="Equation" r:id="rId3" imgW="5079960" imgH="609480" progId="Equation.DSMT4">
                    <p:embed/>
                  </p:oleObj>
                </mc:Choice>
                <mc:Fallback>
                  <p:oleObj name="Equation" r:id="rId3" imgW="5079960" imgH="609480" progId="Equation.DSMT4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8270" y="2204284"/>
                          <a:ext cx="5080000" cy="595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7447470" y="2163396"/>
              <a:ext cx="3713517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buClr>
                  <a:srgbClr val="0000FF"/>
                </a:buClr>
                <a:tabLst>
                  <a:tab pos="1079500" algn="l"/>
                  <a:tab pos="4320540" algn="l"/>
                  <a:tab pos="7199630" algn="l"/>
                  <a:tab pos="10079990" algn="l"/>
                </a:tabLst>
              </a:pPr>
              <a:r>
                <a:rPr lang="vi-VN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 một đường tròn là</a:t>
              </a:r>
              <a:endParaRPr lang="en-US" sz="64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94909"/>
              </p:ext>
            </p:extLst>
          </p:nvPr>
        </p:nvGraphicFramePr>
        <p:xfrm>
          <a:off x="3845817" y="4216234"/>
          <a:ext cx="481806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2" name="Equation" r:id="rId5" imgW="2412720" imgH="444240" progId="Equation.DSMT4">
                  <p:embed/>
                </p:oleObj>
              </mc:Choice>
              <mc:Fallback>
                <p:oleObj name="Equation" r:id="rId5" imgW="2412720" imgH="444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817" y="4216234"/>
                        <a:ext cx="4818062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96198"/>
              </p:ext>
            </p:extLst>
          </p:nvPr>
        </p:nvGraphicFramePr>
        <p:xfrm>
          <a:off x="13159303" y="4083280"/>
          <a:ext cx="48006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3" name="Equation" r:id="rId7" imgW="2400120" imgH="444240" progId="Equation.DSMT4">
                  <p:embed/>
                </p:oleObj>
              </mc:Choice>
              <mc:Fallback>
                <p:oleObj name="Equation" r:id="rId7" imgW="2400120" imgH="4442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9303" y="4083280"/>
                        <a:ext cx="4800600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478355"/>
              </p:ext>
            </p:extLst>
          </p:nvPr>
        </p:nvGraphicFramePr>
        <p:xfrm>
          <a:off x="3922968" y="5839086"/>
          <a:ext cx="44799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4" name="Equation" r:id="rId9" imgW="2234880" imgH="444240" progId="Equation.DSMT4">
                  <p:embed/>
                </p:oleObj>
              </mc:Choice>
              <mc:Fallback>
                <p:oleObj name="Equation" r:id="rId9" imgW="2234880" imgH="4442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968" y="5839086"/>
                        <a:ext cx="447992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78136"/>
              </p:ext>
            </p:extLst>
          </p:nvPr>
        </p:nvGraphicFramePr>
        <p:xfrm>
          <a:off x="13135947" y="5741008"/>
          <a:ext cx="44783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5" name="Equation" r:id="rId11" imgW="2234880" imgH="444240" progId="Equation.DSMT4">
                  <p:embed/>
                </p:oleObj>
              </mc:Choice>
              <mc:Fallback>
                <p:oleObj name="Equation" r:id="rId11" imgW="2234880" imgH="4442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5947" y="5741008"/>
                        <a:ext cx="4478338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585342" y="4213894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947801" y="4168856"/>
            <a:ext cx="11432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1612" y="5756209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47801" y="5741008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886177" y="10405791"/>
            <a:ext cx="1141624" cy="1055487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7920058"/>
            <a:ext cx="2350323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490126" y="7788645"/>
            <a:ext cx="21209662" cy="2060602"/>
            <a:chOff x="901569" y="1157567"/>
            <a:chExt cx="9840686" cy="1030301"/>
          </a:xfrm>
        </p:grpSpPr>
        <p:sp>
          <p:nvSpPr>
            <p:cNvPr id="25" name="Rectangle 24"/>
            <p:cNvSpPr/>
            <p:nvPr/>
          </p:nvSpPr>
          <p:spPr>
            <a:xfrm>
              <a:off x="1330194" y="1157567"/>
              <a:ext cx="2326444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spc="-8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6400" b="1" spc="-8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spc="-8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trình</a:t>
              </a:r>
              <a:r>
                <a:rPr lang="en-US" sz="6400" b="1" spc="-8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01569" y="1649259"/>
              <a:ext cx="6687568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buClr>
                  <a:srgbClr val="0000FF"/>
                </a:buClr>
                <a:tabLst>
                  <a:tab pos="1079500" algn="l"/>
                  <a:tab pos="4320540" algn="l"/>
                  <a:tab pos="7199630" algn="l"/>
                  <a:tab pos="10079990" algn="l"/>
                </a:tabLst>
              </a:pPr>
              <a:r>
                <a:rPr lang="en-US" sz="6400" b="1" spc="-8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400" b="1" spc="-8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spc="-8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6400" b="1" spc="-8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spc="-8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6400" b="1" spc="-8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spc="-8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6400" b="1" spc="-8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spc="-8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6400" b="1" spc="-8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spc="-8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6400" b="1" spc="-8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spc="-8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6400" b="1" spc="-8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spc="-8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6400" b="1" spc="-8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spc="-8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endPara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6925098"/>
                </p:ext>
              </p:extLst>
            </p:nvPr>
          </p:nvGraphicFramePr>
          <p:xfrm>
            <a:off x="3600886" y="1157567"/>
            <a:ext cx="7141369" cy="542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26" name="Equation" r:id="rId13" imgW="7137360" imgH="545760" progId="Equation.DSMT4">
                    <p:embed/>
                  </p:oleObj>
                </mc:Choice>
                <mc:Fallback>
                  <p:oleObj name="Equation" r:id="rId13" imgW="7137360" imgH="545760" progId="Equation.DSMT4">
                    <p:embed/>
                    <p:pic>
                      <p:nvPicPr>
                        <p:cNvPr id="27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886" y="1157567"/>
                          <a:ext cx="7141369" cy="5421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91699"/>
              </p:ext>
            </p:extLst>
          </p:nvPr>
        </p:nvGraphicFramePr>
        <p:xfrm>
          <a:off x="3676459" y="10611196"/>
          <a:ext cx="20669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7" name="Equation" r:id="rId15" imgW="1028520" imgH="342720" progId="Equation.DSMT4">
                  <p:embed/>
                </p:oleObj>
              </mc:Choice>
              <mc:Fallback>
                <p:oleObj name="Equation" r:id="rId15" imgW="1028520" imgH="34272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459" y="10611196"/>
                        <a:ext cx="2066925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11275"/>
              </p:ext>
            </p:extLst>
          </p:nvPr>
        </p:nvGraphicFramePr>
        <p:xfrm>
          <a:off x="8632124" y="10598638"/>
          <a:ext cx="20224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8" name="Equation" r:id="rId17" imgW="1015920" imgH="342720" progId="Equation.DSMT4">
                  <p:embed/>
                </p:oleObj>
              </mc:Choice>
              <mc:Fallback>
                <p:oleObj name="Equation" r:id="rId17" imgW="1015920" imgH="34272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2124" y="10598638"/>
                        <a:ext cx="2022475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637199"/>
              </p:ext>
            </p:extLst>
          </p:nvPr>
        </p:nvGraphicFramePr>
        <p:xfrm>
          <a:off x="13186464" y="10616573"/>
          <a:ext cx="20240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" name="Equation" r:id="rId19" imgW="1015920" imgH="342720" progId="Equation.DSMT4">
                  <p:embed/>
                </p:oleObj>
              </mc:Choice>
              <mc:Fallback>
                <p:oleObj name="Equation" r:id="rId19" imgW="1015920" imgH="34272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6464" y="10616573"/>
                        <a:ext cx="202406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17027801" y="10361575"/>
            <a:ext cx="6554926" cy="1077218"/>
            <a:chOff x="4409157" y="3970173"/>
            <a:chExt cx="3277463" cy="538609"/>
          </a:xfrm>
        </p:grpSpPr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6813154"/>
                </p:ext>
              </p:extLst>
            </p:nvPr>
          </p:nvGraphicFramePr>
          <p:xfrm>
            <a:off x="4409157" y="4084190"/>
            <a:ext cx="1143000" cy="338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30" name="Equation" r:id="rId21" imgW="1143000" imgH="342720" progId="Equation.DSMT4">
                    <p:embed/>
                  </p:oleObj>
                </mc:Choice>
                <mc:Fallback>
                  <p:oleObj name="Equation" r:id="rId21" imgW="1143000" imgH="342720" progId="Equation.DSMT4">
                    <p:embed/>
                    <p:pic>
                      <p:nvPicPr>
                        <p:cNvPr id="32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9157" y="4084190"/>
                          <a:ext cx="1143000" cy="3389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3151608"/>
                </p:ext>
              </p:extLst>
            </p:nvPr>
          </p:nvGraphicFramePr>
          <p:xfrm>
            <a:off x="6675382" y="4107633"/>
            <a:ext cx="1011238" cy="338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31" name="Equation" r:id="rId23" imgW="1015920" imgH="342720" progId="Equation.DSMT4">
                    <p:embed/>
                  </p:oleObj>
                </mc:Choice>
                <mc:Fallback>
                  <p:oleObj name="Equation" r:id="rId23" imgW="1015920" imgH="342720" progId="Equation.DSMT4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5382" y="4107633"/>
                          <a:ext cx="1011238" cy="3389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33"/>
            <p:cNvSpPr/>
            <p:nvPr/>
          </p:nvSpPr>
          <p:spPr>
            <a:xfrm>
              <a:off x="5604280" y="3970173"/>
              <a:ext cx="1020472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fr-FR" sz="4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592387" y="10352782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45387" y="10428982"/>
            <a:ext cx="11432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58668" y="10428982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034641" y="10361575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2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8413" y="4953000"/>
            <a:ext cx="990574" cy="972284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96232"/>
            <a:ext cx="2350323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06881" y="2295327"/>
            <a:ext cx="13171840" cy="1144512"/>
            <a:chOff x="248893" y="2135313"/>
            <a:chExt cx="6585920" cy="572256"/>
          </a:xfrm>
        </p:grpSpPr>
        <p:sp>
          <p:nvSpPr>
            <p:cNvPr id="4" name="Rectangle 3"/>
            <p:cNvSpPr/>
            <p:nvPr/>
          </p:nvSpPr>
          <p:spPr>
            <a:xfrm>
              <a:off x="248893" y="2135314"/>
              <a:ext cx="2151391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tròn</a:t>
              </a:r>
              <a:endPara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199060" y="2135313"/>
              <a:ext cx="913071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buClr>
                  <a:srgbClr val="0000FF"/>
                </a:buClr>
                <a:tabLst>
                  <a:tab pos="1079500" algn="l"/>
                  <a:tab pos="4320540" algn="l"/>
                  <a:tab pos="7199630" algn="l"/>
                  <a:tab pos="10079990" algn="l"/>
                </a:tabLst>
              </a:pP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1111499"/>
                </p:ext>
              </p:extLst>
            </p:nvPr>
          </p:nvGraphicFramePr>
          <p:xfrm>
            <a:off x="2520781" y="2161469"/>
            <a:ext cx="4314032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66" name="Equation" r:id="rId3" imgW="4330440" imgH="545760" progId="Equation.DSMT4">
                    <p:embed/>
                  </p:oleObj>
                </mc:Choice>
                <mc:Fallback>
                  <p:oleObj name="Equation" r:id="rId3" imgW="4330440" imgH="54576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781" y="2161469"/>
                          <a:ext cx="4314032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449668"/>
              </p:ext>
            </p:extLst>
          </p:nvPr>
        </p:nvGraphicFramePr>
        <p:xfrm>
          <a:off x="3735239" y="5134340"/>
          <a:ext cx="22002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67" name="Equation" r:id="rId5" imgW="1091880" imgH="444240" progId="Equation.DSMT4">
                  <p:embed/>
                </p:oleObj>
              </mc:Choice>
              <mc:Fallback>
                <p:oleObj name="Equation" r:id="rId5" imgW="1091880" imgH="444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239" y="5134340"/>
                        <a:ext cx="2200275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478620"/>
              </p:ext>
            </p:extLst>
          </p:nvPr>
        </p:nvGraphicFramePr>
        <p:xfrm>
          <a:off x="9760520" y="5082974"/>
          <a:ext cx="21256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68" name="Equation" r:id="rId7" imgW="1066680" imgH="444240" progId="Equation.DSMT4">
                  <p:embed/>
                </p:oleObj>
              </mc:Choice>
              <mc:Fallback>
                <p:oleObj name="Equation" r:id="rId7" imgW="1066680" imgH="4442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0520" y="5082974"/>
                        <a:ext cx="2125662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713950"/>
              </p:ext>
            </p:extLst>
          </p:nvPr>
        </p:nvGraphicFramePr>
        <p:xfrm>
          <a:off x="14937926" y="5064096"/>
          <a:ext cx="21685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69" name="Equation" r:id="rId9" imgW="1079280" imgH="444240" progId="Equation.DSMT4">
                  <p:embed/>
                </p:oleObj>
              </mc:Choice>
              <mc:Fallback>
                <p:oleObj name="Equation" r:id="rId9" imgW="1079280" imgH="4442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7926" y="5064096"/>
                        <a:ext cx="216852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572266"/>
              </p:ext>
            </p:extLst>
          </p:nvPr>
        </p:nvGraphicFramePr>
        <p:xfrm>
          <a:off x="20422592" y="5036283"/>
          <a:ext cx="2082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70" name="Equation" r:id="rId11" imgW="1041120" imgH="444240" progId="Equation.DSMT4">
                  <p:embed/>
                </p:oleObj>
              </mc:Choice>
              <mc:Fallback>
                <p:oleObj name="Equation" r:id="rId11" imgW="1041120" imgH="4442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2592" y="5036283"/>
                        <a:ext cx="2082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606881" y="4969987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9946" y="4848069"/>
            <a:ext cx="11432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898579" y="4909071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06317" y="4950771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110843" y="10747076"/>
            <a:ext cx="972311" cy="1009316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7467600"/>
            <a:ext cx="2760692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54393" y="10621963"/>
            <a:ext cx="1136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11758" y="10687050"/>
            <a:ext cx="11432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110844" y="10713883"/>
            <a:ext cx="1136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377744" y="10679174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60692" y="7414497"/>
            <a:ext cx="11497988" cy="2532738"/>
            <a:chOff x="1576643" y="1276216"/>
            <a:chExt cx="5748994" cy="1266369"/>
          </a:xfrm>
        </p:grpSpPr>
        <p:sp>
          <p:nvSpPr>
            <p:cNvPr id="29" name="Rectangle 28"/>
            <p:cNvSpPr/>
            <p:nvPr/>
          </p:nvSpPr>
          <p:spPr>
            <a:xfrm>
              <a:off x="1605718" y="1276216"/>
              <a:ext cx="225398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76643" y="2003976"/>
              <a:ext cx="5248392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bán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kính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bao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nhiêu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?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2384801"/>
                </p:ext>
              </p:extLst>
            </p:nvPr>
          </p:nvGraphicFramePr>
          <p:xfrm>
            <a:off x="3837106" y="1277404"/>
            <a:ext cx="3488531" cy="542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71" name="Equation" r:id="rId13" imgW="3492360" imgH="545760" progId="Equation.DSMT4">
                    <p:embed/>
                  </p:oleObj>
                </mc:Choice>
                <mc:Fallback>
                  <p:oleObj name="Equation" r:id="rId13" imgW="3492360" imgH="545760" progId="Equation.DSMT4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7106" y="1277404"/>
                          <a:ext cx="3488531" cy="5421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6191"/>
              </p:ext>
            </p:extLst>
          </p:nvPr>
        </p:nvGraphicFramePr>
        <p:xfrm>
          <a:off x="3864024" y="10815130"/>
          <a:ext cx="482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72" name="Equation" r:id="rId15" imgW="241200" imgH="330120" progId="Equation.DSMT4">
                  <p:embed/>
                </p:oleObj>
              </mc:Choice>
              <mc:Fallback>
                <p:oleObj name="Equation" r:id="rId15" imgW="241200" imgH="3301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024" y="10815130"/>
                        <a:ext cx="482600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169797"/>
              </p:ext>
            </p:extLst>
          </p:nvPr>
        </p:nvGraphicFramePr>
        <p:xfrm>
          <a:off x="9761187" y="10913561"/>
          <a:ext cx="8890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73" name="Equation" r:id="rId17" imgW="444240" imgH="342720" progId="Equation.DSMT4">
                  <p:embed/>
                </p:oleObj>
              </mc:Choice>
              <mc:Fallback>
                <p:oleObj name="Equation" r:id="rId17" imgW="444240" imgH="34272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1187" y="10913561"/>
                        <a:ext cx="8890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178347"/>
              </p:ext>
            </p:extLst>
          </p:nvPr>
        </p:nvGraphicFramePr>
        <p:xfrm>
          <a:off x="15153980" y="10926813"/>
          <a:ext cx="4572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74" name="Equation" r:id="rId19" imgW="228600" imgH="342720" progId="Equation.DSMT4">
                  <p:embed/>
                </p:oleObj>
              </mc:Choice>
              <mc:Fallback>
                <p:oleObj name="Equation" r:id="rId19" imgW="228600" imgH="34272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3980" y="10926813"/>
                        <a:ext cx="457200" cy="67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517142"/>
              </p:ext>
            </p:extLst>
          </p:nvPr>
        </p:nvGraphicFramePr>
        <p:xfrm>
          <a:off x="20621167" y="10576468"/>
          <a:ext cx="10922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75" name="Equation" r:id="rId21" imgW="545760" imgH="545760" progId="Equation.DSMT4">
                  <p:embed/>
                </p:oleObj>
              </mc:Choice>
              <mc:Fallback>
                <p:oleObj name="Equation" r:id="rId21" imgW="545760" imgH="54576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167" y="10576468"/>
                        <a:ext cx="10922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1906587" y="2387344"/>
            <a:ext cx="11184684" cy="4001976"/>
            <a:chOff x="248893" y="672935"/>
            <a:chExt cx="5592342" cy="2000988"/>
          </a:xfrm>
        </p:grpSpPr>
        <p:sp>
          <p:nvSpPr>
            <p:cNvPr id="41" name="Rectangle 40"/>
            <p:cNvSpPr/>
            <p:nvPr/>
          </p:nvSpPr>
          <p:spPr>
            <a:xfrm>
              <a:off x="248893" y="2135314"/>
              <a:ext cx="92366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7840" y="672935"/>
              <a:ext cx="514339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buClr>
                  <a:srgbClr val="0000FF"/>
                </a:buClr>
                <a:tabLst>
                  <a:tab pos="1079500" algn="l"/>
                  <a:tab pos="4320540" algn="l"/>
                  <a:tab pos="7199630" algn="l"/>
                  <a:tab pos="10079990" algn="l"/>
                </a:tabLst>
              </a:pP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</a:p>
            <a:p>
              <a:pPr>
                <a:spcBef>
                  <a:spcPts val="1200"/>
                </a:spcBef>
                <a:buClr>
                  <a:srgbClr val="0000FF"/>
                </a:buClr>
                <a:tabLst>
                  <a:tab pos="1079500" algn="l"/>
                  <a:tab pos="4320540" algn="l"/>
                  <a:tab pos="7199630" algn="l"/>
                  <a:tab pos="10079990" algn="l"/>
                </a:tabLst>
              </a:pP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?</a:t>
              </a:r>
              <a:endPara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4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8931171" y="6973556"/>
            <a:ext cx="1024804" cy="1086663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4354" y="1621632"/>
            <a:ext cx="1608772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308" y="2904909"/>
            <a:ext cx="2730235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8413" y="7022711"/>
            <a:ext cx="1136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29504" y="6973557"/>
            <a:ext cx="10919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7695" y="6928594"/>
            <a:ext cx="1136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70295" y="6997447"/>
            <a:ext cx="1136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88725" y="2895600"/>
            <a:ext cx="17360558" cy="2366392"/>
            <a:chOff x="-174031" y="1784290"/>
            <a:chExt cx="8680279" cy="1183196"/>
          </a:xfrm>
        </p:grpSpPr>
        <p:sp>
          <p:nvSpPr>
            <p:cNvPr id="10" name="Rectangle 9"/>
            <p:cNvSpPr/>
            <p:nvPr/>
          </p:nvSpPr>
          <p:spPr>
            <a:xfrm>
              <a:off x="145813" y="1784290"/>
              <a:ext cx="308674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Cho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cong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74031" y="2428877"/>
              <a:ext cx="3762409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 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giá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trị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663299"/>
                </p:ext>
              </p:extLst>
            </p:nvPr>
          </p:nvGraphicFramePr>
          <p:xfrm>
            <a:off x="3142879" y="1799799"/>
            <a:ext cx="5363369" cy="613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8" name="Equation" r:id="rId3" imgW="5359320" imgH="609480" progId="Equation.DSMT4">
                    <p:embed/>
                  </p:oleObj>
                </mc:Choice>
                <mc:Fallback>
                  <p:oleObj name="Equation" r:id="rId3" imgW="5359320" imgH="60948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2879" y="1799799"/>
                          <a:ext cx="5363369" cy="6135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9082429"/>
                </p:ext>
              </p:extLst>
            </p:nvPr>
          </p:nvGraphicFramePr>
          <p:xfrm>
            <a:off x="3673380" y="2599767"/>
            <a:ext cx="338931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9" name="Equation" r:id="rId5" imgW="342720" imgH="253800" progId="Equation.DSMT4">
                    <p:embed/>
                  </p:oleObj>
                </mc:Choice>
                <mc:Fallback>
                  <p:oleObj name="Equation" r:id="rId5" imgW="342720" imgH="25380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3380" y="2599767"/>
                          <a:ext cx="338931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3589244" y="4109021"/>
            <a:ext cx="12291978" cy="2541524"/>
            <a:chOff x="-3562010" y="2423860"/>
            <a:chExt cx="6145989" cy="1270762"/>
          </a:xfrm>
        </p:grpSpPr>
        <p:sp>
          <p:nvSpPr>
            <p:cNvPr id="12" name="Rectangle 11"/>
            <p:cNvSpPr/>
            <p:nvPr/>
          </p:nvSpPr>
          <p:spPr>
            <a:xfrm>
              <a:off x="263181" y="2473700"/>
              <a:ext cx="571631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3562010" y="3156013"/>
              <a:ext cx="5733301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bán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kính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fr-FR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900404"/>
                </p:ext>
              </p:extLst>
            </p:nvPr>
          </p:nvGraphicFramePr>
          <p:xfrm>
            <a:off x="923921" y="2423860"/>
            <a:ext cx="829469" cy="61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0" name="Equation" r:id="rId7" imgW="825480" imgH="609480" progId="Equation.DSMT4">
                    <p:embed/>
                  </p:oleObj>
                </mc:Choice>
                <mc:Fallback>
                  <p:oleObj name="Equation" r:id="rId7" imgW="825480" imgH="60948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3921" y="2423860"/>
                          <a:ext cx="829469" cy="614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616475"/>
                </p:ext>
              </p:extLst>
            </p:nvPr>
          </p:nvGraphicFramePr>
          <p:xfrm>
            <a:off x="2126779" y="3302164"/>
            <a:ext cx="457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1" name="Equation" r:id="rId9" imgW="457200" imgH="355320" progId="Equation.DSMT4">
                    <p:embed/>
                  </p:oleObj>
                </mc:Choice>
                <mc:Fallback>
                  <p:oleObj name="Equation" r:id="rId9" imgW="457200" imgH="35532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6779" y="3302164"/>
                          <a:ext cx="4572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23230"/>
              </p:ext>
            </p:extLst>
          </p:nvPr>
        </p:nvGraphicFramePr>
        <p:xfrm>
          <a:off x="4465171" y="7222523"/>
          <a:ext cx="20748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2" name="Equation" r:id="rId11" imgW="1041120" imgH="342720" progId="Equation.DSMT4">
                  <p:embed/>
                </p:oleObj>
              </mc:Choice>
              <mc:Fallback>
                <p:oleObj name="Equation" r:id="rId11" imgW="1041120" imgH="34272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171" y="7222523"/>
                        <a:ext cx="207486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994645"/>
              </p:ext>
            </p:extLst>
          </p:nvPr>
        </p:nvGraphicFramePr>
        <p:xfrm>
          <a:off x="21206264" y="7187598"/>
          <a:ext cx="25019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3" name="Equation" r:id="rId13" imgW="1257120" imgH="342720" progId="Equation.DSMT4">
                  <p:embed/>
                </p:oleObj>
              </mc:Choice>
              <mc:Fallback>
                <p:oleObj name="Equation" r:id="rId13" imgW="1257120" imgH="34272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6264" y="7187598"/>
                        <a:ext cx="250190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857693"/>
              </p:ext>
            </p:extLst>
          </p:nvPr>
        </p:nvGraphicFramePr>
        <p:xfrm>
          <a:off x="10027574" y="7235913"/>
          <a:ext cx="20494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4" name="Equation" r:id="rId15" imgW="1028520" imgH="342720" progId="Equation.DSMT4">
                  <p:embed/>
                </p:oleObj>
              </mc:Choice>
              <mc:Fallback>
                <p:oleObj name="Equation" r:id="rId15" imgW="1028520" imgH="34272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7574" y="7235913"/>
                        <a:ext cx="2049462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086594"/>
              </p:ext>
            </p:extLst>
          </p:nvPr>
        </p:nvGraphicFramePr>
        <p:xfrm>
          <a:off x="15568569" y="7173311"/>
          <a:ext cx="25066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5" name="Equation" r:id="rId17" imgW="1257120" imgH="342720" progId="Equation.DSMT4">
                  <p:embed/>
                </p:oleObj>
              </mc:Choice>
              <mc:Fallback>
                <p:oleObj name="Equation" r:id="rId17" imgW="1257120" imgH="34272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8569" y="7173311"/>
                        <a:ext cx="2506662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14358666" y="11797698"/>
            <a:ext cx="1029408" cy="1039109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086" y="8822962"/>
            <a:ext cx="2760692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06295" y="11736088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68895" y="11736088"/>
            <a:ext cx="11432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23662" y="11756558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177549" y="11781772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328412" y="8871098"/>
            <a:ext cx="21071236" cy="1267652"/>
            <a:chOff x="-1543063" y="2131323"/>
            <a:chExt cx="10535618" cy="633826"/>
          </a:xfrm>
        </p:grpSpPr>
        <p:sp>
          <p:nvSpPr>
            <p:cNvPr id="36" name="Rectangle 35"/>
            <p:cNvSpPr/>
            <p:nvPr/>
          </p:nvSpPr>
          <p:spPr>
            <a:xfrm>
              <a:off x="-1543063" y="2131323"/>
              <a:ext cx="4294606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23836" y="2138598"/>
              <a:ext cx="4568719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tiếp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xúc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thẳng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3526013"/>
                </p:ext>
              </p:extLst>
            </p:nvPr>
          </p:nvGraphicFramePr>
          <p:xfrm>
            <a:off x="2758594" y="2171424"/>
            <a:ext cx="1489869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6" name="Equation" r:id="rId19" imgW="1473120" imgH="609480" progId="Equation.DSMT4">
                    <p:embed/>
                  </p:oleObj>
                </mc:Choice>
                <mc:Fallback>
                  <p:oleObj name="Equation" r:id="rId19" imgW="1473120" imgH="609480" progId="Equation.DSMT4">
                    <p:embed/>
                    <p:pic>
                      <p:nvPicPr>
                        <p:cNvPr id="38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8594" y="2171424"/>
                          <a:ext cx="1489869" cy="593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3190408" y="10036799"/>
            <a:ext cx="21091532" cy="1140188"/>
            <a:chOff x="-900281" y="2935329"/>
            <a:chExt cx="10545766" cy="570094"/>
          </a:xfrm>
        </p:grpSpPr>
        <p:sp>
          <p:nvSpPr>
            <p:cNvPr id="40" name="Rectangle 39"/>
            <p:cNvSpPr/>
            <p:nvPr/>
          </p:nvSpPr>
          <p:spPr>
            <a:xfrm>
              <a:off x="1950109" y="2935329"/>
              <a:ext cx="7695376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Hỏi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bán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kính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bao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nhiêu</a:t>
              </a:r>
              <a:r>
                <a:rPr lang="fr-FR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?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40134"/>
                </p:ext>
              </p:extLst>
            </p:nvPr>
          </p:nvGraphicFramePr>
          <p:xfrm>
            <a:off x="-900281" y="3047429"/>
            <a:ext cx="2766219" cy="457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7" name="Equation" r:id="rId21" imgW="2755800" imgH="444240" progId="Equation.DSMT4">
                    <p:embed/>
                  </p:oleObj>
                </mc:Choice>
                <mc:Fallback>
                  <p:oleObj name="Equation" r:id="rId21" imgW="2755800" imgH="444240" progId="Equation.DSMT4">
                    <p:embed/>
                    <p:pic>
                      <p:nvPicPr>
                        <p:cNvPr id="4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00281" y="3047429"/>
                          <a:ext cx="2766219" cy="4579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283810"/>
              </p:ext>
            </p:extLst>
          </p:nvPr>
        </p:nvGraphicFramePr>
        <p:xfrm>
          <a:off x="4277399" y="12017316"/>
          <a:ext cx="6667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8" name="Equation" r:id="rId23" imgW="317160" imgH="342720" progId="Equation.DSMT4">
                  <p:embed/>
                </p:oleObj>
              </mc:Choice>
              <mc:Fallback>
                <p:oleObj name="Equation" r:id="rId23" imgW="317160" imgH="34272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399" y="12017316"/>
                        <a:ext cx="666750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005859"/>
              </p:ext>
            </p:extLst>
          </p:nvPr>
        </p:nvGraphicFramePr>
        <p:xfrm>
          <a:off x="9777105" y="11842899"/>
          <a:ext cx="1262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9" name="Equation" r:id="rId25" imgW="634680" imgH="419040" progId="Equation.DSMT4">
                  <p:embed/>
                </p:oleObj>
              </mc:Choice>
              <mc:Fallback>
                <p:oleObj name="Equation" r:id="rId25" imgW="634680" imgH="41904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7105" y="11842899"/>
                        <a:ext cx="1262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114458"/>
              </p:ext>
            </p:extLst>
          </p:nvPr>
        </p:nvGraphicFramePr>
        <p:xfrm>
          <a:off x="15530045" y="11689479"/>
          <a:ext cx="141605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0" name="Equation" r:id="rId27" imgW="711000" imgH="825480" progId="Equation.DSMT4">
                  <p:embed/>
                </p:oleObj>
              </mc:Choice>
              <mc:Fallback>
                <p:oleObj name="Equation" r:id="rId27" imgW="711000" imgH="82548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0045" y="11689479"/>
                        <a:ext cx="1416050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094012"/>
              </p:ext>
            </p:extLst>
          </p:nvPr>
        </p:nvGraphicFramePr>
        <p:xfrm>
          <a:off x="21365695" y="11645298"/>
          <a:ext cx="914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1" name="Equation" r:id="rId29" imgW="457200" imgH="761760" progId="Equation.DSMT4">
                  <p:embed/>
                </p:oleObj>
              </mc:Choice>
              <mc:Fallback>
                <p:oleObj name="Equation" r:id="rId29" imgW="457200" imgH="76176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5695" y="11645298"/>
                        <a:ext cx="9144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9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6308387" y="3810000"/>
            <a:ext cx="1050505" cy="1031585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73180"/>
            <a:ext cx="2760692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6788" y="3850133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endParaRPr lang="en-US" sz="6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9303" y="3765427"/>
            <a:ext cx="10919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41608" y="3742757"/>
            <a:ext cx="1136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26978" y="3756761"/>
            <a:ext cx="11881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6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6400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60691" y="1985875"/>
            <a:ext cx="14831148" cy="2145716"/>
            <a:chOff x="-144448" y="1917708"/>
            <a:chExt cx="7415574" cy="1072858"/>
          </a:xfrm>
        </p:grpSpPr>
        <p:sp>
          <p:nvSpPr>
            <p:cNvPr id="8" name="Rectangle 7"/>
            <p:cNvSpPr/>
            <p:nvPr/>
          </p:nvSpPr>
          <p:spPr>
            <a:xfrm>
              <a:off x="-104451" y="1917708"/>
              <a:ext cx="7375577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Tìm tọa độ tâm đường tròn đi qua </a:t>
              </a:r>
              <a:r>
                <a:rPr lang="en-US" sz="6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3 </a:t>
              </a:r>
              <a:r>
                <a:rPr lang="en-US" sz="6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0346179"/>
                </p:ext>
              </p:extLst>
            </p:nvPr>
          </p:nvGraphicFramePr>
          <p:xfrm>
            <a:off x="-144448" y="2376997"/>
            <a:ext cx="3991769" cy="613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02" name="Equation" r:id="rId3" imgW="3987720" imgH="609480" progId="Equation.DSMT4">
                    <p:embed/>
                  </p:oleObj>
                </mc:Choice>
                <mc:Fallback>
                  <p:oleObj name="Equation" r:id="rId3" imgW="3987720" imgH="60948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44448" y="2376997"/>
                          <a:ext cx="3991769" cy="6135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391008"/>
              </p:ext>
            </p:extLst>
          </p:nvPr>
        </p:nvGraphicFramePr>
        <p:xfrm>
          <a:off x="4637828" y="3826887"/>
          <a:ext cx="18034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3" name="Equation" r:id="rId5" imgW="901440" imgH="609480" progId="Equation.DSMT4">
                  <p:embed/>
                </p:oleObj>
              </mc:Choice>
              <mc:Fallback>
                <p:oleObj name="Equation" r:id="rId5" imgW="901440" imgH="609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828" y="3826887"/>
                        <a:ext cx="1803400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513197"/>
              </p:ext>
            </p:extLst>
          </p:nvPr>
        </p:nvGraphicFramePr>
        <p:xfrm>
          <a:off x="9891780" y="3724334"/>
          <a:ext cx="171767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4" name="Equation" r:id="rId7" imgW="863280" imgH="609480" progId="Equation.DSMT4">
                  <p:embed/>
                </p:oleObj>
              </mc:Choice>
              <mc:Fallback>
                <p:oleObj name="Equation" r:id="rId7" imgW="863280" imgH="609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1780" y="3724334"/>
                        <a:ext cx="1717675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641134"/>
              </p:ext>
            </p:extLst>
          </p:nvPr>
        </p:nvGraphicFramePr>
        <p:xfrm>
          <a:off x="13836477" y="3712184"/>
          <a:ext cx="179546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5" name="Equation" r:id="rId9" imgW="901440" imgH="609480" progId="Equation.DSMT4">
                  <p:embed/>
                </p:oleObj>
              </mc:Choice>
              <mc:Fallback>
                <p:oleObj name="Equation" r:id="rId9" imgW="901440" imgH="609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6477" y="3712184"/>
                        <a:ext cx="1795463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954531"/>
              </p:ext>
            </p:extLst>
          </p:nvPr>
        </p:nvGraphicFramePr>
        <p:xfrm>
          <a:off x="17375035" y="3637915"/>
          <a:ext cx="1658937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6" name="Equation" r:id="rId11" imgW="825480" imgH="609480" progId="Equation.DSMT4">
                  <p:embed/>
                </p:oleObj>
              </mc:Choice>
              <mc:Fallback>
                <p:oleObj name="Equation" r:id="rId11" imgW="825480" imgH="609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5035" y="3637915"/>
                        <a:ext cx="1658937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2592387" y="8839200"/>
            <a:ext cx="1136244" cy="1052985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91" y="4909781"/>
            <a:ext cx="2760692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2841" y="4932620"/>
            <a:ext cx="37882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fr-FR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fr-FR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400" b="1" dirty="0">
              <a:solidFill>
                <a:prstClr val="black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86825"/>
              </p:ext>
            </p:extLst>
          </p:nvPr>
        </p:nvGraphicFramePr>
        <p:xfrm>
          <a:off x="6461125" y="5110163"/>
          <a:ext cx="26336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7" name="Equation" r:id="rId13" imgW="1320480" imgH="457200" progId="Equation.DSMT4">
                  <p:embed/>
                </p:oleObj>
              </mc:Choice>
              <mc:Fallback>
                <p:oleObj name="Equation" r:id="rId13" imgW="1320480" imgH="4572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5" y="5110163"/>
                        <a:ext cx="2633663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9116126" y="4921707"/>
            <a:ext cx="9589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sz="6400" b="1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03122"/>
              </p:ext>
            </p:extLst>
          </p:nvPr>
        </p:nvGraphicFramePr>
        <p:xfrm>
          <a:off x="10226942" y="4476480"/>
          <a:ext cx="75184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8" name="Equation" r:id="rId15" imgW="3759120" imgH="1193760" progId="Equation.DSMT4">
                  <p:embed/>
                </p:oleObj>
              </mc:Choice>
              <mc:Fallback>
                <p:oleObj name="Equation" r:id="rId15" imgW="3759120" imgH="119376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6942" y="4476480"/>
                        <a:ext cx="7518400" cy="238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2910537" y="6140958"/>
            <a:ext cx="51122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fr-FR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6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endParaRPr lang="en-US" sz="6400" b="1" dirty="0">
              <a:solidFill>
                <a:prstClr val="black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874635"/>
              </p:ext>
            </p:extLst>
          </p:nvPr>
        </p:nvGraphicFramePr>
        <p:xfrm>
          <a:off x="8014734" y="6403348"/>
          <a:ext cx="88106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9" name="Equation" r:id="rId17" imgW="444240" imgH="342720" progId="Equation.DSMT4">
                  <p:embed/>
                </p:oleObj>
              </mc:Choice>
              <mc:Fallback>
                <p:oleObj name="Equation" r:id="rId17" imgW="444240" imgH="34272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734" y="6403348"/>
                        <a:ext cx="881063" cy="677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8981110" y="6193756"/>
            <a:ext cx="1160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en-US" sz="6400" b="1" dirty="0">
              <a:solidFill>
                <a:prstClr val="blac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34821" y="7424631"/>
            <a:ext cx="14327650" cy="1111116"/>
            <a:chOff x="-1113037" y="4050901"/>
            <a:chExt cx="7163825" cy="555558"/>
          </a:xfrm>
        </p:grpSpPr>
        <p:sp>
          <p:nvSpPr>
            <p:cNvPr id="29" name="Rectangle 28"/>
            <p:cNvSpPr/>
            <p:nvPr/>
          </p:nvSpPr>
          <p:spPr>
            <a:xfrm>
              <a:off x="-1113037" y="4053824"/>
              <a:ext cx="59407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613343" y="4050901"/>
              <a:ext cx="2823049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0801553"/>
                </p:ext>
              </p:extLst>
            </p:nvPr>
          </p:nvGraphicFramePr>
          <p:xfrm>
            <a:off x="2115641" y="4154057"/>
            <a:ext cx="132715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0" name="Equation" r:id="rId19" imgW="1320480" imgH="444240" progId="Equation.DSMT4">
                    <p:embed/>
                  </p:oleObj>
                </mc:Choice>
                <mc:Fallback>
                  <p:oleObj name="Equation" r:id="rId19" imgW="1320480" imgH="444240" progId="Equation.DSMT4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5641" y="4154057"/>
                          <a:ext cx="132715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31"/>
            <p:cNvSpPr/>
            <p:nvPr/>
          </p:nvSpPr>
          <p:spPr>
            <a:xfrm>
              <a:off x="3510773" y="4067850"/>
              <a:ext cx="1619194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bán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kính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9412772"/>
                </p:ext>
              </p:extLst>
            </p:nvPr>
          </p:nvGraphicFramePr>
          <p:xfrm>
            <a:off x="5043519" y="4194900"/>
            <a:ext cx="1007269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1" name="Equation" r:id="rId21" imgW="1002960" imgH="342720" progId="Equation.DSMT4">
                    <p:embed/>
                  </p:oleObj>
                </mc:Choice>
                <mc:Fallback>
                  <p:oleObj name="Equation" r:id="rId21" imgW="1002960" imgH="342720" progId="Equation.DSMT4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3519" y="4194900"/>
                          <a:ext cx="1007269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726539" y="8708161"/>
            <a:ext cx="14367716" cy="1130768"/>
            <a:chOff x="-1117178" y="3914237"/>
            <a:chExt cx="7183858" cy="565384"/>
          </a:xfrm>
        </p:grpSpPr>
        <p:sp>
          <p:nvSpPr>
            <p:cNvPr id="35" name="Rectangle 34"/>
            <p:cNvSpPr/>
            <p:nvPr/>
          </p:nvSpPr>
          <p:spPr>
            <a:xfrm>
              <a:off x="-1117178" y="3939606"/>
              <a:ext cx="571631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576443" y="3941012"/>
              <a:ext cx="2823049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0079860"/>
                </p:ext>
              </p:extLst>
            </p:nvPr>
          </p:nvGraphicFramePr>
          <p:xfrm>
            <a:off x="2164190" y="4033606"/>
            <a:ext cx="1339056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2" name="Equation" r:id="rId23" imgW="1333440" imgH="444240" progId="Equation.DSMT4">
                    <p:embed/>
                  </p:oleObj>
                </mc:Choice>
                <mc:Fallback>
                  <p:oleObj name="Equation" r:id="rId23" imgW="1333440" imgH="444240" progId="Equation.DSMT4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4190" y="4033606"/>
                          <a:ext cx="1339056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7"/>
            <p:cNvSpPr/>
            <p:nvPr/>
          </p:nvSpPr>
          <p:spPr>
            <a:xfrm>
              <a:off x="3548997" y="3914237"/>
              <a:ext cx="1619194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bán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kính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3522071"/>
                </p:ext>
              </p:extLst>
            </p:nvPr>
          </p:nvGraphicFramePr>
          <p:xfrm>
            <a:off x="5059411" y="4031611"/>
            <a:ext cx="1007269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3" name="Equation" r:id="rId25" imgW="1002960" imgH="342720" progId="Equation.DSMT4">
                    <p:embed/>
                  </p:oleObj>
                </mc:Choice>
                <mc:Fallback>
                  <p:oleObj name="Equation" r:id="rId25" imgW="1002960" imgH="342720" progId="Equation.DSMT4">
                    <p:embed/>
                    <p:pic>
                      <p:nvPicPr>
                        <p:cNvPr id="39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411" y="4031611"/>
                          <a:ext cx="1007269" cy="3429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2704097" y="10222379"/>
            <a:ext cx="14526494" cy="1114286"/>
            <a:chOff x="-1128399" y="3892917"/>
            <a:chExt cx="7263247" cy="557143"/>
          </a:xfrm>
        </p:grpSpPr>
        <p:sp>
          <p:nvSpPr>
            <p:cNvPr id="41" name="Rectangle 40"/>
            <p:cNvSpPr/>
            <p:nvPr/>
          </p:nvSpPr>
          <p:spPr>
            <a:xfrm>
              <a:off x="-1128399" y="3892917"/>
              <a:ext cx="59407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569773" y="3892917"/>
              <a:ext cx="2823049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4024224"/>
                </p:ext>
              </p:extLst>
            </p:nvPr>
          </p:nvGraphicFramePr>
          <p:xfrm>
            <a:off x="2200161" y="4005560"/>
            <a:ext cx="1339056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4" name="Equation" r:id="rId27" imgW="1333440" imgH="444240" progId="Equation.DSMT4">
                    <p:embed/>
                  </p:oleObj>
                </mc:Choice>
                <mc:Fallback>
                  <p:oleObj name="Equation" r:id="rId27" imgW="1333440" imgH="444240" progId="Equation.DSMT4">
                    <p:embed/>
                    <p:pic>
                      <p:nvPicPr>
                        <p:cNvPr id="4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161" y="4005560"/>
                          <a:ext cx="1339056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ctangle 43"/>
            <p:cNvSpPr/>
            <p:nvPr/>
          </p:nvSpPr>
          <p:spPr>
            <a:xfrm>
              <a:off x="3575855" y="3905814"/>
              <a:ext cx="1619194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bán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kính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4378143"/>
                </p:ext>
              </p:extLst>
            </p:nvPr>
          </p:nvGraphicFramePr>
          <p:xfrm>
            <a:off x="5127579" y="4015728"/>
            <a:ext cx="1007269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5" name="Equation" r:id="rId29" imgW="1002960" imgH="342720" progId="Equation.DSMT4">
                    <p:embed/>
                  </p:oleObj>
                </mc:Choice>
                <mc:Fallback>
                  <p:oleObj name="Equation" r:id="rId29" imgW="1002960" imgH="342720" progId="Equation.DSMT4">
                    <p:embed/>
                    <p:pic>
                      <p:nvPicPr>
                        <p:cNvPr id="45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7579" y="4015728"/>
                          <a:ext cx="1007269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2788783" y="11626765"/>
            <a:ext cx="14510688" cy="1222740"/>
            <a:chOff x="-1086056" y="3816680"/>
            <a:chExt cx="7255344" cy="611370"/>
          </a:xfrm>
        </p:grpSpPr>
        <p:sp>
          <p:nvSpPr>
            <p:cNvPr id="47" name="Rectangle 46"/>
            <p:cNvSpPr/>
            <p:nvPr/>
          </p:nvSpPr>
          <p:spPr>
            <a:xfrm>
              <a:off x="-1086056" y="3889441"/>
              <a:ext cx="59407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-545547" y="3847951"/>
              <a:ext cx="2823049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592413"/>
                </p:ext>
              </p:extLst>
            </p:nvPr>
          </p:nvGraphicFramePr>
          <p:xfrm>
            <a:off x="2220376" y="3936496"/>
            <a:ext cx="132715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6" name="Equation" r:id="rId31" imgW="1320480" imgH="444240" progId="Equation.DSMT4">
                    <p:embed/>
                  </p:oleObj>
                </mc:Choice>
                <mc:Fallback>
                  <p:oleObj name="Equation" r:id="rId31" imgW="1320480" imgH="44424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0376" y="3936496"/>
                          <a:ext cx="132715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Rectangle 49"/>
            <p:cNvSpPr/>
            <p:nvPr/>
          </p:nvSpPr>
          <p:spPr>
            <a:xfrm>
              <a:off x="3616346" y="3816680"/>
              <a:ext cx="1619194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bán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6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kính</a:t>
              </a:r>
              <a:r>
                <a:rPr lang="fr-FR" sz="6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1976499"/>
                </p:ext>
              </p:extLst>
            </p:nvPr>
          </p:nvGraphicFramePr>
          <p:xfrm>
            <a:off x="5162019" y="3945806"/>
            <a:ext cx="1007269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17" name="Equation" r:id="rId33" imgW="1002960" imgH="342720" progId="Equation.DSMT4">
                    <p:embed/>
                  </p:oleObj>
                </mc:Choice>
                <mc:Fallback>
                  <p:oleObj name="Equation" r:id="rId33" imgW="1002960" imgH="342720" progId="Equation.DSMT4">
                    <p:embed/>
                    <p:pic>
                      <p:nvPicPr>
                        <p:cNvPr id="51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2019" y="3945806"/>
                          <a:ext cx="1007269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/>
          <p:cNvPicPr/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8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/>
      <p:bldP spid="23" grpId="0"/>
      <p:bldP spid="25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702619" y="4699892"/>
            <a:ext cx="1084490" cy="1075803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7" y="2155724"/>
            <a:ext cx="2760692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81429" y="2051872"/>
            <a:ext cx="19360814" cy="2199962"/>
            <a:chOff x="-446127" y="1724104"/>
            <a:chExt cx="9680407" cy="1099981"/>
          </a:xfrm>
        </p:grpSpPr>
        <p:sp>
          <p:nvSpPr>
            <p:cNvPr id="8" name="Rectangle 7"/>
            <p:cNvSpPr/>
            <p:nvPr/>
          </p:nvSpPr>
          <p:spPr>
            <a:xfrm>
              <a:off x="-446127" y="1724104"/>
              <a:ext cx="9144000" cy="1099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1600"/>
                </a:spcAft>
              </a:pP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thỏa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mãn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endParaRPr lang="en-US" sz="6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808719"/>
                </p:ext>
              </p:extLst>
            </p:nvPr>
          </p:nvGraphicFramePr>
          <p:xfrm>
            <a:off x="2002562" y="1802666"/>
            <a:ext cx="1401763" cy="459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35" name="Equation" r:id="rId3" imgW="1409400" imgH="444240" progId="Equation.DSMT4">
                    <p:embed/>
                  </p:oleObj>
                </mc:Choice>
                <mc:Fallback>
                  <p:oleObj name="Equation" r:id="rId3" imgW="1409400" imgH="44424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2562" y="1802666"/>
                          <a:ext cx="1401763" cy="459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3396900" y="1726868"/>
              <a:ext cx="502702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8263796"/>
                </p:ext>
              </p:extLst>
            </p:nvPr>
          </p:nvGraphicFramePr>
          <p:xfrm>
            <a:off x="3921994" y="1822960"/>
            <a:ext cx="1426369" cy="45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36" name="Equation" r:id="rId5" imgW="1434960" imgH="444240" progId="Equation.DSMT4">
                    <p:embed/>
                  </p:oleObj>
                </mc:Choice>
                <mc:Fallback>
                  <p:oleObj name="Equation" r:id="rId5" imgW="1434960" imgH="44424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1994" y="1822960"/>
                          <a:ext cx="1426369" cy="458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2839893"/>
                </p:ext>
              </p:extLst>
            </p:nvPr>
          </p:nvGraphicFramePr>
          <p:xfrm>
            <a:off x="7913480" y="1809591"/>
            <a:ext cx="1320800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37" name="Equation" r:id="rId7" imgW="1320480" imgH="457200" progId="Equation.DSMT4">
                    <p:embed/>
                  </p:oleObj>
                </mc:Choice>
                <mc:Fallback>
                  <p:oleObj name="Equation" r:id="rId7" imgW="1320480" imgH="457200" progId="Equation.DSMT4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3480" y="1809591"/>
                          <a:ext cx="1320800" cy="471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5020665"/>
                </p:ext>
              </p:extLst>
            </p:nvPr>
          </p:nvGraphicFramePr>
          <p:xfrm>
            <a:off x="1317192" y="2270192"/>
            <a:ext cx="2874169" cy="45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38" name="Equation" r:id="rId9" imgW="2857320" imgH="444240" progId="Equation.DSMT4">
                    <p:embed/>
                  </p:oleObj>
                </mc:Choice>
                <mc:Fallback>
                  <p:oleObj name="Equation" r:id="rId9" imgW="2857320" imgH="444240" progId="Equation.DSMT4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7192" y="2270192"/>
                          <a:ext cx="2874169" cy="458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2744787" y="4283075"/>
            <a:ext cx="8662990" cy="2371726"/>
            <a:chOff x="-515469" y="2934910"/>
            <a:chExt cx="4331495" cy="1185863"/>
          </a:xfrm>
        </p:grpSpPr>
        <p:sp>
          <p:nvSpPr>
            <p:cNvPr id="4" name="Rectangle 3"/>
            <p:cNvSpPr/>
            <p:nvPr/>
          </p:nvSpPr>
          <p:spPr>
            <a:xfrm>
              <a:off x="-515469" y="3099195"/>
              <a:ext cx="59407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5339996"/>
                </p:ext>
              </p:extLst>
            </p:nvPr>
          </p:nvGraphicFramePr>
          <p:xfrm>
            <a:off x="230657" y="2934910"/>
            <a:ext cx="3585369" cy="1185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39" name="Equation" r:id="rId11" imgW="3581280" imgH="1193760" progId="Equation.DSMT4">
                    <p:embed/>
                  </p:oleObj>
                </mc:Choice>
                <mc:Fallback>
                  <p:oleObj name="Equation" r:id="rId11" imgW="3581280" imgH="119376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657" y="2934910"/>
                          <a:ext cx="3585369" cy="1185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2398058" y="4579286"/>
            <a:ext cx="9010902" cy="1207564"/>
            <a:chOff x="4311166" y="3266826"/>
            <a:chExt cx="4505451" cy="603782"/>
          </a:xfrm>
        </p:grpSpPr>
        <p:sp>
          <p:nvSpPr>
            <p:cNvPr id="5" name="Rectangle 4"/>
            <p:cNvSpPr/>
            <p:nvPr/>
          </p:nvSpPr>
          <p:spPr>
            <a:xfrm>
              <a:off x="4311166" y="3266826"/>
              <a:ext cx="54598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48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2052045"/>
                </p:ext>
              </p:extLst>
            </p:nvPr>
          </p:nvGraphicFramePr>
          <p:xfrm>
            <a:off x="4841517" y="3328477"/>
            <a:ext cx="3975100" cy="542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40" name="Equation" r:id="rId13" imgW="3974760" imgH="545760" progId="Equation.DSMT4">
                    <p:embed/>
                  </p:oleObj>
                </mc:Choice>
                <mc:Fallback>
                  <p:oleObj name="Equation" r:id="rId13" imgW="3974760" imgH="54576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1517" y="3328477"/>
                          <a:ext cx="3975100" cy="5421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2680305" y="5979596"/>
            <a:ext cx="9596234" cy="1145162"/>
            <a:chOff x="1652310" y="4461897"/>
            <a:chExt cx="4798117" cy="572581"/>
          </a:xfrm>
        </p:grpSpPr>
        <p:sp>
          <p:nvSpPr>
            <p:cNvPr id="6" name="Rectangle 5"/>
            <p:cNvSpPr/>
            <p:nvPr/>
          </p:nvSpPr>
          <p:spPr>
            <a:xfrm>
              <a:off x="1652310" y="4495869"/>
              <a:ext cx="568425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48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197868"/>
                </p:ext>
              </p:extLst>
            </p:nvPr>
          </p:nvGraphicFramePr>
          <p:xfrm>
            <a:off x="2310227" y="4461897"/>
            <a:ext cx="4140200" cy="542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41" name="Equation" r:id="rId15" imgW="4140000" imgH="545760" progId="Equation.DSMT4">
                    <p:embed/>
                  </p:oleObj>
                </mc:Choice>
                <mc:Fallback>
                  <p:oleObj name="Equation" r:id="rId15" imgW="4140000" imgH="545760" progId="Equation.DSMT4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0227" y="4461897"/>
                          <a:ext cx="4140200" cy="5421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12422415" y="5979595"/>
            <a:ext cx="9671746" cy="1106928"/>
            <a:chOff x="1669943" y="4972837"/>
            <a:chExt cx="4835873" cy="553464"/>
          </a:xfrm>
        </p:grpSpPr>
        <p:sp>
          <p:nvSpPr>
            <p:cNvPr id="7" name="Rectangle 6"/>
            <p:cNvSpPr/>
            <p:nvPr/>
          </p:nvSpPr>
          <p:spPr>
            <a:xfrm>
              <a:off x="1669943" y="4987692"/>
              <a:ext cx="59407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9719198"/>
                </p:ext>
              </p:extLst>
            </p:nvPr>
          </p:nvGraphicFramePr>
          <p:xfrm>
            <a:off x="2264016" y="4972837"/>
            <a:ext cx="4241800" cy="542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42" name="Equation" r:id="rId17" imgW="4241520" imgH="545760" progId="Equation.DSMT4">
                    <p:embed/>
                  </p:oleObj>
                </mc:Choice>
                <mc:Fallback>
                  <p:oleObj name="Equation" r:id="rId17" imgW="4241520" imgH="545760" progId="Equation.DSMT4">
                    <p:embed/>
                    <p:pic>
                      <p:nvPicPr>
                        <p:cNvPr id="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4016" y="4972837"/>
                          <a:ext cx="4241800" cy="5421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Oval 24"/>
          <p:cNvSpPr/>
          <p:nvPr/>
        </p:nvSpPr>
        <p:spPr>
          <a:xfrm>
            <a:off x="2678353" y="11130411"/>
            <a:ext cx="1133022" cy="1040048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7772400"/>
            <a:ext cx="2760692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35998" y="7740031"/>
            <a:ext cx="20917276" cy="1157132"/>
            <a:chOff x="-228245" y="1326315"/>
            <a:chExt cx="10458638" cy="578566"/>
          </a:xfrm>
        </p:grpSpPr>
        <p:sp>
          <p:nvSpPr>
            <p:cNvPr id="29" name="Rectangle 28"/>
            <p:cNvSpPr/>
            <p:nvPr/>
          </p:nvSpPr>
          <p:spPr>
            <a:xfrm>
              <a:off x="-228245" y="1326315"/>
              <a:ext cx="225398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95582" y="1339178"/>
              <a:ext cx="1369125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8713" y="1366272"/>
              <a:ext cx="5081680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tiếp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xúc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thẳng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2677046"/>
                </p:ext>
              </p:extLst>
            </p:nvPr>
          </p:nvGraphicFramePr>
          <p:xfrm>
            <a:off x="2010036" y="1443931"/>
            <a:ext cx="5715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43" name="Equation" r:id="rId19" imgW="571320" imgH="444240" progId="Equation.DSMT4">
                    <p:embed/>
                  </p:oleObj>
                </mc:Choice>
                <mc:Fallback>
                  <p:oleObj name="Equation" r:id="rId19" imgW="571320" imgH="44424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010036" y="1443931"/>
                          <a:ext cx="5715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7657124"/>
                </p:ext>
              </p:extLst>
            </p:nvPr>
          </p:nvGraphicFramePr>
          <p:xfrm>
            <a:off x="3886835" y="1457241"/>
            <a:ext cx="12319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44" name="Equation" r:id="rId21" imgW="1231560" imgH="444240" progId="Equation.DSMT4">
                    <p:embed/>
                  </p:oleObj>
                </mc:Choice>
                <mc:Fallback>
                  <p:oleObj name="Equation" r:id="rId21" imgW="1231560" imgH="44424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886835" y="1457241"/>
                          <a:ext cx="12319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966237" y="9013515"/>
            <a:ext cx="14014326" cy="1127264"/>
            <a:chOff x="-603289" y="2364222"/>
            <a:chExt cx="7007163" cy="563632"/>
          </a:xfrm>
        </p:grpSpPr>
        <p:sp>
          <p:nvSpPr>
            <p:cNvPr id="35" name="Rectangle 34"/>
            <p:cNvSpPr/>
            <p:nvPr/>
          </p:nvSpPr>
          <p:spPr>
            <a:xfrm>
              <a:off x="2367352" y="2364222"/>
              <a:ext cx="4036522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tại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tọa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0669475"/>
                </p:ext>
              </p:extLst>
            </p:nvPr>
          </p:nvGraphicFramePr>
          <p:xfrm>
            <a:off x="-603289" y="2470654"/>
            <a:ext cx="2870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45" name="Equation" r:id="rId23" imgW="2869920" imgH="457200" progId="Equation.DSMT4">
                    <p:embed/>
                  </p:oleObj>
                </mc:Choice>
                <mc:Fallback>
                  <p:oleObj name="Equation" r:id="rId23" imgW="2869920" imgH="45720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-603289" y="2470654"/>
                          <a:ext cx="2870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2744787" y="10858501"/>
            <a:ext cx="3752852" cy="1727200"/>
            <a:chOff x="501095" y="3074167"/>
            <a:chExt cx="1876426" cy="863600"/>
          </a:xfrm>
        </p:grpSpPr>
        <p:sp>
          <p:nvSpPr>
            <p:cNvPr id="38" name="Rectangle 37"/>
            <p:cNvSpPr/>
            <p:nvPr/>
          </p:nvSpPr>
          <p:spPr>
            <a:xfrm>
              <a:off x="501095" y="3128589"/>
              <a:ext cx="568425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A.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48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814033"/>
                </p:ext>
              </p:extLst>
            </p:nvPr>
          </p:nvGraphicFramePr>
          <p:xfrm>
            <a:off x="1069421" y="3074167"/>
            <a:ext cx="13081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46" name="Equation" r:id="rId25" imgW="1307880" imgH="863280" progId="Equation.DSMT4">
                    <p:embed/>
                  </p:oleObj>
                </mc:Choice>
                <mc:Fallback>
                  <p:oleObj name="Equation" r:id="rId25" imgW="1307880" imgH="8632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69421" y="3074167"/>
                          <a:ext cx="13081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9268937" y="10795000"/>
            <a:ext cx="2784952" cy="1727200"/>
            <a:chOff x="6049605" y="3451722"/>
            <a:chExt cx="1392476" cy="863600"/>
          </a:xfrm>
        </p:grpSpPr>
        <p:sp>
          <p:nvSpPr>
            <p:cNvPr id="41" name="Rectangle 40"/>
            <p:cNvSpPr/>
            <p:nvPr/>
          </p:nvSpPr>
          <p:spPr>
            <a:xfrm>
              <a:off x="6049605" y="3542275"/>
              <a:ext cx="571631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8641712"/>
                </p:ext>
              </p:extLst>
            </p:nvPr>
          </p:nvGraphicFramePr>
          <p:xfrm>
            <a:off x="6565781" y="3451722"/>
            <a:ext cx="8763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47" name="Equation" r:id="rId27" imgW="876240" imgH="863280" progId="Equation.DSMT4">
                    <p:embed/>
                  </p:oleObj>
                </mc:Choice>
                <mc:Fallback>
                  <p:oleObj name="Equation" r:id="rId27" imgW="876240" imgH="86328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565781" y="3451722"/>
                          <a:ext cx="8763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2"/>
          <p:cNvGrpSpPr/>
          <p:nvPr/>
        </p:nvGrpSpPr>
        <p:grpSpPr>
          <a:xfrm>
            <a:off x="14971236" y="10795000"/>
            <a:ext cx="3280252" cy="1727200"/>
            <a:chOff x="3067872" y="4898403"/>
            <a:chExt cx="1640126" cy="863600"/>
          </a:xfrm>
        </p:grpSpPr>
        <p:sp>
          <p:nvSpPr>
            <p:cNvPr id="44" name="Rectangle 43"/>
            <p:cNvSpPr/>
            <p:nvPr/>
          </p:nvSpPr>
          <p:spPr>
            <a:xfrm>
              <a:off x="3067872" y="5037502"/>
              <a:ext cx="59407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0459039"/>
                </p:ext>
              </p:extLst>
            </p:nvPr>
          </p:nvGraphicFramePr>
          <p:xfrm>
            <a:off x="3603098" y="4898403"/>
            <a:ext cx="11049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48" name="Equation" r:id="rId29" imgW="1104840" imgH="863280" progId="Equation.DSMT4">
                    <p:embed/>
                  </p:oleObj>
                </mc:Choice>
                <mc:Fallback>
                  <p:oleObj name="Equation" r:id="rId29" imgW="1104840" imgH="86328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3603098" y="4898403"/>
                          <a:ext cx="11049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20323947" y="10795000"/>
            <a:ext cx="3236142" cy="1727200"/>
            <a:chOff x="7252139" y="4921009"/>
            <a:chExt cx="1618071" cy="863600"/>
          </a:xfrm>
        </p:grpSpPr>
        <p:sp>
          <p:nvSpPr>
            <p:cNvPr id="47" name="Rectangle 46"/>
            <p:cNvSpPr/>
            <p:nvPr/>
          </p:nvSpPr>
          <p:spPr>
            <a:xfrm>
              <a:off x="7252139" y="5083505"/>
              <a:ext cx="568425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48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7544812"/>
                </p:ext>
              </p:extLst>
            </p:nvPr>
          </p:nvGraphicFramePr>
          <p:xfrm>
            <a:off x="7790710" y="4921009"/>
            <a:ext cx="10795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749" name="Equation" r:id="rId31" imgW="1079280" imgH="863280" progId="Equation.DSMT4">
                    <p:embed/>
                  </p:oleObj>
                </mc:Choice>
                <mc:Fallback>
                  <p:oleObj name="Equation" r:id="rId31" imgW="1079280" imgH="863280" progId="Equation.DSMT4">
                    <p:embed/>
                    <p:pic>
                      <p:nvPicPr>
                        <p:cNvPr id="48" name="Object 47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7790710" y="4921009"/>
                          <a:ext cx="107950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/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5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/>
          <p:cNvSpPr/>
          <p:nvPr/>
        </p:nvSpPr>
        <p:spPr>
          <a:xfrm>
            <a:off x="1809219" y="12320839"/>
            <a:ext cx="1107492" cy="1086504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340087" y="3930125"/>
            <a:ext cx="1269781" cy="1168720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6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6" y="1844132"/>
            <a:ext cx="2760692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76045" y="1818927"/>
            <a:ext cx="20683172" cy="1168784"/>
            <a:chOff x="-1167012" y="2321240"/>
            <a:chExt cx="10341586" cy="584392"/>
          </a:xfrm>
        </p:grpSpPr>
        <p:sp>
          <p:nvSpPr>
            <p:cNvPr id="8" name="Rectangle 7"/>
            <p:cNvSpPr/>
            <p:nvPr/>
          </p:nvSpPr>
          <p:spPr>
            <a:xfrm>
              <a:off x="-1167012" y="2321240"/>
              <a:ext cx="225398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130635"/>
                </p:ext>
              </p:extLst>
            </p:nvPr>
          </p:nvGraphicFramePr>
          <p:xfrm>
            <a:off x="931884" y="2409417"/>
            <a:ext cx="575469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0" name="Equation" r:id="rId4" imgW="571320" imgH="444240" progId="Equation.DSMT4">
                    <p:embed/>
                  </p:oleObj>
                </mc:Choice>
                <mc:Fallback>
                  <p:oleObj name="Equation" r:id="rId4" imgW="571320" imgH="44424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1884" y="2409417"/>
                          <a:ext cx="575469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1469271" y="2327795"/>
              <a:ext cx="2920832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qua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8918404"/>
                </p:ext>
              </p:extLst>
            </p:nvPr>
          </p:nvGraphicFramePr>
          <p:xfrm>
            <a:off x="4219332" y="2430566"/>
            <a:ext cx="2319338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1" name="Equation" r:id="rId6" imgW="2323800" imgH="444240" progId="Equation.DSMT4">
                    <p:embed/>
                  </p:oleObj>
                </mc:Choice>
                <mc:Fallback>
                  <p:oleObj name="Equation" r:id="rId6" imgW="2323800" imgH="44424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9332" y="2430566"/>
                          <a:ext cx="2319338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6516634" y="2367023"/>
              <a:ext cx="2657940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tâm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nằm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30364" y="2833348"/>
            <a:ext cx="18526446" cy="1230266"/>
            <a:chOff x="154275" y="2177479"/>
            <a:chExt cx="9263223" cy="615133"/>
          </a:xfrm>
        </p:grpSpPr>
        <p:sp>
          <p:nvSpPr>
            <p:cNvPr id="15" name="Rectangle 14"/>
            <p:cNvSpPr/>
            <p:nvPr/>
          </p:nvSpPr>
          <p:spPr>
            <a:xfrm>
              <a:off x="154275" y="2177479"/>
              <a:ext cx="316689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trên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thẳng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1268151"/>
                </p:ext>
              </p:extLst>
            </p:nvPr>
          </p:nvGraphicFramePr>
          <p:xfrm>
            <a:off x="3378814" y="2322712"/>
            <a:ext cx="26289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2" name="Equation" r:id="rId8" imgW="2628720" imgH="469800" progId="Equation.DSMT4">
                    <p:embed/>
                  </p:oleObj>
                </mc:Choice>
                <mc:Fallback>
                  <p:oleObj name="Equation" r:id="rId8" imgW="2628720" imgH="46980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8814" y="2322712"/>
                          <a:ext cx="26289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4415968" y="2184632"/>
              <a:ext cx="5001530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  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trình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84928" y="3915627"/>
            <a:ext cx="8639544" cy="1144964"/>
            <a:chOff x="99217" y="3147054"/>
            <a:chExt cx="4319772" cy="572482"/>
          </a:xfrm>
        </p:grpSpPr>
        <p:sp>
          <p:nvSpPr>
            <p:cNvPr id="4" name="Rectangle 3"/>
            <p:cNvSpPr/>
            <p:nvPr/>
          </p:nvSpPr>
          <p:spPr>
            <a:xfrm>
              <a:off x="99217" y="3147054"/>
              <a:ext cx="59407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9871132"/>
                </p:ext>
              </p:extLst>
            </p:nvPr>
          </p:nvGraphicFramePr>
          <p:xfrm>
            <a:off x="575651" y="3177404"/>
            <a:ext cx="3843338" cy="542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3" name="Equation" r:id="rId10" imgW="3848040" imgH="545760" progId="Equation.DSMT4">
                    <p:embed/>
                  </p:oleObj>
                </mc:Choice>
                <mc:Fallback>
                  <p:oleObj name="Equation" r:id="rId10" imgW="3848040" imgH="54576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651" y="3177404"/>
                          <a:ext cx="3843338" cy="5421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12574587" y="3912909"/>
            <a:ext cx="9038974" cy="1126710"/>
            <a:chOff x="166158" y="4245401"/>
            <a:chExt cx="4519487" cy="563355"/>
          </a:xfrm>
        </p:grpSpPr>
        <p:sp>
          <p:nvSpPr>
            <p:cNvPr id="5" name="Rectangle 4"/>
            <p:cNvSpPr/>
            <p:nvPr/>
          </p:nvSpPr>
          <p:spPr>
            <a:xfrm>
              <a:off x="166158" y="4270147"/>
              <a:ext cx="571631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465233"/>
                </p:ext>
              </p:extLst>
            </p:nvPr>
          </p:nvGraphicFramePr>
          <p:xfrm>
            <a:off x="820082" y="4245401"/>
            <a:ext cx="3865563" cy="542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4" name="Equation" r:id="rId12" imgW="3860640" imgH="545760" progId="Equation.DSMT4">
                    <p:embed/>
                  </p:oleObj>
                </mc:Choice>
                <mc:Fallback>
                  <p:oleObj name="Equation" r:id="rId12" imgW="3860640" imgH="545760" progId="Equation.DSMT4">
                    <p:embed/>
                    <p:pic>
                      <p:nvPicPr>
                        <p:cNvPr id="2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082" y="4245401"/>
                          <a:ext cx="3865563" cy="5421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2126833" y="4924080"/>
            <a:ext cx="8314154" cy="1095720"/>
            <a:chOff x="-435746" y="5015499"/>
            <a:chExt cx="4157077" cy="547860"/>
          </a:xfrm>
        </p:grpSpPr>
        <p:sp>
          <p:nvSpPr>
            <p:cNvPr id="6" name="Rectangle 5"/>
            <p:cNvSpPr/>
            <p:nvPr/>
          </p:nvSpPr>
          <p:spPr>
            <a:xfrm>
              <a:off x="-435746" y="5024750"/>
              <a:ext cx="59407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927746"/>
                </p:ext>
              </p:extLst>
            </p:nvPr>
          </p:nvGraphicFramePr>
          <p:xfrm>
            <a:off x="80399" y="5015499"/>
            <a:ext cx="3640932" cy="542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5" name="Equation" r:id="rId14" imgW="3644640" imgH="545760" progId="Equation.DSMT4">
                    <p:embed/>
                  </p:oleObj>
                </mc:Choice>
                <mc:Fallback>
                  <p:oleObj name="Equation" r:id="rId14" imgW="3644640" imgH="545760" progId="Equation.DSMT4">
                    <p:embed/>
                    <p:pic>
                      <p:nvPicPr>
                        <p:cNvPr id="28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99" y="5015499"/>
                          <a:ext cx="3640932" cy="5421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12574587" y="4935539"/>
            <a:ext cx="8228720" cy="1084262"/>
            <a:chOff x="185917" y="5880625"/>
            <a:chExt cx="4114360" cy="542131"/>
          </a:xfrm>
        </p:grpSpPr>
        <p:sp>
          <p:nvSpPr>
            <p:cNvPr id="7" name="Rectangle 6"/>
            <p:cNvSpPr/>
            <p:nvPr/>
          </p:nvSpPr>
          <p:spPr>
            <a:xfrm>
              <a:off x="185917" y="5884147"/>
              <a:ext cx="59407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3626035"/>
                </p:ext>
              </p:extLst>
            </p:nvPr>
          </p:nvGraphicFramePr>
          <p:xfrm>
            <a:off x="638708" y="5880625"/>
            <a:ext cx="3661569" cy="542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6" name="Equation" r:id="rId16" imgW="3657600" imgH="545760" progId="Equation.DSMT4">
                    <p:embed/>
                  </p:oleObj>
                </mc:Choice>
                <mc:Fallback>
                  <p:oleObj name="Equation" r:id="rId16" imgW="3657600" imgH="545760" progId="Equation.DSMT4">
                    <p:embed/>
                    <p:pic>
                      <p:nvPicPr>
                        <p:cNvPr id="31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708" y="5880625"/>
                          <a:ext cx="3661569" cy="5421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-297" y="6682442"/>
            <a:ext cx="2760692" cy="107721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51822" y="6663586"/>
            <a:ext cx="21392490" cy="1113474"/>
            <a:chOff x="-1207120" y="4076631"/>
            <a:chExt cx="10696245" cy="556737"/>
          </a:xfrm>
        </p:grpSpPr>
        <p:sp>
          <p:nvSpPr>
            <p:cNvPr id="34" name="Rectangle 33"/>
            <p:cNvSpPr/>
            <p:nvPr/>
          </p:nvSpPr>
          <p:spPr>
            <a:xfrm>
              <a:off x="-1207120" y="4084117"/>
              <a:ext cx="3018615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Cho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tròn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724350" y="4076631"/>
              <a:ext cx="7764775" cy="556737"/>
              <a:chOff x="1724350" y="4076631"/>
              <a:chExt cx="7764775" cy="55673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538638" y="4076631"/>
                <a:ext cx="2950487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6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6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6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6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</a:t>
                </a:r>
                <a:r>
                  <a:rPr lang="en-US" sz="6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6400" b="1" dirty="0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1086147"/>
                  </p:ext>
                </p:extLst>
              </p:nvPr>
            </p:nvGraphicFramePr>
            <p:xfrm>
              <a:off x="1724350" y="4091237"/>
              <a:ext cx="4728369" cy="542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937" name="Equation" r:id="rId18" imgW="4724280" imgH="545760" progId="Equation.DSMT4">
                      <p:embed/>
                    </p:oleObj>
                  </mc:Choice>
                  <mc:Fallback>
                    <p:oleObj name="Equation" r:id="rId18" imgW="4724280" imgH="545760" progId="Equation.DSMT4">
                      <p:embed/>
                      <p:pic>
                        <p:nvPicPr>
                          <p:cNvPr id="37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4350" y="4091237"/>
                            <a:ext cx="4728369" cy="54213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8" name="Group 37"/>
          <p:cNvGrpSpPr/>
          <p:nvPr/>
        </p:nvGrpSpPr>
        <p:grpSpPr>
          <a:xfrm>
            <a:off x="2205038" y="8086520"/>
            <a:ext cx="21327800" cy="1147970"/>
            <a:chOff x="-1510590" y="3962616"/>
            <a:chExt cx="10663900" cy="573985"/>
          </a:xfrm>
        </p:grpSpPr>
        <p:sp>
          <p:nvSpPr>
            <p:cNvPr id="39" name="Rectangle 38"/>
            <p:cNvSpPr/>
            <p:nvPr/>
          </p:nvSpPr>
          <p:spPr>
            <a:xfrm>
              <a:off x="1543693" y="3962616"/>
              <a:ext cx="2505654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thẳng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8287264"/>
                </p:ext>
              </p:extLst>
            </p:nvPr>
          </p:nvGraphicFramePr>
          <p:xfrm>
            <a:off x="4031091" y="4057714"/>
            <a:ext cx="321469" cy="372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8" name="Equation" r:id="rId20" imgW="317160" imgH="368280" progId="Equation.DSMT4">
                    <p:embed/>
                  </p:oleObj>
                </mc:Choice>
                <mc:Fallback>
                  <p:oleObj name="Equation" r:id="rId20" imgW="317160" imgH="368280" progId="Equation.DSMT4">
                    <p:embed/>
                    <p:pic>
                      <p:nvPicPr>
                        <p:cNvPr id="4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1091" y="4057714"/>
                          <a:ext cx="321469" cy="372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3445412"/>
                </p:ext>
              </p:extLst>
            </p:nvPr>
          </p:nvGraphicFramePr>
          <p:xfrm>
            <a:off x="-1510590" y="4011138"/>
            <a:ext cx="2997200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9" name="Equation" r:id="rId22" imgW="2997000" imgH="520560" progId="Equation.DSMT4">
                    <p:embed/>
                  </p:oleObj>
                </mc:Choice>
                <mc:Fallback>
                  <p:oleObj name="Equation" r:id="rId22" imgW="2997000" imgH="520560" progId="Equation.DSMT4">
                    <p:embed/>
                    <p:pic>
                      <p:nvPicPr>
                        <p:cNvPr id="4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10590" y="4011138"/>
                          <a:ext cx="2997200" cy="525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41"/>
            <p:cNvSpPr/>
            <p:nvPr/>
          </p:nvSpPr>
          <p:spPr>
            <a:xfrm>
              <a:off x="4367384" y="3989449"/>
              <a:ext cx="4785926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song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song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đường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thẳng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20136" y="9063358"/>
            <a:ext cx="18471070" cy="2146238"/>
            <a:chOff x="-830558" y="2811096"/>
            <a:chExt cx="9235535" cy="1073119"/>
          </a:xfrm>
        </p:grpSpPr>
        <p:sp>
          <p:nvSpPr>
            <p:cNvPr id="44" name="Rectangle 43"/>
            <p:cNvSpPr/>
            <p:nvPr/>
          </p:nvSpPr>
          <p:spPr>
            <a:xfrm>
              <a:off x="-422974" y="2844861"/>
              <a:ext cx="2383826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chắn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trên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5520190"/>
                </p:ext>
              </p:extLst>
            </p:nvPr>
          </p:nvGraphicFramePr>
          <p:xfrm>
            <a:off x="1912183" y="2939854"/>
            <a:ext cx="5715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40" name="Equation" r:id="rId24" imgW="571320" imgH="444240" progId="Equation.DSMT4">
                    <p:embed/>
                  </p:oleObj>
                </mc:Choice>
                <mc:Fallback>
                  <p:oleObj name="Equation" r:id="rId24" imgW="571320" imgH="44424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912183" y="2939854"/>
                          <a:ext cx="5715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45"/>
            <p:cNvSpPr/>
            <p:nvPr/>
          </p:nvSpPr>
          <p:spPr>
            <a:xfrm>
              <a:off x="2494798" y="2832865"/>
              <a:ext cx="5213126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dây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cung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dài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906400"/>
                </p:ext>
              </p:extLst>
            </p:nvPr>
          </p:nvGraphicFramePr>
          <p:xfrm>
            <a:off x="7646946" y="2811096"/>
            <a:ext cx="758031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41" name="Equation" r:id="rId26" imgW="761760" imgH="545760" progId="Equation.DSMT4">
                    <p:embed/>
                  </p:oleObj>
                </mc:Choice>
                <mc:Fallback>
                  <p:oleObj name="Equation" r:id="rId26" imgW="761760" imgH="545760" progId="Equation.DSMT4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6946" y="2811096"/>
                          <a:ext cx="758031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ectangle 47"/>
            <p:cNvSpPr/>
            <p:nvPr/>
          </p:nvSpPr>
          <p:spPr>
            <a:xfrm>
              <a:off x="-830558" y="3345606"/>
              <a:ext cx="3360055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phương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trình</a:t>
              </a:r>
              <a:r>
                <a: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endParaRPr lang="en-US" sz="6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20136" y="11104030"/>
            <a:ext cx="5888778" cy="1113370"/>
            <a:chOff x="218709" y="3297709"/>
            <a:chExt cx="2944389" cy="556685"/>
          </a:xfrm>
        </p:grpSpPr>
        <p:sp>
          <p:nvSpPr>
            <p:cNvPr id="50" name="Rectangle 49"/>
            <p:cNvSpPr/>
            <p:nvPr/>
          </p:nvSpPr>
          <p:spPr>
            <a:xfrm>
              <a:off x="218709" y="3297709"/>
              <a:ext cx="568425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A.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48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5984824"/>
                </p:ext>
              </p:extLst>
            </p:nvPr>
          </p:nvGraphicFramePr>
          <p:xfrm>
            <a:off x="652466" y="3413863"/>
            <a:ext cx="2510632" cy="440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42" name="Equation" r:id="rId28" imgW="2514600" imgH="444240" progId="Equation.DSMT4">
                    <p:embed/>
                  </p:oleObj>
                </mc:Choice>
                <mc:Fallback>
                  <p:oleObj name="Equation" r:id="rId28" imgW="2514600" imgH="444240" progId="Equation.DSMT4">
                    <p:embed/>
                    <p:pic>
                      <p:nvPicPr>
                        <p:cNvPr id="51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466" y="3413863"/>
                          <a:ext cx="2510632" cy="4405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9644514" y="11121510"/>
            <a:ext cx="13484120" cy="1113112"/>
            <a:chOff x="-838087" y="4310113"/>
            <a:chExt cx="6742060" cy="556556"/>
          </a:xfrm>
        </p:grpSpPr>
        <p:sp>
          <p:nvSpPr>
            <p:cNvPr id="53" name="Rectangle 52"/>
            <p:cNvSpPr/>
            <p:nvPr/>
          </p:nvSpPr>
          <p:spPr>
            <a:xfrm>
              <a:off x="-838087" y="4313283"/>
              <a:ext cx="571631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8973889"/>
                </p:ext>
              </p:extLst>
            </p:nvPr>
          </p:nvGraphicFramePr>
          <p:xfrm>
            <a:off x="-253381" y="4426137"/>
            <a:ext cx="2425700" cy="440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43" name="Equation" r:id="rId30" imgW="2425680" imgH="444240" progId="Equation.DSMT4">
                    <p:embed/>
                  </p:oleObj>
                </mc:Choice>
                <mc:Fallback>
                  <p:oleObj name="Equation" r:id="rId30" imgW="2425680" imgH="444240" progId="Equation.DSMT4">
                    <p:embed/>
                    <p:pic>
                      <p:nvPicPr>
                        <p:cNvPr id="54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53381" y="4426137"/>
                          <a:ext cx="2425700" cy="4405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Rectangle 54"/>
            <p:cNvSpPr/>
            <p:nvPr/>
          </p:nvSpPr>
          <p:spPr>
            <a:xfrm>
              <a:off x="2258654" y="4310113"/>
              <a:ext cx="866584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endPara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8666459"/>
                </p:ext>
              </p:extLst>
            </p:nvPr>
          </p:nvGraphicFramePr>
          <p:xfrm>
            <a:off x="3211573" y="4426137"/>
            <a:ext cx="2692400" cy="440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44" name="Equation" r:id="rId32" imgW="2692080" imgH="444240" progId="Equation.DSMT4">
                    <p:embed/>
                  </p:oleObj>
                </mc:Choice>
                <mc:Fallback>
                  <p:oleObj name="Equation" r:id="rId32" imgW="2692080" imgH="444240" progId="Equation.DSMT4">
                    <p:embed/>
                    <p:pic>
                      <p:nvPicPr>
                        <p:cNvPr id="56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573" y="4426137"/>
                          <a:ext cx="2692400" cy="4405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oup 56"/>
          <p:cNvGrpSpPr/>
          <p:nvPr/>
        </p:nvGrpSpPr>
        <p:grpSpPr>
          <a:xfrm>
            <a:off x="1897718" y="12344142"/>
            <a:ext cx="6464620" cy="1077218"/>
            <a:chOff x="-781433" y="3262570"/>
            <a:chExt cx="3232310" cy="538609"/>
          </a:xfrm>
        </p:grpSpPr>
        <p:sp>
          <p:nvSpPr>
            <p:cNvPr id="58" name="Rectangle 57"/>
            <p:cNvSpPr/>
            <p:nvPr/>
          </p:nvSpPr>
          <p:spPr>
            <a:xfrm>
              <a:off x="-781433" y="3262570"/>
              <a:ext cx="59407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430735"/>
                </p:ext>
              </p:extLst>
            </p:nvPr>
          </p:nvGraphicFramePr>
          <p:xfrm>
            <a:off x="-235173" y="3358879"/>
            <a:ext cx="2686050" cy="440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45" name="Equation" r:id="rId34" imgW="2692080" imgH="444240" progId="Equation.DSMT4">
                    <p:embed/>
                  </p:oleObj>
                </mc:Choice>
                <mc:Fallback>
                  <p:oleObj name="Equation" r:id="rId34" imgW="2692080" imgH="444240" progId="Equation.DSMT4">
                    <p:embed/>
                    <p:pic>
                      <p:nvPicPr>
                        <p:cNvPr id="59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35173" y="3358879"/>
                          <a:ext cx="2686050" cy="4405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59"/>
          <p:cNvGrpSpPr/>
          <p:nvPr/>
        </p:nvGrpSpPr>
        <p:grpSpPr>
          <a:xfrm>
            <a:off x="9678986" y="12333515"/>
            <a:ext cx="6025706" cy="1077686"/>
            <a:chOff x="-132598" y="3095656"/>
            <a:chExt cx="3012853" cy="538843"/>
          </a:xfrm>
        </p:grpSpPr>
        <p:sp>
          <p:nvSpPr>
            <p:cNvPr id="61" name="Rectangle 60"/>
            <p:cNvSpPr/>
            <p:nvPr/>
          </p:nvSpPr>
          <p:spPr>
            <a:xfrm>
              <a:off x="-132598" y="3095656"/>
              <a:ext cx="594073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</a:t>
              </a:r>
              <a:r>
                <a:rPr lang="vi-VN" sz="6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64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7988259"/>
                </p:ext>
              </p:extLst>
            </p:nvPr>
          </p:nvGraphicFramePr>
          <p:xfrm>
            <a:off x="369623" y="3193967"/>
            <a:ext cx="2510632" cy="440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46" name="Equation" r:id="rId36" imgW="2514600" imgH="444240" progId="Equation.DSMT4">
                    <p:embed/>
                  </p:oleObj>
                </mc:Choice>
                <mc:Fallback>
                  <p:oleObj name="Equation" r:id="rId36" imgW="2514600" imgH="444240" progId="Equation.DSMT4">
                    <p:embed/>
                    <p:pic>
                      <p:nvPicPr>
                        <p:cNvPr id="62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23" y="3193967"/>
                          <a:ext cx="2510632" cy="4405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85377"/>
              </p:ext>
            </p:extLst>
          </p:nvPr>
        </p:nvGraphicFramePr>
        <p:xfrm>
          <a:off x="2112867" y="9333689"/>
          <a:ext cx="4572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7" name="Equation" r:id="rId38" imgW="228600" imgH="355320" progId="Equation.DSMT4">
                  <p:embed/>
                </p:oleObj>
              </mc:Choice>
              <mc:Fallback>
                <p:oleObj name="Equation" r:id="rId38" imgW="228600" imgH="355320" progId="Equation.DSMT4">
                  <p:embed/>
                  <p:pic>
                    <p:nvPicPr>
                      <p:cNvPr id="63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867" y="9333689"/>
                        <a:ext cx="457200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/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56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7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876" y="1191677"/>
            <a:ext cx="8404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6(SGK/84).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904973" y="1320205"/>
          <a:ext cx="939800" cy="97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2" name="Equation" r:id="rId3" imgW="469800" imgH="482400" progId="Equation.DSMT4">
                  <p:embed/>
                </p:oleObj>
              </mc:Choice>
              <mc:Fallback>
                <p:oleObj name="Equation" r:id="rId3" imgW="469800" imgH="482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4973" y="1320205"/>
                        <a:ext cx="939800" cy="974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3049096" y="1218685"/>
            <a:ext cx="42803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04608" y="1891500"/>
          <a:ext cx="5953126" cy="8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3" name="Equation" r:id="rId5" imgW="2971800" imgH="431640" progId="Equation.DSMT4">
                  <p:embed/>
                </p:oleObj>
              </mc:Choice>
              <mc:Fallback>
                <p:oleObj name="Equation" r:id="rId5" imgW="29718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608" y="1891500"/>
                        <a:ext cx="5953126" cy="854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373877" y="2474855"/>
            <a:ext cx="8719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tọa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068631" y="2573499"/>
          <a:ext cx="939800" cy="97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4" name="Equation" r:id="rId7" imgW="469800" imgH="482400" progId="Equation.DSMT4">
                  <p:embed/>
                </p:oleObj>
              </mc:Choice>
              <mc:Fallback>
                <p:oleObj name="Equation" r:id="rId7" imgW="46980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8631" y="2573499"/>
                        <a:ext cx="939800" cy="974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373878" y="3262279"/>
            <a:ext cx="8884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126155" y="3292763"/>
          <a:ext cx="939800" cy="97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5" name="Equation" r:id="rId9" imgW="469800" imgH="482400" progId="Equation.DSMT4">
                  <p:embed/>
                </p:oleObj>
              </mc:Choice>
              <mc:Fallback>
                <p:oleObj name="Equation" r:id="rId9" imgW="469800" imgH="482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6155" y="3292763"/>
                        <a:ext cx="939800" cy="974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4059136" y="3235385"/>
            <a:ext cx="3244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239037" y="3239448"/>
          <a:ext cx="2244724" cy="974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6" name="Equation" r:id="rId10" imgW="1117440" imgH="482400" progId="Equation.DSMT4">
                  <p:embed/>
                </p:oleObj>
              </mc:Choice>
              <mc:Fallback>
                <p:oleObj name="Equation" r:id="rId10" imgW="1117440" imgH="482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9037" y="3239448"/>
                        <a:ext cx="2244724" cy="9747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409144" y="4302739"/>
            <a:ext cx="8848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3104729" y="4327783"/>
          <a:ext cx="939800" cy="97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7" name="Equation" r:id="rId12" imgW="469800" imgH="482400" progId="Equation.DSMT4">
                  <p:embed/>
                </p:oleObj>
              </mc:Choice>
              <mc:Fallback>
                <p:oleObj name="Equation" r:id="rId12" imgW="469800" imgH="4824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4729" y="4327783"/>
                        <a:ext cx="939800" cy="974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4017636" y="4302739"/>
            <a:ext cx="7135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170939" y="5405398"/>
          <a:ext cx="368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8" name="Equation" r:id="rId13" imgW="1841400" imgH="355320" progId="Equation.DSMT4">
                  <p:embed/>
                </p:oleObj>
              </mc:Choice>
              <mc:Fallback>
                <p:oleObj name="Equation" r:id="rId13" imgW="1841400" imgH="35532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939" y="5405398"/>
                        <a:ext cx="3683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1738129" y="5987152"/>
            <a:ext cx="2528256" cy="829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600"/>
              </a:spcAft>
            </a:pP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2054" y="6785166"/>
            <a:ext cx="16088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227634" y="7939509"/>
          <a:ext cx="36766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9" name="Equation" r:id="rId15" imgW="1841500" imgH="355600" progId="Equation.DSMT4">
                  <p:embed/>
                </p:oleObj>
              </mc:Choice>
              <mc:Fallback>
                <p:oleObj name="Equation" r:id="rId15" imgW="1841500" imgH="3556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4" y="7939509"/>
                        <a:ext cx="36766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8921917" y="7708497"/>
            <a:ext cx="2268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1288629" y="7740535"/>
          <a:ext cx="4572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0" name="Equation" r:id="rId17" imgW="2286000" imgH="482600" progId="Equation.DSMT4">
                  <p:embed/>
                </p:oleObj>
              </mc:Choice>
              <mc:Fallback>
                <p:oleObj name="Equation" r:id="rId17" imgW="2286000" imgH="4826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629" y="7740535"/>
                        <a:ext cx="45720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457004" y="8739367"/>
            <a:ext cx="43123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8742500" y="8772721"/>
          <a:ext cx="9334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1" name="Equation" r:id="rId19" imgW="469696" imgH="482391" progId="Equation.DSMT4">
                  <p:embed/>
                </p:oleObj>
              </mc:Choice>
              <mc:Fallback>
                <p:oleObj name="Equation" r:id="rId19" imgW="469696" imgH="482391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2500" y="8772721"/>
                        <a:ext cx="93345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9559020" y="8769655"/>
            <a:ext cx="64059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156221" y="9800524"/>
          <a:ext cx="9144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2" name="Equation" r:id="rId21" imgW="4572000" imgH="990600" progId="Equation.DSMT4">
                  <p:embed/>
                </p:oleObj>
              </mc:Choice>
              <mc:Fallback>
                <p:oleObj name="Equation" r:id="rId21" imgW="4572000" imgH="99060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221" y="9800524"/>
                        <a:ext cx="91440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3538531" y="9900130"/>
          <a:ext cx="635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3" name="Equation" r:id="rId23" imgW="3174840" imgH="914400" progId="Equation.DSMT4">
                  <p:embed/>
                </p:oleObj>
              </mc:Choice>
              <mc:Fallback>
                <p:oleObj name="Equation" r:id="rId23" imgW="3174840" imgH="9144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8531" y="9900130"/>
                        <a:ext cx="63500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4170499" y="11728931"/>
            <a:ext cx="1365684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600"/>
              </a:spcAft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6709482" y="13005281"/>
          <a:ext cx="40195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4" name="Equation" r:id="rId25" imgW="2005729" imgH="355446" progId="Equation.DSMT4">
                  <p:embed/>
                </p:oleObj>
              </mc:Choice>
              <mc:Fallback>
                <p:oleObj name="Equation" r:id="rId25" imgW="2005729" imgH="355446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9482" y="13005281"/>
                        <a:ext cx="40195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10715478" y="12792671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endParaRPr lang="en-US" sz="48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1738129" y="12987637"/>
          <a:ext cx="39624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5" name="Equation" r:id="rId27" imgW="1981200" imgH="355600" progId="Equation.DSMT4">
                  <p:embed/>
                </p:oleObj>
              </mc:Choice>
              <mc:Fallback>
                <p:oleObj name="Equation" r:id="rId27" imgW="1981200" imgH="3556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8129" y="12987637"/>
                        <a:ext cx="39624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0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31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6894"/>
            <a:ext cx="24387175" cy="16764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 sz="8600">
              <a:latin typeface="Times New Roman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35763" y="210135"/>
            <a:ext cx="114742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FF"/>
                    </a:gs>
                    <a:gs pos="50000">
                      <a:schemeClr val="bg1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FF3300"/>
                </a:solidFill>
                <a:latin typeface="Times New Roman"/>
              </a:rPr>
              <a:t>ÔN</a:t>
            </a:r>
            <a:r>
              <a:rPr lang="vi-VN" sz="6400" b="1" dirty="0">
                <a:solidFill>
                  <a:srgbClr val="FF3300"/>
                </a:solidFill>
                <a:latin typeface="Times New Roman"/>
              </a:rPr>
              <a:t> LẠI KIẾN THỨC</a:t>
            </a:r>
            <a:r>
              <a:rPr lang="en-US" sz="6400" b="1" dirty="0">
                <a:solidFill>
                  <a:srgbClr val="FF3300"/>
                </a:solidFill>
                <a:latin typeface="Times New Roman"/>
              </a:rPr>
              <a:t> ĐÃ HỌC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796644"/>
              </p:ext>
            </p:extLst>
          </p:nvPr>
        </p:nvGraphicFramePr>
        <p:xfrm>
          <a:off x="7293423" y="3949482"/>
          <a:ext cx="8883650" cy="1349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3" name="Equation" r:id="rId3" imgW="4940280" imgH="749160" progId="Equation.DSMT4">
                  <p:embed/>
                </p:oleObj>
              </mc:Choice>
              <mc:Fallback>
                <p:oleObj name="Equation" r:id="rId3" imgW="4940280" imgH="7491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3423" y="3949482"/>
                        <a:ext cx="8883650" cy="1349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293423" y="8239800"/>
          <a:ext cx="9245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4" name="Equation" r:id="rId5" imgW="4622760" imgH="749160" progId="Equation.DSMT4">
                  <p:embed/>
                </p:oleObj>
              </mc:Choice>
              <mc:Fallback>
                <p:oleObj name="Equation" r:id="rId5" imgW="4622760" imgH="7491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93423" y="8239800"/>
                        <a:ext cx="92456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439802" y="11626132"/>
          <a:ext cx="8356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5" name="Equation" r:id="rId7" imgW="4178160" imgH="749160" progId="Equation.DSMT4">
                  <p:embed/>
                </p:oleObj>
              </mc:Choice>
              <mc:Fallback>
                <p:oleObj name="Equation" r:id="rId7" imgW="4178160" imgH="7491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39802" y="11626132"/>
                        <a:ext cx="83566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53988" y="2118670"/>
            <a:ext cx="23621999" cy="1183780"/>
            <a:chOff x="-531185" y="756350"/>
            <a:chExt cx="9065719" cy="591890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-531185" y="756350"/>
              <a:ext cx="9065719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sz="6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1. </a:t>
              </a:r>
              <a:r>
                <a:rPr lang="en-US" sz="64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Công</a:t>
              </a:r>
              <a:r>
                <a:rPr lang="en-US" sz="6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thức</a:t>
              </a:r>
              <a:r>
                <a:rPr lang="en-US" sz="6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sz="6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khoảng</a:t>
              </a:r>
              <a:r>
                <a:rPr lang="en-US" sz="6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sz="6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giữa</a:t>
              </a:r>
              <a:r>
                <a:rPr lang="en-US" sz="6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 </a:t>
              </a:r>
              <a:r>
                <a:rPr lang="en-US" sz="6400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điểm</a:t>
              </a:r>
              <a:r>
                <a:rPr lang="en-US" sz="6400" dirty="0">
                  <a:latin typeface="Times New Roman" panose="02020603050405020304" pitchFamily="18" charset="0"/>
                </a:rPr>
                <a:t>                       </a:t>
              </a:r>
              <a:r>
                <a:rPr lang="en-US" sz="6400" dirty="0" err="1">
                  <a:latin typeface="Times New Roman" panose="02020603050405020304" pitchFamily="18" charset="0"/>
                </a:rPr>
                <a:t>và</a:t>
              </a:r>
              <a:r>
                <a:rPr lang="en-US" sz="6400" dirty="0">
                  <a:latin typeface="Times New Roman" panose="02020603050405020304" pitchFamily="18" charset="0"/>
                </a:rPr>
                <a:t>               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8183646"/>
                </p:ext>
              </p:extLst>
            </p:nvPr>
          </p:nvGraphicFramePr>
          <p:xfrm>
            <a:off x="4955393" y="784678"/>
            <a:ext cx="1652846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76" name="Equation" r:id="rId9" imgW="1638000" imgH="558720" progId="Equation.DSMT4">
                    <p:embed/>
                  </p:oleObj>
                </mc:Choice>
                <mc:Fallback>
                  <p:oleObj name="Equation" r:id="rId9" imgW="1638000" imgH="55872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955393" y="784678"/>
                          <a:ext cx="1652846" cy="5635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2951334" y="6486422"/>
            <a:ext cx="18145930" cy="1236698"/>
            <a:chOff x="-49127" y="2875739"/>
            <a:chExt cx="9072965" cy="61834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-49127" y="2875739"/>
              <a:ext cx="9072965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6400" dirty="0">
                  <a:latin typeface="Times New Roman" panose="02020603050405020304" pitchFamily="18" charset="0"/>
                </a:rPr>
                <a:t>+  </a:t>
              </a:r>
              <a:r>
                <a:rPr lang="en-US" sz="6400" dirty="0" err="1">
                  <a:latin typeface="Times New Roman" panose="02020603050405020304" pitchFamily="18" charset="0"/>
                </a:rPr>
                <a:t>Tính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khoảng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cách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giữa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hai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vi-VN" sz="6400" dirty="0">
                  <a:latin typeface="Times New Roman" panose="02020603050405020304" pitchFamily="18" charset="0"/>
                </a:rPr>
                <a:t>đ</a:t>
              </a:r>
              <a:r>
                <a:rPr lang="en-US" sz="6400" dirty="0" err="1">
                  <a:latin typeface="Times New Roman" panose="02020603050405020304" pitchFamily="18" charset="0"/>
                </a:rPr>
                <a:t>iểm</a:t>
              </a:r>
              <a:r>
                <a:rPr lang="en-US" sz="6400" dirty="0">
                  <a:latin typeface="Times New Roman" panose="02020603050405020304" pitchFamily="18" charset="0"/>
                </a:rPr>
                <a:t>                </a:t>
              </a:r>
              <a:r>
                <a:rPr lang="en-US" sz="6400" dirty="0" err="1">
                  <a:latin typeface="Times New Roman" panose="02020603050405020304" pitchFamily="18" charset="0"/>
                </a:rPr>
                <a:t>và</a:t>
              </a:r>
              <a:r>
                <a:rPr lang="en-US" sz="6400" dirty="0">
                  <a:latin typeface="Times New Roman" panose="02020603050405020304" pitchFamily="18" charset="0"/>
                </a:rPr>
                <a:t>           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5910263" y="2940050"/>
            <a:ext cx="113982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77" name="Equation" r:id="rId11" imgW="1155600" imgH="558720" progId="Equation.DSMT4">
                    <p:embed/>
                  </p:oleObj>
                </mc:Choice>
                <mc:Fallback>
                  <p:oleObj name="Equation" r:id="rId11" imgW="1155600" imgH="55872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10263" y="2940050"/>
                          <a:ext cx="113982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4556"/>
              </p:ext>
            </p:extLst>
          </p:nvPr>
        </p:nvGraphicFramePr>
        <p:xfrm>
          <a:off x="19983223" y="2197473"/>
          <a:ext cx="4060826" cy="112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8" name="Equation" r:id="rId13" imgW="1638000" imgH="558720" progId="Equation.DSMT4">
                  <p:embed/>
                </p:oleObj>
              </mc:Choice>
              <mc:Fallback>
                <p:oleObj name="Equation" r:id="rId13" imgW="1638000" imgH="55872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983223" y="2197473"/>
                        <a:ext cx="4060826" cy="1127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828419" y="6615045"/>
          <a:ext cx="2428876" cy="110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9" name="Equation" r:id="rId15" imgW="1231560" imgH="558720" progId="Equation.DSMT4">
                  <p:embed/>
                </p:oleObj>
              </mc:Choice>
              <mc:Fallback>
                <p:oleObj name="Equation" r:id="rId15" imgW="1231560" imgH="55872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828419" y="6615045"/>
                        <a:ext cx="2428876" cy="1108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2863016" y="9901882"/>
            <a:ext cx="19236570" cy="1220868"/>
            <a:chOff x="-49128" y="2875739"/>
            <a:chExt cx="9618285" cy="610434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-49128" y="2875739"/>
              <a:ext cx="9618285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6400" dirty="0">
                  <a:latin typeface="Times New Roman" panose="02020603050405020304" pitchFamily="18" charset="0"/>
                </a:rPr>
                <a:t>+  </a:t>
              </a:r>
              <a:r>
                <a:rPr lang="en-US" sz="6400" dirty="0" err="1">
                  <a:latin typeface="Times New Roman" panose="02020603050405020304" pitchFamily="18" charset="0"/>
                </a:rPr>
                <a:t>Tính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khoảng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cách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giữa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hai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vi-VN" sz="6400" dirty="0">
                  <a:latin typeface="Times New Roman" panose="02020603050405020304" pitchFamily="18" charset="0"/>
                </a:rPr>
                <a:t>đ</a:t>
              </a:r>
              <a:r>
                <a:rPr lang="en-US" sz="6400" dirty="0" err="1">
                  <a:latin typeface="Times New Roman" panose="02020603050405020304" pitchFamily="18" charset="0"/>
                </a:rPr>
                <a:t>iểm</a:t>
              </a:r>
              <a:r>
                <a:rPr lang="en-US" sz="6400" dirty="0">
                  <a:latin typeface="Times New Roman" panose="02020603050405020304" pitchFamily="18" charset="0"/>
                </a:rPr>
                <a:t>                </a:t>
              </a:r>
              <a:r>
                <a:rPr lang="en-US" sz="6400" dirty="0" err="1">
                  <a:latin typeface="Times New Roman" panose="02020603050405020304" pitchFamily="18" charset="0"/>
                </a:rPr>
                <a:t>và</a:t>
              </a:r>
              <a:r>
                <a:rPr lang="en-US" sz="6400" dirty="0">
                  <a:latin typeface="Times New Roman" panose="02020603050405020304" pitchFamily="18" charset="0"/>
                </a:rPr>
                <a:t>            </a:t>
              </a: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5915873" y="2932135"/>
            <a:ext cx="115252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80" name="Equation" r:id="rId17" imgW="1168200" imgH="558720" progId="Equation.DSMT4">
                    <p:embed/>
                  </p:oleObj>
                </mc:Choice>
                <mc:Fallback>
                  <p:oleObj name="Equation" r:id="rId17" imgW="1168200" imgH="55872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915873" y="2932135"/>
                          <a:ext cx="115252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8652207" y="10001376"/>
          <a:ext cx="2781300" cy="1108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1" name="Equation" r:id="rId19" imgW="1409400" imgH="558720" progId="Equation.DSMT4">
                  <p:embed/>
                </p:oleObj>
              </mc:Choice>
              <mc:Fallback>
                <p:oleObj name="Equation" r:id="rId19" imgW="1409400" imgH="55872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652207" y="10001376"/>
                        <a:ext cx="2781300" cy="1108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8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5696" y="3066640"/>
            <a:ext cx="235957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6400" dirty="0" err="1">
                <a:latin typeface="Times New Roman" panose="02020603050405020304" pitchFamily="18" charset="0"/>
              </a:rPr>
              <a:t>Tập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hợp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tất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cả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những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điểm</a:t>
            </a:r>
            <a:r>
              <a:rPr lang="en-US" sz="6400" dirty="0">
                <a:latin typeface="Times New Roman" panose="02020603050405020304" pitchFamily="18" charset="0"/>
              </a:rPr>
              <a:t> M </a:t>
            </a:r>
            <a:r>
              <a:rPr lang="en-US" sz="6400" dirty="0" err="1">
                <a:latin typeface="Times New Roman" panose="02020603050405020304" pitchFamily="18" charset="0"/>
              </a:rPr>
              <a:t>nằm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trong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mặt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phẳng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cách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điểm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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cố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định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cho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trước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một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khoảng</a:t>
            </a:r>
            <a:r>
              <a:rPr lang="en-US" sz="6400" dirty="0">
                <a:latin typeface="Times New Roman" panose="02020603050405020304" pitchFamily="18" charset="0"/>
              </a:rPr>
              <a:t> R </a:t>
            </a:r>
            <a:r>
              <a:rPr lang="en-US" sz="6400" dirty="0" err="1">
                <a:latin typeface="Times New Roman" panose="02020603050405020304" pitchFamily="18" charset="0"/>
              </a:rPr>
              <a:t>không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đổi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gọi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là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đường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tròn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tâm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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bán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kính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R</a:t>
            </a:r>
            <a:r>
              <a:rPr lang="en-US" sz="6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3869987" y="7034615"/>
            <a:ext cx="5029200" cy="5000626"/>
          </a:xfrm>
          <a:prstGeom prst="ellipse">
            <a:avLst/>
          </a:prstGeom>
          <a:noFill/>
          <a:ln w="76200">
            <a:solidFill>
              <a:srgbClr val="D600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6308388" y="7034615"/>
            <a:ext cx="171450" cy="5114926"/>
            <a:chOff x="3213" y="2229"/>
            <a:chExt cx="54" cy="1611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13" y="2229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360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216" y="2256"/>
              <a:ext cx="48" cy="76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3600">
                <a:latin typeface="Times New Roman" panose="02020603050405020304" pitchFamily="18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216" y="3024"/>
              <a:ext cx="51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36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4327187" y="7644214"/>
            <a:ext cx="1828800" cy="3048000"/>
            <a:chOff x="3093" y="2448"/>
            <a:chExt cx="576" cy="960"/>
          </a:xfrm>
        </p:grpSpPr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429" y="2448"/>
              <a:ext cx="24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56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3093" y="2688"/>
              <a:ext cx="288" cy="72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16302037" y="9517464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16003587" y="5967815"/>
            <a:ext cx="942976" cy="7146926"/>
            <a:chOff x="3081" y="1893"/>
            <a:chExt cx="297" cy="2251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3243" y="2142"/>
              <a:ext cx="0" cy="177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3090" y="1893"/>
              <a:ext cx="28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5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3081" y="3843"/>
              <a:ext cx="28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5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6613187" y="8891991"/>
            <a:ext cx="76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600" b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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13565187" y="5663014"/>
            <a:ext cx="0" cy="77724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11583988" y="12673414"/>
            <a:ext cx="946785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3113977" y="5458808"/>
            <a:ext cx="2725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20554223" y="12673414"/>
            <a:ext cx="2725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13152438" y="12819464"/>
            <a:ext cx="339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400" b="1">
                <a:solidFill>
                  <a:srgbClr val="993300"/>
                </a:solidFill>
                <a:latin typeface="Times New Roman" panose="02020603050405020304" pitchFamily="18" charset="0"/>
              </a:rPr>
              <a:t>O</a:t>
            </a:r>
            <a:endParaRPr lang="en-US" sz="3600" b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335587" y="457201"/>
            <a:ext cx="1386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3600">
              <a:latin typeface="Times New Roman" panose="02020603050405020304" pitchFamily="18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694238" y="37782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3600">
              <a:latin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256"/>
              </p:ext>
            </p:extLst>
          </p:nvPr>
        </p:nvGraphicFramePr>
        <p:xfrm>
          <a:off x="1189038" y="5727762"/>
          <a:ext cx="7010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" name="Equation" r:id="rId3" imgW="3504960" imgH="609480" progId="Equation.DSMT4">
                  <p:embed/>
                </p:oleObj>
              </mc:Choice>
              <mc:Fallback>
                <p:oleObj name="Equation" r:id="rId3" imgW="3504960" imgH="6094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9038" y="5727762"/>
                        <a:ext cx="70104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76199" y="-26721"/>
            <a:ext cx="24387175" cy="16764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 sz="8600">
              <a:latin typeface="Times New Roman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7149355" y="210135"/>
            <a:ext cx="86470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FF"/>
                    </a:gs>
                    <a:gs pos="50000">
                      <a:schemeClr val="bg1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3300"/>
                </a:solidFill>
                <a:latin typeface="Times New Roman"/>
              </a:rPr>
              <a:t>ÔN</a:t>
            </a:r>
            <a:r>
              <a:rPr lang="vi-VN" sz="4800" b="1" dirty="0">
                <a:solidFill>
                  <a:srgbClr val="FF3300"/>
                </a:solidFill>
                <a:latin typeface="Times New Roman"/>
              </a:rPr>
              <a:t> LẠI KIẾN THỨC</a:t>
            </a:r>
            <a:r>
              <a:rPr lang="en-US" sz="4800" b="1" dirty="0">
                <a:solidFill>
                  <a:srgbClr val="FF3300"/>
                </a:solidFill>
                <a:latin typeface="Times New Roman"/>
              </a:rPr>
              <a:t> ĐÃ HỌC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85006" y="1925902"/>
            <a:ext cx="87879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sz="6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-26894"/>
            <a:ext cx="24387175" cy="16764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 sz="8600">
              <a:latin typeface="Times New Roman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735763" y="210135"/>
            <a:ext cx="114742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FF"/>
                    </a:gs>
                    <a:gs pos="50000">
                      <a:schemeClr val="bg1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FF3300"/>
                </a:solidFill>
                <a:latin typeface="Times New Roman"/>
              </a:rPr>
              <a:t>ÔN</a:t>
            </a:r>
            <a:r>
              <a:rPr lang="vi-VN" sz="6400" b="1" dirty="0">
                <a:solidFill>
                  <a:srgbClr val="FF3300"/>
                </a:solidFill>
                <a:latin typeface="Times New Roman"/>
              </a:rPr>
              <a:t> LẠI KIẾN THỨC</a:t>
            </a:r>
            <a:r>
              <a:rPr lang="en-US" sz="6400" b="1" dirty="0">
                <a:solidFill>
                  <a:srgbClr val="FF3300"/>
                </a:solidFill>
                <a:latin typeface="Times New Roman"/>
              </a:rPr>
              <a:t> ĐÃ HỌC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4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  <p:bldP spid="19" grpId="0"/>
      <p:bldP spid="20" grpId="0" animBg="1"/>
      <p:bldP spid="21" grpId="0" animBg="1"/>
      <p:bldP spid="22" grpId="0"/>
      <p:bldP spid="23" grpId="0"/>
      <p:bldP spid="24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/>
          <p:cNvSpPr>
            <a:spLocks noChangeAspect="1" noChangeArrowheads="1" noTextEdit="1"/>
          </p:cNvSpPr>
          <p:nvPr/>
        </p:nvSpPr>
        <p:spPr bwMode="auto">
          <a:xfrm>
            <a:off x="12498387" y="3352801"/>
            <a:ext cx="8077200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02477" y="2395325"/>
            <a:ext cx="149595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 err="1">
                <a:latin typeface="Times New Roman" panose="02020603050405020304" pitchFamily="18" charset="0"/>
              </a:rPr>
              <a:t>Trên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mặt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phẳng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i="1" dirty="0">
                <a:latin typeface="Times New Roman" panose="02020603050405020304" pitchFamily="18" charset="0"/>
              </a:rPr>
              <a:t>Oxy</a:t>
            </a:r>
            <a:r>
              <a:rPr lang="vi-VN" sz="6400" dirty="0">
                <a:latin typeface="Times New Roman" panose="02020603050405020304" pitchFamily="18" charset="0"/>
              </a:rPr>
              <a:t>,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cho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đường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tròn</a:t>
            </a:r>
            <a:r>
              <a:rPr lang="en-US" sz="6400" dirty="0">
                <a:latin typeface="Times New Roman" panose="02020603050405020304" pitchFamily="18" charset="0"/>
              </a:rPr>
              <a:t>       </a:t>
            </a:r>
            <a:r>
              <a:rPr lang="en-US" sz="6400" dirty="0" err="1">
                <a:latin typeface="Times New Roman" panose="02020603050405020304" pitchFamily="18" charset="0"/>
              </a:rPr>
              <a:t>có</a:t>
            </a:r>
            <a:r>
              <a:rPr lang="en-US" sz="6400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01787" y="3434168"/>
            <a:ext cx="25471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latin typeface="Times New Roman" panose="02020603050405020304" pitchFamily="18" charset="0"/>
              </a:rPr>
              <a:t>+ </a:t>
            </a:r>
            <a:r>
              <a:rPr lang="en-US" sz="6400" dirty="0" err="1">
                <a:latin typeface="Times New Roman" panose="02020603050405020304" pitchFamily="18" charset="0"/>
              </a:rPr>
              <a:t>Tâm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2058" y="4665683"/>
            <a:ext cx="62007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latin typeface="Times New Roman" panose="02020603050405020304" pitchFamily="18" charset="0"/>
              </a:rPr>
              <a:t>+ </a:t>
            </a:r>
            <a:r>
              <a:rPr lang="en-US" sz="6400" dirty="0" err="1">
                <a:latin typeface="Times New Roman" panose="02020603050405020304" pitchFamily="18" charset="0"/>
              </a:rPr>
              <a:t>Bán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kính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endParaRPr lang="en-US" sz="6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08039" y="5823697"/>
            <a:ext cx="28023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latin typeface="Times New Roman" panose="02020603050405020304" pitchFamily="18" charset="0"/>
              </a:rPr>
              <a:t>+</a:t>
            </a:r>
            <a:r>
              <a:rPr lang="en-US" sz="4800" dirty="0">
                <a:latin typeface="Times New Roman" panose="02020603050405020304" pitchFamily="18" charset="0"/>
              </a:rPr>
              <a:t>              </a:t>
            </a:r>
            <a:endParaRPr lang="en-US" sz="48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Oval 72"/>
          <p:cNvSpPr>
            <a:spLocks noChangeArrowheads="1"/>
          </p:cNvSpPr>
          <p:nvPr/>
        </p:nvSpPr>
        <p:spPr bwMode="auto">
          <a:xfrm>
            <a:off x="16121077" y="3810000"/>
            <a:ext cx="3543300" cy="3441700"/>
          </a:xfrm>
          <a:prstGeom prst="ellips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15" name="Line 73"/>
          <p:cNvSpPr>
            <a:spLocks noChangeShapeType="1"/>
          </p:cNvSpPr>
          <p:nvPr/>
        </p:nvSpPr>
        <p:spPr bwMode="auto">
          <a:xfrm>
            <a:off x="17934465" y="5491544"/>
            <a:ext cx="1625600" cy="604456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16206802" y="4826000"/>
            <a:ext cx="3409950" cy="1333500"/>
            <a:chOff x="3570" y="1530"/>
            <a:chExt cx="1074" cy="420"/>
          </a:xfrm>
        </p:grpSpPr>
        <p:sp>
          <p:nvSpPr>
            <p:cNvPr id="17" name="Line 75"/>
            <p:cNvSpPr>
              <a:spLocks noChangeShapeType="1"/>
            </p:cNvSpPr>
            <p:nvPr/>
          </p:nvSpPr>
          <p:spPr bwMode="auto">
            <a:xfrm>
              <a:off x="3570" y="1530"/>
              <a:ext cx="1038" cy="3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auto">
            <a:xfrm>
              <a:off x="4596" y="1902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3600">
                <a:latin typeface="Times New Roman" panose="02020603050405020304" pitchFamily="18" charset="0"/>
              </a:endParaRPr>
            </a:p>
          </p:txBody>
        </p:sp>
      </p:grpSp>
      <p:sp>
        <p:nvSpPr>
          <p:cNvPr id="19" name="Line 77"/>
          <p:cNvSpPr>
            <a:spLocks noChangeShapeType="1"/>
          </p:cNvSpPr>
          <p:nvPr/>
        </p:nvSpPr>
        <p:spPr bwMode="auto">
          <a:xfrm>
            <a:off x="15111428" y="5455197"/>
            <a:ext cx="2771774" cy="18504"/>
          </a:xfrm>
          <a:prstGeom prst="line">
            <a:avLst/>
          </a:prstGeom>
          <a:noFill/>
          <a:ln w="762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20" name="Line 78"/>
          <p:cNvSpPr>
            <a:spLocks noChangeShapeType="1"/>
          </p:cNvSpPr>
          <p:nvPr/>
        </p:nvSpPr>
        <p:spPr bwMode="auto">
          <a:xfrm>
            <a:off x="17883201" y="5532603"/>
            <a:ext cx="3176" cy="1995323"/>
          </a:xfrm>
          <a:prstGeom prst="line">
            <a:avLst/>
          </a:prstGeom>
          <a:noFill/>
          <a:ln w="76200">
            <a:solidFill>
              <a:srgbClr val="99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21" name="Rectangle 79"/>
          <p:cNvSpPr>
            <a:spLocks noChangeArrowheads="1"/>
          </p:cNvSpPr>
          <p:nvPr/>
        </p:nvSpPr>
        <p:spPr bwMode="auto">
          <a:xfrm>
            <a:off x="18616627" y="5029200"/>
            <a:ext cx="3767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22" name="Rectangle 80"/>
          <p:cNvSpPr>
            <a:spLocks noChangeArrowheads="1"/>
          </p:cNvSpPr>
          <p:nvPr/>
        </p:nvSpPr>
        <p:spPr bwMode="auto">
          <a:xfrm>
            <a:off x="20423201" y="7407276"/>
            <a:ext cx="2725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" name="Line 81"/>
          <p:cNvSpPr>
            <a:spLocks noChangeShapeType="1"/>
          </p:cNvSpPr>
          <p:nvPr/>
        </p:nvSpPr>
        <p:spPr bwMode="auto">
          <a:xfrm>
            <a:off x="15143653" y="3511027"/>
            <a:ext cx="0" cy="5359923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24" name="Oval 82"/>
          <p:cNvSpPr>
            <a:spLocks noChangeArrowheads="1"/>
          </p:cNvSpPr>
          <p:nvPr/>
        </p:nvSpPr>
        <p:spPr bwMode="auto">
          <a:xfrm>
            <a:off x="15107496" y="7493000"/>
            <a:ext cx="92074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25" name="Rectangle 83"/>
          <p:cNvSpPr>
            <a:spLocks noChangeArrowheads="1"/>
          </p:cNvSpPr>
          <p:nvPr/>
        </p:nvSpPr>
        <p:spPr bwMode="auto">
          <a:xfrm>
            <a:off x="14822515" y="7331074"/>
            <a:ext cx="469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6" name="Oval 84"/>
          <p:cNvSpPr>
            <a:spLocks noChangeArrowheads="1"/>
          </p:cNvSpPr>
          <p:nvPr/>
        </p:nvSpPr>
        <p:spPr bwMode="auto">
          <a:xfrm>
            <a:off x="17879269" y="5435600"/>
            <a:ext cx="92076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27" name="Rectangle 85"/>
          <p:cNvSpPr>
            <a:spLocks noChangeArrowheads="1"/>
          </p:cNvSpPr>
          <p:nvPr/>
        </p:nvSpPr>
        <p:spPr bwMode="auto">
          <a:xfrm>
            <a:off x="18029251" y="4724400"/>
            <a:ext cx="2051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b="1" i="1" dirty="0">
                <a:solidFill>
                  <a:srgbClr val="99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</a:t>
            </a:r>
          </a:p>
        </p:txBody>
      </p:sp>
      <p:sp>
        <p:nvSpPr>
          <p:cNvPr id="28" name="Oval 86"/>
          <p:cNvSpPr>
            <a:spLocks noChangeArrowheads="1"/>
          </p:cNvSpPr>
          <p:nvPr/>
        </p:nvSpPr>
        <p:spPr bwMode="auto">
          <a:xfrm>
            <a:off x="15124600" y="5416550"/>
            <a:ext cx="92074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29" name="Rectangle 87"/>
          <p:cNvSpPr>
            <a:spLocks noChangeArrowheads="1"/>
          </p:cNvSpPr>
          <p:nvPr/>
        </p:nvSpPr>
        <p:spPr bwMode="auto">
          <a:xfrm>
            <a:off x="14641528" y="5060950"/>
            <a:ext cx="6000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b</a:t>
            </a:r>
            <a:endParaRPr lang="en-US" sz="4800" i="1" baseline="-250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Oval 88"/>
          <p:cNvSpPr>
            <a:spLocks noChangeArrowheads="1"/>
          </p:cNvSpPr>
          <p:nvPr/>
        </p:nvSpPr>
        <p:spPr bwMode="auto">
          <a:xfrm>
            <a:off x="17827993" y="7475910"/>
            <a:ext cx="92076" cy="92076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31" name="Rectangle 89"/>
          <p:cNvSpPr>
            <a:spLocks noChangeArrowheads="1"/>
          </p:cNvSpPr>
          <p:nvPr/>
        </p:nvSpPr>
        <p:spPr bwMode="auto">
          <a:xfrm>
            <a:off x="17680002" y="7467600"/>
            <a:ext cx="3077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a</a:t>
            </a:r>
            <a:endParaRPr lang="en-US" sz="4800" i="1" baseline="-250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 90"/>
          <p:cNvSpPr>
            <a:spLocks noChangeArrowheads="1"/>
          </p:cNvSpPr>
          <p:nvPr/>
        </p:nvSpPr>
        <p:spPr bwMode="auto">
          <a:xfrm>
            <a:off x="14632001" y="3232150"/>
            <a:ext cx="2725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i="1" dirty="0">
                <a:solidFill>
                  <a:srgbClr val="993300"/>
                </a:solidFill>
                <a:latin typeface="Times New Roman" panose="02020603050405020304" pitchFamily="18" charset="0"/>
              </a:rPr>
              <a:t>y</a:t>
            </a:r>
          </a:p>
        </p:txBody>
      </p:sp>
      <p:grpSp>
        <p:nvGrpSpPr>
          <p:cNvPr id="33" name="Group 91"/>
          <p:cNvGrpSpPr>
            <a:grpSpLocks/>
          </p:cNvGrpSpPr>
          <p:nvPr/>
        </p:nvGrpSpPr>
        <p:grpSpPr bwMode="auto">
          <a:xfrm>
            <a:off x="15592792" y="4552122"/>
            <a:ext cx="4663156" cy="2186633"/>
            <a:chOff x="3402" y="1464"/>
            <a:chExt cx="1437" cy="651"/>
          </a:xfrm>
        </p:grpSpPr>
        <p:sp>
          <p:nvSpPr>
            <p:cNvPr id="34" name="Rectangle 92"/>
            <p:cNvSpPr>
              <a:spLocks noChangeArrowheads="1"/>
            </p:cNvSpPr>
            <p:nvPr/>
          </p:nvSpPr>
          <p:spPr bwMode="auto">
            <a:xfrm>
              <a:off x="4656" y="1882"/>
              <a:ext cx="1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800" b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5" name="Line 93"/>
            <p:cNvSpPr>
              <a:spLocks noChangeShapeType="1"/>
            </p:cNvSpPr>
            <p:nvPr/>
          </p:nvSpPr>
          <p:spPr bwMode="auto">
            <a:xfrm>
              <a:off x="3402" y="1464"/>
              <a:ext cx="1038" cy="39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CC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36" name="Line 94"/>
          <p:cNvSpPr>
            <a:spLocks noChangeShapeType="1"/>
          </p:cNvSpPr>
          <p:nvPr/>
        </p:nvSpPr>
        <p:spPr bwMode="auto">
          <a:xfrm>
            <a:off x="14393877" y="7540626"/>
            <a:ext cx="6334124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346410"/>
              </p:ext>
            </p:extLst>
          </p:nvPr>
        </p:nvGraphicFramePr>
        <p:xfrm>
          <a:off x="4258923" y="3410805"/>
          <a:ext cx="2209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0" name="Equation" r:id="rId3" imgW="1104840" imgH="609480" progId="Equation.DSMT4">
                  <p:embed/>
                </p:oleObj>
              </mc:Choice>
              <mc:Fallback>
                <p:oleObj name="Equation" r:id="rId3" imgW="1104840" imgH="609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8923" y="3410805"/>
                        <a:ext cx="22098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40492"/>
              </p:ext>
            </p:extLst>
          </p:nvPr>
        </p:nvGraphicFramePr>
        <p:xfrm>
          <a:off x="2286790" y="5828773"/>
          <a:ext cx="4724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1" name="Equation" r:id="rId5" imgW="2361960" imgH="609480" progId="Equation.DSMT4">
                  <p:embed/>
                </p:oleObj>
              </mc:Choice>
              <mc:Fallback>
                <p:oleObj name="Equation" r:id="rId5" imgW="2361960" imgH="60948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790" y="5828773"/>
                        <a:ext cx="47244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66031"/>
              </p:ext>
            </p:extLst>
          </p:nvPr>
        </p:nvGraphicFramePr>
        <p:xfrm>
          <a:off x="1782403" y="6979808"/>
          <a:ext cx="8788402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2" name="Equation" r:id="rId7" imgW="4394160" imgH="838080" progId="Equation.DSMT4">
                  <p:embed/>
                </p:oleObj>
              </mc:Choice>
              <mc:Fallback>
                <p:oleObj name="Equation" r:id="rId7" imgW="4394160" imgH="83808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2403" y="6979808"/>
                        <a:ext cx="8788402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06387" y="10008015"/>
            <a:ext cx="23622000" cy="2463820"/>
            <a:chOff x="0" y="3353264"/>
            <a:chExt cx="8948737" cy="1231910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0" y="3449357"/>
              <a:ext cx="8948737" cy="1031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6400" dirty="0">
                  <a:latin typeface="Times New Roman" panose="02020603050405020304" pitchFamily="18" charset="0"/>
                </a:rPr>
                <a:t>Ta </a:t>
              </a:r>
              <a:r>
                <a:rPr lang="en-US" sz="6400" dirty="0" err="1">
                  <a:latin typeface="Times New Roman" panose="02020603050405020304" pitchFamily="18" charset="0"/>
                </a:rPr>
                <a:t>gọi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phương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trình</a:t>
              </a:r>
              <a:r>
                <a:rPr lang="en-US" sz="6400" dirty="0">
                  <a:latin typeface="Times New Roman" panose="02020603050405020304" pitchFamily="18" charset="0"/>
                </a:rPr>
                <a:t>                                                       </a:t>
              </a:r>
              <a:r>
                <a:rPr lang="en-US" sz="6400" dirty="0" err="1">
                  <a:latin typeface="Times New Roman" panose="02020603050405020304" pitchFamily="18" charset="0"/>
                </a:rPr>
                <a:t>là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phương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trình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6400" dirty="0" err="1">
                  <a:latin typeface="Times New Roman" panose="02020603050405020304" pitchFamily="18" charset="0"/>
                </a:rPr>
                <a:t>của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tròn</a:t>
              </a:r>
              <a:r>
                <a:rPr lang="en-US" sz="6400" dirty="0">
                  <a:latin typeface="Times New Roman" panose="02020603050405020304" pitchFamily="18" charset="0"/>
                </a:rPr>
                <a:t>        </a:t>
              </a:r>
              <a:r>
                <a:rPr lang="en-US" sz="6400" dirty="0" err="1">
                  <a:latin typeface="Times New Roman" panose="02020603050405020304" pitchFamily="18" charset="0"/>
                </a:rPr>
                <a:t>tâm</a:t>
              </a:r>
              <a:r>
                <a:rPr lang="en-US" sz="6400" dirty="0">
                  <a:latin typeface="Times New Roman" panose="02020603050405020304" pitchFamily="18" charset="0"/>
                </a:rPr>
                <a:t>  </a:t>
              </a:r>
              <a:r>
                <a:rPr lang="en-US" sz="6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      </a:t>
              </a:r>
              <a:r>
                <a:rPr lang="en-US" sz="6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6400" dirty="0" err="1">
                  <a:latin typeface="Times New Roman" panose="02020603050405020304" pitchFamily="18" charset="0"/>
                </a:rPr>
                <a:t>bán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 err="1">
                  <a:latin typeface="Times New Roman" panose="02020603050405020304" pitchFamily="18" charset="0"/>
                </a:rPr>
                <a:t>kính</a:t>
              </a:r>
              <a:r>
                <a:rPr lang="en-US" sz="6400" dirty="0">
                  <a:latin typeface="Times New Roman" panose="02020603050405020304" pitchFamily="18" charset="0"/>
                </a:rPr>
                <a:t> </a:t>
              </a:r>
              <a:r>
                <a:rPr lang="en-US" sz="6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400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6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6400" dirty="0">
                  <a:latin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7505206"/>
                </p:ext>
              </p:extLst>
            </p:nvPr>
          </p:nvGraphicFramePr>
          <p:xfrm>
            <a:off x="2570135" y="3353264"/>
            <a:ext cx="3708400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73" name="Equation" r:id="rId9" imgW="3708360" imgH="711000" progId="Equation.DSMT4">
                    <p:embed/>
                  </p:oleObj>
                </mc:Choice>
                <mc:Fallback>
                  <p:oleObj name="Equation" r:id="rId9" imgW="3708360" imgH="71100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70135" y="3353264"/>
                          <a:ext cx="3708400" cy="727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1382741"/>
                </p:ext>
              </p:extLst>
            </p:nvPr>
          </p:nvGraphicFramePr>
          <p:xfrm>
            <a:off x="3037168" y="3975574"/>
            <a:ext cx="10668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74" name="Equation" r:id="rId11" imgW="1066680" imgH="609480" progId="Equation.DSMT4">
                    <p:embed/>
                  </p:oleObj>
                </mc:Choice>
                <mc:Fallback>
                  <p:oleObj name="Equation" r:id="rId11" imgW="1066680" imgH="60948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37168" y="3975574"/>
                          <a:ext cx="10668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49981"/>
              </p:ext>
            </p:extLst>
          </p:nvPr>
        </p:nvGraphicFramePr>
        <p:xfrm>
          <a:off x="1858326" y="8616068"/>
          <a:ext cx="8458200" cy="1457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5" name="Equation" r:id="rId13" imgW="4228920" imgH="711000" progId="Equation.DSMT4">
                  <p:embed/>
                </p:oleObj>
              </mc:Choice>
              <mc:Fallback>
                <p:oleObj name="Equation" r:id="rId13" imgW="4228920" imgH="71100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8326" y="8616068"/>
                        <a:ext cx="8458200" cy="1457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31101"/>
              </p:ext>
            </p:extLst>
          </p:nvPr>
        </p:nvGraphicFramePr>
        <p:xfrm>
          <a:off x="5552902" y="11158667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6" name="Equation" r:id="rId15" imgW="609480" imgH="609480" progId="Equation.DSMT4">
                  <p:embed/>
                </p:oleObj>
              </mc:Choice>
              <mc:Fallback>
                <p:oleObj name="Equation" r:id="rId15" imgW="609480" imgH="60948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52902" y="11158667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50408"/>
              </p:ext>
            </p:extLst>
          </p:nvPr>
        </p:nvGraphicFramePr>
        <p:xfrm>
          <a:off x="5552902" y="4903720"/>
          <a:ext cx="609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7" name="Equation" r:id="rId17" imgW="304560" imgH="330120" progId="Equation.DSMT4">
                  <p:embed/>
                </p:oleObj>
              </mc:Choice>
              <mc:Fallback>
                <p:oleObj name="Equation" r:id="rId17" imgW="304560" imgH="33012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52902" y="4903720"/>
                        <a:ext cx="6096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69783"/>
              </p:ext>
            </p:extLst>
          </p:nvPr>
        </p:nvGraphicFramePr>
        <p:xfrm>
          <a:off x="7183314" y="5999356"/>
          <a:ext cx="3556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8" name="Equation" r:id="rId19" imgW="1777680" imgH="342720" progId="Equation.DSMT4">
                  <p:embed/>
                </p:oleObj>
              </mc:Choice>
              <mc:Fallback>
                <p:oleObj name="Equation" r:id="rId19" imgW="1777680" imgH="34272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83314" y="5999356"/>
                        <a:ext cx="3556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055046"/>
              </p:ext>
            </p:extLst>
          </p:nvPr>
        </p:nvGraphicFramePr>
        <p:xfrm>
          <a:off x="12984118" y="2438703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9" name="Equation" r:id="rId21" imgW="609480" imgH="609480" progId="Equation.DSMT4">
                  <p:embed/>
                </p:oleObj>
              </mc:Choice>
              <mc:Fallback>
                <p:oleObj name="Equation" r:id="rId21" imgW="609480" imgH="60948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984118" y="2438703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620699"/>
              </p:ext>
            </p:extLst>
          </p:nvPr>
        </p:nvGraphicFramePr>
        <p:xfrm>
          <a:off x="16867201" y="10220328"/>
          <a:ext cx="1016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80" name="Equation" r:id="rId23" imgW="507960" imgH="609480" progId="Equation.DSMT4">
                  <p:embed/>
                </p:oleObj>
              </mc:Choice>
              <mc:Fallback>
                <p:oleObj name="Equation" r:id="rId23" imgW="507960" imgH="60948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867201" y="10220328"/>
                        <a:ext cx="1016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12892" y="1690900"/>
            <a:ext cx="2167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I. PHƯƠNG TRÌNH ĐƯỜNG TRÒN CÓ TÂM VÀ BÁN KÍNH CHO TRƯỚC</a:t>
            </a:r>
          </a:p>
        </p:txBody>
      </p:sp>
    </p:spTree>
    <p:extLst>
      <p:ext uri="{BB962C8B-B14F-4D97-AF65-F5344CB8AC3E}">
        <p14:creationId xmlns:p14="http://schemas.microsoft.com/office/powerpoint/2010/main" val="1473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 animBg="1"/>
      <p:bldP spid="15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1572061"/>
            <a:ext cx="21699500" cy="1754326"/>
            <a:chOff x="1082675" y="1892299"/>
            <a:chExt cx="22111365" cy="1754322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326" y="1892299"/>
              <a:ext cx="22083714" cy="1754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PHƯƠNG TRÌNH ĐƯỜNG TRÒN CÓ TÂM VÀ BÁN KÍNH CHO TRƯỚC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" y="2411580"/>
            <a:ext cx="24160162" cy="3395713"/>
            <a:chOff x="1076414" y="4334859"/>
            <a:chExt cx="22325581" cy="2509798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2"/>
              <a:ext cx="21868726" cy="217356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7215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94398" y="5638800"/>
            <a:ext cx="23665766" cy="7832507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76200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7620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92138" cy="80021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98501" y="2753664"/>
            <a:ext cx="221936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600" dirty="0">
                <a:latin typeface="Times New Roman" panose="02020603050405020304" pitchFamily="18" charset="0"/>
              </a:rPr>
              <a:t>Cho 2 </a:t>
            </a:r>
            <a:r>
              <a:rPr lang="en-US" sz="6600" dirty="0" err="1">
                <a:latin typeface="Times New Roman" panose="02020603050405020304" pitchFamily="18" charset="0"/>
              </a:rPr>
              <a:t>điểm</a:t>
            </a:r>
            <a:r>
              <a:rPr lang="en-US" sz="6600" dirty="0">
                <a:latin typeface="Times New Roman" panose="02020603050405020304" pitchFamily="18" charset="0"/>
              </a:rPr>
              <a:t>                </a:t>
            </a:r>
            <a:r>
              <a:rPr lang="en-US" sz="6600" dirty="0" err="1">
                <a:latin typeface="Times New Roman" panose="02020603050405020304" pitchFamily="18" charset="0"/>
              </a:rPr>
              <a:t>và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en-US" sz="6600" dirty="0">
                <a:latin typeface="Times New Roman" panose="02020603050405020304" pitchFamily="18" charset="0"/>
              </a:rPr>
              <a:t>  a)</a:t>
            </a:r>
            <a:r>
              <a:rPr lang="vi-VN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Viết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phương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trình</a:t>
            </a:r>
            <a:r>
              <a:rPr lang="vi-VN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đường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tròn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vi-VN" sz="6600" dirty="0">
                <a:latin typeface="Times New Roman" panose="02020603050405020304" pitchFamily="18" charset="0"/>
              </a:rPr>
              <a:t>(C) </a:t>
            </a:r>
            <a:r>
              <a:rPr lang="en-US" sz="6600" dirty="0" err="1">
                <a:latin typeface="Times New Roman" panose="02020603050405020304" pitchFamily="18" charset="0"/>
              </a:rPr>
              <a:t>tâm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i="1" dirty="0">
                <a:latin typeface="Times New Roman" panose="02020603050405020304" pitchFamily="18" charset="0"/>
              </a:rPr>
              <a:t>A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và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đi</a:t>
            </a:r>
            <a:r>
              <a:rPr lang="en-US" sz="6600" dirty="0">
                <a:latin typeface="Times New Roman" panose="02020603050405020304" pitchFamily="18" charset="0"/>
              </a:rPr>
              <a:t> qua </a:t>
            </a:r>
            <a:r>
              <a:rPr lang="en-US" sz="6600" i="1" dirty="0">
                <a:latin typeface="Times New Roman" panose="02020603050405020304" pitchFamily="18" charset="0"/>
              </a:rPr>
              <a:t>B.</a:t>
            </a:r>
            <a:endParaRPr lang="en-US" sz="6600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sz="6600" dirty="0">
                <a:latin typeface="Times New Roman" panose="02020603050405020304" pitchFamily="18" charset="0"/>
              </a:rPr>
              <a:t>  b) </a:t>
            </a:r>
            <a:r>
              <a:rPr lang="en-US" sz="6600" dirty="0" err="1">
                <a:latin typeface="Times New Roman" panose="02020603050405020304" pitchFamily="18" charset="0"/>
              </a:rPr>
              <a:t>Viết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phương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trình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đường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tròn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đường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</a:rPr>
              <a:t>kính</a:t>
            </a:r>
            <a:r>
              <a:rPr lang="en-US" sz="6600" dirty="0">
                <a:latin typeface="Times New Roman" panose="02020603050405020304" pitchFamily="18" charset="0"/>
              </a:rPr>
              <a:t> </a:t>
            </a:r>
            <a:r>
              <a:rPr lang="en-US" sz="6600" i="1" dirty="0">
                <a:latin typeface="Times New Roman" panose="02020603050405020304" pitchFamily="18" charset="0"/>
              </a:rPr>
              <a:t>AB</a:t>
            </a:r>
            <a:r>
              <a:rPr lang="en-US" sz="6600" dirty="0">
                <a:latin typeface="Times New Roman" panose="02020603050405020304" pitchFamily="18" charset="0"/>
              </a:rPr>
              <a:t> .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929594"/>
              </p:ext>
            </p:extLst>
          </p:nvPr>
        </p:nvGraphicFramePr>
        <p:xfrm>
          <a:off x="8682195" y="2839667"/>
          <a:ext cx="2908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6" name="Equation" r:id="rId4" imgW="2908080" imgH="1155600" progId="Equation.DSMT4">
                  <p:embed/>
                </p:oleObj>
              </mc:Choice>
              <mc:Fallback>
                <p:oleObj name="Equation" r:id="rId4" imgW="2908080" imgH="11556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2195" y="2839667"/>
                        <a:ext cx="2908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09186"/>
              </p:ext>
            </p:extLst>
          </p:nvPr>
        </p:nvGraphicFramePr>
        <p:xfrm>
          <a:off x="12858750" y="2813050"/>
          <a:ext cx="2781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7" name="Equation" r:id="rId6" imgW="2781000" imgH="1155600" progId="Equation.DSMT4">
                  <p:embed/>
                </p:oleObj>
              </mc:Choice>
              <mc:Fallback>
                <p:oleObj name="Equation" r:id="rId6" imgW="2781000" imgH="115560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58750" y="2813050"/>
                        <a:ext cx="2781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4279881" y="6678674"/>
            <a:ext cx="198071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sz="2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>
                <a:latin typeface="Times New Roman" panose="02020603050405020304" pitchFamily="18" charset="0"/>
              </a:rPr>
              <a:t>a) </a:t>
            </a:r>
            <a:r>
              <a:rPr lang="vi-VN" sz="6400" u="none" dirty="0">
                <a:latin typeface="Times New Roman" panose="02020603050405020304" pitchFamily="18" charset="0"/>
              </a:rPr>
              <a:t>Đường tròn</a:t>
            </a:r>
            <a:r>
              <a:rPr lang="en-US" sz="6400" u="none" dirty="0">
                <a:latin typeface="Times New Roman" panose="02020603050405020304" pitchFamily="18" charset="0"/>
              </a:rPr>
              <a:t> (C) </a:t>
            </a:r>
            <a:r>
              <a:rPr lang="en-US" sz="6400" u="none" dirty="0" err="1">
                <a:latin typeface="Times New Roman" panose="02020603050405020304" pitchFamily="18" charset="0"/>
              </a:rPr>
              <a:t>tâm</a:t>
            </a:r>
            <a:r>
              <a:rPr lang="en-US" sz="6400" dirty="0">
                <a:latin typeface="Times New Roman" panose="02020603050405020304" pitchFamily="18" charset="0"/>
              </a:rPr>
              <a:t>            </a:t>
            </a:r>
            <a:r>
              <a:rPr lang="en-US" sz="6400" u="none" dirty="0">
                <a:latin typeface="Times New Roman" panose="02020603050405020304" pitchFamily="18" charset="0"/>
              </a:rPr>
              <a:t>     </a:t>
            </a:r>
            <a:r>
              <a:rPr lang="en-US" sz="6400" u="none" dirty="0" err="1">
                <a:latin typeface="Times New Roman" panose="02020603050405020304" pitchFamily="18" charset="0"/>
              </a:rPr>
              <a:t>và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nhận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i="1" u="none" dirty="0">
                <a:latin typeface="Times New Roman" panose="02020603050405020304" pitchFamily="18" charset="0"/>
              </a:rPr>
              <a:t>AB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làm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bán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kính</a:t>
            </a:r>
            <a:r>
              <a:rPr lang="en-US" sz="6400" u="none" dirty="0">
                <a:latin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800063"/>
              </p:ext>
            </p:extLst>
          </p:nvPr>
        </p:nvGraphicFramePr>
        <p:xfrm>
          <a:off x="12041187" y="6691580"/>
          <a:ext cx="2908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8" name="Equation" r:id="rId8" imgW="2908080" imgH="1155600" progId="Equation.DSMT4">
                  <p:embed/>
                </p:oleObj>
              </mc:Choice>
              <mc:Fallback>
                <p:oleObj name="Equation" r:id="rId8" imgW="2908080" imgH="115560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41187" y="6691580"/>
                        <a:ext cx="2908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80948"/>
              </p:ext>
            </p:extLst>
          </p:nvPr>
        </p:nvGraphicFramePr>
        <p:xfrm>
          <a:off x="611187" y="8788400"/>
          <a:ext cx="94615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9" name="Equation" r:id="rId10" imgW="9461160" imgH="1346040" progId="Equation.DSMT4">
                  <p:embed/>
                </p:oleObj>
              </mc:Choice>
              <mc:Fallback>
                <p:oleObj name="Equation" r:id="rId10" imgW="9461160" imgH="134604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187" y="8788400"/>
                        <a:ext cx="94615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534987" y="9928418"/>
            <a:ext cx="105845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u="none" dirty="0">
                <a:latin typeface="Times New Roman" panose="02020603050405020304" pitchFamily="18" charset="0"/>
              </a:rPr>
              <a:t>b) </a:t>
            </a:r>
            <a:r>
              <a:rPr lang="en-US" sz="6400" u="none" dirty="0" err="1">
                <a:latin typeface="Times New Roman" panose="02020603050405020304" pitchFamily="18" charset="0"/>
              </a:rPr>
              <a:t>Tâm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i="1" u="none" dirty="0">
                <a:latin typeface="Times New Roman" panose="02020603050405020304" pitchFamily="18" charset="0"/>
                <a:sym typeface="Symbol" panose="05050102010706020507" pitchFamily="18" charset="2"/>
              </a:rPr>
              <a:t></a:t>
            </a:r>
            <a:r>
              <a:rPr lang="en-US" sz="6400" u="none" dirty="0">
                <a:latin typeface="Times New Roman" panose="02020603050405020304" pitchFamily="18" charset="0"/>
              </a:rPr>
              <a:t>  </a:t>
            </a:r>
            <a:r>
              <a:rPr lang="en-US" sz="6400" u="none" dirty="0" err="1">
                <a:latin typeface="Times New Roman" panose="02020603050405020304" pitchFamily="18" charset="0"/>
              </a:rPr>
              <a:t>là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trung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điểm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của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i="1" u="none" dirty="0">
                <a:latin typeface="Times New Roman" panose="02020603050405020304" pitchFamily="18" charset="0"/>
              </a:rPr>
              <a:t>AB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408933"/>
              </p:ext>
            </p:extLst>
          </p:nvPr>
        </p:nvGraphicFramePr>
        <p:xfrm>
          <a:off x="17324450" y="10197149"/>
          <a:ext cx="3187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0" name="Equation" r:id="rId12" imgW="3187440" imgH="1155600" progId="Equation.DSMT4">
                  <p:embed/>
                </p:oleObj>
              </mc:Choice>
              <mc:Fallback>
                <p:oleObj name="Equation" r:id="rId12" imgW="3187440" imgH="11556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324450" y="10197149"/>
                        <a:ext cx="31877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611187" y="11231004"/>
            <a:ext cx="45354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u="none" dirty="0" err="1">
                <a:latin typeface="Times New Roman" panose="02020603050405020304" pitchFamily="18" charset="0"/>
              </a:rPr>
              <a:t>Bán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kính</a:t>
            </a:r>
            <a:r>
              <a:rPr lang="en-US" sz="6400" u="none" dirty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632028" y="12344400"/>
            <a:ext cx="101056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u="none" dirty="0" err="1">
                <a:latin typeface="Times New Roman" panose="02020603050405020304" pitchFamily="18" charset="0"/>
              </a:rPr>
              <a:t>Vậy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phương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trình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đường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tròn</a:t>
            </a:r>
            <a:r>
              <a:rPr lang="en-US" sz="6400" u="none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03698"/>
              </p:ext>
            </p:extLst>
          </p:nvPr>
        </p:nvGraphicFramePr>
        <p:xfrm>
          <a:off x="10834687" y="12344400"/>
          <a:ext cx="90551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1" name="Equation" r:id="rId14" imgW="9055080" imgH="1346040" progId="Equation.DSMT4">
                  <p:embed/>
                </p:oleObj>
              </mc:Choice>
              <mc:Fallback>
                <p:oleObj name="Equation" r:id="rId14" imgW="9055080" imgH="13460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834687" y="12344400"/>
                        <a:ext cx="90551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10507"/>
              </p:ext>
            </p:extLst>
          </p:nvPr>
        </p:nvGraphicFramePr>
        <p:xfrm>
          <a:off x="611187" y="7721600"/>
          <a:ext cx="119888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2" name="Equation" r:id="rId16" imgW="11988720" imgH="1346040" progId="Equation.DSMT4">
                  <p:embed/>
                </p:oleObj>
              </mc:Choice>
              <mc:Fallback>
                <p:oleObj name="Equation" r:id="rId16" imgW="11988720" imgH="134604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1187" y="7721600"/>
                        <a:ext cx="119888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60551"/>
              </p:ext>
            </p:extLst>
          </p:nvPr>
        </p:nvGraphicFramePr>
        <p:xfrm>
          <a:off x="4073395" y="10971213"/>
          <a:ext cx="5511800" cy="167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3" name="Equation" r:id="rId18" imgW="5511600" imgH="1892160" progId="Equation.DSMT4">
                  <p:embed/>
                </p:oleObj>
              </mc:Choice>
              <mc:Fallback>
                <p:oleObj name="Equation" r:id="rId18" imgW="5511600" imgH="189216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73395" y="10971213"/>
                        <a:ext cx="5511800" cy="167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95177"/>
              </p:ext>
            </p:extLst>
          </p:nvPr>
        </p:nvGraphicFramePr>
        <p:xfrm>
          <a:off x="10952318" y="8785912"/>
          <a:ext cx="6315076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4" name="Equation" r:id="rId20" imgW="2793960" imgH="2108160" progId="Equation.DSMT4">
                  <p:embed/>
                </p:oleObj>
              </mc:Choice>
              <mc:Fallback>
                <p:oleObj name="Equation" r:id="rId20" imgW="2793960" imgH="2108160" progId="Equation.DSMT4">
                  <p:embed/>
                  <p:pic>
                    <p:nvPicPr>
                      <p:cNvPr id="38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2318" y="8785912"/>
                        <a:ext cx="6315076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1" grpId="0"/>
      <p:bldP spid="55" grpId="0"/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/>
          <p:cNvSpPr>
            <a:spLocks noChangeAspect="1" noChangeArrowheads="1" noTextEdit="1"/>
          </p:cNvSpPr>
          <p:nvPr/>
        </p:nvSpPr>
        <p:spPr bwMode="auto">
          <a:xfrm>
            <a:off x="12498387" y="3352801"/>
            <a:ext cx="8077200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0924" y="3349043"/>
            <a:ext cx="1846210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 err="1">
                <a:latin typeface="Times New Roman" panose="02020603050405020304" pitchFamily="18" charset="0"/>
              </a:rPr>
              <a:t>Trên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mặt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phẳng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i="1" dirty="0">
                <a:latin typeface="Times New Roman" panose="02020603050405020304" pitchFamily="18" charset="0"/>
              </a:rPr>
              <a:t>Oxy</a:t>
            </a:r>
            <a:r>
              <a:rPr lang="vi-VN" sz="6400" dirty="0">
                <a:latin typeface="Times New Roman" panose="02020603050405020304" pitchFamily="18" charset="0"/>
              </a:rPr>
              <a:t>,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phương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trình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đường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tròn</a:t>
            </a:r>
            <a:r>
              <a:rPr lang="en-US" sz="6400" dirty="0">
                <a:latin typeface="Times New Roman" panose="02020603050405020304" pitchFamily="18" charset="0"/>
              </a:rPr>
              <a:t>       </a:t>
            </a:r>
            <a:r>
              <a:rPr lang="en-US" sz="6400" dirty="0" err="1">
                <a:latin typeface="Times New Roman" panose="02020603050405020304" pitchFamily="18" charset="0"/>
              </a:rPr>
              <a:t>có</a:t>
            </a:r>
            <a:r>
              <a:rPr lang="en-US" sz="6400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53637" y="4488117"/>
            <a:ext cx="25471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latin typeface="Times New Roman" panose="02020603050405020304" pitchFamily="18" charset="0"/>
              </a:rPr>
              <a:t>+ </a:t>
            </a:r>
            <a:r>
              <a:rPr lang="en-US" sz="6400" dirty="0" err="1">
                <a:latin typeface="Times New Roman" panose="02020603050405020304" pitchFamily="18" charset="0"/>
              </a:rPr>
              <a:t>Tâm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01968" y="5741515"/>
            <a:ext cx="62007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latin typeface="Times New Roman" panose="02020603050405020304" pitchFamily="18" charset="0"/>
              </a:rPr>
              <a:t>+ </a:t>
            </a:r>
            <a:r>
              <a:rPr lang="en-US" sz="6400" dirty="0" err="1">
                <a:latin typeface="Times New Roman" panose="02020603050405020304" pitchFamily="18" charset="0"/>
              </a:rPr>
              <a:t>Bán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</a:rPr>
              <a:t>kính</a:t>
            </a:r>
            <a:r>
              <a:rPr lang="en-US" sz="6400" dirty="0">
                <a:latin typeface="Times New Roman" panose="02020603050405020304" pitchFamily="18" charset="0"/>
              </a:rPr>
              <a:t> </a:t>
            </a:r>
            <a:endParaRPr lang="en-US" sz="6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8442"/>
              </p:ext>
            </p:extLst>
          </p:nvPr>
        </p:nvGraphicFramePr>
        <p:xfrm>
          <a:off x="4194964" y="4504477"/>
          <a:ext cx="2209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" name="Equation" r:id="rId3" imgW="1104840" imgH="609480" progId="Equation.DSMT4">
                  <p:embed/>
                </p:oleObj>
              </mc:Choice>
              <mc:Fallback>
                <p:oleObj name="Equation" r:id="rId3" imgW="1104840" imgH="609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4964" y="4504477"/>
                        <a:ext cx="22098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24855"/>
              </p:ext>
            </p:extLst>
          </p:nvPr>
        </p:nvGraphicFramePr>
        <p:xfrm>
          <a:off x="3498651" y="6675630"/>
          <a:ext cx="14706601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" name="Equation" r:id="rId5" imgW="7353000" imgH="1346040" progId="Equation.DSMT4">
                  <p:embed/>
                </p:oleObj>
              </mc:Choice>
              <mc:Fallback>
                <p:oleObj name="Equation" r:id="rId5" imgW="7353000" imgH="1346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8651" y="6675630"/>
                        <a:ext cx="14706601" cy="275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864045"/>
              </p:ext>
            </p:extLst>
          </p:nvPr>
        </p:nvGraphicFramePr>
        <p:xfrm>
          <a:off x="5736032" y="5932590"/>
          <a:ext cx="609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" name="Equation" r:id="rId7" imgW="304560" imgH="330120" progId="Equation.DSMT4">
                  <p:embed/>
                </p:oleObj>
              </mc:Choice>
              <mc:Fallback>
                <p:oleObj name="Equation" r:id="rId7" imgW="304560" imgH="33012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36032" y="5932590"/>
                        <a:ext cx="6096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210266"/>
              </p:ext>
            </p:extLst>
          </p:nvPr>
        </p:nvGraphicFramePr>
        <p:xfrm>
          <a:off x="16232187" y="3289275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" name="Equation" r:id="rId9" imgW="609480" imgH="609480" progId="Equation.DSMT4">
                  <p:embed/>
                </p:oleObj>
              </mc:Choice>
              <mc:Fallback>
                <p:oleObj name="Equation" r:id="rId9" imgW="609480" imgH="60948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232187" y="3289275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21257295" y="23694"/>
            <a:ext cx="3129880" cy="1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781849" cy="1679552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31404" y="2186882"/>
            <a:ext cx="24067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I. PHƯƠNG TRÌNH ĐƯỜNG TRÒN CÓ TÂM VÀ BÁN KÍNH CHO TRƯỚC</a:t>
            </a:r>
          </a:p>
        </p:txBody>
      </p:sp>
      <p:sp>
        <p:nvSpPr>
          <p:cNvPr id="54" name="Rectangle 53"/>
          <p:cNvSpPr/>
          <p:nvPr/>
        </p:nvSpPr>
        <p:spPr>
          <a:xfrm>
            <a:off x="-100487" y="9658324"/>
            <a:ext cx="31053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6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6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sz="6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3004850" y="9643618"/>
            <a:ext cx="185166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u="none" dirty="0" err="1">
                <a:latin typeface="Times New Roman" panose="02020603050405020304" pitchFamily="18" charset="0"/>
              </a:rPr>
              <a:t>Đường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tròn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có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tâm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i="1" u="none" dirty="0">
                <a:latin typeface="Times New Roman" panose="02020603050405020304" pitchFamily="18" charset="0"/>
              </a:rPr>
              <a:t>O</a:t>
            </a:r>
            <a:r>
              <a:rPr lang="en-US" sz="6400" u="none" dirty="0">
                <a:latin typeface="Times New Roman" panose="02020603050405020304" pitchFamily="18" charset="0"/>
              </a:rPr>
              <a:t>(0</a:t>
            </a:r>
            <a:r>
              <a:rPr lang="vi-VN" sz="6400" u="none" dirty="0">
                <a:latin typeface="Times New Roman" panose="02020603050405020304" pitchFamily="18" charset="0"/>
              </a:rPr>
              <a:t>;</a:t>
            </a:r>
            <a:r>
              <a:rPr lang="en-US" sz="6400" u="none" dirty="0">
                <a:latin typeface="Times New Roman" panose="02020603050405020304" pitchFamily="18" charset="0"/>
              </a:rPr>
              <a:t>0), </a:t>
            </a:r>
            <a:r>
              <a:rPr lang="en-US" sz="6400" u="none" dirty="0" err="1">
                <a:latin typeface="Times New Roman" panose="02020603050405020304" pitchFamily="18" charset="0"/>
              </a:rPr>
              <a:t>bán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kính</a:t>
            </a:r>
            <a:r>
              <a:rPr lang="en-US" sz="6400" u="none" dirty="0">
                <a:latin typeface="Times New Roman" panose="02020603050405020304" pitchFamily="18" charset="0"/>
              </a:rPr>
              <a:t> R </a:t>
            </a:r>
            <a:r>
              <a:rPr lang="en-US" sz="6400" u="none" dirty="0" err="1">
                <a:latin typeface="Times New Roman" panose="02020603050405020304" pitchFamily="18" charset="0"/>
              </a:rPr>
              <a:t>có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phương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trình</a:t>
            </a:r>
            <a:r>
              <a:rPr lang="en-US" sz="6400" u="none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20226"/>
              </p:ext>
            </p:extLst>
          </p:nvPr>
        </p:nvGraphicFramePr>
        <p:xfrm>
          <a:off x="6468723" y="10889839"/>
          <a:ext cx="8766458" cy="230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" name="Equation" r:id="rId13" imgW="6134040" imgH="1612800" progId="Equation.DSMT4">
                  <p:embed/>
                </p:oleObj>
              </mc:Choice>
              <mc:Fallback>
                <p:oleObj name="Equation" r:id="rId13" imgW="6134040" imgH="161280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68723" y="10889839"/>
                        <a:ext cx="8766458" cy="2305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9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68788" y="-30479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595469" y="4986411"/>
            <a:ext cx="17187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dirty="0">
                <a:latin typeface="Times New Roman" panose="02020603050405020304" pitchFamily="18" charset="0"/>
              </a:rPr>
              <a:t>  </a:t>
            </a:r>
            <a:r>
              <a:rPr lang="en-US" sz="6400" dirty="0" err="1">
                <a:latin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228638" y="177165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078787" y="8839201"/>
            <a:ext cx="167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17007" y="1940753"/>
            <a:ext cx="184011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06387" y="6172200"/>
            <a:ext cx="11695114" cy="15367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601072"/>
              </p:ext>
            </p:extLst>
          </p:nvPr>
        </p:nvGraphicFramePr>
        <p:xfrm>
          <a:off x="8512174" y="1778000"/>
          <a:ext cx="7416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7" name="Equation" r:id="rId3" imgW="3708360" imgH="711000" progId="Equation.DSMT4">
                  <p:embed/>
                </p:oleObj>
              </mc:Choice>
              <mc:Fallback>
                <p:oleObj name="Equation" r:id="rId3" imgW="3708360" imgH="7110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12174" y="1778000"/>
                        <a:ext cx="74168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89797"/>
              </p:ext>
            </p:extLst>
          </p:nvPr>
        </p:nvGraphicFramePr>
        <p:xfrm>
          <a:off x="1694720" y="4958331"/>
          <a:ext cx="762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8" name="Equation" r:id="rId5" imgW="380880" imgH="444240" progId="Equation.DSMT4">
                  <p:embed/>
                </p:oleObj>
              </mc:Choice>
              <mc:Fallback>
                <p:oleObj name="Equation" r:id="rId5" imgW="380880" imgH="4442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4720" y="4958331"/>
                        <a:ext cx="7620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814300"/>
              </p:ext>
            </p:extLst>
          </p:nvPr>
        </p:nvGraphicFramePr>
        <p:xfrm>
          <a:off x="594604" y="6373264"/>
          <a:ext cx="94742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9" name="Equation" r:id="rId7" imgW="4736880" imgH="545760" progId="Equation.DSMT4">
                  <p:embed/>
                </p:oleObj>
              </mc:Choice>
              <mc:Fallback>
                <p:oleObj name="Equation" r:id="rId7" imgW="4736880" imgH="54576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604" y="6373264"/>
                        <a:ext cx="94742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78106"/>
              </p:ext>
            </p:extLst>
          </p:nvPr>
        </p:nvGraphicFramePr>
        <p:xfrm>
          <a:off x="17561096" y="5031500"/>
          <a:ext cx="490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0" name="Equation" r:id="rId9" imgW="2450880" imgH="444240" progId="Equation.DSMT4">
                  <p:embed/>
                </p:oleObj>
              </mc:Choice>
              <mc:Fallback>
                <p:oleObj name="Equation" r:id="rId9" imgW="2450880" imgH="44424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61096" y="5031500"/>
                        <a:ext cx="4902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868014"/>
              </p:ext>
            </p:extLst>
          </p:nvPr>
        </p:nvGraphicFramePr>
        <p:xfrm>
          <a:off x="16200438" y="1980975"/>
          <a:ext cx="1016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1" name="Equation" r:id="rId11" imgW="507960" imgH="609480" progId="Equation.DSMT4">
                  <p:embed/>
                </p:oleObj>
              </mc:Choice>
              <mc:Fallback>
                <p:oleObj name="Equation" r:id="rId11" imgW="507960" imgH="6094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200438" y="1980975"/>
                        <a:ext cx="1016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969822"/>
              </p:ext>
            </p:extLst>
          </p:nvPr>
        </p:nvGraphicFramePr>
        <p:xfrm>
          <a:off x="10357021" y="6364287"/>
          <a:ext cx="1092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2" name="Equation" r:id="rId13" imgW="545760" imgH="609480" progId="Equation.DSMT4">
                  <p:embed/>
                </p:oleObj>
              </mc:Choice>
              <mc:Fallback>
                <p:oleObj name="Equation" r:id="rId13" imgW="545760" imgH="60948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57021" y="6364287"/>
                        <a:ext cx="1092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0" y="8946923"/>
            <a:ext cx="252167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u="none" dirty="0" err="1">
                <a:latin typeface="Times New Roman" panose="02020603050405020304" pitchFamily="18" charset="0"/>
              </a:rPr>
              <a:t>Có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phải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mọi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phương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trình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dạng</a:t>
            </a:r>
            <a:r>
              <a:rPr lang="en-US" sz="6400" u="none" dirty="0">
                <a:latin typeface="Times New Roman" panose="02020603050405020304" pitchFamily="18" charset="0"/>
              </a:rPr>
              <a:t>      </a:t>
            </a:r>
            <a:r>
              <a:rPr lang="en-US" sz="6400" u="none" dirty="0" err="1">
                <a:latin typeface="Times New Roman" panose="02020603050405020304" pitchFamily="18" charset="0"/>
              </a:rPr>
              <a:t>đều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là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Phương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trình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đường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tròn</a:t>
            </a:r>
            <a:r>
              <a:rPr lang="en-US" sz="6400" u="none" dirty="0">
                <a:latin typeface="Times New Roman" panose="02020603050405020304" pitchFamily="18" charset="0"/>
              </a:rPr>
              <a:t> </a:t>
            </a:r>
            <a:r>
              <a:rPr lang="en-US" sz="6400" u="none" dirty="0" err="1">
                <a:latin typeface="Times New Roman" panose="02020603050405020304" pitchFamily="18" charset="0"/>
              </a:rPr>
              <a:t>không</a:t>
            </a:r>
            <a:r>
              <a:rPr lang="en-US" sz="6400" u="none" dirty="0"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533293"/>
              </p:ext>
            </p:extLst>
          </p:nvPr>
        </p:nvGraphicFramePr>
        <p:xfrm>
          <a:off x="10357021" y="8981072"/>
          <a:ext cx="1092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3" name="Equation" r:id="rId15" imgW="545760" imgH="609480" progId="Equation.DSMT4">
                  <p:embed/>
                </p:oleObj>
              </mc:Choice>
              <mc:Fallback>
                <p:oleObj name="Equation" r:id="rId15" imgW="545760" imgH="6094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57021" y="8981072"/>
                        <a:ext cx="1092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stCxn id="33" idx="1"/>
            <a:endCxn id="29" idx="0"/>
          </p:cNvCxnSpPr>
          <p:nvPr/>
        </p:nvCxnSpPr>
        <p:spPr>
          <a:xfrm flipH="1">
            <a:off x="2075720" y="3029016"/>
            <a:ext cx="7568343" cy="19293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3" idx="1"/>
          </p:cNvCxnSpPr>
          <p:nvPr/>
        </p:nvCxnSpPr>
        <p:spPr>
          <a:xfrm flipH="1">
            <a:off x="5478159" y="3029016"/>
            <a:ext cx="4165904" cy="21496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3" idx="1"/>
          </p:cNvCxnSpPr>
          <p:nvPr/>
        </p:nvCxnSpPr>
        <p:spPr>
          <a:xfrm flipH="1">
            <a:off x="8926699" y="3029016"/>
            <a:ext cx="717364" cy="21056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AutoShape 22"/>
          <p:cNvSpPr>
            <a:spLocks/>
          </p:cNvSpPr>
          <p:nvPr/>
        </p:nvSpPr>
        <p:spPr bwMode="auto">
          <a:xfrm rot="16200000">
            <a:off x="9603239" y="2117363"/>
            <a:ext cx="81646" cy="1741659"/>
          </a:xfrm>
          <a:prstGeom prst="leftBrace">
            <a:avLst>
              <a:gd name="adj1" fmla="val 91667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34" name="AutoShape 22"/>
          <p:cNvSpPr>
            <a:spLocks/>
          </p:cNvSpPr>
          <p:nvPr/>
        </p:nvSpPr>
        <p:spPr bwMode="auto">
          <a:xfrm rot="16200000">
            <a:off x="12831508" y="2150281"/>
            <a:ext cx="81646" cy="1741659"/>
          </a:xfrm>
          <a:prstGeom prst="leftBrace">
            <a:avLst>
              <a:gd name="adj1" fmla="val 91667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>
            <a:off x="3271563" y="3061934"/>
            <a:ext cx="9600769" cy="21183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448392" y="3105897"/>
            <a:ext cx="5409088" cy="20987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1"/>
          </p:cNvCxnSpPr>
          <p:nvPr/>
        </p:nvCxnSpPr>
        <p:spPr>
          <a:xfrm flipH="1">
            <a:off x="10337988" y="3061934"/>
            <a:ext cx="2534344" cy="19397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1642820" y="2798840"/>
            <a:ext cx="3752035" cy="22589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8027"/>
              </p:ext>
            </p:extLst>
          </p:nvPr>
        </p:nvGraphicFramePr>
        <p:xfrm>
          <a:off x="4279153" y="5134662"/>
          <a:ext cx="172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4" name="Equation" r:id="rId16" imgW="863280" imgH="342720" progId="Equation.DSMT4">
                  <p:embed/>
                </p:oleObj>
              </mc:Choice>
              <mc:Fallback>
                <p:oleObj name="Equation" r:id="rId16" imgW="863280" imgH="3427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79153" y="5134662"/>
                        <a:ext cx="1727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516945"/>
              </p:ext>
            </p:extLst>
          </p:nvPr>
        </p:nvGraphicFramePr>
        <p:xfrm>
          <a:off x="8232774" y="4887469"/>
          <a:ext cx="1193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5" name="Equation" r:id="rId18" imgW="596880" imgH="444240" progId="Equation.DSMT4">
                  <p:embed/>
                </p:oleObj>
              </mc:Choice>
              <mc:Fallback>
                <p:oleObj name="Equation" r:id="rId18" imgW="596880" imgH="4442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32774" y="4887469"/>
                        <a:ext cx="11938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286325"/>
              </p:ext>
            </p:extLst>
          </p:nvPr>
        </p:nvGraphicFramePr>
        <p:xfrm>
          <a:off x="2514643" y="4987236"/>
          <a:ext cx="1270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6" name="Equation" r:id="rId20" imgW="634680" imgH="545760" progId="Equation.DSMT4">
                  <p:embed/>
                </p:oleObj>
              </mc:Choice>
              <mc:Fallback>
                <p:oleObj name="Equation" r:id="rId20" imgW="634680" imgH="54576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14643" y="4987236"/>
                        <a:ext cx="1270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770178"/>
              </p:ext>
            </p:extLst>
          </p:nvPr>
        </p:nvGraphicFramePr>
        <p:xfrm>
          <a:off x="6260020" y="5092522"/>
          <a:ext cx="1752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7" name="Equation" r:id="rId22" imgW="876240" imgH="457200" progId="Equation.DSMT4">
                  <p:embed/>
                </p:oleObj>
              </mc:Choice>
              <mc:Fallback>
                <p:oleObj name="Equation" r:id="rId22" imgW="876240" imgH="4572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260020" y="5092522"/>
                        <a:ext cx="1752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612748"/>
              </p:ext>
            </p:extLst>
          </p:nvPr>
        </p:nvGraphicFramePr>
        <p:xfrm>
          <a:off x="9547803" y="4920914"/>
          <a:ext cx="1193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8" name="Equation" r:id="rId24" imgW="596880" imgH="444240" progId="Equation.DSMT4">
                  <p:embed/>
                </p:oleObj>
              </mc:Choice>
              <mc:Fallback>
                <p:oleObj name="Equation" r:id="rId24" imgW="596880" imgH="4442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547803" y="4920914"/>
                        <a:ext cx="11938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44537"/>
              </p:ext>
            </p:extLst>
          </p:nvPr>
        </p:nvGraphicFramePr>
        <p:xfrm>
          <a:off x="10860486" y="4898108"/>
          <a:ext cx="1371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9" name="Equation" r:id="rId26" imgW="685800" imgH="431640" progId="Equation.DSMT4">
                  <p:embed/>
                </p:oleObj>
              </mc:Choice>
              <mc:Fallback>
                <p:oleObj name="Equation" r:id="rId26" imgW="685800" imgH="43164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860486" y="4898108"/>
                        <a:ext cx="1371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15959"/>
              </p:ext>
            </p:extLst>
          </p:nvPr>
        </p:nvGraphicFramePr>
        <p:xfrm>
          <a:off x="12622436" y="5106686"/>
          <a:ext cx="1092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0" name="Equation" r:id="rId28" imgW="545760" imgH="342720" progId="Equation.DSMT4">
                  <p:embed/>
                </p:oleObj>
              </mc:Choice>
              <mc:Fallback>
                <p:oleObj name="Equation" r:id="rId28" imgW="545760" imgH="3427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2622436" y="5106686"/>
                        <a:ext cx="1092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28838"/>
              </p:ext>
            </p:extLst>
          </p:nvPr>
        </p:nvGraphicFramePr>
        <p:xfrm>
          <a:off x="733080" y="5299312"/>
          <a:ext cx="939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1" name="Equation" r:id="rId30" imgW="469800" imgH="279360" progId="Equation.DSMT4">
                  <p:embed/>
                </p:oleObj>
              </mc:Choice>
              <mc:Fallback>
                <p:oleObj name="Equation" r:id="rId30" imgW="469800" imgH="27936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33080" y="5299312"/>
                        <a:ext cx="9398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9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7" grpId="0" animBg="1"/>
      <p:bldP spid="44" grpId="0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228255" y="10668000"/>
            <a:ext cx="7928732" cy="27432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38100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400" dirty="0">
                <a:solidFill>
                  <a:srgbClr val="FF0000"/>
                </a:solidFill>
                <a:latin typeface="Times New Roman"/>
              </a:rPr>
              <a:t>VP &gt; 0</a:t>
            </a:r>
          </a:p>
          <a:p>
            <a:pPr eaLnBrk="1" hangingPunct="1">
              <a:buFont typeface="Symbol" pitchFamily="18" charset="2"/>
              <a:buChar char="Þ"/>
              <a:defRPr/>
            </a:pPr>
            <a:r>
              <a:rPr lang="en-US" sz="6400" dirty="0">
                <a:latin typeface="Times New Roman"/>
                <a:sym typeface="Symbol" pitchFamily="18" charset="2"/>
              </a:rPr>
              <a:t>(2) </a:t>
            </a:r>
            <a:r>
              <a:rPr lang="en-US" sz="6400" dirty="0" err="1">
                <a:latin typeface="Times New Roman"/>
                <a:sym typeface="Symbol" pitchFamily="18" charset="2"/>
              </a:rPr>
              <a:t>là</a:t>
            </a:r>
            <a:r>
              <a:rPr lang="en-US" sz="6400" dirty="0">
                <a:latin typeface="Times New Roman"/>
                <a:sym typeface="Symbol" pitchFamily="18" charset="2"/>
              </a:rPr>
              <a:t> PT </a:t>
            </a:r>
            <a:r>
              <a:rPr lang="en-US" sz="6400" dirty="0" err="1">
                <a:latin typeface="Times New Roman"/>
                <a:sym typeface="Symbol" pitchFamily="18" charset="2"/>
              </a:rPr>
              <a:t>đường</a:t>
            </a:r>
            <a:r>
              <a:rPr lang="en-US" sz="6400" dirty="0">
                <a:latin typeface="Times New Roman"/>
                <a:sym typeface="Symbol" pitchFamily="18" charset="2"/>
              </a:rPr>
              <a:t> </a:t>
            </a:r>
            <a:r>
              <a:rPr lang="en-US" sz="6400" dirty="0" err="1">
                <a:latin typeface="Times New Roman"/>
                <a:sym typeface="Symbol" pitchFamily="18" charset="2"/>
              </a:rPr>
              <a:t>tròn</a:t>
            </a:r>
            <a:endParaRPr lang="en-US" sz="6400" dirty="0">
              <a:latin typeface="Times New Roman"/>
              <a:sym typeface="Symbol" pitchFamily="18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73787" y="10668000"/>
            <a:ext cx="9906000" cy="27432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38100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5200">
              <a:latin typeface="Times New Roman"/>
              <a:sym typeface="Symbol" pitchFamily="18" charset="2"/>
            </a:endParaRPr>
          </a:p>
          <a:p>
            <a:pPr algn="ctr" eaLnBrk="1" hangingPunct="1">
              <a:defRPr/>
            </a:pPr>
            <a:endParaRPr lang="en-US" sz="8600">
              <a:latin typeface="Times New Roman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8969" y="10420502"/>
            <a:ext cx="100544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200" dirty="0">
                <a:latin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VP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(2)</a:t>
            </a:r>
            <a:r>
              <a:rPr lang="vi-VN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tập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điểm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toạ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sym typeface="Symbol" panose="05050102010706020507" pitchFamily="18" charset="2"/>
              </a:rPr>
              <a:t>độ</a:t>
            </a:r>
            <a:r>
              <a:rPr lang="en-US" sz="6400" dirty="0">
                <a:latin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68788" y="-30479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228638" y="177165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/>
          </p:cNvSpPr>
          <p:nvPr/>
        </p:nvSpPr>
        <p:spPr bwMode="auto">
          <a:xfrm rot="5400000">
            <a:off x="10451961" y="5916333"/>
            <a:ext cx="152400" cy="3022600"/>
          </a:xfrm>
          <a:prstGeom prst="rightBrace">
            <a:avLst>
              <a:gd name="adj1" fmla="val 165278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4475" y="10690214"/>
            <a:ext cx="5943600" cy="27432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38100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400" dirty="0">
                <a:solidFill>
                  <a:srgbClr val="FF0000"/>
                </a:solidFill>
                <a:latin typeface="Times New Roman"/>
                <a:sym typeface="Symbol" pitchFamily="18" charset="2"/>
              </a:rPr>
              <a:t>VP &lt; 0</a:t>
            </a:r>
          </a:p>
          <a:p>
            <a:pPr algn="ctr" eaLnBrk="1" hangingPunct="1">
              <a:defRPr/>
            </a:pPr>
            <a:r>
              <a:rPr lang="en-US" sz="6400" dirty="0">
                <a:latin typeface="Times New Roman"/>
                <a:sym typeface="Symbol" pitchFamily="18" charset="2"/>
              </a:rPr>
              <a:t> (2) </a:t>
            </a:r>
            <a:r>
              <a:rPr lang="vi-VN" sz="6400" dirty="0" err="1">
                <a:latin typeface="Times New Roman"/>
                <a:sym typeface="Symbol" pitchFamily="18" charset="2"/>
              </a:rPr>
              <a:t>v</a:t>
            </a:r>
            <a:r>
              <a:rPr lang="en-US" sz="6400" dirty="0">
                <a:latin typeface="Times New Roman"/>
                <a:sym typeface="Symbol" pitchFamily="18" charset="2"/>
              </a:rPr>
              <a:t>ô </a:t>
            </a:r>
            <a:r>
              <a:rPr lang="en-US" sz="6400" dirty="0" err="1">
                <a:latin typeface="Times New Roman"/>
                <a:sym typeface="Symbol" pitchFamily="18" charset="2"/>
              </a:rPr>
              <a:t>nghĩa</a:t>
            </a:r>
            <a:endParaRPr lang="en-US" sz="6400" dirty="0">
              <a:latin typeface="Times New Roman"/>
              <a:sym typeface="Symbol" pitchFamily="18" charset="2"/>
            </a:endParaRPr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 rot="5400000">
            <a:off x="5176466" y="5422899"/>
            <a:ext cx="457200" cy="4318000"/>
          </a:xfrm>
          <a:prstGeom prst="rightBrace">
            <a:avLst>
              <a:gd name="adj1" fmla="val 78704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078787" y="8839201"/>
            <a:ext cx="167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669418"/>
              </p:ext>
            </p:extLst>
          </p:nvPr>
        </p:nvGraphicFramePr>
        <p:xfrm>
          <a:off x="1601788" y="7747000"/>
          <a:ext cx="520065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9" name="Equation" r:id="rId4" imgW="990360" imgH="317160" progId="Equation.DSMT4">
                  <p:embed/>
                </p:oleObj>
              </mc:Choice>
              <mc:Fallback>
                <p:oleObj name="Equation" r:id="rId4" imgW="990360" imgH="317160" progId="Equation.DSMT4">
                  <p:embed/>
                  <p:pic>
                    <p:nvPicPr>
                      <p:cNvPr id="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7747000"/>
                        <a:ext cx="520065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0750481" y="7550428"/>
            <a:ext cx="1116866" cy="30918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2746169" y="7524209"/>
            <a:ext cx="7998236" cy="31260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10744405" y="7543800"/>
            <a:ext cx="9602582" cy="30763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22" name="AutoShape 22"/>
          <p:cNvSpPr>
            <a:spLocks/>
          </p:cNvSpPr>
          <p:nvPr/>
        </p:nvSpPr>
        <p:spPr bwMode="auto">
          <a:xfrm rot="16200000">
            <a:off x="4270169" y="3352800"/>
            <a:ext cx="304800" cy="3352800"/>
          </a:xfrm>
          <a:prstGeom prst="leftBrace">
            <a:avLst>
              <a:gd name="adj1" fmla="val 91667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23" name="AutoShape 23"/>
          <p:cNvSpPr>
            <a:spLocks/>
          </p:cNvSpPr>
          <p:nvPr/>
        </p:nvSpPr>
        <p:spPr bwMode="auto">
          <a:xfrm rot="16200000">
            <a:off x="10624763" y="3276600"/>
            <a:ext cx="304800" cy="3352800"/>
          </a:xfrm>
          <a:prstGeom prst="leftBrace">
            <a:avLst>
              <a:gd name="adj1" fmla="val 91667"/>
              <a:gd name="adj2" fmla="val 50000"/>
            </a:avLst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26356" y="1884541"/>
            <a:ext cx="11695114" cy="15367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3600">
              <a:latin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352136"/>
              </p:ext>
            </p:extLst>
          </p:nvPr>
        </p:nvGraphicFramePr>
        <p:xfrm>
          <a:off x="1476375" y="2105025"/>
          <a:ext cx="8509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0" name="Equation" r:id="rId6" imgW="4254480" imgH="545760" progId="Equation.DSMT4">
                  <p:embed/>
                </p:oleObj>
              </mc:Choice>
              <mc:Fallback>
                <p:oleObj name="Equation" r:id="rId6" imgW="4254480" imgH="54576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6375" y="2105025"/>
                        <a:ext cx="8509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279184"/>
              </p:ext>
            </p:extLst>
          </p:nvPr>
        </p:nvGraphicFramePr>
        <p:xfrm>
          <a:off x="401266" y="3838649"/>
          <a:ext cx="5003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1" name="Equation" r:id="rId8" imgW="2501640" imgH="609480" progId="Equation.DSMT4">
                  <p:embed/>
                </p:oleObj>
              </mc:Choice>
              <mc:Fallback>
                <p:oleObj name="Equation" r:id="rId8" imgW="2501640" imgH="6094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266" y="3838649"/>
                        <a:ext cx="50038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32514"/>
              </p:ext>
            </p:extLst>
          </p:nvPr>
        </p:nvGraphicFramePr>
        <p:xfrm>
          <a:off x="3075748" y="4915371"/>
          <a:ext cx="2489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2" name="Equation" r:id="rId10" imgW="1244520" imgH="711000" progId="Equation.DSMT4">
                  <p:embed/>
                </p:oleObj>
              </mc:Choice>
              <mc:Fallback>
                <p:oleObj name="Equation" r:id="rId10" imgW="1244520" imgH="71100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75748" y="4915371"/>
                        <a:ext cx="24892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44545"/>
              </p:ext>
            </p:extLst>
          </p:nvPr>
        </p:nvGraphicFramePr>
        <p:xfrm>
          <a:off x="9352746" y="4871776"/>
          <a:ext cx="2514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3" name="Equation" r:id="rId12" imgW="1257120" imgH="711000" progId="Equation.DSMT4">
                  <p:embed/>
                </p:oleObj>
              </mc:Choice>
              <mc:Fallback>
                <p:oleObj name="Equation" r:id="rId12" imgW="1257120" imgH="7110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52746" y="4871776"/>
                        <a:ext cx="25146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134823"/>
              </p:ext>
            </p:extLst>
          </p:nvPr>
        </p:nvGraphicFramePr>
        <p:xfrm>
          <a:off x="1371600" y="6121400"/>
          <a:ext cx="10820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4" name="Equation" r:id="rId14" imgW="5410080" imgH="711000" progId="Equation.DSMT4">
                  <p:embed/>
                </p:oleObj>
              </mc:Choice>
              <mc:Fallback>
                <p:oleObj name="Equation" r:id="rId14" imgW="5410080" imgH="7110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71600" y="6121400"/>
                        <a:ext cx="108204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475069"/>
              </p:ext>
            </p:extLst>
          </p:nvPr>
        </p:nvGraphicFramePr>
        <p:xfrm>
          <a:off x="10023405" y="12268200"/>
          <a:ext cx="1727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5" name="Equation" r:id="rId16" imgW="863280" imgH="609480" progId="Equation.DSMT4">
                  <p:embed/>
                </p:oleObj>
              </mc:Choice>
              <mc:Fallback>
                <p:oleObj name="Equation" r:id="rId16" imgW="863280" imgH="60948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023405" y="12268200"/>
                        <a:ext cx="1727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895410"/>
              </p:ext>
            </p:extLst>
          </p:nvPr>
        </p:nvGraphicFramePr>
        <p:xfrm>
          <a:off x="10446443" y="2041666"/>
          <a:ext cx="1092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6" name="Equation" r:id="rId18" imgW="545760" imgH="609480" progId="Equation.DSMT4">
                  <p:embed/>
                </p:oleObj>
              </mc:Choice>
              <mc:Fallback>
                <p:oleObj name="Equation" r:id="rId18" imgW="545760" imgH="6094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446443" y="2041666"/>
                        <a:ext cx="1092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739134"/>
              </p:ext>
            </p:extLst>
          </p:nvPr>
        </p:nvGraphicFramePr>
        <p:xfrm>
          <a:off x="5507038" y="3848100"/>
          <a:ext cx="1193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7" name="Equation" r:id="rId20" imgW="596880" imgH="444240" progId="Equation.DSMT4">
                  <p:embed/>
                </p:oleObj>
              </mc:Choice>
              <mc:Fallback>
                <p:oleObj name="Equation" r:id="rId20" imgW="596880" imgH="4442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07038" y="3848100"/>
                        <a:ext cx="11938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07299"/>
              </p:ext>
            </p:extLst>
          </p:nvPr>
        </p:nvGraphicFramePr>
        <p:xfrm>
          <a:off x="8215550" y="3881158"/>
          <a:ext cx="3302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8" name="Equation" r:id="rId22" imgW="1650960" imgH="545760" progId="Equation.DSMT4">
                  <p:embed/>
                </p:oleObj>
              </mc:Choice>
              <mc:Fallback>
                <p:oleObj name="Equation" r:id="rId22" imgW="1650960" imgH="54576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215550" y="3881158"/>
                        <a:ext cx="3302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857497"/>
              </p:ext>
            </p:extLst>
          </p:nvPr>
        </p:nvGraphicFramePr>
        <p:xfrm>
          <a:off x="11750605" y="3859027"/>
          <a:ext cx="1193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9" name="Equation" r:id="rId24" imgW="596880" imgH="444240" progId="Equation.DSMT4">
                  <p:embed/>
                </p:oleObj>
              </mc:Choice>
              <mc:Fallback>
                <p:oleObj name="Equation" r:id="rId24" imgW="596880" imgH="4442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750605" y="3859027"/>
                        <a:ext cx="11938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465531"/>
              </p:ext>
            </p:extLst>
          </p:nvPr>
        </p:nvGraphicFramePr>
        <p:xfrm>
          <a:off x="14328034" y="4057446"/>
          <a:ext cx="208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0" name="Equation" r:id="rId26" imgW="1041120" imgH="342720" progId="Equation.DSMT4">
                  <p:embed/>
                </p:oleObj>
              </mc:Choice>
              <mc:Fallback>
                <p:oleObj name="Equation" r:id="rId26" imgW="1041120" imgH="34272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4328034" y="4057446"/>
                        <a:ext cx="20828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476703"/>
              </p:ext>
            </p:extLst>
          </p:nvPr>
        </p:nvGraphicFramePr>
        <p:xfrm>
          <a:off x="6870631" y="3868391"/>
          <a:ext cx="1168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1" name="Equation" r:id="rId28" imgW="583920" imgH="444240" progId="Equation.DSMT4">
                  <p:embed/>
                </p:oleObj>
              </mc:Choice>
              <mc:Fallback>
                <p:oleObj name="Equation" r:id="rId28" imgW="583920" imgH="4442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870631" y="3868391"/>
                        <a:ext cx="1168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838862"/>
              </p:ext>
            </p:extLst>
          </p:nvPr>
        </p:nvGraphicFramePr>
        <p:xfrm>
          <a:off x="13045154" y="3884707"/>
          <a:ext cx="1168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2" name="Equation" r:id="rId30" imgW="583920" imgH="444240" progId="Equation.DSMT4">
                  <p:embed/>
                </p:oleObj>
              </mc:Choice>
              <mc:Fallback>
                <p:oleObj name="Equation" r:id="rId30" imgW="583920" imgH="44424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3045154" y="3884707"/>
                        <a:ext cx="1168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9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1465</Words>
  <Application>Microsoft Office PowerPoint</Application>
  <PresentationFormat>Custom</PresentationFormat>
  <Paragraphs>326</Paragraphs>
  <Slides>26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AvantGarde-Demi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2_Office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218</cp:revision>
  <dcterms:created xsi:type="dcterms:W3CDTF">2013-08-31T11:42:51Z</dcterms:created>
  <dcterms:modified xsi:type="dcterms:W3CDTF">2020-04-19T17:54:06Z</dcterms:modified>
</cp:coreProperties>
</file>