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3" r:id="rId2"/>
    <p:sldId id="268" r:id="rId3"/>
    <p:sldId id="274" r:id="rId4"/>
    <p:sldId id="275" r:id="rId5"/>
    <p:sldId id="276" r:id="rId6"/>
    <p:sldId id="278" r:id="rId7"/>
    <p:sldId id="277" r:id="rId8"/>
    <p:sldId id="263" r:id="rId9"/>
    <p:sldId id="264" r:id="rId10"/>
    <p:sldId id="279" r:id="rId11"/>
    <p:sldId id="280" r:id="rId12"/>
    <p:sldId id="28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-21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FF19C68-FDA2-412E-9CD6-8771813C32E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7E04750-A5F4-455A-A42F-FB8C6AC45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FF19C68-FDA2-412E-9CD6-8771813C32E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7E04750-A5F4-455A-A42F-FB8C6AC45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9594" y="1584036"/>
            <a:ext cx="11117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 .MỤC TIÊU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Giúp HS: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Phát triển kĩ năng đọc thông qua việc đọc đúng, rõ ràng một VB thông tin ngắn và đơn giản, có yếu tố miêu tả; hiểu và trả lời đúng các câu hỏi có liên quan đến VB; quan sát, nhận biết được các chi tiết trong tranh và suy luận từ tranh được quan sát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Phát triển kĩ năng nói và nghe thông qua trao đổi về nội dung của VB và nội dung được thể hiện trong tranh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Phát triển phẩm chất và năng lực chung: tình yêu đối với vẻ đẹp của quê hương, đất nước; khả năng làm việc nhóm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khả năng nhận ra những vần đề đơn giản và đặt câu hỏ</a:t>
            </a:r>
            <a:r>
              <a:rPr lang="en-US" sz="2400" dirty="0" err="1" smtClean="0"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ea typeface="Times New Roman" pitchFamily="18" charset="0"/>
                <a:cs typeface="Times New Roman" pitchFamily="18" charset="0"/>
              </a:rPr>
              <a:t>.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41714" y="188687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10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Tiếng</a:t>
            </a:r>
            <a:r>
              <a:rPr lang="en-US" sz="2400" u="sng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Việt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4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Ruộng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bậc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thang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ở Sa Pa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741714" y="188687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10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Tiếng</a:t>
            </a:r>
            <a:r>
              <a:rPr lang="en-US" sz="2400" u="sng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Việt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4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Ruộng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bậc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thang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ở Sa Pa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5" name="Content Placeholder 3" descr="2"/>
          <p:cNvPicPr>
            <a:picLocks noGrp="1" noChangeAspect="1"/>
          </p:cNvPicPr>
          <p:nvPr>
            <p:ph idx="1"/>
          </p:nvPr>
        </p:nvPicPr>
        <p:blipFill>
          <a:blip r:embed="rId2"/>
          <a:srcRect t="72673" r="4743" b="11712"/>
          <a:stretch>
            <a:fillRect/>
          </a:stretch>
        </p:blipFill>
        <p:spPr>
          <a:xfrm>
            <a:off x="1856510" y="2327561"/>
            <a:ext cx="9088582" cy="34497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928255" y="1440863"/>
            <a:ext cx="1953491" cy="44335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THỰC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HÀNH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741714" y="188687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10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Tiếng</a:t>
            </a:r>
            <a:r>
              <a:rPr lang="en-US" sz="2400" u="sng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Việt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4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Ruộng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bậc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thang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ở Sa Pa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28255" y="1440863"/>
            <a:ext cx="1953491" cy="44335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THỰC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HÀNH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1" y="2202863"/>
            <a:ext cx="5403272" cy="4433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4.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Chọn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vần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phù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hợp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thay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cho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ô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vuông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19746" y="3020281"/>
            <a:ext cx="8243453" cy="4433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a.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hay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it?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          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tờ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ịch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       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yêu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ích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          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tối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ịt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47450" y="3629881"/>
            <a:ext cx="8243453" cy="4433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b.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hay </a:t>
            </a:r>
            <a:r>
              <a:rPr lang="en-US" sz="2400" i="1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êch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          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ách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xa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  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túi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x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ách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  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chênh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ch</a:t>
            </a:r>
            <a:r>
              <a:rPr kumimoji="0" lang="en-US" sz="2400" b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ếch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741714" y="188687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10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Tiếng</a:t>
            </a:r>
            <a:r>
              <a:rPr lang="en-US" sz="2400" u="sng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Việt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4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Ruộng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bậc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thang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ở Sa Pa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28255" y="1440863"/>
            <a:ext cx="1953491" cy="44335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VẬN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DỤNG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1" y="2202863"/>
            <a:ext cx="5403272" cy="4433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5.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Hát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một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hát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về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quê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hương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"/>
          <p:cNvPicPr>
            <a:picLocks noGrp="1" noChangeAspect="1"/>
          </p:cNvPicPr>
          <p:nvPr>
            <p:ph idx="1"/>
          </p:nvPr>
        </p:nvPicPr>
        <p:blipFill>
          <a:blip r:embed="rId2"/>
          <a:srcRect t="13334" r="-2999" b="28760"/>
          <a:stretch>
            <a:fillRect/>
          </a:stretch>
        </p:blipFill>
        <p:spPr>
          <a:xfrm>
            <a:off x="899886" y="1228436"/>
            <a:ext cx="11030857" cy="53993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797132" y="0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10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Tiếng</a:t>
            </a:r>
            <a:r>
              <a:rPr lang="en-US" sz="2400" u="sng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Việt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92727" y="831273"/>
            <a:ext cx="1953491" cy="60960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KHỞI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ĐỘNG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741714" y="188687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10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Tiếng</a:t>
            </a:r>
            <a:r>
              <a:rPr lang="en-US" sz="2400" u="sng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Việt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4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Ruộng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bậc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thang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ở Sa Pa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"/>
          <p:cNvPicPr>
            <a:picLocks noGrp="1" noChangeAspect="1"/>
          </p:cNvPicPr>
          <p:nvPr>
            <p:ph idx="1"/>
          </p:nvPr>
        </p:nvPicPr>
        <p:blipFill>
          <a:blip r:embed="rId2"/>
          <a:srcRect l="2782" t="69114" r="8756" b="7607"/>
          <a:stretch>
            <a:fillRect/>
          </a:stretch>
        </p:blipFill>
        <p:spPr>
          <a:xfrm>
            <a:off x="568036" y="1731842"/>
            <a:ext cx="10321637" cy="2806746"/>
          </a:xfrm>
          <a:prstGeom prst="rect">
            <a:avLst/>
          </a:prstGeom>
        </p:spPr>
      </p:pic>
      <p:pic>
        <p:nvPicPr>
          <p:cNvPr id="5" name="Content Placeholder 3" descr="2"/>
          <p:cNvPicPr>
            <a:picLocks noChangeAspect="1"/>
          </p:cNvPicPr>
          <p:nvPr/>
        </p:nvPicPr>
        <p:blipFill>
          <a:blip r:embed="rId3"/>
          <a:srcRect t="7175" r="-6623" b="79378"/>
          <a:stretch>
            <a:fillRect/>
          </a:stretch>
        </p:blipFill>
        <p:spPr>
          <a:xfrm>
            <a:off x="581889" y="4488906"/>
            <a:ext cx="10986656" cy="2188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 bwMode="auto">
          <a:xfrm>
            <a:off x="1741714" y="188687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10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Tiếng</a:t>
            </a:r>
            <a:r>
              <a:rPr lang="en-US" sz="2400" u="sng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Việt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4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Ruộng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bậc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thang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ở Sa Pa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42109" y="1870363"/>
            <a:ext cx="1953491" cy="52647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KHÁM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PHÁ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34146" y="3172691"/>
            <a:ext cx="761999" cy="13854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131128" y="3463636"/>
            <a:ext cx="761999" cy="13854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traight Connector 14"/>
          <p:cNvCxnSpPr/>
          <p:nvPr/>
        </p:nvCxnSpPr>
        <p:spPr bwMode="auto">
          <a:xfrm>
            <a:off x="3837709" y="5985163"/>
            <a:ext cx="900546" cy="158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741714" y="188687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10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Tiếng</a:t>
            </a:r>
            <a:r>
              <a:rPr lang="en-US" sz="2400" u="sng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Việt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4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Ruộng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bậc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thang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ở Sa Pa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39091" y="1413163"/>
            <a:ext cx="1953491" cy="52647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KHÁM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PHÁ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63091" y="2105891"/>
            <a:ext cx="5278582" cy="4294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Luyện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đọc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câu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dài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3453" y="2826328"/>
            <a:ext cx="10681855" cy="11083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</a:rPr>
              <a:t>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Nhìn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xa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/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chúng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giống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những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bậc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thang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khổng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lồ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.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//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Từng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bậc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/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nối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mặt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đ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ất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với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bầu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trời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//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"/>
          <p:cNvPicPr>
            <a:picLocks noGrp="1" noChangeAspect="1"/>
          </p:cNvPicPr>
          <p:nvPr>
            <p:ph idx="1"/>
          </p:nvPr>
        </p:nvPicPr>
        <p:blipFill>
          <a:blip r:embed="rId2"/>
          <a:srcRect l="2782" t="69114" r="8756" b="7607"/>
          <a:stretch>
            <a:fillRect/>
          </a:stretch>
        </p:blipFill>
        <p:spPr>
          <a:xfrm>
            <a:off x="568036" y="1427032"/>
            <a:ext cx="10321637" cy="2806746"/>
          </a:xfrm>
          <a:prstGeom prst="rect">
            <a:avLst/>
          </a:prstGeom>
        </p:spPr>
      </p:pic>
      <p:pic>
        <p:nvPicPr>
          <p:cNvPr id="5" name="Content Placeholder 3" descr="2"/>
          <p:cNvPicPr>
            <a:picLocks noChangeAspect="1"/>
          </p:cNvPicPr>
          <p:nvPr/>
        </p:nvPicPr>
        <p:blipFill>
          <a:blip r:embed="rId3"/>
          <a:srcRect t="7175" r="-6623" b="79378"/>
          <a:stretch>
            <a:fillRect/>
          </a:stretch>
        </p:blipFill>
        <p:spPr>
          <a:xfrm>
            <a:off x="581889" y="4128676"/>
            <a:ext cx="10986656" cy="2188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 bwMode="auto">
          <a:xfrm>
            <a:off x="1755568" y="13855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10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Tiếng</a:t>
            </a:r>
            <a:r>
              <a:rPr lang="en-US" sz="2400" u="sng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Việt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4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Ruộng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bậc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thang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ở Sa Pa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42109" y="1565553"/>
            <a:ext cx="1953491" cy="52647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KHÁM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PHÁ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119745" y="2507663"/>
            <a:ext cx="263236" cy="27709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88181" y="3879263"/>
            <a:ext cx="263236" cy="27709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202870" y="4433445"/>
            <a:ext cx="263236" cy="27709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007925" y="5333990"/>
            <a:ext cx="263236" cy="27709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77090" y="5791200"/>
            <a:ext cx="7232073" cy="8035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ruộng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bậc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thang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ruộng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ở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sườn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đồi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núi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xếp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thành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từng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bậc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từ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thấp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lên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cao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7089" y="5818909"/>
            <a:ext cx="7232073" cy="8035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khổng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lồ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rất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to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04799" y="5791199"/>
            <a:ext cx="7232073" cy="8035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 b="1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n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gào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ngạt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mùi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hương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thơm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lan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rộng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tác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động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mạnh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vào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mũi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04798" y="5791199"/>
            <a:ext cx="7232073" cy="8035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 b="1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cần</a:t>
            </a:r>
            <a:r>
              <a:rPr lang="en-US" sz="2000" b="1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mẫn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chăm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chỉ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nhẫn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nại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741714" y="188687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10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Tiếng</a:t>
            </a:r>
            <a:r>
              <a:rPr lang="en-US" sz="2400" u="sng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Việt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4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Ruộng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bậc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thang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ở Sa Pa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28255" y="1440863"/>
            <a:ext cx="1953491" cy="44335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KHÁM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PHÁ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Hexagon 6"/>
          <p:cNvSpPr/>
          <p:nvPr/>
        </p:nvSpPr>
        <p:spPr bwMode="auto">
          <a:xfrm>
            <a:off x="3297381" y="1454728"/>
            <a:ext cx="886691" cy="651164"/>
          </a:xfrm>
          <a:prstGeom prst="hexagon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Nhóm</a:t>
            </a:r>
            <a:endParaRPr lang="en-US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</a:rPr>
              <a:t>4</a:t>
            </a:r>
          </a:p>
        </p:txBody>
      </p:sp>
      <p:pic>
        <p:nvPicPr>
          <p:cNvPr id="8" name="Content Placeholder 3" descr="2"/>
          <p:cNvPicPr>
            <a:picLocks noGrp="1" noChangeAspect="1"/>
          </p:cNvPicPr>
          <p:nvPr>
            <p:ph idx="1"/>
          </p:nvPr>
        </p:nvPicPr>
        <p:blipFill>
          <a:blip r:embed="rId3"/>
          <a:srcRect t="24092" r="1902" b="24074"/>
          <a:stretch>
            <a:fillRect/>
          </a:stretch>
        </p:blipFill>
        <p:spPr>
          <a:xfrm>
            <a:off x="762000" y="2230581"/>
            <a:ext cx="10972799" cy="4447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9817"/>
            <a:ext cx="12192000" cy="7027817"/>
          </a:xfrm>
        </p:spPr>
      </p:pic>
      <p:sp>
        <p:nvSpPr>
          <p:cNvPr id="5" name="TextBox 4"/>
          <p:cNvSpPr txBox="1"/>
          <p:nvPr/>
        </p:nvSpPr>
        <p:spPr>
          <a:xfrm>
            <a:off x="193964" y="6158939"/>
            <a:ext cx="2573383" cy="4770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91" y="0"/>
            <a:ext cx="11821886" cy="7093131"/>
          </a:xfrm>
        </p:spPr>
      </p:pic>
      <p:sp>
        <p:nvSpPr>
          <p:cNvPr id="5" name="TextBox 4"/>
          <p:cNvSpPr txBox="1"/>
          <p:nvPr/>
        </p:nvSpPr>
        <p:spPr>
          <a:xfrm>
            <a:off x="2599508" y="6439989"/>
            <a:ext cx="459812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H’mông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47&quot;&gt;&lt;property id=&quot;20148&quot; value=&quot;5&quot;/&gt;&lt;property id=&quot;20300&quot; value=&quot;Slide 5&quot;/&gt;&lt;property id=&quot;20307&quot; value=&quot;260&quot;/&gt;&lt;/object&gt;&lt;object type=&quot;3&quot; unique_id=&quot;10048&quot;&gt;&lt;property id=&quot;20148&quot; value=&quot;5&quot;/&gt;&lt;property id=&quot;20300&quot; value=&quot;Slide 6&quot;/&gt;&lt;property id=&quot;20307&quot; value=&quot;258&quot;/&gt;&lt;/object&gt;&lt;object type=&quot;3&quot; unique_id=&quot;10049&quot;&gt;&lt;property id=&quot;20148&quot; value=&quot;5&quot;/&gt;&lt;property id=&quot;20300&quot; value=&quot;Slide 7&quot;/&gt;&lt;property id=&quot;20307&quot; value=&quot;259&quot;/&gt;&lt;/object&gt;&lt;object type=&quot;3&quot; unique_id=&quot;10099&quot;&gt;&lt;property id=&quot;20148&quot; value=&quot;5&quot;/&gt;&lt;property id=&quot;20300&quot; value=&quot;Slide 3&quot;/&gt;&lt;property id=&quot;20307&quot; value=&quot;263&quot;/&gt;&lt;/object&gt;&lt;object type=&quot;3&quot; unique_id=&quot;10100&quot;&gt;&lt;property id=&quot;20148&quot; value=&quot;5&quot;/&gt;&lt;property id=&quot;20300&quot; value=&quot;Slide 4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482</Words>
  <PresentationFormat>Custom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Blue Waves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2020-08-20T23:14:00Z</dcterms:created>
  <dcterms:modified xsi:type="dcterms:W3CDTF">2021-05-09T08:01:44Z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