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67BE-D46C-4E16-8CCD-B59D7EA0935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E2BD3-BC3E-4056-AACC-DE25FF7B9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E2BD3-BC3E-4056-AACC-DE25FF7B90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7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2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38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187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0896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1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6244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1105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395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5504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13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73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0761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4239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835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4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3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7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5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EB02-81CD-41CD-8721-CAA4330999AB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9C40-0B05-408B-8B96-1828A9D9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3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786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188"/>
          <p:cNvSpPr/>
          <p:nvPr/>
        </p:nvSpPr>
        <p:spPr>
          <a:xfrm>
            <a:off x="25908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29718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34290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3886200" y="685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16002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0574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25146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29718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34290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38862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43434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48006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d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5257800" y="1143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29718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</a:t>
            </a:r>
          </a:p>
        </p:txBody>
      </p:sp>
      <p:sp>
        <p:nvSpPr>
          <p:cNvPr id="223" name="Rectangle 222"/>
          <p:cNvSpPr/>
          <p:nvPr/>
        </p:nvSpPr>
        <p:spPr>
          <a:xfrm>
            <a:off x="34290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</a:t>
            </a:r>
          </a:p>
        </p:txBody>
      </p:sp>
      <p:sp>
        <p:nvSpPr>
          <p:cNvPr id="224" name="Rectangle 223"/>
          <p:cNvSpPr/>
          <p:nvPr/>
        </p:nvSpPr>
        <p:spPr>
          <a:xfrm>
            <a:off x="38862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43434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k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48006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y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52578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57150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229" name="Rectangle 228"/>
          <p:cNvSpPr/>
          <p:nvPr/>
        </p:nvSpPr>
        <p:spPr>
          <a:xfrm>
            <a:off x="6172200" y="1600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y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34290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38862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</a:p>
        </p:txBody>
      </p:sp>
      <p:sp>
        <p:nvSpPr>
          <p:cNvPr id="241" name="Rectangle 240"/>
          <p:cNvSpPr/>
          <p:nvPr/>
        </p:nvSpPr>
        <p:spPr>
          <a:xfrm>
            <a:off x="43434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</a:p>
        </p:txBody>
      </p:sp>
      <p:sp>
        <p:nvSpPr>
          <p:cNvPr id="242" name="Rectangle 241"/>
          <p:cNvSpPr/>
          <p:nvPr/>
        </p:nvSpPr>
        <p:spPr>
          <a:xfrm>
            <a:off x="48006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52578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5715000" y="2057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</a:t>
            </a:r>
          </a:p>
        </p:txBody>
      </p:sp>
      <p:sp>
        <p:nvSpPr>
          <p:cNvPr id="250" name="Rectangle 249"/>
          <p:cNvSpPr/>
          <p:nvPr/>
        </p:nvSpPr>
        <p:spPr>
          <a:xfrm>
            <a:off x="11430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j</a:t>
            </a:r>
          </a:p>
        </p:txBody>
      </p:sp>
      <p:sp>
        <p:nvSpPr>
          <p:cNvPr id="251" name="Rectangle 250"/>
          <p:cNvSpPr/>
          <p:nvPr/>
        </p:nvSpPr>
        <p:spPr>
          <a:xfrm>
            <a:off x="16002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20574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25146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29718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34290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3886200" y="2514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</a:t>
            </a:r>
          </a:p>
        </p:txBody>
      </p:sp>
      <p:sp>
        <p:nvSpPr>
          <p:cNvPr id="272" name="Rectangle 271"/>
          <p:cNvSpPr/>
          <p:nvPr/>
        </p:nvSpPr>
        <p:spPr>
          <a:xfrm>
            <a:off x="3886200" y="2971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sp>
        <p:nvSpPr>
          <p:cNvPr id="273" name="Rectangle 272"/>
          <p:cNvSpPr/>
          <p:nvPr/>
        </p:nvSpPr>
        <p:spPr>
          <a:xfrm>
            <a:off x="4343400" y="2971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</a:t>
            </a:r>
          </a:p>
        </p:txBody>
      </p:sp>
      <p:sp>
        <p:nvSpPr>
          <p:cNvPr id="274" name="Rectangle 273"/>
          <p:cNvSpPr/>
          <p:nvPr/>
        </p:nvSpPr>
        <p:spPr>
          <a:xfrm>
            <a:off x="4800600" y="2971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</a:t>
            </a:r>
          </a:p>
        </p:txBody>
      </p:sp>
      <p:sp>
        <p:nvSpPr>
          <p:cNvPr id="282" name="Rectangle 281"/>
          <p:cNvSpPr/>
          <p:nvPr/>
        </p:nvSpPr>
        <p:spPr>
          <a:xfrm>
            <a:off x="11430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</a:t>
            </a:r>
          </a:p>
        </p:txBody>
      </p:sp>
      <p:sp>
        <p:nvSpPr>
          <p:cNvPr id="283" name="Rectangle 282"/>
          <p:cNvSpPr/>
          <p:nvPr/>
        </p:nvSpPr>
        <p:spPr>
          <a:xfrm>
            <a:off x="16002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</a:t>
            </a:r>
          </a:p>
        </p:txBody>
      </p:sp>
      <p:sp>
        <p:nvSpPr>
          <p:cNvPr id="284" name="Rectangle 283"/>
          <p:cNvSpPr/>
          <p:nvPr/>
        </p:nvSpPr>
        <p:spPr>
          <a:xfrm>
            <a:off x="20574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25146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29718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34290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3886200" y="34290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25146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29718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303" name="Rectangle 302"/>
          <p:cNvSpPr/>
          <p:nvPr/>
        </p:nvSpPr>
        <p:spPr>
          <a:xfrm>
            <a:off x="34290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304" name="Rectangle 303"/>
          <p:cNvSpPr/>
          <p:nvPr/>
        </p:nvSpPr>
        <p:spPr>
          <a:xfrm>
            <a:off x="3886200" y="38862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</a:p>
        </p:txBody>
      </p:sp>
      <p:sp>
        <p:nvSpPr>
          <p:cNvPr id="445" name="Rectangle 444"/>
          <p:cNvSpPr/>
          <p:nvPr/>
        </p:nvSpPr>
        <p:spPr>
          <a:xfrm>
            <a:off x="25146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</a:t>
            </a:r>
          </a:p>
        </p:txBody>
      </p:sp>
      <p:sp>
        <p:nvSpPr>
          <p:cNvPr id="446" name="Rectangle 445"/>
          <p:cNvSpPr/>
          <p:nvPr/>
        </p:nvSpPr>
        <p:spPr>
          <a:xfrm>
            <a:off x="29718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</a:t>
            </a:r>
          </a:p>
        </p:txBody>
      </p:sp>
      <p:sp>
        <p:nvSpPr>
          <p:cNvPr id="447" name="Rectangle 446"/>
          <p:cNvSpPr/>
          <p:nvPr/>
        </p:nvSpPr>
        <p:spPr>
          <a:xfrm>
            <a:off x="34290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</a:t>
            </a:r>
          </a:p>
        </p:txBody>
      </p:sp>
      <p:sp>
        <p:nvSpPr>
          <p:cNvPr id="448" name="Rectangle 447"/>
          <p:cNvSpPr/>
          <p:nvPr/>
        </p:nvSpPr>
        <p:spPr>
          <a:xfrm>
            <a:off x="38862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</a:p>
        </p:txBody>
      </p:sp>
      <p:sp>
        <p:nvSpPr>
          <p:cNvPr id="449" name="Rectangle 448"/>
          <p:cNvSpPr/>
          <p:nvPr/>
        </p:nvSpPr>
        <p:spPr>
          <a:xfrm>
            <a:off x="4343400" y="43434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</a:t>
            </a:r>
          </a:p>
        </p:txBody>
      </p:sp>
      <p:sp>
        <p:nvSpPr>
          <p:cNvPr id="458" name="Rectangle 457"/>
          <p:cNvSpPr/>
          <p:nvPr/>
        </p:nvSpPr>
        <p:spPr>
          <a:xfrm>
            <a:off x="11430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</a:t>
            </a:r>
          </a:p>
        </p:txBody>
      </p:sp>
      <p:sp>
        <p:nvSpPr>
          <p:cNvPr id="459" name="Rectangle 458"/>
          <p:cNvSpPr/>
          <p:nvPr/>
        </p:nvSpPr>
        <p:spPr>
          <a:xfrm>
            <a:off x="16002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e</a:t>
            </a:r>
          </a:p>
        </p:txBody>
      </p:sp>
      <p:sp>
        <p:nvSpPr>
          <p:cNvPr id="460" name="Rectangle 459"/>
          <p:cNvSpPr/>
          <p:nvPr/>
        </p:nvSpPr>
        <p:spPr>
          <a:xfrm>
            <a:off x="20574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</a:t>
            </a:r>
          </a:p>
        </p:txBody>
      </p:sp>
      <p:sp>
        <p:nvSpPr>
          <p:cNvPr id="461" name="Rectangle 460"/>
          <p:cNvSpPr/>
          <p:nvPr/>
        </p:nvSpPr>
        <p:spPr>
          <a:xfrm>
            <a:off x="25146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</a:p>
        </p:txBody>
      </p:sp>
      <p:sp>
        <p:nvSpPr>
          <p:cNvPr id="462" name="Rectangle 461"/>
          <p:cNvSpPr/>
          <p:nvPr/>
        </p:nvSpPr>
        <p:spPr>
          <a:xfrm>
            <a:off x="29718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u</a:t>
            </a:r>
          </a:p>
        </p:txBody>
      </p:sp>
      <p:sp>
        <p:nvSpPr>
          <p:cNvPr id="463" name="Rectangle 462"/>
          <p:cNvSpPr/>
          <p:nvPr/>
        </p:nvSpPr>
        <p:spPr>
          <a:xfrm>
            <a:off x="34290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3886200" y="48006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</a:p>
        </p:txBody>
      </p:sp>
      <p:sp>
        <p:nvSpPr>
          <p:cNvPr id="480" name="Rectangle 479"/>
          <p:cNvSpPr/>
          <p:nvPr/>
        </p:nvSpPr>
        <p:spPr>
          <a:xfrm>
            <a:off x="38862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</a:p>
        </p:txBody>
      </p:sp>
      <p:sp>
        <p:nvSpPr>
          <p:cNvPr id="481" name="Rectangle 480"/>
          <p:cNvSpPr/>
          <p:nvPr/>
        </p:nvSpPr>
        <p:spPr>
          <a:xfrm>
            <a:off x="43434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</a:t>
            </a:r>
          </a:p>
        </p:txBody>
      </p:sp>
      <p:sp>
        <p:nvSpPr>
          <p:cNvPr id="482" name="Rectangle 481"/>
          <p:cNvSpPr/>
          <p:nvPr/>
        </p:nvSpPr>
        <p:spPr>
          <a:xfrm>
            <a:off x="48006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</a:t>
            </a:r>
          </a:p>
        </p:txBody>
      </p:sp>
      <p:sp>
        <p:nvSpPr>
          <p:cNvPr id="483" name="Rectangle 482"/>
          <p:cNvSpPr/>
          <p:nvPr/>
        </p:nvSpPr>
        <p:spPr>
          <a:xfrm>
            <a:off x="5257800" y="5257800"/>
            <a:ext cx="457200" cy="457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</a:t>
            </a:r>
          </a:p>
        </p:txBody>
      </p:sp>
      <p:sp>
        <p:nvSpPr>
          <p:cNvPr id="490" name="Oval 489"/>
          <p:cNvSpPr/>
          <p:nvPr/>
        </p:nvSpPr>
        <p:spPr>
          <a:xfrm>
            <a:off x="517259" y="393192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491" name="Oval 490"/>
          <p:cNvSpPr/>
          <p:nvPr/>
        </p:nvSpPr>
        <p:spPr>
          <a:xfrm>
            <a:off x="532499" y="438912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492" name="Oval 491"/>
          <p:cNvSpPr/>
          <p:nvPr/>
        </p:nvSpPr>
        <p:spPr>
          <a:xfrm>
            <a:off x="532499" y="53340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493" name="Oval 492"/>
          <p:cNvSpPr/>
          <p:nvPr/>
        </p:nvSpPr>
        <p:spPr>
          <a:xfrm>
            <a:off x="532499" y="484632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10</a:t>
            </a:r>
          </a:p>
        </p:txBody>
      </p:sp>
      <p:sp>
        <p:nvSpPr>
          <p:cNvPr id="494" name="Oval 493"/>
          <p:cNvSpPr/>
          <p:nvPr/>
        </p:nvSpPr>
        <p:spPr>
          <a:xfrm>
            <a:off x="532499" y="30480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495" name="Oval 494"/>
          <p:cNvSpPr/>
          <p:nvPr/>
        </p:nvSpPr>
        <p:spPr>
          <a:xfrm>
            <a:off x="486779" y="35052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497" name="Oval 496"/>
          <p:cNvSpPr/>
          <p:nvPr/>
        </p:nvSpPr>
        <p:spPr>
          <a:xfrm>
            <a:off x="547739" y="21336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98" name="Oval 497"/>
          <p:cNvSpPr/>
          <p:nvPr/>
        </p:nvSpPr>
        <p:spPr>
          <a:xfrm>
            <a:off x="517259" y="25908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99" name="Oval 498"/>
          <p:cNvSpPr/>
          <p:nvPr/>
        </p:nvSpPr>
        <p:spPr>
          <a:xfrm>
            <a:off x="578219" y="7620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00" name="Oval 499"/>
          <p:cNvSpPr/>
          <p:nvPr/>
        </p:nvSpPr>
        <p:spPr>
          <a:xfrm>
            <a:off x="578219" y="12192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01" name="Oval 500"/>
          <p:cNvSpPr/>
          <p:nvPr/>
        </p:nvSpPr>
        <p:spPr>
          <a:xfrm>
            <a:off x="517259" y="1676400"/>
            <a:ext cx="548640" cy="36576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886200" y="5257800"/>
            <a:ext cx="1798320" cy="457200"/>
            <a:chOff x="259080" y="6096000"/>
            <a:chExt cx="1798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7" name="Group 16"/>
            <p:cNvGrpSpPr/>
            <p:nvPr/>
          </p:nvGrpSpPr>
          <p:grpSpPr>
            <a:xfrm>
              <a:off x="259080" y="6096000"/>
              <a:ext cx="1341120" cy="457200"/>
              <a:chOff x="259080" y="6096000"/>
              <a:chExt cx="1341120" cy="4572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25908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2" name="Rectangle 501"/>
              <p:cNvSpPr/>
              <p:nvPr/>
            </p:nvSpPr>
            <p:spPr>
              <a:xfrm>
                <a:off x="6858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3" name="Rectangle 502"/>
              <p:cNvSpPr/>
              <p:nvPr/>
            </p:nvSpPr>
            <p:spPr>
              <a:xfrm>
                <a:off x="11430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0" name="Rectangle 659"/>
            <p:cNvSpPr/>
            <p:nvPr/>
          </p:nvSpPr>
          <p:spPr>
            <a:xfrm>
              <a:off x="16002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6725" y="4800600"/>
            <a:ext cx="3215640" cy="457200"/>
            <a:chOff x="2026920" y="6096000"/>
            <a:chExt cx="30937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61" name="Rectangle 660"/>
            <p:cNvSpPr/>
            <p:nvPr/>
          </p:nvSpPr>
          <p:spPr>
            <a:xfrm>
              <a:off x="20269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Rectangle 661"/>
            <p:cNvSpPr/>
            <p:nvPr/>
          </p:nvSpPr>
          <p:spPr>
            <a:xfrm>
              <a:off x="24841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Rectangle 662"/>
            <p:cNvSpPr/>
            <p:nvPr/>
          </p:nvSpPr>
          <p:spPr>
            <a:xfrm>
              <a:off x="28956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4" name="Rectangle 663"/>
            <p:cNvSpPr/>
            <p:nvPr/>
          </p:nvSpPr>
          <p:spPr>
            <a:xfrm>
              <a:off x="33223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Rectangle 664"/>
            <p:cNvSpPr/>
            <p:nvPr/>
          </p:nvSpPr>
          <p:spPr>
            <a:xfrm>
              <a:off x="37795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Rectangle 665"/>
            <p:cNvSpPr/>
            <p:nvPr/>
          </p:nvSpPr>
          <p:spPr>
            <a:xfrm>
              <a:off x="423672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7" name="Rectangle 666"/>
            <p:cNvSpPr/>
            <p:nvPr/>
          </p:nvSpPr>
          <p:spPr>
            <a:xfrm>
              <a:off x="466344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81629" y="4328160"/>
            <a:ext cx="2240280" cy="457200"/>
            <a:chOff x="1844040" y="6141720"/>
            <a:chExt cx="224028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68" name="Rectangle 667"/>
            <p:cNvSpPr/>
            <p:nvPr/>
          </p:nvSpPr>
          <p:spPr>
            <a:xfrm>
              <a:off x="3627120" y="614172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9" name="Group 668"/>
            <p:cNvGrpSpPr/>
            <p:nvPr/>
          </p:nvGrpSpPr>
          <p:grpSpPr>
            <a:xfrm>
              <a:off x="1844040" y="6141720"/>
              <a:ext cx="1798320" cy="457200"/>
              <a:chOff x="259080" y="6096000"/>
              <a:chExt cx="1798320" cy="457200"/>
            </a:xfrm>
          </p:grpSpPr>
          <p:grpSp>
            <p:nvGrpSpPr>
              <p:cNvPr id="670" name="Group 669"/>
              <p:cNvGrpSpPr/>
              <p:nvPr/>
            </p:nvGrpSpPr>
            <p:grpSpPr>
              <a:xfrm>
                <a:off x="259080" y="6096000"/>
                <a:ext cx="1341120" cy="457200"/>
                <a:chOff x="259080" y="6096000"/>
                <a:chExt cx="1341120" cy="457200"/>
              </a:xfrm>
            </p:grpSpPr>
            <p:sp>
              <p:nvSpPr>
                <p:cNvPr id="672" name="Rectangle 671"/>
                <p:cNvSpPr/>
                <p:nvPr/>
              </p:nvSpPr>
              <p:spPr>
                <a:xfrm>
                  <a:off x="25908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3" name="Rectangle 672"/>
                <p:cNvSpPr/>
                <p:nvPr/>
              </p:nvSpPr>
              <p:spPr>
                <a:xfrm>
                  <a:off x="6858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4" name="Rectangle 673"/>
                <p:cNvSpPr/>
                <p:nvPr/>
              </p:nvSpPr>
              <p:spPr>
                <a:xfrm>
                  <a:off x="11430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71" name="Rectangle 670"/>
              <p:cNvSpPr/>
              <p:nvPr/>
            </p:nvSpPr>
            <p:spPr>
              <a:xfrm>
                <a:off x="16002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3810000" y="2971800"/>
            <a:ext cx="1341120" cy="457200"/>
            <a:chOff x="6612358" y="5974080"/>
            <a:chExt cx="13411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86" name="Rectangle 685"/>
            <p:cNvSpPr/>
            <p:nvPr/>
          </p:nvSpPr>
          <p:spPr>
            <a:xfrm>
              <a:off x="6612358" y="597408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7" name="Rectangle 686"/>
            <p:cNvSpPr/>
            <p:nvPr/>
          </p:nvSpPr>
          <p:spPr>
            <a:xfrm>
              <a:off x="7039078" y="597408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Rectangle 687"/>
            <p:cNvSpPr/>
            <p:nvPr/>
          </p:nvSpPr>
          <p:spPr>
            <a:xfrm>
              <a:off x="7496278" y="597408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9" name="Group 688"/>
          <p:cNvGrpSpPr/>
          <p:nvPr/>
        </p:nvGrpSpPr>
        <p:grpSpPr>
          <a:xfrm>
            <a:off x="2560320" y="3901440"/>
            <a:ext cx="1798320" cy="457200"/>
            <a:chOff x="259080" y="6096000"/>
            <a:chExt cx="1798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690" name="Group 689"/>
            <p:cNvGrpSpPr/>
            <p:nvPr/>
          </p:nvGrpSpPr>
          <p:grpSpPr>
            <a:xfrm>
              <a:off x="259080" y="6096000"/>
              <a:ext cx="1341120" cy="457200"/>
              <a:chOff x="259080" y="6096000"/>
              <a:chExt cx="1341120" cy="457200"/>
            </a:xfrm>
          </p:grpSpPr>
          <p:sp>
            <p:nvSpPr>
              <p:cNvPr id="692" name="Rectangle 691"/>
              <p:cNvSpPr/>
              <p:nvPr/>
            </p:nvSpPr>
            <p:spPr>
              <a:xfrm>
                <a:off x="25908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3" name="Rectangle 692"/>
              <p:cNvSpPr/>
              <p:nvPr/>
            </p:nvSpPr>
            <p:spPr>
              <a:xfrm>
                <a:off x="6858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4" name="Rectangle 693"/>
              <p:cNvSpPr/>
              <p:nvPr/>
            </p:nvSpPr>
            <p:spPr>
              <a:xfrm>
                <a:off x="11430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1" name="Rectangle 690"/>
            <p:cNvSpPr/>
            <p:nvPr/>
          </p:nvSpPr>
          <p:spPr>
            <a:xfrm>
              <a:off x="16002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5" name="Group 694"/>
          <p:cNvGrpSpPr/>
          <p:nvPr/>
        </p:nvGrpSpPr>
        <p:grpSpPr>
          <a:xfrm>
            <a:off x="2498415" y="685800"/>
            <a:ext cx="1853950" cy="457200"/>
            <a:chOff x="259080" y="6096000"/>
            <a:chExt cx="1798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696" name="Group 695"/>
            <p:cNvGrpSpPr/>
            <p:nvPr/>
          </p:nvGrpSpPr>
          <p:grpSpPr>
            <a:xfrm>
              <a:off x="259080" y="6096000"/>
              <a:ext cx="1341120" cy="457200"/>
              <a:chOff x="259080" y="6096000"/>
              <a:chExt cx="1341120" cy="457200"/>
            </a:xfrm>
          </p:grpSpPr>
          <p:sp>
            <p:nvSpPr>
              <p:cNvPr id="698" name="Rectangle 697"/>
              <p:cNvSpPr/>
              <p:nvPr/>
            </p:nvSpPr>
            <p:spPr>
              <a:xfrm>
                <a:off x="25908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9" name="Rectangle 698"/>
              <p:cNvSpPr/>
              <p:nvPr/>
            </p:nvSpPr>
            <p:spPr>
              <a:xfrm>
                <a:off x="6858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0" name="Rectangle 699"/>
              <p:cNvSpPr/>
              <p:nvPr/>
            </p:nvSpPr>
            <p:spPr>
              <a:xfrm>
                <a:off x="1143000" y="6096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7" name="Rectangle 696"/>
            <p:cNvSpPr/>
            <p:nvPr/>
          </p:nvSpPr>
          <p:spPr>
            <a:xfrm>
              <a:off x="16002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57339" y="3444240"/>
            <a:ext cx="3200400" cy="457200"/>
            <a:chOff x="1082040" y="5867400"/>
            <a:chExt cx="310896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675" name="Group 674"/>
            <p:cNvGrpSpPr/>
            <p:nvPr/>
          </p:nvGrpSpPr>
          <p:grpSpPr>
            <a:xfrm>
              <a:off x="1082040" y="5867400"/>
              <a:ext cx="2240280" cy="457200"/>
              <a:chOff x="1844040" y="6141720"/>
              <a:chExt cx="2240280" cy="457200"/>
            </a:xfrm>
          </p:grpSpPr>
          <p:sp>
            <p:nvSpPr>
              <p:cNvPr id="676" name="Rectangle 675"/>
              <p:cNvSpPr/>
              <p:nvPr/>
            </p:nvSpPr>
            <p:spPr>
              <a:xfrm>
                <a:off x="3627120" y="614172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7" name="Group 676"/>
              <p:cNvGrpSpPr/>
              <p:nvPr/>
            </p:nvGrpSpPr>
            <p:grpSpPr>
              <a:xfrm>
                <a:off x="1844040" y="6141720"/>
                <a:ext cx="1798320" cy="457200"/>
                <a:chOff x="259080" y="6096000"/>
                <a:chExt cx="1798320" cy="457200"/>
              </a:xfrm>
            </p:grpSpPr>
            <p:grpSp>
              <p:nvGrpSpPr>
                <p:cNvPr id="678" name="Group 677"/>
                <p:cNvGrpSpPr/>
                <p:nvPr/>
              </p:nvGrpSpPr>
              <p:grpSpPr>
                <a:xfrm>
                  <a:off x="259080" y="6096000"/>
                  <a:ext cx="1341120" cy="457200"/>
                  <a:chOff x="259080" y="6096000"/>
                  <a:chExt cx="1341120" cy="457200"/>
                </a:xfrm>
              </p:grpSpPr>
              <p:sp>
                <p:nvSpPr>
                  <p:cNvPr id="680" name="Rectangle 679"/>
                  <p:cNvSpPr/>
                  <p:nvPr/>
                </p:nvSpPr>
                <p:spPr>
                  <a:xfrm>
                    <a:off x="25908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81" name="Rectangle 680"/>
                  <p:cNvSpPr/>
                  <p:nvPr/>
                </p:nvSpPr>
                <p:spPr>
                  <a:xfrm>
                    <a:off x="6858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2" name="Rectangle 681"/>
                  <p:cNvSpPr/>
                  <p:nvPr/>
                </p:nvSpPr>
                <p:spPr>
                  <a:xfrm>
                    <a:off x="11430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79" name="Rectangle 678"/>
                <p:cNvSpPr/>
                <p:nvPr/>
              </p:nvSpPr>
              <p:spPr>
                <a:xfrm>
                  <a:off x="16002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685" name="Rectangle 684"/>
            <p:cNvSpPr/>
            <p:nvPr/>
          </p:nvSpPr>
          <p:spPr>
            <a:xfrm>
              <a:off x="3325173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1" name="Rectangle 700"/>
            <p:cNvSpPr/>
            <p:nvPr/>
          </p:nvSpPr>
          <p:spPr>
            <a:xfrm>
              <a:off x="3733800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2" name="Group 701"/>
          <p:cNvGrpSpPr/>
          <p:nvPr/>
        </p:nvGrpSpPr>
        <p:grpSpPr>
          <a:xfrm>
            <a:off x="1143000" y="2499360"/>
            <a:ext cx="3200400" cy="457200"/>
            <a:chOff x="1082040" y="5867400"/>
            <a:chExt cx="310896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03" name="Group 702"/>
            <p:cNvGrpSpPr/>
            <p:nvPr/>
          </p:nvGrpSpPr>
          <p:grpSpPr>
            <a:xfrm>
              <a:off x="1082040" y="5867400"/>
              <a:ext cx="2240280" cy="457200"/>
              <a:chOff x="1844040" y="6141720"/>
              <a:chExt cx="2240280" cy="457200"/>
            </a:xfrm>
          </p:grpSpPr>
          <p:sp>
            <p:nvSpPr>
              <p:cNvPr id="706" name="Rectangle 705"/>
              <p:cNvSpPr/>
              <p:nvPr/>
            </p:nvSpPr>
            <p:spPr>
              <a:xfrm>
                <a:off x="3627120" y="614172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7" name="Group 706"/>
              <p:cNvGrpSpPr/>
              <p:nvPr/>
            </p:nvGrpSpPr>
            <p:grpSpPr>
              <a:xfrm>
                <a:off x="1844040" y="6141720"/>
                <a:ext cx="1798320" cy="457200"/>
                <a:chOff x="259080" y="6096000"/>
                <a:chExt cx="1798320" cy="457200"/>
              </a:xfrm>
            </p:grpSpPr>
            <p:grpSp>
              <p:nvGrpSpPr>
                <p:cNvPr id="708" name="Group 707"/>
                <p:cNvGrpSpPr/>
                <p:nvPr/>
              </p:nvGrpSpPr>
              <p:grpSpPr>
                <a:xfrm>
                  <a:off x="259080" y="6096000"/>
                  <a:ext cx="1341120" cy="457200"/>
                  <a:chOff x="259080" y="6096000"/>
                  <a:chExt cx="1341120" cy="457200"/>
                </a:xfrm>
              </p:grpSpPr>
              <p:sp>
                <p:nvSpPr>
                  <p:cNvPr id="710" name="Rectangle 709"/>
                  <p:cNvSpPr/>
                  <p:nvPr/>
                </p:nvSpPr>
                <p:spPr>
                  <a:xfrm>
                    <a:off x="25908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11" name="Rectangle 710"/>
                  <p:cNvSpPr/>
                  <p:nvPr/>
                </p:nvSpPr>
                <p:spPr>
                  <a:xfrm>
                    <a:off x="6858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2" name="Rectangle 711"/>
                  <p:cNvSpPr/>
                  <p:nvPr/>
                </p:nvSpPr>
                <p:spPr>
                  <a:xfrm>
                    <a:off x="11430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09" name="Rectangle 708"/>
                <p:cNvSpPr/>
                <p:nvPr/>
              </p:nvSpPr>
              <p:spPr>
                <a:xfrm>
                  <a:off x="1600200" y="609600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704" name="Rectangle 703"/>
            <p:cNvSpPr/>
            <p:nvPr/>
          </p:nvSpPr>
          <p:spPr>
            <a:xfrm>
              <a:off x="3325173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5" name="Rectangle 704"/>
            <p:cNvSpPr/>
            <p:nvPr/>
          </p:nvSpPr>
          <p:spPr>
            <a:xfrm>
              <a:off x="3733800" y="58674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30680" y="1127760"/>
            <a:ext cx="4084320" cy="457200"/>
            <a:chOff x="716280" y="6096000"/>
            <a:chExt cx="408432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13" name="Group 712"/>
            <p:cNvGrpSpPr/>
            <p:nvPr/>
          </p:nvGrpSpPr>
          <p:grpSpPr>
            <a:xfrm>
              <a:off x="716280" y="6096000"/>
              <a:ext cx="3200400" cy="457200"/>
              <a:chOff x="1082040" y="5867400"/>
              <a:chExt cx="3108960" cy="457200"/>
            </a:xfrm>
          </p:grpSpPr>
          <p:grpSp>
            <p:nvGrpSpPr>
              <p:cNvPr id="714" name="Group 713"/>
              <p:cNvGrpSpPr/>
              <p:nvPr/>
            </p:nvGrpSpPr>
            <p:grpSpPr>
              <a:xfrm>
                <a:off x="1082040" y="5867400"/>
                <a:ext cx="2240280" cy="457200"/>
                <a:chOff x="1844040" y="6141720"/>
                <a:chExt cx="2240280" cy="457200"/>
              </a:xfrm>
            </p:grpSpPr>
            <p:sp>
              <p:nvSpPr>
                <p:cNvPr id="717" name="Rectangle 716"/>
                <p:cNvSpPr/>
                <p:nvPr/>
              </p:nvSpPr>
              <p:spPr>
                <a:xfrm>
                  <a:off x="3627120" y="614172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18" name="Group 717"/>
                <p:cNvGrpSpPr/>
                <p:nvPr/>
              </p:nvGrpSpPr>
              <p:grpSpPr>
                <a:xfrm>
                  <a:off x="1844040" y="6141720"/>
                  <a:ext cx="1798320" cy="457200"/>
                  <a:chOff x="259080" y="6096000"/>
                  <a:chExt cx="1798320" cy="457200"/>
                </a:xfrm>
              </p:grpSpPr>
              <p:grpSp>
                <p:nvGrpSpPr>
                  <p:cNvPr id="719" name="Group 718"/>
                  <p:cNvGrpSpPr/>
                  <p:nvPr/>
                </p:nvGrpSpPr>
                <p:grpSpPr>
                  <a:xfrm>
                    <a:off x="259080" y="6096000"/>
                    <a:ext cx="1341120" cy="457200"/>
                    <a:chOff x="259080" y="6096000"/>
                    <a:chExt cx="1341120" cy="457200"/>
                  </a:xfrm>
                </p:grpSpPr>
                <p:sp>
                  <p:nvSpPr>
                    <p:cNvPr id="721" name="Rectangle 720"/>
                    <p:cNvSpPr/>
                    <p:nvPr/>
                  </p:nvSpPr>
                  <p:spPr>
                    <a:xfrm>
                      <a:off x="25908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22" name="Rectangle 721"/>
                    <p:cNvSpPr/>
                    <p:nvPr/>
                  </p:nvSpPr>
                  <p:spPr>
                    <a:xfrm>
                      <a:off x="6858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23" name="Rectangle 722"/>
                    <p:cNvSpPr/>
                    <p:nvPr/>
                  </p:nvSpPr>
                  <p:spPr>
                    <a:xfrm>
                      <a:off x="11430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720" name="Rectangle 719"/>
                  <p:cNvSpPr/>
                  <p:nvPr/>
                </p:nvSpPr>
                <p:spPr>
                  <a:xfrm>
                    <a:off x="16002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715" name="Rectangle 714"/>
              <p:cNvSpPr/>
              <p:nvPr/>
            </p:nvSpPr>
            <p:spPr>
              <a:xfrm>
                <a:off x="3273117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6" name="Rectangle 715"/>
              <p:cNvSpPr/>
              <p:nvPr/>
            </p:nvSpPr>
            <p:spPr>
              <a:xfrm>
                <a:off x="3733800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4" name="Rectangle 723"/>
            <p:cNvSpPr/>
            <p:nvPr/>
          </p:nvSpPr>
          <p:spPr>
            <a:xfrm>
              <a:off x="4343400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5" name="Rectangle 724"/>
            <p:cNvSpPr/>
            <p:nvPr/>
          </p:nvSpPr>
          <p:spPr>
            <a:xfrm>
              <a:off x="3922754" y="60960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56560" y="1584960"/>
            <a:ext cx="3657600" cy="457200"/>
            <a:chOff x="2971800" y="1600200"/>
            <a:chExt cx="36576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7" name="Rectangle 26"/>
            <p:cNvSpPr/>
            <p:nvPr/>
          </p:nvSpPr>
          <p:spPr>
            <a:xfrm>
              <a:off x="6172200" y="1600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7" name="Group 726"/>
            <p:cNvGrpSpPr/>
            <p:nvPr/>
          </p:nvGrpSpPr>
          <p:grpSpPr>
            <a:xfrm>
              <a:off x="2971800" y="1600200"/>
              <a:ext cx="3200400" cy="457200"/>
              <a:chOff x="1082040" y="5867400"/>
              <a:chExt cx="3108960" cy="457200"/>
            </a:xfrm>
          </p:grpSpPr>
          <p:grpSp>
            <p:nvGrpSpPr>
              <p:cNvPr id="730" name="Group 729"/>
              <p:cNvGrpSpPr/>
              <p:nvPr/>
            </p:nvGrpSpPr>
            <p:grpSpPr>
              <a:xfrm>
                <a:off x="1082040" y="5867400"/>
                <a:ext cx="2240280" cy="457200"/>
                <a:chOff x="1844040" y="6141720"/>
                <a:chExt cx="2240280" cy="457200"/>
              </a:xfrm>
            </p:grpSpPr>
            <p:sp>
              <p:nvSpPr>
                <p:cNvPr id="733" name="Rectangle 732"/>
                <p:cNvSpPr/>
                <p:nvPr/>
              </p:nvSpPr>
              <p:spPr>
                <a:xfrm>
                  <a:off x="3627120" y="6141720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34" name="Group 733"/>
                <p:cNvGrpSpPr/>
                <p:nvPr/>
              </p:nvGrpSpPr>
              <p:grpSpPr>
                <a:xfrm>
                  <a:off x="1844040" y="6141720"/>
                  <a:ext cx="1798320" cy="457200"/>
                  <a:chOff x="259080" y="6096000"/>
                  <a:chExt cx="1798320" cy="457200"/>
                </a:xfrm>
              </p:grpSpPr>
              <p:grpSp>
                <p:nvGrpSpPr>
                  <p:cNvPr id="735" name="Group 734"/>
                  <p:cNvGrpSpPr/>
                  <p:nvPr/>
                </p:nvGrpSpPr>
                <p:grpSpPr>
                  <a:xfrm>
                    <a:off x="259080" y="6096000"/>
                    <a:ext cx="1341120" cy="457200"/>
                    <a:chOff x="259080" y="6096000"/>
                    <a:chExt cx="1341120" cy="457200"/>
                  </a:xfrm>
                </p:grpSpPr>
                <p:sp>
                  <p:nvSpPr>
                    <p:cNvPr id="737" name="Rectangle 736"/>
                    <p:cNvSpPr/>
                    <p:nvPr/>
                  </p:nvSpPr>
                  <p:spPr>
                    <a:xfrm>
                      <a:off x="25908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738" name="Rectangle 737"/>
                    <p:cNvSpPr/>
                    <p:nvPr/>
                  </p:nvSpPr>
                  <p:spPr>
                    <a:xfrm>
                      <a:off x="6858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39" name="Rectangle 738"/>
                    <p:cNvSpPr/>
                    <p:nvPr/>
                  </p:nvSpPr>
                  <p:spPr>
                    <a:xfrm>
                      <a:off x="1143000" y="6096000"/>
                      <a:ext cx="457200" cy="457200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outerShdw blurRad="44450" dist="27940" dir="5400000" algn="ctr">
                        <a:srgbClr val="000000">
                          <a:alpha val="32000"/>
                        </a:srgbClr>
                      </a:outerShdw>
                    </a:effectLst>
                    <a:sp3d>
                      <a:bevelT w="190500" h="38100"/>
                    </a:sp3d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736" name="Rectangle 735"/>
                  <p:cNvSpPr/>
                  <p:nvPr/>
                </p:nvSpPr>
                <p:spPr>
                  <a:xfrm>
                    <a:off x="1600200" y="6096000"/>
                    <a:ext cx="457200" cy="457200"/>
                  </a:xfrm>
                  <a:prstGeom prst="rect">
                    <a:avLst/>
                  </a:prstGeom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p3d>
                    <a:bevelT w="190500" h="38100"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  <p:sp>
            <p:nvSpPr>
              <p:cNvPr id="731" name="Rectangle 730"/>
              <p:cNvSpPr/>
              <p:nvPr/>
            </p:nvSpPr>
            <p:spPr>
              <a:xfrm>
                <a:off x="3273117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3733800" y="58674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3402773" y="2057400"/>
            <a:ext cx="2755799" cy="457200"/>
            <a:chOff x="5958840" y="4297680"/>
            <a:chExt cx="26670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40" name="Group 739"/>
            <p:cNvGrpSpPr/>
            <p:nvPr/>
          </p:nvGrpSpPr>
          <p:grpSpPr>
            <a:xfrm>
              <a:off x="5958840" y="4297680"/>
              <a:ext cx="1341120" cy="457200"/>
              <a:chOff x="6612358" y="5974080"/>
              <a:chExt cx="1341120" cy="457200"/>
            </a:xfrm>
          </p:grpSpPr>
          <p:sp>
            <p:nvSpPr>
              <p:cNvPr id="741" name="Rectangle 740"/>
              <p:cNvSpPr/>
              <p:nvPr/>
            </p:nvSpPr>
            <p:spPr>
              <a:xfrm>
                <a:off x="661235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2" name="Rectangle 741"/>
              <p:cNvSpPr/>
              <p:nvPr/>
            </p:nvSpPr>
            <p:spPr>
              <a:xfrm>
                <a:off x="70390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3" name="Rectangle 742"/>
              <p:cNvSpPr/>
              <p:nvPr/>
            </p:nvSpPr>
            <p:spPr>
              <a:xfrm>
                <a:off x="74962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4" name="Group 743"/>
            <p:cNvGrpSpPr/>
            <p:nvPr/>
          </p:nvGrpSpPr>
          <p:grpSpPr>
            <a:xfrm>
              <a:off x="7284720" y="4297680"/>
              <a:ext cx="1341120" cy="457200"/>
              <a:chOff x="6612358" y="5974080"/>
              <a:chExt cx="1341120" cy="457200"/>
            </a:xfrm>
          </p:grpSpPr>
          <p:sp>
            <p:nvSpPr>
              <p:cNvPr id="745" name="Rectangle 744"/>
              <p:cNvSpPr/>
              <p:nvPr/>
            </p:nvSpPr>
            <p:spPr>
              <a:xfrm>
                <a:off x="661235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6" name="Rectangle 745"/>
              <p:cNvSpPr/>
              <p:nvPr/>
            </p:nvSpPr>
            <p:spPr>
              <a:xfrm>
                <a:off x="70390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7" name="Rectangle 746"/>
              <p:cNvSpPr/>
              <p:nvPr/>
            </p:nvSpPr>
            <p:spPr>
              <a:xfrm>
                <a:off x="7496278" y="597408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" name="5-Point Star 42"/>
          <p:cNvSpPr/>
          <p:nvPr/>
        </p:nvSpPr>
        <p:spPr>
          <a:xfrm>
            <a:off x="59158" y="73152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9" name="Vertical Scroll 48"/>
          <p:cNvSpPr/>
          <p:nvPr/>
        </p:nvSpPr>
        <p:spPr>
          <a:xfrm>
            <a:off x="6623766" y="1644887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1: the red planet </a:t>
            </a:r>
          </a:p>
        </p:txBody>
      </p:sp>
      <p:sp>
        <p:nvSpPr>
          <p:cNvPr id="748" name="Vertical Scroll 747"/>
          <p:cNvSpPr/>
          <p:nvPr/>
        </p:nvSpPr>
        <p:spPr>
          <a:xfrm>
            <a:off x="6629400" y="1655994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2: smaller bodies in orbit around the sun </a:t>
            </a:r>
          </a:p>
        </p:txBody>
      </p:sp>
      <p:sp>
        <p:nvSpPr>
          <p:cNvPr id="750" name="Vertical Scroll 749"/>
          <p:cNvSpPr/>
          <p:nvPr/>
        </p:nvSpPr>
        <p:spPr>
          <a:xfrm>
            <a:off x="6630440" y="1655994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3: smallest planet in the solar system </a:t>
            </a:r>
          </a:p>
        </p:txBody>
      </p:sp>
      <p:sp>
        <p:nvSpPr>
          <p:cNvPr id="751" name="Vertical Scroll 750"/>
          <p:cNvSpPr/>
          <p:nvPr/>
        </p:nvSpPr>
        <p:spPr>
          <a:xfrm>
            <a:off x="6652315" y="1655994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4: titan is the largest moon of…..</a:t>
            </a:r>
          </a:p>
        </p:txBody>
      </p:sp>
      <p:sp>
        <p:nvSpPr>
          <p:cNvPr id="752" name="Vertical Scroll 751"/>
          <p:cNvSpPr/>
          <p:nvPr/>
        </p:nvSpPr>
        <p:spPr>
          <a:xfrm>
            <a:off x="6637666" y="166116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5: distance travelled by light in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vaccum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one tropical year</a:t>
            </a:r>
          </a:p>
        </p:txBody>
      </p:sp>
      <p:sp>
        <p:nvSpPr>
          <p:cNvPr id="754" name="Vertical Scroll 753"/>
          <p:cNvSpPr/>
          <p:nvPr/>
        </p:nvSpPr>
        <p:spPr>
          <a:xfrm>
            <a:off x="6621651" y="163068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6: the star at the center of solar system</a:t>
            </a:r>
          </a:p>
        </p:txBody>
      </p:sp>
      <p:sp>
        <p:nvSpPr>
          <p:cNvPr id="755" name="Vertical Scroll 754"/>
          <p:cNvSpPr/>
          <p:nvPr/>
        </p:nvSpPr>
        <p:spPr>
          <a:xfrm>
            <a:off x="6621651" y="166116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7: smallest planet in the solar  system </a:t>
            </a:r>
          </a:p>
        </p:txBody>
      </p:sp>
      <p:sp>
        <p:nvSpPr>
          <p:cNvPr id="756" name="Vertical Scroll 755"/>
          <p:cNvSpPr/>
          <p:nvPr/>
        </p:nvSpPr>
        <p:spPr>
          <a:xfrm>
            <a:off x="6619604" y="1644887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8:  the red planet </a:t>
            </a:r>
          </a:p>
        </p:txBody>
      </p:sp>
      <p:sp>
        <p:nvSpPr>
          <p:cNvPr id="757" name="Vertical Scroll 756"/>
          <p:cNvSpPr/>
          <p:nvPr/>
        </p:nvSpPr>
        <p:spPr>
          <a:xfrm>
            <a:off x="6619604" y="1644887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9:  the blue planet </a:t>
            </a:r>
          </a:p>
        </p:txBody>
      </p:sp>
      <p:sp>
        <p:nvSpPr>
          <p:cNvPr id="758" name="Vertical Scroll 757"/>
          <p:cNvSpPr/>
          <p:nvPr/>
        </p:nvSpPr>
        <p:spPr>
          <a:xfrm>
            <a:off x="6591410" y="163068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10: farthest planet in the solar system</a:t>
            </a:r>
          </a:p>
        </p:txBody>
      </p:sp>
      <p:sp>
        <p:nvSpPr>
          <p:cNvPr id="760" name="Vertical Scroll 759"/>
          <p:cNvSpPr/>
          <p:nvPr/>
        </p:nvSpPr>
        <p:spPr>
          <a:xfrm>
            <a:off x="6619604" y="1600200"/>
            <a:ext cx="2667000" cy="3657600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11: earth’s only natural satellite</a:t>
            </a:r>
          </a:p>
        </p:txBody>
      </p:sp>
      <p:sp>
        <p:nvSpPr>
          <p:cNvPr id="761" name="5-Point Star 760"/>
          <p:cNvSpPr/>
          <p:nvPr/>
        </p:nvSpPr>
        <p:spPr>
          <a:xfrm>
            <a:off x="5818" y="48006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2" name="5-Point Star 761"/>
          <p:cNvSpPr/>
          <p:nvPr/>
        </p:nvSpPr>
        <p:spPr>
          <a:xfrm>
            <a:off x="37199" y="531876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3" name="5-Point Star 762"/>
          <p:cNvSpPr/>
          <p:nvPr/>
        </p:nvSpPr>
        <p:spPr>
          <a:xfrm>
            <a:off x="21058" y="22098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4" name="5-Point Star 763"/>
          <p:cNvSpPr/>
          <p:nvPr/>
        </p:nvSpPr>
        <p:spPr>
          <a:xfrm>
            <a:off x="20157" y="43434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5" name="5-Point Star 764"/>
          <p:cNvSpPr/>
          <p:nvPr/>
        </p:nvSpPr>
        <p:spPr>
          <a:xfrm>
            <a:off x="37199" y="385572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7" name="5-Point Star 766"/>
          <p:cNvSpPr/>
          <p:nvPr/>
        </p:nvSpPr>
        <p:spPr>
          <a:xfrm>
            <a:off x="37199" y="262128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8" name="5-Point Star 767"/>
          <p:cNvSpPr/>
          <p:nvPr/>
        </p:nvSpPr>
        <p:spPr>
          <a:xfrm>
            <a:off x="37199" y="303276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69" name="5-Point Star 768"/>
          <p:cNvSpPr/>
          <p:nvPr/>
        </p:nvSpPr>
        <p:spPr>
          <a:xfrm>
            <a:off x="21058" y="34290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70" name="5-Point Star 769"/>
          <p:cNvSpPr/>
          <p:nvPr/>
        </p:nvSpPr>
        <p:spPr>
          <a:xfrm>
            <a:off x="59158" y="121920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771" name="5-Point Star 770"/>
          <p:cNvSpPr/>
          <p:nvPr/>
        </p:nvSpPr>
        <p:spPr>
          <a:xfrm>
            <a:off x="82018" y="1691640"/>
            <a:ext cx="457200" cy="365760"/>
          </a:xfrm>
          <a:prstGeom prst="star5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348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667 0.7444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3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667 0.6777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3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167 0.5444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13333 0.6111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3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5833 0.4888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2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5" dur="20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00833 0.42223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5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L 0.04167 0.3555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7" dur="20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09167 0.28889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8" dur="20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14167 0.21111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1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4" dur="20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9" dur="20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8333 0.15556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2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25833 0.81111 " pathEditMode="relative" rAng="0" ptsTypes="AA">
                                      <p:cBhvr>
                                        <p:cTn id="228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17" y="4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9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1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7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3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9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5"/>
                  </p:tgtEl>
                </p:cond>
              </p:nextCondLst>
            </p:seq>
            <p:seq concurrent="1" nextAc="seek">
              <p:cTn id="264" restart="whenNotActive" fill="hold" evtFilter="cancelBubble" nodeType="interactiveSeq">
                <p:stCondLst>
                  <p:cond evt="onClick" delay="0">
                    <p:tgtEl>
                      <p:spTgt spid="7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5" fill="hold">
                      <p:stCondLst>
                        <p:cond delay="0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4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7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1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7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2"/>
                  </p:tgtEl>
                </p:cond>
              </p:nextCondLst>
            </p:seq>
          </p:childTnLst>
        </p:cTn>
      </p:par>
    </p:tnLst>
    <p:bldLst>
      <p:bldP spid="192" grpId="0" animBg="1"/>
      <p:bldP spid="208" grpId="0" animBg="1"/>
      <p:bldP spid="224" grpId="0" animBg="1"/>
      <p:bldP spid="240" grpId="0" animBg="1"/>
      <p:bldP spid="256" grpId="0" animBg="1"/>
      <p:bldP spid="272" grpId="0" animBg="1"/>
      <p:bldP spid="288" grpId="0" animBg="1"/>
      <p:bldP spid="304" grpId="0" animBg="1"/>
      <p:bldP spid="448" grpId="0" animBg="1"/>
      <p:bldP spid="464" grpId="0" animBg="1"/>
      <p:bldP spid="480" grpId="0" animBg="1"/>
      <p:bldP spid="43" grpId="0" animBg="1"/>
      <p:bldP spid="49" grpId="0" animBg="1"/>
      <p:bldP spid="49" grpId="1" animBg="1"/>
      <p:bldP spid="748" grpId="0" animBg="1"/>
      <p:bldP spid="748" grpId="1" animBg="1"/>
      <p:bldP spid="750" grpId="0" animBg="1"/>
      <p:bldP spid="750" grpId="1" animBg="1"/>
      <p:bldP spid="751" grpId="0" animBg="1"/>
      <p:bldP spid="751" grpId="1" animBg="1"/>
      <p:bldP spid="752" grpId="0" animBg="1"/>
      <p:bldP spid="754" grpId="0" animBg="1"/>
      <p:bldP spid="754" grpId="1" animBg="1"/>
      <p:bldP spid="755" grpId="0" animBg="1"/>
      <p:bldP spid="755" grpId="1" animBg="1"/>
      <p:bldP spid="756" grpId="0" animBg="1"/>
      <p:bldP spid="756" grpId="1" animBg="1"/>
      <p:bldP spid="757" grpId="0" animBg="1"/>
      <p:bldP spid="757" grpId="1" animBg="1"/>
      <p:bldP spid="758" grpId="0" animBg="1"/>
      <p:bldP spid="758" grpId="1" animBg="1"/>
      <p:bldP spid="760" grpId="0" animBg="1"/>
      <p:bldP spid="760" grpId="1" animBg="1"/>
      <p:bldP spid="761" grpId="0" animBg="1"/>
      <p:bldP spid="762" grpId="0" animBg="1"/>
      <p:bldP spid="763" grpId="0" animBg="1"/>
      <p:bldP spid="764" grpId="0" animBg="1"/>
      <p:bldP spid="765" grpId="0" animBg="1"/>
      <p:bldP spid="767" grpId="0" animBg="1"/>
      <p:bldP spid="768" grpId="0" animBg="1"/>
      <p:bldP spid="769" grpId="0" animBg="1"/>
      <p:bldP spid="770" grpId="0" animBg="1"/>
      <p:bldP spid="7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214</Words>
  <PresentationFormat>Trình chiếu Trên màn hình (4:3)</PresentationFormat>
  <Paragraphs>101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2017-09-17T10:16:54Z</dcterms:created>
  <dcterms:modified xsi:type="dcterms:W3CDTF">2023-09-16T10:10:24Z</dcterms:modified>
</cp:coreProperties>
</file>