
<file path=[Content_Types].xml><?xml version="1.0" encoding="utf-8"?>
<Types xmlns="http://schemas.openxmlformats.org/package/2006/content-types">
  <Default Extension="bin" ContentType="application/vnd.ms-office.activeX"/>
  <Default Extension="fntdata" ContentType="application/x-fontdata"/>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vbaProject.bin" ContentType="application/vnd.ms-office.vbaPro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8" r:id="rId3"/>
    <p:sldId id="256"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425" r:id="rId21"/>
  </p:sldIdLst>
  <p:sldSz cx="12192000" cy="6858000"/>
  <p:notesSz cx="6858000" cy="9144000"/>
  <p:embeddedFontLst>
    <p:embeddedFont>
      <p:font typeface="Arial Black" panose="020B0A04020102020204" pitchFamily="34" charset="0"/>
      <p:bold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Franklin Gothic Demi" panose="020B0703020102020204" pitchFamily="34" charset="0"/>
      <p:regular r:id="rId29"/>
      <p:italic r:id="rId30"/>
    </p:embeddedFont>
    <p:embeddedFont>
      <p:font typeface="Franklin Gothic Demi Cond" panose="020B0706030402020204" pitchFamily="34" charset="0"/>
      <p:regular r:id="rId31"/>
    </p:embeddedFont>
    <p:embeddedFont>
      <p:font typeface="Marker Monkey FW" panose="020B0604020202020204"/>
      <p:regular r:id="rId32"/>
    </p:embeddedFont>
    <p:embeddedFont>
      <p:font typeface="One Stroke Script LET" panose="020B0604020202020204"/>
      <p:regular r:id="rId33"/>
    </p:embeddedFont>
    <p:embeddedFont>
      <p:font typeface="Wide Latin" panose="020A0A07050505020404" pitchFamily="18" charset="0"/>
      <p:regular r:id="rId34"/>
    </p:embeddedFont>
  </p:embeddedFontLst>
  <p:custShowLst>
    <p:custShow name="How To" id="0">
      <p:sldLst>
        <p:sld r:id="rId18"/>
        <p:sld r:id="rId19"/>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843C0C"/>
    <a:srgbClr val="6C4B34"/>
    <a:srgbClr val="423E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4434" autoAdjust="0"/>
  </p:normalViewPr>
  <p:slideViewPr>
    <p:cSldViewPr snapToGrid="0">
      <p:cViewPr varScale="1">
        <p:scale>
          <a:sx n="62" d="100"/>
          <a:sy n="62" d="100"/>
        </p:scale>
        <p:origin x="984" y="66"/>
      </p:cViewPr>
      <p:guideLst/>
    </p:cSldViewPr>
  </p:slideViewPr>
  <p:notesTextViewPr>
    <p:cViewPr>
      <p:scale>
        <a:sx n="1" d="1"/>
        <a:sy n="1" d="1"/>
      </p:scale>
      <p:origin x="0" y="0"/>
    </p:cViewPr>
  </p:notesTextViewPr>
  <p:sorterViewPr>
    <p:cViewPr>
      <p:scale>
        <a:sx n="100" d="100"/>
        <a:sy n="100" d="100"/>
      </p:scale>
      <p:origin x="0" y="-5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microsoft.com/office/2006/relationships/vbaProject" Target="vbaProject.bin"/><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DEFBAB-FABD-4288-B160-13B04150AC18}"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3586836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DEFBAB-FABD-4288-B160-13B04150AC18}"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677899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DEFBAB-FABD-4288-B160-13B04150AC18}"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3363090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31134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9621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099688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25684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214137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792486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360799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6379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DEFBAB-FABD-4288-B160-13B04150AC18}"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2344406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681949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16203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860559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DEFBAB-FABD-4288-B160-13B04150AC18}"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4247459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DEFBAB-FABD-4288-B160-13B04150AC18}"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72903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DEFBAB-FABD-4288-B160-13B04150AC18}" type="datetimeFigureOut">
              <a:rPr lang="en-US" smtClean="0"/>
              <a:t>16-Sep-23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366367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DEFBAB-FABD-4288-B160-13B04150AC18}" type="datetimeFigureOut">
              <a:rPr lang="en-US" smtClean="0"/>
              <a:t>16-Sep-23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27615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EFBAB-FABD-4288-B160-13B04150AC18}" type="datetimeFigureOut">
              <a:rPr lang="en-US" smtClean="0"/>
              <a:t>16-Sep-23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296127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DEFBAB-FABD-4288-B160-13B04150AC18}"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242308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DEFBAB-FABD-4288-B160-13B04150AC18}"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EF1FF-D537-4A1A-A633-42E14AE86047}" type="slidenum">
              <a:rPr lang="en-US" smtClean="0"/>
              <a:t>‹#›</a:t>
            </a:fld>
            <a:endParaRPr lang="en-US"/>
          </a:p>
        </p:txBody>
      </p:sp>
    </p:spTree>
    <p:extLst>
      <p:ext uri="{BB962C8B-B14F-4D97-AF65-F5344CB8AC3E}">
        <p14:creationId xmlns:p14="http://schemas.microsoft.com/office/powerpoint/2010/main" val="47434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74000">
              <a:srgbClr val="0070C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EFBAB-FABD-4288-B160-13B04150AC18}" type="datetimeFigureOut">
              <a:rPr lang="en-US" smtClean="0"/>
              <a:t>16-Sep-23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EF1FF-D537-4A1A-A633-42E14AE86047}" type="slidenum">
              <a:rPr lang="en-US" smtClean="0"/>
              <a:t>‹#›</a:t>
            </a:fld>
            <a:endParaRPr lang="en-US"/>
          </a:p>
        </p:txBody>
      </p:sp>
    </p:spTree>
    <p:extLst>
      <p:ext uri="{BB962C8B-B14F-4D97-AF65-F5344CB8AC3E}">
        <p14:creationId xmlns:p14="http://schemas.microsoft.com/office/powerpoint/2010/main" val="183829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3306790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5.wav"/><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2.png"/><Relationship Id="rId7" Type="http://schemas.openxmlformats.org/officeDocument/2006/relationships/hyperlink" Target="http://creativecommons.org/licenses/by-nc-sa/4.0/"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slide" Target="slide1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wmf"/><Relationship Id="rId3" Type="http://schemas.openxmlformats.org/officeDocument/2006/relationships/control" Target="../activeX/activeX3.xml"/><Relationship Id="rId7" Type="http://schemas.openxmlformats.org/officeDocument/2006/relationships/image" Target="../media/image1.png"/><Relationship Id="rId12" Type="http://schemas.microsoft.com/office/2007/relationships/hdphoto" Target="../media/hdphoto1.wdp"/><Relationship Id="rId17" Type="http://schemas.openxmlformats.org/officeDocument/2006/relationships/image" Target="../media/image12.wmf"/><Relationship Id="rId2" Type="http://schemas.openxmlformats.org/officeDocument/2006/relationships/control" Target="../activeX/activeX2.xml"/><Relationship Id="rId16" Type="http://schemas.openxmlformats.org/officeDocument/2006/relationships/image" Target="../media/image11.wmf"/><Relationship Id="rId1" Type="http://schemas.openxmlformats.org/officeDocument/2006/relationships/control" Target="../activeX/activeX1.xml"/><Relationship Id="rId6" Type="http://schemas.openxmlformats.org/officeDocument/2006/relationships/slideLayout" Target="../slideLayouts/slideLayout1.xml"/><Relationship Id="rId11" Type="http://schemas.openxmlformats.org/officeDocument/2006/relationships/image" Target="../media/image5.png"/><Relationship Id="rId5" Type="http://schemas.openxmlformats.org/officeDocument/2006/relationships/control" Target="../activeX/activeX5.xml"/><Relationship Id="rId15" Type="http://schemas.openxmlformats.org/officeDocument/2006/relationships/image" Target="../media/image10.wmf"/><Relationship Id="rId10" Type="http://schemas.openxmlformats.org/officeDocument/2006/relationships/image" Target="../media/image4.png"/><Relationship Id="rId4" Type="http://schemas.openxmlformats.org/officeDocument/2006/relationships/control" Target="../activeX/activeX4.xml"/><Relationship Id="rId9" Type="http://schemas.openxmlformats.org/officeDocument/2006/relationships/image" Target="../media/image3.png"/><Relationship Id="rId14" Type="http://schemas.openxmlformats.org/officeDocument/2006/relationships/image" Target="../media/image9.wm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audio" Target="../media/audio4.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4.wav"/><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audio" Target="../media/audio3.wav"/><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static.squarespace.com/static/52dad72ee4b03d314575f962/t/52edcb39e4b0c81c80740d8b/1391315769587/js1600_Chalkboard1_(3.jpg"/>
          <p:cNvPicPr>
            <a:picLocks noChangeAspect="1" noChangeArrowheads="1"/>
          </p:cNvPicPr>
          <p:nvPr/>
        </p:nvPicPr>
        <p:blipFill rotWithShape="1">
          <a:blip r:embed="rId3">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1028" name="Logo" descr="http://cdn.akamai.steamstatic.com/steam/apps/361400/header.jpg?t=1447372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25" y="810935"/>
            <a:ext cx="10194755" cy="50123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descr="https://www.artificialplantsandtrees.com/mm5/graphics/00000002/NEA1209-ZM-1.jpg"/>
          <p:cNvPicPr>
            <a:picLocks noChangeAspect="1" noChangeArrowheads="1"/>
          </p:cNvPicPr>
          <p:nvPr/>
        </p:nvPicPr>
        <p:blipFill rotWithShape="1">
          <a:blip r:embed="rId5">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www.kalamazooflag.com/mm5/graphics/00000001/indoor-us-flag-set_1.jpg"/>
          <p:cNvPicPr>
            <a:picLocks noChangeAspect="1" noChangeArrowheads="1"/>
          </p:cNvPicPr>
          <p:nvPr/>
        </p:nvPicPr>
        <p:blipFill rotWithShape="1">
          <a:blip r:embed="rId6">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HowTo">
            <a:hlinkClick r:id="" action="ppaction://customshow?id=0&amp;return=true"/>
          </p:cNvPr>
          <p:cNvSpPr/>
          <p:nvPr/>
        </p:nvSpPr>
        <p:spPr>
          <a:xfrm>
            <a:off x="495700" y="5813166"/>
            <a:ext cx="4694649"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How to Play / Credits</a:t>
            </a:r>
          </a:p>
        </p:txBody>
      </p:sp>
      <p:sp>
        <p:nvSpPr>
          <p:cNvPr id="8" name="PlayGame">
            <a:hlinkClick r:id="" action="ppaction://macro?name=StartGame"/>
          </p:cNvPr>
          <p:cNvSpPr/>
          <p:nvPr/>
        </p:nvSpPr>
        <p:spPr>
          <a:xfrm>
            <a:off x="5365578" y="5813166"/>
            <a:ext cx="4694649"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Play Game</a:t>
            </a:r>
          </a:p>
        </p:txBody>
      </p:sp>
    </p:spTree>
    <p:extLst>
      <p:ext uri="{BB962C8B-B14F-4D97-AF65-F5344CB8AC3E}">
        <p14:creationId xmlns:p14="http://schemas.microsoft.com/office/powerpoint/2010/main" val="1089933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5ththeme.wav"/>
          </p:stSnd>
        </p:sndAc>
      </p:transition>
    </mc:Choice>
    <mc:Fallback xmlns="">
      <p:transition spd="slow">
        <p:sndAc>
          <p:stSnd>
            <p:snd r:embed="rId9" name="5ththem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4"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Question8</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One Stroke Script LET" pitchFamily="2" charset="0"/>
              </a:rPr>
              <a:t>4</a:t>
            </a:r>
            <a:r>
              <a:rPr lang="en-US" sz="2400" baseline="30000" dirty="0">
                <a:solidFill>
                  <a:schemeClr val="bg1"/>
                </a:solidFill>
                <a:effectLst>
                  <a:outerShdw blurRad="38100" dist="38100" dir="2700000" algn="tl">
                    <a:srgbClr val="000000">
                      <a:alpha val="43137"/>
                    </a:srgbClr>
                  </a:outerShdw>
                </a:effectLst>
                <a:latin typeface="One Stroke Script LET" pitchFamily="2" charset="0"/>
              </a:rPr>
              <a:t>th</a:t>
            </a:r>
            <a:r>
              <a:rPr lang="en-US" sz="2400" dirty="0">
                <a:solidFill>
                  <a:schemeClr val="bg1"/>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effectLst>
                  <a:outerShdw blurRad="38100" dist="38100" dir="2700000" algn="tl">
                    <a:srgbClr val="000000">
                      <a:alpha val="43137"/>
                    </a:srgbClr>
                  </a:outerShdw>
                </a:effectLst>
                <a:latin typeface="One Stroke Script LET" pitchFamily="2" charset="0"/>
              </a:rPr>
              <a:t>3,500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grpSp>
        <p:nvGrpSpPr>
          <p:cNvPr id="38" name="SlateGroup" hidden="1"/>
          <p:cNvGrpSpPr/>
          <p:nvPr/>
        </p:nvGrpSpPr>
        <p:grpSpPr>
          <a:xfrm>
            <a:off x="1253274" y="1239578"/>
            <a:ext cx="8241771" cy="5000913"/>
            <a:chOff x="1253274" y="1239578"/>
            <a:chExt cx="8241771" cy="5000913"/>
          </a:xfrm>
        </p:grpSpPr>
        <p:pic>
          <p:nvPicPr>
            <p:cNvPr id="41"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4"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a:solidFill>
                    <a:schemeClr val="bg1"/>
                  </a:solidFill>
                  <a:effectLst>
                    <a:outerShdw blurRad="38100" dist="38100" dir="2700000" algn="tl">
                      <a:srgbClr val="000000">
                        <a:alpha val="43137"/>
                      </a:srgbClr>
                    </a:outerShdw>
                  </a:effectLst>
                  <a:latin typeface="One Stroke Script LET" pitchFamily="2" charset="0"/>
                </a:rPr>
                <a:t>Answer B</a:t>
              </a:r>
              <a:endParaRPr lang="en-US" sz="8000"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45"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Continue</a:t>
            </a:r>
          </a:p>
        </p:txBody>
      </p:sp>
      <p:sp>
        <p:nvSpPr>
          <p:cNvPr id="48"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49" name="TextBox 48"/>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0" name="TextBox 49"/>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1"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2" name="TextBox 51"/>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3"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3</a:t>
            </a:r>
          </a:p>
        </p:txBody>
      </p:sp>
    </p:spTree>
    <p:extLst>
      <p:ext uri="{BB962C8B-B14F-4D97-AF65-F5344CB8AC3E}">
        <p14:creationId xmlns:p14="http://schemas.microsoft.com/office/powerpoint/2010/main" val="1263373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886059" y="29757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1" name="Wrong">
            <a:hlinkClick r:id="" action="ppaction://noaction">
              <a:snd r:embed="rId4" name="wrong.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2" name="Select">
            <a:hlinkClick r:id="" action="ppaction://noaction">
              <a:snd r:embed="rId5"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6">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8" name="Picture 6" descr="https://www.artificialplantsandtrees.com/mm5/graphics/00000002/NEA1209-ZM-1.jpg"/>
          <p:cNvPicPr>
            <a:picLocks noChangeAspect="1" noChangeArrowheads="1"/>
          </p:cNvPicPr>
          <p:nvPr/>
        </p:nvPicPr>
        <p:blipFill rotWithShape="1">
          <a:blip r:embed="rId7">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8">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Question9</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prstClr val="white"/>
                </a:solidFill>
                <a:effectLst>
                  <a:outerShdw blurRad="38100" dist="38100" dir="2700000" algn="tl">
                    <a:srgbClr val="000000">
                      <a:alpha val="43137"/>
                    </a:srgbClr>
                  </a:outerShdw>
                </a:effectLst>
                <a:latin typeface="One Stroke Script LET" pitchFamily="2" charset="0"/>
              </a:rPr>
              <a:t>5</a:t>
            </a:r>
            <a:r>
              <a:rPr lang="en-US" sz="2400" baseline="30000" dirty="0">
                <a:solidFill>
                  <a:prstClr val="white"/>
                </a:solidFill>
                <a:effectLst>
                  <a:outerShdw blurRad="38100" dist="38100" dir="2700000" algn="tl">
                    <a:srgbClr val="000000">
                      <a:alpha val="43137"/>
                    </a:srgbClr>
                  </a:outerShdw>
                </a:effectLst>
                <a:latin typeface="One Stroke Script LET" pitchFamily="2" charset="0"/>
              </a:rPr>
              <a:t>th</a:t>
            </a:r>
            <a:r>
              <a:rPr lang="en-US" sz="2400" dirty="0">
                <a:solidFill>
                  <a:prstClr val="white"/>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prstClr val="white"/>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solidFill>
                  <a:prstClr val="white"/>
                </a:solidFill>
                <a:effectLst>
                  <a:outerShdw blurRad="38100" dist="38100" dir="2700000" algn="tl">
                    <a:srgbClr val="000000">
                      <a:alpha val="43137"/>
                    </a:srgbClr>
                  </a:outerShdw>
                </a:effectLst>
                <a:latin typeface="One Stroke Script LET" pitchFamily="2" charset="0"/>
              </a:rPr>
              <a:t>5,000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prstClr val="white"/>
                </a:solidFill>
                <a:effectLst>
                  <a:outerShdw blurRad="38100" dist="38100" dir="2700000" algn="tl">
                    <a:srgbClr val="000000">
                      <a:alpha val="43137"/>
                    </a:srgbClr>
                  </a:outerShdw>
                </a:effectLst>
                <a:latin typeface="One Stroke Script LET" pitchFamily="2" charset="0"/>
              </a:rPr>
              <a:t>$</a:t>
            </a:r>
            <a:endParaRPr lang="en-US" dirty="0">
              <a:solidFill>
                <a:prstClr val="white"/>
              </a:solidFill>
              <a:effectLst>
                <a:outerShdw blurRad="38100" dist="38100" dir="2700000" algn="tl">
                  <a:srgbClr val="000000">
                    <a:alpha val="43137"/>
                  </a:srgbClr>
                </a:outerShdw>
              </a:effectLst>
              <a:latin typeface="One Stroke Script LET" pitchFamily="2" charset="0"/>
            </a:endParaRPr>
          </a:p>
        </p:txBody>
      </p:sp>
      <p:grpSp>
        <p:nvGrpSpPr>
          <p:cNvPr id="44" name="SlateGroup" hidden="1"/>
          <p:cNvGrpSpPr/>
          <p:nvPr/>
        </p:nvGrpSpPr>
        <p:grpSpPr>
          <a:xfrm>
            <a:off x="1253274" y="1239578"/>
            <a:ext cx="8241771" cy="5000913"/>
            <a:chOff x="1253274" y="1239578"/>
            <a:chExt cx="8241771" cy="5000913"/>
          </a:xfrm>
        </p:grpSpPr>
        <p:pic>
          <p:nvPicPr>
            <p:cNvPr id="45" name="Picture 2" descr="http://static.squarespace.com/static/52dad72ee4b03d314575f962/t/52edcb39e4b0c81c80740d8b/1391315769587/js1600_Chalkboard1_(3.jpg" hidden="1"/>
            <p:cNvPicPr>
              <a:picLocks noChangeAspect="1" noChangeArrowheads="1"/>
            </p:cNvPicPr>
            <p:nvPr/>
          </p:nvPicPr>
          <p:blipFill rotWithShape="1">
            <a:blip r:embed="rId9">
              <a:duotone>
                <a:prstClr val="black"/>
                <a:srgbClr val="D9C3A5">
                  <a:tint val="50000"/>
                  <a:satMod val="180000"/>
                </a:srgbClr>
              </a:duotone>
              <a:extLst>
                <a:ext uri="{BEBA8EAE-BF5A-486C-A8C5-ECC9F3942E4B}">
                  <a14:imgProps xmlns:a14="http://schemas.microsoft.com/office/drawing/2010/main">
                    <a14:imgLayer r:embed="rId10">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6"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dirty="0">
                  <a:solidFill>
                    <a:schemeClr val="bg1"/>
                  </a:solidFill>
                  <a:effectLst>
                    <a:outerShdw blurRad="38100" dist="38100" dir="2700000" algn="tl">
                      <a:srgbClr val="000000">
                        <a:alpha val="43137"/>
                      </a:srgbClr>
                    </a:outerShdw>
                  </a:effectLst>
                  <a:latin typeface="One Stroke Script LET" pitchFamily="2" charset="0"/>
                </a:rPr>
                <a:t>Answer C</a:t>
              </a:r>
            </a:p>
          </p:txBody>
        </p:sp>
        <p:sp>
          <p:nvSpPr>
            <p:cNvPr id="47"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Continue</a:t>
            </a:r>
          </a:p>
        </p:txBody>
      </p:sp>
      <p:sp>
        <p:nvSpPr>
          <p:cNvPr id="50"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51" name="TextBox 50"/>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2" name="TextBox 51"/>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3"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4" name="TextBox 53"/>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5"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4</a:t>
            </a:r>
          </a:p>
        </p:txBody>
      </p:sp>
    </p:spTree>
    <p:extLst>
      <p:ext uri="{BB962C8B-B14F-4D97-AF65-F5344CB8AC3E}">
        <p14:creationId xmlns:p14="http://schemas.microsoft.com/office/powerpoint/2010/main" val="970361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4"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Question10</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prstClr val="white"/>
                </a:solidFill>
                <a:effectLst>
                  <a:outerShdw blurRad="38100" dist="38100" dir="2700000" algn="tl">
                    <a:srgbClr val="000000">
                      <a:alpha val="43137"/>
                    </a:srgbClr>
                  </a:outerShdw>
                </a:effectLst>
                <a:latin typeface="One Stroke Script LET" pitchFamily="2" charset="0"/>
              </a:rPr>
              <a:t>5</a:t>
            </a:r>
            <a:r>
              <a:rPr lang="en-US" sz="2400" baseline="30000" dirty="0">
                <a:solidFill>
                  <a:prstClr val="white"/>
                </a:solidFill>
                <a:effectLst>
                  <a:outerShdw blurRad="38100" dist="38100" dir="2700000" algn="tl">
                    <a:srgbClr val="000000">
                      <a:alpha val="43137"/>
                    </a:srgbClr>
                  </a:outerShdw>
                </a:effectLst>
                <a:latin typeface="One Stroke Script LET" pitchFamily="2" charset="0"/>
              </a:rPr>
              <a:t>th</a:t>
            </a:r>
            <a:r>
              <a:rPr lang="en-US" sz="2400" dirty="0">
                <a:solidFill>
                  <a:prstClr val="white"/>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prstClr val="white"/>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solidFill>
                  <a:prstClr val="white"/>
                </a:solidFill>
                <a:effectLst>
                  <a:outerShdw blurRad="38100" dist="38100" dir="2700000" algn="tl">
                    <a:srgbClr val="000000">
                      <a:alpha val="43137"/>
                    </a:srgbClr>
                  </a:outerShdw>
                </a:effectLst>
                <a:latin typeface="One Stroke Script LET" pitchFamily="2" charset="0"/>
              </a:rPr>
              <a:t>5,000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prstClr val="white"/>
                </a:solidFill>
                <a:effectLst>
                  <a:outerShdw blurRad="38100" dist="38100" dir="2700000" algn="tl">
                    <a:srgbClr val="000000">
                      <a:alpha val="43137"/>
                    </a:srgbClr>
                  </a:outerShdw>
                </a:effectLst>
                <a:latin typeface="One Stroke Script LET" pitchFamily="2" charset="0"/>
              </a:rPr>
              <a:t>$</a:t>
            </a:r>
            <a:endParaRPr lang="en-US" dirty="0">
              <a:solidFill>
                <a:prstClr val="white"/>
              </a:solidFill>
              <a:effectLst>
                <a:outerShdw blurRad="38100" dist="38100" dir="2700000" algn="tl">
                  <a:srgbClr val="000000">
                    <a:alpha val="43137"/>
                  </a:srgbClr>
                </a:outerShdw>
              </a:effectLst>
              <a:latin typeface="One Stroke Script LET" pitchFamily="2" charset="0"/>
            </a:endParaRPr>
          </a:p>
        </p:txBody>
      </p:sp>
      <p:grpSp>
        <p:nvGrpSpPr>
          <p:cNvPr id="38" name="SlateGroup" hidden="1"/>
          <p:cNvGrpSpPr/>
          <p:nvPr/>
        </p:nvGrpSpPr>
        <p:grpSpPr>
          <a:xfrm>
            <a:off x="1253274" y="1239578"/>
            <a:ext cx="8241771" cy="5000913"/>
            <a:chOff x="1253274" y="1239578"/>
            <a:chExt cx="8241771" cy="5000913"/>
          </a:xfrm>
        </p:grpSpPr>
        <p:pic>
          <p:nvPicPr>
            <p:cNvPr id="41"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4"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dirty="0">
                  <a:solidFill>
                    <a:schemeClr val="bg1"/>
                  </a:solidFill>
                  <a:effectLst>
                    <a:outerShdw blurRad="38100" dist="38100" dir="2700000" algn="tl">
                      <a:srgbClr val="000000">
                        <a:alpha val="43137"/>
                      </a:srgbClr>
                    </a:outerShdw>
                  </a:effectLst>
                  <a:latin typeface="One Stroke Script LET" pitchFamily="2" charset="0"/>
                </a:rPr>
                <a:t>Answer C</a:t>
              </a:r>
            </a:p>
          </p:txBody>
        </p:sp>
        <p:sp>
          <p:nvSpPr>
            <p:cNvPr id="45"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Continue</a:t>
            </a:r>
          </a:p>
        </p:txBody>
      </p:sp>
      <p:sp>
        <p:nvSpPr>
          <p:cNvPr id="48"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49" name="TextBox 48"/>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0" name="TextBox 49"/>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1"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2" name="TextBox 51"/>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3"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a:t>
            </a:r>
          </a:p>
        </p:txBody>
      </p:sp>
    </p:spTree>
    <p:extLst>
      <p:ext uri="{BB962C8B-B14F-4D97-AF65-F5344CB8AC3E}">
        <p14:creationId xmlns:p14="http://schemas.microsoft.com/office/powerpoint/2010/main" val="151807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hlinkClick r:id="" action="ppaction://noaction">
              <a:snd r:embed="rId2" name="346404__robinhood76__06698-gem-collect-ding.wav"/>
            </a:hlinkClick>
          </p:cNvPr>
          <p:cNvSpPr/>
          <p:nvPr/>
        </p:nvSpPr>
        <p:spPr>
          <a:xfrm>
            <a:off x="10708105" y="26675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15" name="Select">
            <a:hlinkClick r:id="" action="ppaction://noaction">
              <a:snd r:embed="rId3" name="5th-lockin.wav"/>
            </a:hlinkClick>
          </p:cNvPr>
          <p:cNvSpPr/>
          <p:nvPr/>
        </p:nvSpPr>
        <p:spPr>
          <a:xfrm>
            <a:off x="10708104" y="21795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sp>
        <p:nvSpPr>
          <p:cNvPr id="16" name="Wrong">
            <a:hlinkClick r:id="" action="ppaction://noaction">
              <a:snd r:embed="rId4" name="246345__kwahmah-02__power-snare-8.wav"/>
            </a:hlinkClick>
          </p:cNvPr>
          <p:cNvSpPr/>
          <p:nvPr/>
        </p:nvSpPr>
        <p:spPr>
          <a:xfrm>
            <a:off x="10733659" y="30138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pic>
        <p:nvPicPr>
          <p:cNvPr id="1026"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11"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26" name="WinValue"/>
          <p:cNvSpPr/>
          <p:nvPr/>
        </p:nvSpPr>
        <p:spPr>
          <a:xfrm>
            <a:off x="3768187" y="149100"/>
            <a:ext cx="2899250" cy="541519"/>
          </a:xfrm>
          <a:prstGeom prst="roundRect">
            <a:avLst>
              <a:gd name="adj" fmla="val 42897"/>
            </a:avLst>
          </a:prstGeom>
          <a:solidFill>
            <a:srgbClr val="BF9000">
              <a:alpha val="8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400">
                <a:effectLst>
                  <a:outerShdw blurRad="38100" dist="38100" dir="2700000" algn="tl">
                    <a:srgbClr val="000000">
                      <a:alpha val="43137"/>
                    </a:srgbClr>
                  </a:outerShdw>
                </a:effectLst>
                <a:latin typeface="One Stroke Script LET" pitchFamily="2" charset="0"/>
              </a:rPr>
              <a:t>$0</a:t>
            </a:r>
            <a:endParaRPr lang="en-US" sz="4400" dirty="0">
              <a:effectLst>
                <a:outerShdw blurRad="38100" dist="38100" dir="2700000" algn="tl">
                  <a:srgbClr val="000000">
                    <a:alpha val="43137"/>
                  </a:srgbClr>
                </a:outerShdw>
              </a:effectLst>
              <a:latin typeface="One Stroke Script LET" pitchFamily="2" charset="0"/>
            </a:endParaRPr>
          </a:p>
        </p:txBody>
      </p:sp>
      <p:sp>
        <p:nvSpPr>
          <p:cNvPr id="27" name="TextBox 26" hidden="1"/>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28" name="TEST" hidden="1"/>
          <p:cNvSpPr/>
          <p:nvPr/>
        </p:nvSpPr>
        <p:spPr>
          <a:xfrm>
            <a:off x="0" y="5400910"/>
            <a:ext cx="12192000" cy="1457090"/>
          </a:xfrm>
          <a:prstGeom prst="rect">
            <a:avLst/>
          </a:prstGeom>
          <a:gradFill flip="none" rotWithShape="1">
            <a:gsLst>
              <a:gs pos="22000">
                <a:schemeClr val="tx1">
                  <a:alpha val="75000"/>
                </a:schemeClr>
              </a:gs>
              <a:gs pos="100000">
                <a:srgbClr val="0070C0">
                  <a:alpha val="1000"/>
                </a:srgbClr>
              </a:gs>
              <a:gs pos="0">
                <a:srgbClr val="002060">
                  <a:alpha val="1000"/>
                </a:srgbClr>
              </a:gs>
              <a:gs pos="85000">
                <a:schemeClr val="tx1">
                  <a:alpha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effectLst>
                  <a:outerShdw blurRad="38100" dist="38100" dir="2700000" algn="tl">
                    <a:srgbClr val="000000">
                      <a:alpha val="43137"/>
                    </a:srgbClr>
                  </a:outerShdw>
                </a:effectLst>
              </a:rPr>
              <a:t>Student B selected</a:t>
            </a:r>
            <a:endParaRPr lang="en-US" sz="5400" dirty="0">
              <a:effectLst>
                <a:outerShdw blurRad="38100" dist="38100" dir="2700000" algn="tl">
                  <a:srgbClr val="000000">
                    <a:alpha val="43137"/>
                  </a:srgbClr>
                </a:outerShdw>
              </a:effectLst>
            </a:endParaRPr>
          </a:p>
        </p:txBody>
      </p:sp>
      <p:sp>
        <p:nvSpPr>
          <p:cNvPr id="55" name="Title 6"/>
          <p:cNvSpPr txBox="1">
            <a:spLocks/>
          </p:cNvSpPr>
          <p:nvPr/>
        </p:nvSpPr>
        <p:spPr>
          <a:xfrm>
            <a:off x="8142514" y="-1418703"/>
            <a:ext cx="2966644" cy="87712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err="1"/>
              <a:t>FinalTitle</a:t>
            </a:r>
            <a:endParaRPr lang="en-US" dirty="0"/>
          </a:p>
        </p:txBody>
      </p:sp>
      <p:sp>
        <p:nvSpPr>
          <p:cNvPr id="59" name="QFinal">
            <a:hlinkClick r:id="" action="ppaction://hlinkshowjump?jump=nextslide"/>
          </p:cNvPr>
          <p:cNvSpPr/>
          <p:nvPr/>
        </p:nvSpPr>
        <p:spPr>
          <a:xfrm>
            <a:off x="567889" y="2531569"/>
            <a:ext cx="9418320" cy="1090847"/>
          </a:xfrm>
          <a:prstGeom prst="roundRect">
            <a:avLst>
              <a:gd name="adj" fmla="val 42897"/>
            </a:avLst>
          </a:prstGeom>
          <a:solidFill>
            <a:srgbClr val="FF0000">
              <a:alpha val="55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effectLst>
                  <a:outerShdw blurRad="38100" dist="38100" dir="2700000" algn="tl">
                    <a:srgbClr val="000000">
                      <a:alpha val="43137"/>
                    </a:srgbClr>
                  </a:outerShdw>
                </a:effectLst>
                <a:latin typeface="Franklin Gothic Demi Cond" panose="020B0706030402020204" pitchFamily="34" charset="0"/>
              </a:rPr>
              <a:t>5th Grade</a:t>
            </a:r>
            <a:endParaRPr lang="en-US" sz="4400" dirty="0">
              <a:effectLst>
                <a:outerShdw blurRad="38100" dist="38100" dir="2700000" algn="tl">
                  <a:srgbClr val="000000">
                    <a:alpha val="43137"/>
                  </a:srgbClr>
                </a:outerShdw>
              </a:effectLst>
              <a:latin typeface="Franklin Gothic Demi Cond" panose="020B0706030402020204" pitchFamily="34" charset="0"/>
            </a:endParaRPr>
          </a:p>
        </p:txBody>
      </p:sp>
      <p:sp>
        <p:nvSpPr>
          <p:cNvPr id="17" name="FinalValue"/>
          <p:cNvSpPr/>
          <p:nvPr/>
        </p:nvSpPr>
        <p:spPr>
          <a:xfrm>
            <a:off x="3802854" y="1825009"/>
            <a:ext cx="2899250" cy="541519"/>
          </a:xfrm>
          <a:prstGeom prst="roundRect">
            <a:avLst>
              <a:gd name="adj" fmla="val 42897"/>
            </a:avLst>
          </a:prstGeom>
          <a:solidFill>
            <a:srgbClr val="BF9000">
              <a:alpha val="8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400">
                <a:effectLst>
                  <a:outerShdw blurRad="38100" dist="38100" dir="2700000" algn="tl">
                    <a:srgbClr val="000000">
                      <a:alpha val="43137"/>
                    </a:srgbClr>
                  </a:outerShdw>
                </a:effectLst>
                <a:latin typeface="One Stroke Script LET" pitchFamily="2" charset="0"/>
              </a:rPr>
              <a:t>$0</a:t>
            </a:r>
            <a:endParaRPr lang="en-US" sz="4400" dirty="0">
              <a:effectLst>
                <a:outerShdw blurRad="38100" dist="38100" dir="2700000" algn="tl">
                  <a:srgbClr val="000000">
                    <a:alpha val="43137"/>
                  </a:srgbClr>
                </a:outerShdw>
              </a:effectLst>
              <a:latin typeface="One Stroke Script LET" pitchFamily="2" charset="0"/>
            </a:endParaRPr>
          </a:p>
        </p:txBody>
      </p:sp>
      <p:sp>
        <p:nvSpPr>
          <p:cNvPr id="18" name="TextBox 17"/>
          <p:cNvSpPr txBox="1"/>
          <p:nvPr/>
        </p:nvSpPr>
        <p:spPr>
          <a:xfrm>
            <a:off x="4381658" y="1363344"/>
            <a:ext cx="1722700" cy="461665"/>
          </a:xfrm>
          <a:prstGeom prst="rect">
            <a:avLst/>
          </a:prstGeom>
          <a:noFill/>
        </p:spPr>
        <p:txBody>
          <a:bodyPr wrap="square" rtlCol="0">
            <a:spAutoFit/>
          </a:bodyPr>
          <a:lstStyle/>
          <a:p>
            <a:pPr algn="ctr"/>
            <a:r>
              <a:rPr lang="en-US" sz="2400" dirty="0">
                <a:solidFill>
                  <a:prstClr val="white"/>
                </a:solidFill>
                <a:effectLst>
                  <a:outerShdw blurRad="38100" dist="38100" dir="2700000" algn="tl">
                    <a:srgbClr val="000000">
                      <a:alpha val="43137"/>
                    </a:srgbClr>
                  </a:outerShdw>
                </a:effectLst>
                <a:latin typeface="One Stroke Script LET" pitchFamily="2" charset="0"/>
              </a:rPr>
              <a:t>Playing for</a:t>
            </a:r>
          </a:p>
        </p:txBody>
      </p:sp>
      <p:sp>
        <p:nvSpPr>
          <p:cNvPr id="20" name="DropOut">
            <a:hlinkClick r:id="" action="ppaction://macro?name=DropOut"/>
          </p:cNvPr>
          <p:cNvSpPr/>
          <p:nvPr/>
        </p:nvSpPr>
        <p:spPr>
          <a:xfrm>
            <a:off x="10603832" y="5852876"/>
            <a:ext cx="1395663" cy="753320"/>
          </a:xfrm>
          <a:prstGeom prst="roundRect">
            <a:avLst>
              <a:gd name="adj" fmla="val 28523"/>
            </a:avLst>
          </a:prstGeom>
          <a:gradFill>
            <a:gsLst>
              <a:gs pos="24000">
                <a:schemeClr val="tx1">
                  <a:lumMod val="95000"/>
                  <a:lumOff val="5000"/>
                </a:schemeClr>
              </a:gs>
              <a:gs pos="74000">
                <a:srgbClr val="002060"/>
              </a:gs>
            </a:gsLst>
            <a:lin ang="5400000" scaled="1"/>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 bIns="91440" rtlCol="0" anchor="t" anchorCtr="0"/>
          <a:lstStyle/>
          <a:p>
            <a:pPr algn="ctr">
              <a:lnSpc>
                <a:spcPts val="2600"/>
              </a:lnSpc>
            </a:pPr>
            <a:r>
              <a:rPr lang="en-US" sz="3200" dirty="0">
                <a:effectLst>
                  <a:outerShdw blurRad="38100" dist="38100" dir="2700000" algn="tl">
                    <a:srgbClr val="000000">
                      <a:alpha val="43137"/>
                    </a:srgbClr>
                  </a:outerShdw>
                </a:effectLst>
                <a:latin typeface="Franklin Gothic Demi Cond" panose="020B0706030402020204" pitchFamily="34" charset="0"/>
              </a:rPr>
              <a:t>DROP</a:t>
            </a:r>
          </a:p>
          <a:p>
            <a:pPr algn="ctr">
              <a:lnSpc>
                <a:spcPts val="2600"/>
              </a:lnSpc>
            </a:pPr>
            <a:r>
              <a:rPr lang="en-US" sz="3200" dirty="0">
                <a:effectLst>
                  <a:outerShdw blurRad="38100" dist="38100" dir="2700000" algn="tl">
                    <a:srgbClr val="000000">
                      <a:alpha val="43137"/>
                    </a:srgbClr>
                  </a:outerShdw>
                </a:effectLst>
                <a:latin typeface="Franklin Gothic Demi Cond" panose="020B0706030402020204" pitchFamily="34" charset="0"/>
              </a:rPr>
              <a:t>OUT</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Tree>
    <p:extLst>
      <p:ext uri="{BB962C8B-B14F-4D97-AF65-F5344CB8AC3E}">
        <p14:creationId xmlns:p14="http://schemas.microsoft.com/office/powerpoint/2010/main" val="2710984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4"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Final</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prstClr val="white"/>
                </a:solidFill>
                <a:effectLst>
                  <a:outerShdw blurRad="38100" dist="38100" dir="2700000" algn="tl">
                    <a:srgbClr val="000000">
                      <a:alpha val="43137"/>
                    </a:srgbClr>
                  </a:outerShdw>
                </a:effectLst>
                <a:latin typeface="One Stroke Script LET" pitchFamily="2" charset="0"/>
              </a:rPr>
              <a:t>5</a:t>
            </a:r>
            <a:r>
              <a:rPr lang="en-US" sz="2400" baseline="30000" dirty="0">
                <a:solidFill>
                  <a:prstClr val="white"/>
                </a:solidFill>
                <a:effectLst>
                  <a:outerShdw blurRad="38100" dist="38100" dir="2700000" algn="tl">
                    <a:srgbClr val="000000">
                      <a:alpha val="43137"/>
                    </a:srgbClr>
                  </a:outerShdw>
                </a:effectLst>
                <a:latin typeface="One Stroke Script LET" pitchFamily="2" charset="0"/>
              </a:rPr>
              <a:t>th</a:t>
            </a:r>
            <a:r>
              <a:rPr lang="en-US" sz="2400" dirty="0">
                <a:solidFill>
                  <a:prstClr val="white"/>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prstClr val="white"/>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D</a:t>
            </a:r>
          </a:p>
        </p:txBody>
      </p:sp>
      <p:sp>
        <p:nvSpPr>
          <p:cNvPr id="3" name="TextBox 2"/>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4"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PEEK</a:t>
            </a:r>
          </a:p>
        </p:txBody>
      </p:sp>
      <p:sp>
        <p:nvSpPr>
          <p:cNvPr id="18" name="Final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a:solidFill>
                  <a:prstClr val="white"/>
                </a:solidFill>
                <a:effectLst>
                  <a:outerShdw blurRad="38100" dist="38100" dir="2700000" algn="tl">
                    <a:srgbClr val="000000">
                      <a:alpha val="43137"/>
                    </a:srgbClr>
                  </a:outerShdw>
                </a:effectLst>
                <a:latin typeface="One Stroke Script LET" pitchFamily="2" charset="0"/>
              </a:rPr>
              <a:t>$0</a:t>
            </a:r>
            <a:endParaRPr lang="en-US" sz="4400" dirty="0">
              <a:solidFill>
                <a:prstClr val="white"/>
              </a:solidFill>
              <a:effectLst>
                <a:outerShdw blurRad="38100" dist="38100" dir="2700000" algn="tl">
                  <a:srgbClr val="000000">
                    <a:alpha val="43137"/>
                  </a:srgbClr>
                </a:outerShdw>
              </a:effectLst>
              <a:latin typeface="One Stroke Script LET" pitchFamily="2" charset="0"/>
            </a:endParaRPr>
          </a:p>
        </p:txBody>
      </p:sp>
      <p:grpSp>
        <p:nvGrpSpPr>
          <p:cNvPr id="6" name="SlateGroup" hidden="1"/>
          <p:cNvGrpSpPr/>
          <p:nvPr/>
        </p:nvGrpSpPr>
        <p:grpSpPr>
          <a:xfrm rot="21275722">
            <a:off x="1100874" y="1265574"/>
            <a:ext cx="8241771" cy="4822517"/>
            <a:chOff x="1209729" y="1505055"/>
            <a:chExt cx="8241771" cy="4822517"/>
          </a:xfrm>
        </p:grpSpPr>
        <p:pic>
          <p:nvPicPr>
            <p:cNvPr id="20"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a:off x="1209729" y="1505055"/>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21" name="SlateText" hidden="1"/>
            <p:cNvSpPr txBox="1"/>
            <p:nvPr/>
          </p:nvSpPr>
          <p:spPr>
            <a:xfrm>
              <a:off x="1409208" y="2803789"/>
              <a:ext cx="7758310" cy="1118255"/>
            </a:xfrm>
            <a:prstGeom prst="rect">
              <a:avLst/>
            </a:prstGeom>
            <a:noFill/>
          </p:spPr>
          <p:txBody>
            <a:bodyPr wrap="square" rtlCol="0">
              <a:spAutoFit/>
            </a:bodyPr>
            <a:lstStyle/>
            <a:p>
              <a:pPr algn="ctr">
                <a:lnSpc>
                  <a:spcPts val="8000"/>
                </a:lnSpc>
              </a:pPr>
              <a:r>
                <a:rPr lang="en-US" sz="8000">
                  <a:solidFill>
                    <a:prstClr val="white"/>
                  </a:solidFill>
                  <a:effectLst>
                    <a:outerShdw blurRad="38100" dist="38100" dir="2700000" algn="tl">
                      <a:srgbClr val="000000">
                        <a:alpha val="43137"/>
                      </a:srgbClr>
                    </a:outerShdw>
                  </a:effectLst>
                  <a:latin typeface="One Stroke Script LET" pitchFamily="2" charset="0"/>
                </a:rPr>
                <a:t>Answer B</a:t>
              </a:r>
              <a:endParaRPr lang="en-US" sz="8000" dirty="0">
                <a:solidFill>
                  <a:prstClr val="white"/>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TotalFinal"/>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End Game</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Correct Answer</a:t>
            </a:r>
          </a:p>
        </p:txBody>
      </p:sp>
      <p:sp>
        <p:nvSpPr>
          <p:cNvPr id="35"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41" name="TextBox 40"/>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44" name="TextBox 43"/>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45"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6</a:t>
            </a:r>
          </a:p>
        </p:txBody>
      </p:sp>
    </p:spTree>
    <p:extLst>
      <p:ext uri="{BB962C8B-B14F-4D97-AF65-F5344CB8AC3E}">
        <p14:creationId xmlns:p14="http://schemas.microsoft.com/office/powerpoint/2010/main" val="49189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hlinkClick r:id="" action="ppaction://noaction">
              <a:snd r:embed="rId3" name="346404__robinhood76__06698-gem-collect-ding.wav"/>
            </a:hlinkClick>
          </p:cNvPr>
          <p:cNvSpPr/>
          <p:nvPr/>
        </p:nvSpPr>
        <p:spPr>
          <a:xfrm>
            <a:off x="10708105" y="26675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15" name="Select">
            <a:hlinkClick r:id="" action="ppaction://noaction">
              <a:snd r:embed="rId4" name="5th-lockin.wav"/>
            </a:hlinkClick>
          </p:cNvPr>
          <p:cNvSpPr/>
          <p:nvPr/>
        </p:nvSpPr>
        <p:spPr>
          <a:xfrm>
            <a:off x="10708104" y="21795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sp>
        <p:nvSpPr>
          <p:cNvPr id="16" name="Wrong">
            <a:hlinkClick r:id="" action="ppaction://noaction">
              <a:snd r:embed="rId5" name="246345__kwahmah-02__power-snare-8.wav"/>
            </a:hlinkClick>
          </p:cNvPr>
          <p:cNvSpPr/>
          <p:nvPr/>
        </p:nvSpPr>
        <p:spPr>
          <a:xfrm>
            <a:off x="10733659" y="30138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pic>
        <p:nvPicPr>
          <p:cNvPr id="1026" name="Picture 2" descr="http://static.squarespace.com/static/52dad72ee4b03d314575f962/t/52edcb39e4b0c81c80740d8b/1391315769587/js1600_Chalkboard1_(3.jpg"/>
          <p:cNvPicPr>
            <a:picLocks noChangeAspect="1" noChangeArrowheads="1"/>
          </p:cNvPicPr>
          <p:nvPr/>
        </p:nvPicPr>
        <p:blipFill rotWithShape="1">
          <a:blip r:embed="rId6">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11" name="Picture 6" descr="https://www.artificialplantsandtrees.com/mm5/graphics/00000002/NEA1209-ZM-1.jpg"/>
          <p:cNvPicPr>
            <a:picLocks noChangeAspect="1" noChangeArrowheads="1"/>
          </p:cNvPicPr>
          <p:nvPr/>
        </p:nvPicPr>
        <p:blipFill rotWithShape="1">
          <a:blip r:embed="rId7">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kalamazooflag.com/mm5/graphics/00000001/indoor-us-flag-set_1.jpg"/>
          <p:cNvPicPr>
            <a:picLocks noChangeAspect="1" noChangeArrowheads="1"/>
          </p:cNvPicPr>
          <p:nvPr/>
        </p:nvPicPr>
        <p:blipFill rotWithShape="1">
          <a:blip r:embed="rId8">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hidden="1"/>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28" name="TEST" hidden="1"/>
          <p:cNvSpPr/>
          <p:nvPr/>
        </p:nvSpPr>
        <p:spPr>
          <a:xfrm>
            <a:off x="0" y="5400910"/>
            <a:ext cx="12192000" cy="1457090"/>
          </a:xfrm>
          <a:prstGeom prst="rect">
            <a:avLst/>
          </a:prstGeom>
          <a:gradFill flip="none" rotWithShape="1">
            <a:gsLst>
              <a:gs pos="22000">
                <a:schemeClr val="tx1">
                  <a:alpha val="75000"/>
                </a:schemeClr>
              </a:gs>
              <a:gs pos="100000">
                <a:srgbClr val="0070C0">
                  <a:alpha val="1000"/>
                </a:srgbClr>
              </a:gs>
              <a:gs pos="0">
                <a:srgbClr val="002060">
                  <a:alpha val="1000"/>
                </a:srgbClr>
              </a:gs>
              <a:gs pos="85000">
                <a:schemeClr val="tx1">
                  <a:alpha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effectLst>
                  <a:outerShdw blurRad="38100" dist="38100" dir="2700000" algn="tl">
                    <a:srgbClr val="000000">
                      <a:alpha val="43137"/>
                    </a:srgbClr>
                  </a:outerShdw>
                </a:effectLst>
              </a:rPr>
              <a:t>Student B selected</a:t>
            </a:r>
            <a:endParaRPr lang="en-US" sz="5400" dirty="0">
              <a:effectLst>
                <a:outerShdw blurRad="38100" dist="38100" dir="2700000" algn="tl">
                  <a:srgbClr val="000000">
                    <a:alpha val="43137"/>
                  </a:srgbClr>
                </a:outerShdw>
              </a:effectLst>
            </a:endParaRPr>
          </a:p>
        </p:txBody>
      </p:sp>
      <p:sp>
        <p:nvSpPr>
          <p:cNvPr id="55" name="Title 6"/>
          <p:cNvSpPr txBox="1">
            <a:spLocks/>
          </p:cNvSpPr>
          <p:nvPr/>
        </p:nvSpPr>
        <p:spPr>
          <a:xfrm>
            <a:off x="8142514" y="-1418703"/>
            <a:ext cx="2966644" cy="87712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err="1"/>
              <a:t>EndTitle</a:t>
            </a:r>
            <a:endParaRPr lang="en-US" dirty="0"/>
          </a:p>
        </p:txBody>
      </p:sp>
      <p:sp>
        <p:nvSpPr>
          <p:cNvPr id="59" name="WinValue"/>
          <p:cNvSpPr/>
          <p:nvPr/>
        </p:nvSpPr>
        <p:spPr>
          <a:xfrm>
            <a:off x="567889" y="2531569"/>
            <a:ext cx="9418320" cy="1090847"/>
          </a:xfrm>
          <a:prstGeom prst="roundRect">
            <a:avLst>
              <a:gd name="adj" fmla="val 42897"/>
            </a:avLst>
          </a:prstGeom>
          <a:solidFill>
            <a:srgbClr val="BF9000">
              <a:alpha val="55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ctr" anchorCtr="0"/>
          <a:lstStyle/>
          <a:p>
            <a:pPr algn="ctr"/>
            <a:r>
              <a:rPr lang="en-US" sz="8800" b="1">
                <a:effectLst>
                  <a:outerShdw blurRad="38100" dist="38100" dir="2700000" algn="tl">
                    <a:srgbClr val="000000">
                      <a:alpha val="43137"/>
                    </a:srgbClr>
                  </a:outerShdw>
                </a:effectLst>
                <a:latin typeface="Franklin Gothic Demi" panose="020B0703020102020204" pitchFamily="34" charset="0"/>
              </a:rPr>
              <a:t>$0</a:t>
            </a:r>
            <a:endParaRPr lang="en-US" sz="5400" b="1" dirty="0">
              <a:effectLst>
                <a:outerShdw blurRad="38100" dist="38100" dir="2700000" algn="tl">
                  <a:srgbClr val="000000">
                    <a:alpha val="43137"/>
                  </a:srgbClr>
                </a:outerShdw>
              </a:effectLst>
              <a:latin typeface="Franklin Gothic Demi" panose="020B0703020102020204" pitchFamily="34" charset="0"/>
            </a:endParaRPr>
          </a:p>
        </p:txBody>
      </p:sp>
      <p:sp>
        <p:nvSpPr>
          <p:cNvPr id="19" name="TextBox 18"/>
          <p:cNvSpPr txBox="1"/>
          <p:nvPr/>
        </p:nvSpPr>
        <p:spPr>
          <a:xfrm>
            <a:off x="802105" y="1689372"/>
            <a:ext cx="9029166" cy="923330"/>
          </a:xfrm>
          <a:prstGeom prst="rect">
            <a:avLst/>
          </a:prstGeom>
          <a:noFill/>
        </p:spPr>
        <p:txBody>
          <a:bodyPr wrap="square" rtlCol="0">
            <a:spAutoFit/>
          </a:bodyPr>
          <a:lstStyle/>
          <a:p>
            <a:pPr algn="ctr"/>
            <a:r>
              <a:rPr lang="en-US" sz="5400" dirty="0">
                <a:solidFill>
                  <a:prstClr val="white"/>
                </a:solidFill>
                <a:effectLst>
                  <a:outerShdw blurRad="38100" dist="38100" dir="2700000" algn="tl">
                    <a:srgbClr val="000000">
                      <a:alpha val="43137"/>
                    </a:srgbClr>
                  </a:outerShdw>
                </a:effectLst>
                <a:latin typeface="One Stroke Script LET" pitchFamily="2" charset="0"/>
              </a:rPr>
              <a:t>Your winnings</a:t>
            </a:r>
          </a:p>
        </p:txBody>
      </p:sp>
      <p:sp>
        <p:nvSpPr>
          <p:cNvPr id="21" name="End" hidden="1">
            <a:hlinkClick r:id="" action="ppaction://hlinkshowjump?jump=endshow"/>
          </p:cNvPr>
          <p:cNvSpPr/>
          <p:nvPr/>
        </p:nvSpPr>
        <p:spPr>
          <a:xfrm>
            <a:off x="2993511" y="6246188"/>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End Game</a:t>
            </a:r>
          </a:p>
        </p:txBody>
      </p:sp>
    </p:spTree>
    <p:extLst>
      <p:ext uri="{BB962C8B-B14F-4D97-AF65-F5344CB8AC3E}">
        <p14:creationId xmlns:p14="http://schemas.microsoft.com/office/powerpoint/2010/main" val="617479932"/>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2" name="5ththeme.wav"/>
          </p:stSnd>
        </p:sndAc>
      </p:transition>
    </mc:Choice>
    <mc:Fallback xmlns="">
      <p:transition spd="slow" advClick="0">
        <p:sndAc>
          <p:stSnd>
            <p:snd r:embed="rId9" name="5ththem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static.squarespace.com/static/52dad72ee4b03d314575f962/t/52edcb39e4b0c81c80740d8b/1391315769587/js1600_Chalkboard1_(3.jpg"/>
          <p:cNvPicPr>
            <a:picLocks noChangeAspect="1" noChangeArrowheads="1"/>
          </p:cNvPicPr>
          <p:nvPr/>
        </p:nvPicPr>
        <p:blipFill rotWithShape="1">
          <a:blip r:embed="rId2">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1028" name="Logo" descr="http://cdn.akamai.steamstatic.com/steam/apps/361400/header.jpg?t=1447372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25" y="810935"/>
            <a:ext cx="10194755" cy="50123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descr="https://www.artificialplantsandtrees.com/mm5/graphics/00000002/NEA1209-ZM-1.jpg"/>
          <p:cNvPicPr>
            <a:picLocks noChangeAspect="1" noChangeArrowheads="1"/>
          </p:cNvPicPr>
          <p:nvPr/>
        </p:nvPicPr>
        <p:blipFill rotWithShape="1">
          <a:blip r:embed="rId4">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400">
                <a:solidFill>
                  <a:prstClr val="white"/>
                </a:solidFill>
                <a:effectLst>
                  <a:outerShdw blurRad="38100" dist="38100" dir="2700000" algn="tl">
                    <a:srgbClr val="000000">
                      <a:alpha val="43137"/>
                    </a:srgbClr>
                  </a:outerShdw>
                </a:effectLst>
                <a:latin typeface="One Stroke Script LET" pitchFamily="2" charset="0"/>
              </a:rPr>
              <a:t>How To Play</a:t>
            </a:r>
            <a:endParaRPr lang="en-US" sz="44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3" name="Rectangle 2"/>
          <p:cNvSpPr/>
          <p:nvPr/>
        </p:nvSpPr>
        <p:spPr>
          <a:xfrm>
            <a:off x="327004" y="989535"/>
            <a:ext cx="9905999" cy="4544992"/>
          </a:xfrm>
          <a:prstGeom prst="rect">
            <a:avLst/>
          </a:prstGeom>
          <a:gradFill>
            <a:gsLst>
              <a:gs pos="0">
                <a:srgbClr val="548235">
                  <a:lumMod val="80000"/>
                  <a:alpha val="99000"/>
                </a:srgbClr>
              </a:gs>
              <a:gs pos="74000">
                <a:srgbClr val="548235">
                  <a:lumMod val="30000"/>
                  <a:alpha val="9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http://www.kalamazooflag.com/mm5/graphics/00000001/indoor-us-flag-set_1.jpg"/>
          <p:cNvPicPr>
            <a:picLocks noChangeAspect="1" noChangeArrowheads="1"/>
          </p:cNvPicPr>
          <p:nvPr/>
        </p:nvPicPr>
        <p:blipFill rotWithShape="1">
          <a:blip r:embed="rId5">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442176" y="4909982"/>
            <a:ext cx="7633601" cy="548640"/>
          </a:xfrm>
          <a:prstGeom prst="rect">
            <a:avLst/>
          </a:prstGeom>
          <a:gradFill>
            <a:gsLst>
              <a:gs pos="0">
                <a:schemeClr val="tx2">
                  <a:lumMod val="75000"/>
                </a:schemeClr>
              </a:gs>
              <a:gs pos="100000">
                <a:schemeClr val="tx1">
                  <a:lumMod val="95000"/>
                  <a:lumOff val="5000"/>
                </a:schemeClr>
              </a:gs>
            </a:gsLst>
            <a:lin ang="5400000" scaled="1"/>
          </a:gradFill>
          <a:ln>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endParaRPr lang="en-US" sz="2400" spc="-150" dirty="0">
              <a:solidFill>
                <a:schemeClr val="bg1"/>
              </a:solidFill>
              <a:effectLst>
                <a:outerShdw blurRad="38100" dist="38100" dir="2700000" algn="tl">
                  <a:srgbClr val="000000">
                    <a:alpha val="43137"/>
                  </a:srgbClr>
                </a:outerShdw>
              </a:effectLst>
            </a:endParaRPr>
          </a:p>
        </p:txBody>
      </p:sp>
      <p:pic>
        <p:nvPicPr>
          <p:cNvPr id="18" name="Picture 2" descr="Creative Commons Lice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260" y="4930372"/>
            <a:ext cx="1331794" cy="4691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874278" y="4947650"/>
            <a:ext cx="6344262" cy="477054"/>
          </a:xfrm>
          <a:prstGeom prst="rect">
            <a:avLst/>
          </a:prstGeom>
        </p:spPr>
        <p:txBody>
          <a:bodyPr wrap="square">
            <a:spAutoFit/>
          </a:bodyPr>
          <a:lstStyle/>
          <a:p>
            <a:pPr>
              <a:lnSpc>
                <a:spcPts val="1500"/>
              </a:lnSpc>
            </a:pPr>
            <a:r>
              <a:rPr lang="en-US" dirty="0">
                <a:solidFill>
                  <a:schemeClr val="bg1"/>
                </a:solidFill>
                <a:latin typeface="+mn-lt"/>
              </a:rPr>
              <a:t>This work is licensed under a</a:t>
            </a:r>
            <a:r>
              <a:rPr lang="en-US" dirty="0">
                <a:latin typeface="+mn-lt"/>
              </a:rPr>
              <a:t> </a:t>
            </a:r>
            <a:r>
              <a:rPr lang="en-US" dirty="0">
                <a:latin typeface="+mn-lt"/>
                <a:hlinkClick r:id="rId7"/>
              </a:rPr>
              <a:t>Creative Commons Attribution-</a:t>
            </a:r>
            <a:r>
              <a:rPr lang="en-US" dirty="0" err="1">
                <a:latin typeface="+mn-lt"/>
                <a:hlinkClick r:id="rId7"/>
              </a:rPr>
              <a:t>NonCommercial</a:t>
            </a:r>
            <a:r>
              <a:rPr lang="en-US" dirty="0">
                <a:latin typeface="+mn-lt"/>
                <a:hlinkClick r:id="rId7"/>
              </a:rPr>
              <a:t>-</a:t>
            </a:r>
            <a:r>
              <a:rPr lang="en-US" dirty="0" err="1">
                <a:latin typeface="+mn-lt"/>
                <a:hlinkClick r:id="rId7"/>
              </a:rPr>
              <a:t>ShareAlike</a:t>
            </a:r>
            <a:r>
              <a:rPr lang="en-US" dirty="0">
                <a:latin typeface="+mn-lt"/>
                <a:hlinkClick r:id="rId7"/>
              </a:rPr>
              <a:t> 4.0 International License</a:t>
            </a:r>
            <a:r>
              <a:rPr lang="en-US" dirty="0">
                <a:solidFill>
                  <a:schemeClr val="bg1"/>
                </a:solidFill>
                <a:latin typeface="+mn-lt"/>
              </a:rPr>
              <a:t>.</a:t>
            </a:r>
          </a:p>
        </p:txBody>
      </p:sp>
      <p:sp>
        <p:nvSpPr>
          <p:cNvPr id="22" name="TextBox 21"/>
          <p:cNvSpPr txBox="1"/>
          <p:nvPr/>
        </p:nvSpPr>
        <p:spPr>
          <a:xfrm>
            <a:off x="387967" y="974767"/>
            <a:ext cx="9845036" cy="3354765"/>
          </a:xfrm>
          <a:prstGeom prst="rect">
            <a:avLst/>
          </a:prstGeom>
          <a:noFill/>
        </p:spPr>
        <p:txBody>
          <a:bodyPr wrap="square" numCol="2" spcCol="91440" rtlCol="0">
            <a:spAutoFit/>
          </a:bodyPr>
          <a:lstStyle/>
          <a:p>
            <a:r>
              <a:rPr lang="en-US" b="1" dirty="0">
                <a:solidFill>
                  <a:schemeClr val="bg1"/>
                </a:solidFill>
              </a:rPr>
              <a:t>Objective</a:t>
            </a:r>
          </a:p>
          <a:p>
            <a:pPr marL="171450" indent="-171450">
              <a:buFont typeface="Arial" panose="020B0604020202020204" pitchFamily="34" charset="0"/>
              <a:buChar char="•"/>
            </a:pPr>
            <a:r>
              <a:rPr lang="en-US" sz="1600" dirty="0">
                <a:solidFill>
                  <a:schemeClr val="bg1"/>
                </a:solidFill>
              </a:rPr>
              <a:t>Player answers 10 multiple choice questions with the help of a virtual student standing by. At any time, if player answers incorrectly without the aid of the student, the player loses all accumulated winnings at that point and continues play, or can opt to drop out.</a:t>
            </a:r>
          </a:p>
          <a:p>
            <a:pPr marL="171450" indent="-171450">
              <a:buFont typeface="Arial" panose="020B0604020202020204" pitchFamily="34" charset="0"/>
              <a:buChar char="•"/>
            </a:pPr>
            <a:endParaRPr lang="en-US" sz="1600" dirty="0">
              <a:solidFill>
                <a:schemeClr val="bg1"/>
              </a:solidFill>
            </a:endParaRPr>
          </a:p>
          <a:p>
            <a:r>
              <a:rPr lang="en-US" b="1" dirty="0">
                <a:solidFill>
                  <a:schemeClr val="bg1"/>
                </a:solidFill>
              </a:rPr>
              <a:t>Winning</a:t>
            </a:r>
          </a:p>
          <a:p>
            <a:pPr marL="171450" indent="-171450">
              <a:buFont typeface="Arial" panose="020B0604020202020204" pitchFamily="34" charset="0"/>
              <a:buChar char="•"/>
            </a:pPr>
            <a:r>
              <a:rPr lang="en-US" sz="1600" dirty="0">
                <a:solidFill>
                  <a:schemeClr val="bg1"/>
                </a:solidFill>
              </a:rPr>
              <a:t>Player wins the amount of cash earned up until the point they either decide to drop out, or win.</a:t>
            </a:r>
          </a:p>
          <a:p>
            <a:pPr marL="171450" indent="-171450">
              <a:buFont typeface="Arial" panose="020B0604020202020204" pitchFamily="34" charset="0"/>
              <a:buChar char="•"/>
            </a:pPr>
            <a:endParaRPr lang="en-US" sz="1600" dirty="0">
              <a:solidFill>
                <a:schemeClr val="bg1"/>
              </a:solidFill>
            </a:endParaRPr>
          </a:p>
          <a:p>
            <a:pPr marL="171450" indent="-171450">
              <a:buFont typeface="Arial" panose="020B0604020202020204" pitchFamily="34" charset="0"/>
              <a:buChar char="•"/>
            </a:pPr>
            <a:endParaRPr lang="en-US" sz="1600" dirty="0">
              <a:solidFill>
                <a:schemeClr val="bg1"/>
              </a:solidFill>
            </a:endParaRPr>
          </a:p>
          <a:p>
            <a:endParaRPr lang="en-US" sz="1600" dirty="0">
              <a:solidFill>
                <a:schemeClr val="bg1"/>
              </a:solidFill>
            </a:endParaRPr>
          </a:p>
          <a:p>
            <a:r>
              <a:rPr lang="en-US" b="1" dirty="0">
                <a:solidFill>
                  <a:schemeClr val="bg1"/>
                </a:solidFill>
              </a:rPr>
              <a:t>Students</a:t>
            </a:r>
          </a:p>
          <a:p>
            <a:pPr marL="285750" indent="-285750">
              <a:buFont typeface="Arial" panose="020B0604020202020204" pitchFamily="34" charset="0"/>
              <a:buChar char="•"/>
            </a:pPr>
            <a:r>
              <a:rPr lang="en-US" sz="1600" dirty="0">
                <a:solidFill>
                  <a:schemeClr val="bg1"/>
                </a:solidFill>
              </a:rPr>
              <a:t>Player will choose a student to answer questions right alongside with the player. Each student has a strength and weakness category.</a:t>
            </a:r>
          </a:p>
          <a:p>
            <a:pPr marL="285750" indent="-285750">
              <a:buFont typeface="Arial" panose="020B0604020202020204" pitchFamily="34" charset="0"/>
              <a:buChar char="•"/>
            </a:pPr>
            <a:r>
              <a:rPr lang="en-US" sz="1600" dirty="0">
                <a:solidFill>
                  <a:schemeClr val="bg1"/>
                </a:solidFill>
              </a:rPr>
              <a:t>If you choose a question that the student is weak in, then the student has a more likely chance to get the question wrong. Likewise, if you pick a question that the student is strong in, they’re most likely to get it right.</a:t>
            </a:r>
          </a:p>
          <a:p>
            <a:pPr marL="285750" indent="-285750">
              <a:buFont typeface="Arial" panose="020B0604020202020204" pitchFamily="34" charset="0"/>
              <a:buChar char="•"/>
            </a:pPr>
            <a:r>
              <a:rPr lang="en-US" sz="1600" dirty="0">
                <a:solidFill>
                  <a:schemeClr val="bg1"/>
                </a:solidFill>
              </a:rPr>
              <a:t>When all 3 cheats have been used, player will no longer have a student playing beside them.</a:t>
            </a:r>
          </a:p>
        </p:txBody>
      </p:sp>
      <p:sp>
        <p:nvSpPr>
          <p:cNvPr id="20" name="Rectangle 19"/>
          <p:cNvSpPr/>
          <p:nvPr/>
        </p:nvSpPr>
        <p:spPr>
          <a:xfrm>
            <a:off x="387967" y="3550317"/>
            <a:ext cx="5580565" cy="1354217"/>
          </a:xfrm>
          <a:prstGeom prst="rect">
            <a:avLst/>
          </a:prstGeom>
        </p:spPr>
        <p:txBody>
          <a:bodyPr wrap="square">
            <a:spAutoFit/>
          </a:bodyPr>
          <a:lstStyle/>
          <a:p>
            <a:r>
              <a:rPr lang="en-US" b="1" dirty="0">
                <a:solidFill>
                  <a:schemeClr val="bg1"/>
                </a:solidFill>
              </a:rPr>
              <a:t>Credits:</a:t>
            </a:r>
          </a:p>
          <a:p>
            <a:pPr marL="285750" indent="-285750">
              <a:buFont typeface="Arial" panose="020B0604020202020204" pitchFamily="34" charset="0"/>
              <a:buChar char="•"/>
            </a:pPr>
            <a:r>
              <a:rPr lang="en-US" sz="1600" dirty="0">
                <a:solidFill>
                  <a:schemeClr val="bg1"/>
                </a:solidFill>
              </a:rPr>
              <a:t>Design &amp; Layout, Programing – Mike from rusnakcreative.com</a:t>
            </a:r>
          </a:p>
          <a:p>
            <a:pPr marL="285750" indent="-285750">
              <a:buFont typeface="Arial" panose="020B0604020202020204" pitchFamily="34" charset="0"/>
              <a:buChar char="•"/>
            </a:pPr>
            <a:r>
              <a:rPr lang="en-US" sz="1600" dirty="0">
                <a:solidFill>
                  <a:schemeClr val="bg1"/>
                </a:solidFill>
              </a:rPr>
              <a:t>Sound effects, logo, and theme are property of FOX</a:t>
            </a:r>
          </a:p>
          <a:p>
            <a:pPr marL="285750" indent="-285750">
              <a:buFont typeface="Arial" panose="020B0604020202020204" pitchFamily="34" charset="0"/>
              <a:buChar char="•"/>
            </a:pPr>
            <a:r>
              <a:rPr lang="en-US" sz="1600" dirty="0">
                <a:solidFill>
                  <a:schemeClr val="bg1"/>
                </a:solidFill>
              </a:rPr>
              <a:t>Official site: http://www.fox.com/are-you-smarter-than-a-fifth-grader/are-you-smarter-than-a-5th-grader-quiz</a:t>
            </a:r>
          </a:p>
        </p:txBody>
      </p:sp>
      <p:sp>
        <p:nvSpPr>
          <p:cNvPr id="21" name="Rectangle 20"/>
          <p:cNvSpPr/>
          <p:nvPr/>
        </p:nvSpPr>
        <p:spPr>
          <a:xfrm>
            <a:off x="6065383" y="3796973"/>
            <a:ext cx="3718813" cy="1600438"/>
          </a:xfrm>
          <a:prstGeom prst="rect">
            <a:avLst/>
          </a:prstGeom>
        </p:spPr>
        <p:txBody>
          <a:bodyPr wrap="square" numCol="2">
            <a:spAutoFit/>
          </a:bodyPr>
          <a:lstStyle/>
          <a:p>
            <a:r>
              <a:rPr lang="en-US" b="1" dirty="0">
                <a:solidFill>
                  <a:schemeClr val="bg1"/>
                </a:solidFill>
              </a:rPr>
              <a:t>Quick Stats:</a:t>
            </a:r>
          </a:p>
          <a:p>
            <a:pPr marL="285750" indent="-285750">
              <a:buFont typeface="Arial" panose="020B0604020202020204" pitchFamily="34" charset="0"/>
              <a:buChar char="•"/>
            </a:pPr>
            <a:r>
              <a:rPr lang="en-US" sz="1600" dirty="0">
                <a:solidFill>
                  <a:schemeClr val="bg1"/>
                </a:solidFill>
              </a:rPr>
              <a:t>1 host</a:t>
            </a:r>
          </a:p>
          <a:p>
            <a:pPr marL="285750" indent="-285750">
              <a:buFont typeface="Arial" panose="020B0604020202020204" pitchFamily="34" charset="0"/>
              <a:buChar char="•"/>
            </a:pPr>
            <a:r>
              <a:rPr lang="en-US" sz="1600" dirty="0">
                <a:solidFill>
                  <a:schemeClr val="bg1"/>
                </a:solidFill>
              </a:rPr>
              <a:t>1 PPT operator</a:t>
            </a:r>
          </a:p>
          <a:p>
            <a:pPr marL="285750" indent="-285750">
              <a:buFont typeface="Arial" panose="020B0604020202020204" pitchFamily="34" charset="0"/>
              <a:buChar char="•"/>
            </a:pPr>
            <a:r>
              <a:rPr lang="en-US" sz="1600" dirty="0">
                <a:solidFill>
                  <a:schemeClr val="bg1"/>
                </a:solidFill>
              </a:rPr>
              <a:t>1 Player or team</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1600" dirty="0">
                <a:solidFill>
                  <a:schemeClr val="bg1"/>
                </a:solidFill>
              </a:rPr>
              <a:t>5 virtual students</a:t>
            </a:r>
          </a:p>
          <a:p>
            <a:pPr marL="285750" indent="-285750">
              <a:buFont typeface="Arial" panose="020B0604020202020204" pitchFamily="34" charset="0"/>
              <a:buChar char="•"/>
            </a:pPr>
            <a:r>
              <a:rPr lang="en-US" sz="1600" dirty="0">
                <a:solidFill>
                  <a:schemeClr val="bg1"/>
                </a:solidFill>
              </a:rPr>
              <a:t>10 questions</a:t>
            </a:r>
          </a:p>
          <a:p>
            <a:pPr marL="285750" indent="-285750">
              <a:buFont typeface="Arial" panose="020B0604020202020204" pitchFamily="34" charset="0"/>
              <a:buChar char="•"/>
            </a:pPr>
            <a:r>
              <a:rPr lang="en-US" sz="1600" dirty="0">
                <a:solidFill>
                  <a:schemeClr val="bg1"/>
                </a:solidFill>
              </a:rPr>
              <a:t>1 final question</a:t>
            </a:r>
          </a:p>
        </p:txBody>
      </p:sp>
      <p:sp>
        <p:nvSpPr>
          <p:cNvPr id="16" name="HowTo">
            <a:hlinkClick r:id="" action="ppaction://hlinkshowjump?jump=endshow"/>
          </p:cNvPr>
          <p:cNvSpPr/>
          <p:nvPr/>
        </p:nvSpPr>
        <p:spPr>
          <a:xfrm>
            <a:off x="495700" y="5823284"/>
            <a:ext cx="2743200"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Back</a:t>
            </a:r>
          </a:p>
        </p:txBody>
      </p:sp>
      <p:sp>
        <p:nvSpPr>
          <p:cNvPr id="23" name="PlayGame">
            <a:hlinkClick r:id="rId8" action="ppaction://hlinksldjump"/>
          </p:cNvPr>
          <p:cNvSpPr/>
          <p:nvPr/>
        </p:nvSpPr>
        <p:spPr>
          <a:xfrm>
            <a:off x="3844784" y="5823284"/>
            <a:ext cx="2743200"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How To Edit</a:t>
            </a:r>
          </a:p>
        </p:txBody>
      </p:sp>
      <p:sp>
        <p:nvSpPr>
          <p:cNvPr id="24" name="PlayGame">
            <a:hlinkClick r:id="rId9" action="ppaction://hlinksldjump"/>
          </p:cNvPr>
          <p:cNvSpPr/>
          <p:nvPr/>
        </p:nvSpPr>
        <p:spPr>
          <a:xfrm>
            <a:off x="7193868" y="5823284"/>
            <a:ext cx="2743200"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Customize</a:t>
            </a:r>
          </a:p>
        </p:txBody>
      </p:sp>
    </p:spTree>
    <p:extLst>
      <p:ext uri="{BB962C8B-B14F-4D97-AF65-F5344CB8AC3E}">
        <p14:creationId xmlns:p14="http://schemas.microsoft.com/office/powerpoint/2010/main" val="1124862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static.squarespace.com/static/52dad72ee4b03d314575f962/t/52edcb39e4b0c81c80740d8b/1391315769587/js1600_Chalkboard1_(3.jpg"/>
          <p:cNvPicPr>
            <a:picLocks noChangeAspect="1" noChangeArrowheads="1"/>
          </p:cNvPicPr>
          <p:nvPr/>
        </p:nvPicPr>
        <p:blipFill rotWithShape="1">
          <a:blip r:embed="rId2">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1028" name="Logo" descr="http://cdn.akamai.steamstatic.com/steam/apps/361400/header.jpg?t=1447372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25" y="810935"/>
            <a:ext cx="10194755" cy="50123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descr="https://www.artificialplantsandtrees.com/mm5/graphics/00000002/NEA1209-ZM-1.jpg"/>
          <p:cNvPicPr>
            <a:picLocks noChangeAspect="1" noChangeArrowheads="1"/>
          </p:cNvPicPr>
          <p:nvPr/>
        </p:nvPicPr>
        <p:blipFill rotWithShape="1">
          <a:blip r:embed="rId4">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sp>
        <p:nvSpPr>
          <p:cNvPr id="7" name="HowTo">
            <a:hlinkClick r:id="" action="ppaction://hlinkshowjump?jump=endshow"/>
          </p:cNvPr>
          <p:cNvSpPr/>
          <p:nvPr/>
        </p:nvSpPr>
        <p:spPr>
          <a:xfrm>
            <a:off x="495700" y="5823284"/>
            <a:ext cx="2743200"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Back</a:t>
            </a:r>
          </a:p>
        </p:txBody>
      </p:sp>
      <p:sp>
        <p:nvSpPr>
          <p:cNvPr id="8" name="PlayGame">
            <a:hlinkClick r:id="rId5" action="ppaction://hlinksldjump"/>
          </p:cNvPr>
          <p:cNvSpPr/>
          <p:nvPr/>
        </p:nvSpPr>
        <p:spPr>
          <a:xfrm>
            <a:off x="3844784" y="5823284"/>
            <a:ext cx="2743200"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How To Play</a:t>
            </a:r>
          </a:p>
        </p:txBody>
      </p:sp>
      <p:sp>
        <p:nvSpPr>
          <p:cNvPr id="9" name="Titl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400" dirty="0">
                <a:solidFill>
                  <a:prstClr val="white"/>
                </a:solidFill>
                <a:effectLst>
                  <a:outerShdw blurRad="38100" dist="38100" dir="2700000" algn="tl">
                    <a:srgbClr val="000000">
                      <a:alpha val="43137"/>
                    </a:srgbClr>
                  </a:outerShdw>
                </a:effectLst>
                <a:latin typeface="One Stroke Script LET" pitchFamily="2" charset="0"/>
              </a:rPr>
              <a:t>How To Edit</a:t>
            </a:r>
          </a:p>
        </p:txBody>
      </p:sp>
      <p:sp>
        <p:nvSpPr>
          <p:cNvPr id="3" name="Rectangle 2"/>
          <p:cNvSpPr/>
          <p:nvPr/>
        </p:nvSpPr>
        <p:spPr>
          <a:xfrm>
            <a:off x="327004" y="989535"/>
            <a:ext cx="9905999" cy="4544992"/>
          </a:xfrm>
          <a:prstGeom prst="rect">
            <a:avLst/>
          </a:prstGeom>
          <a:gradFill>
            <a:gsLst>
              <a:gs pos="0">
                <a:srgbClr val="548235">
                  <a:lumMod val="80000"/>
                  <a:alpha val="99000"/>
                </a:srgbClr>
              </a:gs>
              <a:gs pos="74000">
                <a:srgbClr val="548235">
                  <a:lumMod val="30000"/>
                  <a:alpha val="9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http://www.kalamazooflag.com/mm5/graphics/00000001/indoor-us-flag-set_1.jpg"/>
          <p:cNvPicPr>
            <a:picLocks noChangeAspect="1" noChangeArrowheads="1"/>
          </p:cNvPicPr>
          <p:nvPr/>
        </p:nvPicPr>
        <p:blipFill rotWithShape="1">
          <a:blip r:embed="rId6">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7"/>
          <a:srcRect l="17690" t="23734" r="24477" b="18714"/>
          <a:stretch/>
        </p:blipFill>
        <p:spPr>
          <a:xfrm>
            <a:off x="419052" y="1118905"/>
            <a:ext cx="7524750" cy="4210051"/>
          </a:xfrm>
          <a:prstGeom prst="rect">
            <a:avLst/>
          </a:prstGeom>
          <a:ln w="38100">
            <a:solidFill>
              <a:srgbClr val="002060"/>
            </a:solidFill>
          </a:ln>
        </p:spPr>
      </p:pic>
      <p:sp>
        <p:nvSpPr>
          <p:cNvPr id="16" name="Line Callout 1 15"/>
          <p:cNvSpPr/>
          <p:nvPr/>
        </p:nvSpPr>
        <p:spPr>
          <a:xfrm flipH="1">
            <a:off x="8307575" y="914400"/>
            <a:ext cx="2887207" cy="1106174"/>
          </a:xfrm>
          <a:prstGeom prst="borderCallout1">
            <a:avLst>
              <a:gd name="adj1" fmla="val 23759"/>
              <a:gd name="adj2" fmla="val 105209"/>
              <a:gd name="adj3" fmla="val 52883"/>
              <a:gd name="adj4" fmla="val 159473"/>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Question Type:</a:t>
            </a:r>
          </a:p>
          <a:p>
            <a:pPr algn="ctr">
              <a:lnSpc>
                <a:spcPts val="1600"/>
              </a:lnSpc>
            </a:pPr>
            <a:r>
              <a:rPr lang="en-US" sz="1400" dirty="0"/>
              <a:t>Type the number of the question subject to categorize the question. Used for Student cheats and also labels the question buttons.</a:t>
            </a:r>
          </a:p>
        </p:txBody>
      </p:sp>
      <p:sp>
        <p:nvSpPr>
          <p:cNvPr id="17" name="Line Callout 1 16"/>
          <p:cNvSpPr/>
          <p:nvPr/>
        </p:nvSpPr>
        <p:spPr>
          <a:xfrm flipH="1">
            <a:off x="8307576" y="2140890"/>
            <a:ext cx="2887207" cy="760578"/>
          </a:xfrm>
          <a:prstGeom prst="borderCallout1">
            <a:avLst>
              <a:gd name="adj1" fmla="val 23759"/>
              <a:gd name="adj2" fmla="val 105209"/>
              <a:gd name="adj3" fmla="val -62827"/>
              <a:gd name="adj4" fmla="val 188267"/>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Correct Answer:</a:t>
            </a:r>
          </a:p>
          <a:p>
            <a:pPr algn="ctr">
              <a:lnSpc>
                <a:spcPts val="1600"/>
              </a:lnSpc>
            </a:pPr>
            <a:r>
              <a:rPr lang="en-US" sz="1400" dirty="0"/>
              <a:t>Type the letter that has the correct answer for this question.</a:t>
            </a:r>
          </a:p>
        </p:txBody>
      </p:sp>
      <p:sp>
        <p:nvSpPr>
          <p:cNvPr id="18" name="Line Callout 1 17"/>
          <p:cNvSpPr/>
          <p:nvPr/>
        </p:nvSpPr>
        <p:spPr>
          <a:xfrm flipH="1">
            <a:off x="8307576" y="3164721"/>
            <a:ext cx="2887207" cy="760578"/>
          </a:xfrm>
          <a:prstGeom prst="borderCallout1">
            <a:avLst>
              <a:gd name="adj1" fmla="val 23759"/>
              <a:gd name="adj2" fmla="val 105209"/>
              <a:gd name="adj3" fmla="val -2715"/>
              <a:gd name="adj4" fmla="val 243031"/>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Question Text:</a:t>
            </a:r>
          </a:p>
          <a:p>
            <a:pPr algn="ctr">
              <a:lnSpc>
                <a:spcPts val="1600"/>
              </a:lnSpc>
            </a:pPr>
            <a:r>
              <a:rPr lang="en-US" sz="1400" dirty="0"/>
              <a:t>Replace this text with your question.</a:t>
            </a:r>
          </a:p>
        </p:txBody>
      </p:sp>
      <p:sp>
        <p:nvSpPr>
          <p:cNvPr id="19" name="Line Callout 1 18"/>
          <p:cNvSpPr/>
          <p:nvPr/>
        </p:nvSpPr>
        <p:spPr>
          <a:xfrm flipH="1">
            <a:off x="8307576" y="4188552"/>
            <a:ext cx="2887207" cy="760578"/>
          </a:xfrm>
          <a:prstGeom prst="borderCallout1">
            <a:avLst>
              <a:gd name="adj1" fmla="val 23759"/>
              <a:gd name="adj2" fmla="val 105209"/>
              <a:gd name="adj3" fmla="val 4799"/>
              <a:gd name="adj4" fmla="val 278001"/>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Answers Text:</a:t>
            </a:r>
          </a:p>
          <a:p>
            <a:pPr algn="ctr">
              <a:lnSpc>
                <a:spcPts val="1600"/>
              </a:lnSpc>
            </a:pPr>
            <a:r>
              <a:rPr lang="en-US" sz="1400" dirty="0"/>
              <a:t>Replace this text with each of your answers.</a:t>
            </a:r>
          </a:p>
        </p:txBody>
      </p:sp>
      <p:sp>
        <p:nvSpPr>
          <p:cNvPr id="15" name="PlayGame">
            <a:hlinkClick r:id="rId8" action="ppaction://hlinksldjump"/>
          </p:cNvPr>
          <p:cNvSpPr/>
          <p:nvPr/>
        </p:nvSpPr>
        <p:spPr>
          <a:xfrm>
            <a:off x="7193868" y="5823284"/>
            <a:ext cx="2743200"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Customize</a:t>
            </a:r>
          </a:p>
        </p:txBody>
      </p:sp>
    </p:spTree>
    <p:extLst>
      <p:ext uri="{BB962C8B-B14F-4D97-AF65-F5344CB8AC3E}">
        <p14:creationId xmlns:p14="http://schemas.microsoft.com/office/powerpoint/2010/main" val="2998435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static.squarespace.com/static/52dad72ee4b03d314575f962/t/52edcb39e4b0c81c80740d8b/1391315769587/js1600_Chalkboard1_(3.jpg"/>
          <p:cNvPicPr>
            <a:picLocks noChangeAspect="1" noChangeArrowheads="1"/>
          </p:cNvPicPr>
          <p:nvPr/>
        </p:nvPicPr>
        <p:blipFill rotWithShape="1">
          <a:blip r:embed="rId7">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1028" name="Logo" descr="http://cdn.akamai.steamstatic.com/steam/apps/361400/header.jpg?t=14473721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625" y="810935"/>
            <a:ext cx="10194755" cy="50123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descr="https://www.artificialplantsandtrees.com/mm5/graphics/00000002/NEA1209-ZM-1.jpg"/>
          <p:cNvPicPr>
            <a:picLocks noChangeAspect="1" noChangeArrowheads="1"/>
          </p:cNvPicPr>
          <p:nvPr/>
        </p:nvPicPr>
        <p:blipFill rotWithShape="1">
          <a:blip r:embed="rId9">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400" dirty="0">
                <a:solidFill>
                  <a:prstClr val="white"/>
                </a:solidFill>
                <a:effectLst>
                  <a:outerShdw blurRad="38100" dist="38100" dir="2700000" algn="tl">
                    <a:srgbClr val="000000">
                      <a:alpha val="43137"/>
                    </a:srgbClr>
                  </a:outerShdw>
                </a:effectLst>
                <a:latin typeface="One Stroke Script LET" pitchFamily="2" charset="0"/>
              </a:rPr>
              <a:t>Customize</a:t>
            </a:r>
          </a:p>
        </p:txBody>
      </p:sp>
      <p:sp>
        <p:nvSpPr>
          <p:cNvPr id="3" name="Rectangle 2"/>
          <p:cNvSpPr/>
          <p:nvPr/>
        </p:nvSpPr>
        <p:spPr>
          <a:xfrm>
            <a:off x="327004" y="989535"/>
            <a:ext cx="9905999" cy="4544992"/>
          </a:xfrm>
          <a:prstGeom prst="rect">
            <a:avLst/>
          </a:prstGeom>
          <a:gradFill>
            <a:gsLst>
              <a:gs pos="0">
                <a:srgbClr val="548235">
                  <a:lumMod val="80000"/>
                  <a:alpha val="99000"/>
                </a:srgbClr>
              </a:gs>
              <a:gs pos="74000">
                <a:srgbClr val="548235">
                  <a:lumMod val="30000"/>
                  <a:alpha val="9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http://www.kalamazooflag.com/mm5/graphics/00000001/indoor-us-flag-set_1.jpg"/>
          <p:cNvPicPr>
            <a:picLocks noChangeAspect="1" noChangeArrowheads="1"/>
          </p:cNvPicPr>
          <p:nvPr/>
        </p:nvPicPr>
        <p:blipFill rotWithShape="1">
          <a:blip r:embed="rId10">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SlateGroupBG"/>
          <p:cNvGrpSpPr/>
          <p:nvPr/>
        </p:nvGrpSpPr>
        <p:grpSpPr>
          <a:xfrm>
            <a:off x="769094" y="880782"/>
            <a:ext cx="3063603" cy="3657600"/>
            <a:chOff x="3046477" y="-113179"/>
            <a:chExt cx="4447935" cy="7390273"/>
          </a:xfrm>
        </p:grpSpPr>
        <p:pic>
          <p:nvPicPr>
            <p:cNvPr id="51" name="Picture 2" descr="http://static.squarespace.com/static/52dad72ee4b03d314575f962/t/52edcb39e4b0c81c80740d8b/1391315769587/js1600_Chalkboard1_(3.jpg"/>
            <p:cNvPicPr>
              <a:picLocks noChangeArrowheads="1"/>
            </p:cNvPicPr>
            <p:nvPr/>
          </p:nvPicPr>
          <p:blipFill rotWithShape="1">
            <a:blip r:embed="rId11" cstate="print">
              <a:duotone>
                <a:prstClr val="black"/>
                <a:srgbClr val="D9C3A5">
                  <a:tint val="50000"/>
                  <a:satMod val="180000"/>
                </a:srgbClr>
              </a:duotone>
              <a:extLst>
                <a:ext uri="{BEBA8EAE-BF5A-486C-A8C5-ECC9F3942E4B}">
                  <a14:imgProps xmlns:a14="http://schemas.microsoft.com/office/drawing/2010/main">
                    <a14:imgLayer r:embed="rId12">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6506" t="17687" r="23355" b="23686"/>
            <a:stretch/>
          </p:blipFill>
          <p:spPr bwMode="auto">
            <a:xfrm rot="5400000">
              <a:off x="1608760" y="1391442"/>
              <a:ext cx="7390273" cy="4381031"/>
            </a:xfrm>
            <a:prstGeom prst="roundRect">
              <a:avLst>
                <a:gd name="adj" fmla="val 11650"/>
              </a:avLst>
            </a:prstGeom>
            <a:ln w="190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52" name="SlateText"/>
            <p:cNvSpPr txBox="1"/>
            <p:nvPr/>
          </p:nvSpPr>
          <p:spPr>
            <a:xfrm>
              <a:off x="3046477" y="156252"/>
              <a:ext cx="4403300" cy="1671981"/>
            </a:xfrm>
            <a:prstGeom prst="rect">
              <a:avLst/>
            </a:prstGeom>
            <a:noFill/>
          </p:spPr>
          <p:txBody>
            <a:bodyPr wrap="square" rtlCol="0">
              <a:spAutoFit/>
            </a:bodyPr>
            <a:lstStyle/>
            <a:p>
              <a:pPr algn="ctr">
                <a:lnSpc>
                  <a:spcPts val="3000"/>
                </a:lnSpc>
              </a:pPr>
              <a:r>
                <a:rPr lang="en-US" sz="3600" dirty="0">
                  <a:solidFill>
                    <a:prstClr val="white"/>
                  </a:solidFill>
                  <a:effectLst>
                    <a:outerShdw blurRad="38100" dist="38100" dir="2700000" algn="tl">
                      <a:srgbClr val="000000">
                        <a:alpha val="43137"/>
                      </a:srgbClr>
                    </a:outerShdw>
                  </a:effectLst>
                  <a:latin typeface="One Stroke Script LET" pitchFamily="2" charset="0"/>
                </a:rPr>
                <a:t>Customize Virtual Student Names</a:t>
              </a:r>
            </a:p>
          </p:txBody>
        </p:sp>
      </p:grpSp>
      <p:grpSp>
        <p:nvGrpSpPr>
          <p:cNvPr id="15" name="StudentAGroup"/>
          <p:cNvGrpSpPr/>
          <p:nvPr/>
        </p:nvGrpSpPr>
        <p:grpSpPr>
          <a:xfrm>
            <a:off x="-125871" y="5400910"/>
            <a:ext cx="1987090" cy="1265742"/>
            <a:chOff x="-125871" y="5400910"/>
            <a:chExt cx="1987090" cy="1265742"/>
          </a:xfrm>
        </p:grpSpPr>
        <p:sp>
          <p:nvSpPr>
            <p:cNvPr id="20" name="DeskA">
              <a:hlinkClick r:id="" action="ppaction://macro?name=StudentSelect"/>
            </p:cNvPr>
            <p:cNvSpPr/>
            <p:nvPr/>
          </p:nvSpPr>
          <p:spPr>
            <a:xfrm>
              <a:off x="-125871" y="5698039"/>
              <a:ext cx="1987090" cy="968613"/>
            </a:xfrm>
            <a:prstGeom prst="roundRect">
              <a:avLst>
                <a:gd name="adj" fmla="val 22878"/>
              </a:avLst>
            </a:prstGeom>
            <a:solidFill>
              <a:srgbClr val="6C4B34"/>
            </a:solidFill>
            <a:ln>
              <a:solidFill>
                <a:srgbClr val="6C4B34"/>
              </a:solidFill>
            </a:ln>
            <a:scene3d>
              <a:camera prst="perspectiveRelaxedModerately" fov="0">
                <a:rot lat="19634567" lon="1439850" rev="20787404"/>
              </a:camera>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NameA">
              <a:hlinkClick r:id="" action="ppaction://macro?name=StudentSelect"/>
            </p:cNvPr>
            <p:cNvSpPr/>
            <p:nvPr/>
          </p:nvSpPr>
          <p:spPr>
            <a:xfrm>
              <a:off x="116185" y="5400910"/>
              <a:ext cx="1600200" cy="457763"/>
            </a:xfrm>
            <a:prstGeom prst="trapezoid">
              <a:avLst>
                <a:gd name="adj" fmla="val 16677"/>
              </a:avLst>
            </a:prstGeom>
            <a:solidFill>
              <a:srgbClr val="372DD0"/>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chemeClr val="accent4">
                      <a:lumMod val="60000"/>
                      <a:lumOff val="40000"/>
                    </a:schemeClr>
                  </a:solidFill>
                  <a:effectLst>
                    <a:outerShdw blurRad="38100" dist="63500" dir="2700000" algn="tl">
                      <a:srgbClr val="000000">
                        <a:alpha val="85000"/>
                      </a:srgbClr>
                    </a:outerShdw>
                  </a:effectLst>
                  <a:latin typeface="Marker Monkey FW" panose="00000400000000000000" pitchFamily="2" charset="0"/>
                </a:rPr>
                <a:t>Laura</a:t>
              </a:r>
              <a:endParaRPr lang="en-US" sz="2800" b="1" dirty="0">
                <a:solidFill>
                  <a:schemeClr val="accent4">
                    <a:lumMod val="60000"/>
                    <a:lumOff val="40000"/>
                  </a:schemeClr>
                </a:solidFill>
                <a:effectLst>
                  <a:outerShdw blurRad="38100" dist="63500" dir="2700000" algn="tl">
                    <a:srgbClr val="000000">
                      <a:alpha val="85000"/>
                    </a:srgbClr>
                  </a:outerShdw>
                </a:effectLst>
                <a:latin typeface="Marker Monkey FW" panose="00000400000000000000" pitchFamily="2" charset="0"/>
              </a:endParaRPr>
            </a:p>
          </p:txBody>
        </p:sp>
      </p:grpSp>
      <p:grpSp>
        <p:nvGrpSpPr>
          <p:cNvPr id="23" name="StudentBGroup"/>
          <p:cNvGrpSpPr/>
          <p:nvPr/>
        </p:nvGrpSpPr>
        <p:grpSpPr>
          <a:xfrm>
            <a:off x="2095317" y="5400910"/>
            <a:ext cx="1987090" cy="1265742"/>
            <a:chOff x="2095317" y="5400910"/>
            <a:chExt cx="1987090" cy="1265742"/>
          </a:xfrm>
        </p:grpSpPr>
        <p:sp>
          <p:nvSpPr>
            <p:cNvPr id="24" name="DeskB">
              <a:hlinkClick r:id="" action="ppaction://macro?name=StudentSelect"/>
            </p:cNvPr>
            <p:cNvSpPr/>
            <p:nvPr/>
          </p:nvSpPr>
          <p:spPr>
            <a:xfrm>
              <a:off x="2095317" y="5698039"/>
              <a:ext cx="1987090" cy="968613"/>
            </a:xfrm>
            <a:prstGeom prst="roundRect">
              <a:avLst>
                <a:gd name="adj" fmla="val 22878"/>
              </a:avLst>
            </a:prstGeom>
            <a:solidFill>
              <a:srgbClr val="6C4B34"/>
            </a:solidFill>
            <a:ln>
              <a:solidFill>
                <a:srgbClr val="6C4B34"/>
              </a:solidFill>
            </a:ln>
            <a:scene3d>
              <a:camera prst="perspectiveRelaxedModerately" fov="0">
                <a:rot lat="19527283" lon="730226" rev="21181654"/>
              </a:camera>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NameB">
              <a:hlinkClick r:id="" action="ppaction://macro?name=StudentSelect"/>
            </p:cNvPr>
            <p:cNvSpPr/>
            <p:nvPr/>
          </p:nvSpPr>
          <p:spPr>
            <a:xfrm>
              <a:off x="2301955" y="5400910"/>
              <a:ext cx="1600200" cy="457763"/>
            </a:xfrm>
            <a:prstGeom prst="trapezoid">
              <a:avLst>
                <a:gd name="adj" fmla="val 16677"/>
              </a:avLst>
            </a:prstGeom>
            <a:solidFill>
              <a:srgbClr val="CD3737"/>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chemeClr val="bg1"/>
                  </a:solidFill>
                  <a:effectLst>
                    <a:outerShdw blurRad="38100" dist="63500" dir="2700000" algn="tl">
                      <a:srgbClr val="000000">
                        <a:alpha val="85000"/>
                      </a:srgbClr>
                    </a:outerShdw>
                  </a:effectLst>
                  <a:latin typeface="Marker Monkey FW" panose="00000400000000000000" pitchFamily="2" charset="0"/>
                </a:rPr>
                <a:t>Kyle</a:t>
              </a:r>
              <a:endParaRPr lang="en-US" sz="2800" b="1" dirty="0">
                <a:solidFill>
                  <a:schemeClr val="bg1"/>
                </a:solidFill>
                <a:effectLst>
                  <a:outerShdw blurRad="38100" dist="63500" dir="2700000" algn="tl">
                    <a:srgbClr val="000000">
                      <a:alpha val="85000"/>
                    </a:srgbClr>
                  </a:outerShdw>
                </a:effectLst>
                <a:latin typeface="Marker Monkey FW" panose="00000400000000000000" pitchFamily="2" charset="0"/>
              </a:endParaRPr>
            </a:p>
          </p:txBody>
        </p:sp>
      </p:grpSp>
      <p:grpSp>
        <p:nvGrpSpPr>
          <p:cNvPr id="27" name="StudentCGroup"/>
          <p:cNvGrpSpPr/>
          <p:nvPr/>
        </p:nvGrpSpPr>
        <p:grpSpPr>
          <a:xfrm>
            <a:off x="4316506" y="5400910"/>
            <a:ext cx="1987090" cy="1265742"/>
            <a:chOff x="4316506" y="5400910"/>
            <a:chExt cx="1987090" cy="1265742"/>
          </a:xfrm>
        </p:grpSpPr>
        <p:sp>
          <p:nvSpPr>
            <p:cNvPr id="28" name="DeskC">
              <a:hlinkClick r:id="" action="ppaction://macro?name=StudentSelect"/>
            </p:cNvPr>
            <p:cNvSpPr/>
            <p:nvPr/>
          </p:nvSpPr>
          <p:spPr>
            <a:xfrm>
              <a:off x="4316506" y="5698039"/>
              <a:ext cx="1987090" cy="968613"/>
            </a:xfrm>
            <a:prstGeom prst="roundRect">
              <a:avLst>
                <a:gd name="adj" fmla="val 22878"/>
              </a:avLst>
            </a:prstGeom>
            <a:solidFill>
              <a:srgbClr val="6C4B34"/>
            </a:solidFill>
            <a:ln>
              <a:solidFill>
                <a:srgbClr val="6C4B34"/>
              </a:solidFill>
            </a:ln>
            <a:scene3d>
              <a:camera prst="perspectiveRelaxedModerately" fov="0"/>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NameC">
              <a:hlinkClick r:id="" action="ppaction://macro?name=StudentSelect"/>
            </p:cNvPr>
            <p:cNvSpPr/>
            <p:nvPr/>
          </p:nvSpPr>
          <p:spPr>
            <a:xfrm>
              <a:off x="4487726" y="5400910"/>
              <a:ext cx="1600200" cy="457763"/>
            </a:xfrm>
            <a:prstGeom prst="trapezoid">
              <a:avLst>
                <a:gd name="adj" fmla="val 16677"/>
              </a:avLst>
            </a:prstGeom>
            <a:solidFill>
              <a:srgbClr val="4EAF34"/>
            </a:solidFill>
            <a:ln w="285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rgbClr val="FFFF00"/>
                  </a:solidFill>
                  <a:effectLst>
                    <a:outerShdw blurRad="38100" dist="63500" dir="2700000" algn="tl">
                      <a:srgbClr val="000000">
                        <a:alpha val="85000"/>
                      </a:srgbClr>
                    </a:outerShdw>
                  </a:effectLst>
                  <a:latin typeface="Marker Monkey FW" panose="00000400000000000000" pitchFamily="2" charset="0"/>
                </a:rPr>
                <a:t>Jacob</a:t>
              </a:r>
              <a:endParaRPr lang="en-US" sz="2800" b="1" dirty="0">
                <a:solidFill>
                  <a:srgbClr val="FFFF00"/>
                </a:solidFill>
                <a:effectLst>
                  <a:outerShdw blurRad="38100" dist="63500" dir="2700000" algn="tl">
                    <a:srgbClr val="000000">
                      <a:alpha val="85000"/>
                    </a:srgbClr>
                  </a:outerShdw>
                </a:effectLst>
                <a:latin typeface="Marker Monkey FW" panose="00000400000000000000" pitchFamily="2" charset="0"/>
              </a:endParaRPr>
            </a:p>
          </p:txBody>
        </p:sp>
      </p:grpSp>
      <p:grpSp>
        <p:nvGrpSpPr>
          <p:cNvPr id="31" name="StudentDGroup"/>
          <p:cNvGrpSpPr/>
          <p:nvPr/>
        </p:nvGrpSpPr>
        <p:grpSpPr>
          <a:xfrm>
            <a:off x="6537695" y="5400910"/>
            <a:ext cx="1987090" cy="1265742"/>
            <a:chOff x="6537695" y="5400910"/>
            <a:chExt cx="1987090" cy="1265742"/>
          </a:xfrm>
        </p:grpSpPr>
        <p:sp>
          <p:nvSpPr>
            <p:cNvPr id="32" name="DeskD">
              <a:hlinkClick r:id="" action="ppaction://macro?name=StudentSelect"/>
            </p:cNvPr>
            <p:cNvSpPr/>
            <p:nvPr/>
          </p:nvSpPr>
          <p:spPr>
            <a:xfrm>
              <a:off x="6537695" y="5698039"/>
              <a:ext cx="1987090" cy="968613"/>
            </a:xfrm>
            <a:prstGeom prst="roundRect">
              <a:avLst>
                <a:gd name="adj" fmla="val 22878"/>
              </a:avLst>
            </a:prstGeom>
            <a:solidFill>
              <a:srgbClr val="6C4B34"/>
            </a:solidFill>
            <a:ln>
              <a:solidFill>
                <a:srgbClr val="6C4B34"/>
              </a:solidFill>
            </a:ln>
            <a:scene3d>
              <a:camera prst="perspectiveRelaxedModerately" fov="0">
                <a:rot lat="19527280" lon="20869774" rev="418344"/>
              </a:camera>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NameD">
              <a:hlinkClick r:id="" action="ppaction://macro?name=StudentSelect"/>
            </p:cNvPr>
            <p:cNvSpPr/>
            <p:nvPr/>
          </p:nvSpPr>
          <p:spPr>
            <a:xfrm>
              <a:off x="6689538" y="5400910"/>
              <a:ext cx="1600200" cy="457763"/>
            </a:xfrm>
            <a:prstGeom prst="trapezoid">
              <a:avLst>
                <a:gd name="adj" fmla="val 16677"/>
              </a:avLst>
            </a:prstGeom>
            <a:solidFill>
              <a:srgbClr val="B24BC8"/>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chemeClr val="accent1">
                      <a:lumMod val="40000"/>
                      <a:lumOff val="60000"/>
                    </a:schemeClr>
                  </a:solidFill>
                  <a:effectLst>
                    <a:outerShdw blurRad="38100" dist="63500" dir="2700000" algn="tl">
                      <a:srgbClr val="000000">
                        <a:alpha val="85000"/>
                      </a:srgbClr>
                    </a:outerShdw>
                  </a:effectLst>
                  <a:latin typeface="Marker Monkey FW" panose="00000400000000000000" pitchFamily="2" charset="0"/>
                </a:rPr>
                <a:t>Alana</a:t>
              </a:r>
              <a:endParaRPr lang="en-US" sz="2800" b="1" dirty="0">
                <a:solidFill>
                  <a:schemeClr val="accent1">
                    <a:lumMod val="40000"/>
                    <a:lumOff val="60000"/>
                  </a:schemeClr>
                </a:solidFill>
                <a:effectLst>
                  <a:outerShdw blurRad="38100" dist="63500" dir="2700000" algn="tl">
                    <a:srgbClr val="000000">
                      <a:alpha val="85000"/>
                    </a:srgbClr>
                  </a:outerShdw>
                </a:effectLst>
                <a:latin typeface="Marker Monkey FW" panose="00000400000000000000" pitchFamily="2" charset="0"/>
              </a:endParaRPr>
            </a:p>
          </p:txBody>
        </p:sp>
      </p:grpSp>
      <p:grpSp>
        <p:nvGrpSpPr>
          <p:cNvPr id="36" name="StudentEGroup"/>
          <p:cNvGrpSpPr/>
          <p:nvPr/>
        </p:nvGrpSpPr>
        <p:grpSpPr>
          <a:xfrm>
            <a:off x="8758883" y="5400910"/>
            <a:ext cx="1987090" cy="1265742"/>
            <a:chOff x="8758883" y="5400910"/>
            <a:chExt cx="1987090" cy="1265742"/>
          </a:xfrm>
        </p:grpSpPr>
        <p:sp>
          <p:nvSpPr>
            <p:cNvPr id="37" name="DeskE">
              <a:hlinkClick r:id="" action="ppaction://macro?name=StudentSelect"/>
            </p:cNvPr>
            <p:cNvSpPr/>
            <p:nvPr/>
          </p:nvSpPr>
          <p:spPr>
            <a:xfrm>
              <a:off x="8758883" y="5698039"/>
              <a:ext cx="1987090" cy="968613"/>
            </a:xfrm>
            <a:prstGeom prst="roundRect">
              <a:avLst>
                <a:gd name="adj" fmla="val 22878"/>
              </a:avLst>
            </a:prstGeom>
            <a:solidFill>
              <a:srgbClr val="6C4B34"/>
            </a:solidFill>
            <a:ln>
              <a:solidFill>
                <a:srgbClr val="6C4B34"/>
              </a:solidFill>
            </a:ln>
            <a:scene3d>
              <a:camera prst="perspectiveRelaxedModerately" fov="0">
                <a:rot lat="19634557" lon="20160145" rev="812594"/>
              </a:camera>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NameE">
              <a:hlinkClick r:id="" action="ppaction://macro?name=StudentSelect"/>
            </p:cNvPr>
            <p:cNvSpPr/>
            <p:nvPr/>
          </p:nvSpPr>
          <p:spPr>
            <a:xfrm>
              <a:off x="8875309" y="5400910"/>
              <a:ext cx="1600200" cy="457763"/>
            </a:xfrm>
            <a:prstGeom prst="trapezoid">
              <a:avLst>
                <a:gd name="adj" fmla="val 16677"/>
              </a:avLst>
            </a:prstGeom>
            <a:solidFill>
              <a:srgbClr val="CDE105"/>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rgbClr val="FF0000"/>
                  </a:solidFill>
                  <a:effectLst>
                    <a:outerShdw blurRad="38100" dist="63500" dir="2700000" algn="tl">
                      <a:srgbClr val="000000">
                        <a:alpha val="85000"/>
                      </a:srgbClr>
                    </a:outerShdw>
                  </a:effectLst>
                  <a:latin typeface="Marker Monkey FW" panose="00000400000000000000" pitchFamily="2" charset="0"/>
                </a:rPr>
                <a:t>Spencer</a:t>
              </a:r>
              <a:endParaRPr lang="en-US" sz="2800" b="1" dirty="0">
                <a:solidFill>
                  <a:srgbClr val="FF0000"/>
                </a:solidFill>
                <a:effectLst>
                  <a:outerShdw blurRad="38100" dist="63500" dir="2700000" algn="tl">
                    <a:srgbClr val="000000">
                      <a:alpha val="85000"/>
                    </a:srgbClr>
                  </a:outerShdw>
                </a:effectLst>
                <a:latin typeface="Marker Monkey FW" panose="00000400000000000000" pitchFamily="2" charset="0"/>
              </a:endParaRPr>
            </a:p>
          </p:txBody>
        </p:sp>
      </p:grpSp>
      <p:sp>
        <p:nvSpPr>
          <p:cNvPr id="7" name="Back">
            <a:hlinkClick r:id="" action="ppaction://hlinkshowjump?jump=previousslide"/>
          </p:cNvPr>
          <p:cNvSpPr/>
          <p:nvPr/>
        </p:nvSpPr>
        <p:spPr>
          <a:xfrm>
            <a:off x="5596732" y="4732979"/>
            <a:ext cx="2743200"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Back</a:t>
            </a:r>
          </a:p>
        </p:txBody>
      </p:sp>
      <p:sp>
        <p:nvSpPr>
          <p:cNvPr id="40" name="Default">
            <a:hlinkClick r:id="" action="ppaction://macro?name=SetDefault"/>
          </p:cNvPr>
          <p:cNvSpPr/>
          <p:nvPr/>
        </p:nvSpPr>
        <p:spPr>
          <a:xfrm>
            <a:off x="2269028" y="4732979"/>
            <a:ext cx="2743200" cy="541519"/>
          </a:xfrm>
          <a:prstGeom prst="roundRect">
            <a:avLst>
              <a:gd name="adj" fmla="val 42897"/>
            </a:avLst>
          </a:prstGeom>
          <a:solidFill>
            <a:srgbClr val="843C0C"/>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Reset to Default</a:t>
            </a:r>
          </a:p>
        </p:txBody>
      </p:sp>
      <p:grpSp>
        <p:nvGrpSpPr>
          <p:cNvPr id="53" name="SlateGroupBG"/>
          <p:cNvGrpSpPr/>
          <p:nvPr/>
        </p:nvGrpSpPr>
        <p:grpSpPr>
          <a:xfrm rot="344568">
            <a:off x="4564315" y="1187861"/>
            <a:ext cx="5486400" cy="3200400"/>
            <a:chOff x="2780087" y="-204574"/>
            <a:chExt cx="4961785" cy="8377921"/>
          </a:xfrm>
        </p:grpSpPr>
        <p:pic>
          <p:nvPicPr>
            <p:cNvPr id="54" name="Picture 2" descr="http://static.squarespace.com/static/52dad72ee4b03d314575f962/t/52edcb39e4b0c81c80740d8b/1391315769587/js1600_Chalkboard1_(3.jpg"/>
            <p:cNvPicPr>
              <a:picLocks noChangeArrowheads="1"/>
            </p:cNvPicPr>
            <p:nvPr/>
          </p:nvPicPr>
          <p:blipFill rotWithShape="1">
            <a:blip r:embed="rId11" cstate="print">
              <a:duotone>
                <a:prstClr val="black"/>
                <a:srgbClr val="D9C3A5">
                  <a:tint val="50000"/>
                  <a:satMod val="180000"/>
                </a:srgbClr>
              </a:duotone>
              <a:extLst>
                <a:ext uri="{BEBA8EAE-BF5A-486C-A8C5-ECC9F3942E4B}">
                  <a14:imgProps xmlns:a14="http://schemas.microsoft.com/office/drawing/2010/main">
                    <a14:imgLayer r:embed="rId12">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24296" t="10612" r="19200" b="32906"/>
            <a:stretch/>
          </p:blipFill>
          <p:spPr bwMode="auto">
            <a:xfrm rot="5400000">
              <a:off x="1072019" y="1503494"/>
              <a:ext cx="8377921" cy="4961785"/>
            </a:xfrm>
            <a:prstGeom prst="roundRect">
              <a:avLst>
                <a:gd name="adj" fmla="val 11650"/>
              </a:avLst>
            </a:prstGeom>
            <a:ln w="190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55" name="SlateText"/>
            <p:cNvSpPr txBox="1"/>
            <p:nvPr/>
          </p:nvSpPr>
          <p:spPr>
            <a:xfrm>
              <a:off x="3132752" y="318977"/>
              <a:ext cx="4403301" cy="2765029"/>
            </a:xfrm>
            <a:prstGeom prst="rect">
              <a:avLst/>
            </a:prstGeom>
            <a:noFill/>
          </p:spPr>
          <p:txBody>
            <a:bodyPr wrap="square" rtlCol="0">
              <a:spAutoFit/>
            </a:bodyPr>
            <a:lstStyle/>
            <a:p>
              <a:pPr algn="ctr">
                <a:lnSpc>
                  <a:spcPts val="3000"/>
                </a:lnSpc>
              </a:pPr>
              <a:r>
                <a:rPr lang="en-US" sz="4800" dirty="0">
                  <a:solidFill>
                    <a:prstClr val="white"/>
                  </a:solidFill>
                  <a:effectLst>
                    <a:outerShdw blurRad="38100" dist="38100" dir="2700000" algn="tl">
                      <a:srgbClr val="000000">
                        <a:alpha val="43137"/>
                      </a:srgbClr>
                    </a:outerShdw>
                  </a:effectLst>
                  <a:latin typeface="One Stroke Script LET" pitchFamily="2" charset="0"/>
                </a:rPr>
                <a:t>Customize Subjects</a:t>
              </a:r>
            </a:p>
            <a:p>
              <a:pPr algn="ctr">
                <a:lnSpc>
                  <a:spcPts val="2000"/>
                </a:lnSpc>
              </a:pPr>
              <a:r>
                <a:rPr lang="en-US" sz="2400" dirty="0">
                  <a:solidFill>
                    <a:prstClr val="white"/>
                  </a:solidFill>
                  <a:effectLst>
                    <a:outerShdw blurRad="38100" dist="38100" dir="2700000" algn="tl">
                      <a:srgbClr val="000000">
                        <a:alpha val="43137"/>
                      </a:srgbClr>
                    </a:outerShdw>
                  </a:effectLst>
                  <a:latin typeface="One Stroke Script LET" pitchFamily="2" charset="0"/>
                </a:rPr>
                <a:t>Edit subjects outside slideshow mode, run slideshow mode and exit to apply changes.</a:t>
              </a:r>
            </a:p>
          </p:txBody>
        </p:sp>
      </p:grpSp>
      <p:sp>
        <p:nvSpPr>
          <p:cNvPr id="6" name="SubjectList"/>
          <p:cNvSpPr txBox="1"/>
          <p:nvPr/>
        </p:nvSpPr>
        <p:spPr>
          <a:xfrm rot="344568">
            <a:off x="5113274" y="2651376"/>
            <a:ext cx="4388482" cy="646331"/>
          </a:xfrm>
          <a:prstGeom prst="rect">
            <a:avLst/>
          </a:prstGeom>
          <a:noFill/>
        </p:spPr>
        <p:txBody>
          <a:bodyPr wrap="square" rtlCol="0">
            <a:spAutoFit/>
          </a:bodyPr>
          <a:lstStyle/>
          <a:p>
            <a:r>
              <a:rPr lang="en-US" b="1">
                <a:solidFill>
                  <a:schemeClr val="bg1"/>
                </a:solidFill>
              </a:rPr>
              <a:t>English, Geography, Grammar, History, Math, Sports</a:t>
            </a:r>
            <a:endParaRPr lang="en-US" b="1" dirty="0">
              <a:solidFill>
                <a:schemeClr val="bg1"/>
              </a:solidFill>
            </a:endParaRPr>
          </a:p>
        </p:txBody>
      </p:sp>
    </p:spTree>
    <p:controls>
      <mc:AlternateContent xmlns:mc="http://schemas.openxmlformats.org/markup-compatibility/2006">
        <mc:Choice xmlns:v="urn:schemas-microsoft-com:vml" Requires="v">
          <p:control name="StuName1" r:id="rId1" imgW="1762200" imgH="371520"/>
        </mc:Choice>
        <mc:Fallback>
          <p:control name="StuName1" r:id="rId1" imgW="1762200" imgH="371520">
            <p:pic>
              <p:nvPicPr>
                <p:cNvPr id="5" name="StuName1"/>
                <p:cNvPicPr>
                  <a:picLocks/>
                </p:cNvPicPr>
                <p:nvPr/>
              </p:nvPicPr>
              <p:blipFill>
                <a:blip r:embed="rId13"/>
                <a:stretch>
                  <a:fillRect/>
                </a:stretch>
              </p:blipFill>
              <p:spPr>
                <a:xfrm>
                  <a:off x="1433104" y="1877772"/>
                  <a:ext cx="1765300" cy="373062"/>
                </a:xfrm>
                <a:prstGeom prst="rect">
                  <a:avLst/>
                </a:prstGeom>
              </p:spPr>
            </p:pic>
          </p:control>
        </mc:Fallback>
      </mc:AlternateContent>
      <mc:AlternateContent xmlns:mc="http://schemas.openxmlformats.org/markup-compatibility/2006">
        <mc:Choice xmlns:v="urn:schemas-microsoft-com:vml" Requires="v">
          <p:control name="StuName2" r:id="rId2" imgW="1762200" imgH="371520"/>
        </mc:Choice>
        <mc:Fallback>
          <p:control name="StuName2" r:id="rId2" imgW="1762200" imgH="371520">
            <p:pic>
              <p:nvPicPr>
                <p:cNvPr id="46" name="StuName2"/>
                <p:cNvPicPr>
                  <a:picLocks/>
                </p:cNvPicPr>
                <p:nvPr/>
              </p:nvPicPr>
              <p:blipFill>
                <a:blip r:embed="rId14"/>
                <a:stretch>
                  <a:fillRect/>
                </a:stretch>
              </p:blipFill>
              <p:spPr>
                <a:xfrm>
                  <a:off x="1433104" y="2409381"/>
                  <a:ext cx="1765300" cy="373062"/>
                </a:xfrm>
                <a:prstGeom prst="rect">
                  <a:avLst/>
                </a:prstGeom>
              </p:spPr>
            </p:pic>
          </p:control>
        </mc:Fallback>
      </mc:AlternateContent>
      <mc:AlternateContent xmlns:mc="http://schemas.openxmlformats.org/markup-compatibility/2006">
        <mc:Choice xmlns:v="urn:schemas-microsoft-com:vml" Requires="v">
          <p:control name="StuName3" r:id="rId3" imgW="1762200" imgH="371520"/>
        </mc:Choice>
        <mc:Fallback>
          <p:control name="StuName3" r:id="rId3" imgW="1762200" imgH="371520">
            <p:pic>
              <p:nvPicPr>
                <p:cNvPr id="47" name="StuName3"/>
                <p:cNvPicPr>
                  <a:picLocks/>
                </p:cNvPicPr>
                <p:nvPr/>
              </p:nvPicPr>
              <p:blipFill>
                <a:blip r:embed="rId15"/>
                <a:stretch>
                  <a:fillRect/>
                </a:stretch>
              </p:blipFill>
              <p:spPr>
                <a:xfrm>
                  <a:off x="1433104" y="2940990"/>
                  <a:ext cx="1765300" cy="373062"/>
                </a:xfrm>
                <a:prstGeom prst="rect">
                  <a:avLst/>
                </a:prstGeom>
              </p:spPr>
            </p:pic>
          </p:control>
        </mc:Fallback>
      </mc:AlternateContent>
      <mc:AlternateContent xmlns:mc="http://schemas.openxmlformats.org/markup-compatibility/2006">
        <mc:Choice xmlns:v="urn:schemas-microsoft-com:vml" Requires="v">
          <p:control name="StuName4" r:id="rId4" imgW="1762200" imgH="371520"/>
        </mc:Choice>
        <mc:Fallback>
          <p:control name="StuName4" r:id="rId4" imgW="1762200" imgH="371520">
            <p:pic>
              <p:nvPicPr>
                <p:cNvPr id="48" name="StuName4"/>
                <p:cNvPicPr>
                  <a:picLocks/>
                </p:cNvPicPr>
                <p:nvPr/>
              </p:nvPicPr>
              <p:blipFill>
                <a:blip r:embed="rId16"/>
                <a:stretch>
                  <a:fillRect/>
                </a:stretch>
              </p:blipFill>
              <p:spPr>
                <a:xfrm>
                  <a:off x="1433104" y="3472599"/>
                  <a:ext cx="1765300" cy="373062"/>
                </a:xfrm>
                <a:prstGeom prst="rect">
                  <a:avLst/>
                </a:prstGeom>
              </p:spPr>
            </p:pic>
          </p:control>
        </mc:Fallback>
      </mc:AlternateContent>
      <mc:AlternateContent xmlns:mc="http://schemas.openxmlformats.org/markup-compatibility/2006">
        <mc:Choice xmlns:v="urn:schemas-microsoft-com:vml" Requires="v">
          <p:control name="StuName5" r:id="rId5" imgW="1762200" imgH="371520"/>
        </mc:Choice>
        <mc:Fallback>
          <p:control name="StuName5" r:id="rId5" imgW="1762200" imgH="371520">
            <p:pic>
              <p:nvPicPr>
                <p:cNvPr id="49" name="StuName5"/>
                <p:cNvPicPr>
                  <a:picLocks/>
                </p:cNvPicPr>
                <p:nvPr/>
              </p:nvPicPr>
              <p:blipFill>
                <a:blip r:embed="rId17"/>
                <a:stretch>
                  <a:fillRect/>
                </a:stretch>
              </p:blipFill>
              <p:spPr>
                <a:xfrm>
                  <a:off x="1433104" y="4004208"/>
                  <a:ext cx="1765300" cy="373062"/>
                </a:xfrm>
                <a:prstGeom prst="rect">
                  <a:avLst/>
                </a:prstGeom>
              </p:spPr>
            </p:pic>
          </p:control>
        </mc:Fallback>
      </mc:AlternateContent>
    </p:controls>
    <p:extLst>
      <p:ext uri="{BB962C8B-B14F-4D97-AF65-F5344CB8AC3E}">
        <p14:creationId xmlns:p14="http://schemas.microsoft.com/office/powerpoint/2010/main" val="1678593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1981200" y="5105400"/>
            <a:ext cx="8543108" cy="1335750"/>
          </a:xfrm>
          <a:prstGeom prst="rect">
            <a:avLst/>
          </a:prstGeom>
          <a:noFill/>
        </p:spPr>
        <p:txBody>
          <a:bodyPr wrap="square">
            <a:spAutoFit/>
          </a:bodyPr>
          <a:lstStyle/>
          <a:p>
            <a:pPr algn="ctr" defTabSz="685800">
              <a:lnSpc>
                <a:spcPct val="107000"/>
              </a:lnSpc>
              <a:spcAft>
                <a:spcPts val="600"/>
              </a:spcAft>
            </a:pPr>
            <a:r>
              <a:rPr lang="en-US" sz="2400" b="1">
                <a:solidFill>
                  <a:srgbClr val="FF0000"/>
                </a:solidFill>
                <a:latin typeface="Calibri" panose="020F0502020204030204" pitchFamily="34" charset="0"/>
                <a:ea typeface="Calibri" panose="020F0502020204030204" pitchFamily="34" charset="0"/>
              </a:rPr>
              <a:t>SƯU TẦM: ĐOÀN VĂN DOANH, NAM TRỰC, NAM ĐỊNH</a:t>
            </a:r>
            <a:endParaRPr lang="en-US" sz="900">
              <a:solidFill>
                <a:srgbClr val="FF0000"/>
              </a:solidFill>
              <a:latin typeface="Calibri" panose="020F0502020204030204" pitchFamily="34" charset="0"/>
              <a:ea typeface="Calibri" panose="020F0502020204030204" pitchFamily="34" charset="0"/>
            </a:endParaRPr>
          </a:p>
          <a:p>
            <a:pPr algn="ctr" defTabSz="685800">
              <a:lnSpc>
                <a:spcPct val="107000"/>
              </a:lnSpc>
              <a:spcAft>
                <a:spcPts val="600"/>
              </a:spcAft>
            </a:pPr>
            <a:r>
              <a:rPr lang="en-US" sz="1600" b="1">
                <a:solidFill>
                  <a:prstClr val="black"/>
                </a:solidFill>
                <a:latin typeface="Calibri" panose="020F0502020204030204" pitchFamily="34" charset="0"/>
                <a:ea typeface="Calibri" panose="020F0502020204030204" pitchFamily="34" charset="0"/>
              </a:rPr>
              <a:t>LINK NHÓM DÀNH CHO GV BỘ MÔN VẬT LÝ TRAO ĐỔI TÀI LIỆU VÀ CHUYÊN MÔN CT 2018</a:t>
            </a:r>
            <a:endParaRPr lang="en-US" sz="900">
              <a:solidFill>
                <a:prstClr val="black"/>
              </a:solidFill>
              <a:latin typeface="Calibri" panose="020F0502020204030204" pitchFamily="34" charset="0"/>
              <a:ea typeface="Calibri" panose="020F0502020204030204" pitchFamily="34" charset="0"/>
            </a:endParaRPr>
          </a:p>
          <a:p>
            <a:pPr algn="ctr" defTabSz="685800"/>
            <a:r>
              <a:rPr lang="en-US" sz="2800">
                <a:solidFill>
                  <a:srgbClr val="0563C1"/>
                </a:solidFill>
                <a:latin typeface="Calibri" panose="020F0502020204030204" pitchFamily="34" charset="0"/>
                <a:ea typeface="Calibri" panose="020F0502020204030204" pitchFamily="34" charset="0"/>
                <a:hlinkClick r:id="rId2"/>
              </a:rPr>
              <a:t>https://www.facebook.com/groups/299257004355186</a:t>
            </a:r>
            <a:endParaRPr lang="en-US" sz="2800">
              <a:solidFill>
                <a:prstClr val="black"/>
              </a:solidFill>
              <a:latin typeface="Calibri" panose="020F0502020204030204"/>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1524000" y="30996"/>
            <a:ext cx="9096974" cy="5029200"/>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descr="http://static.squarespace.com/static/52dad72ee4b03d314575f962/t/52edcb39e4b0c81c80740d8b/1391315769587/js1600_Chalkboard1_(3.jpg"/>
          <p:cNvPicPr>
            <a:picLocks noChangeAspect="1" noChangeArrowheads="1"/>
          </p:cNvPicPr>
          <p:nvPr/>
        </p:nvPicPr>
        <p:blipFill rotWithShape="1">
          <a:blip r:embed="rId2">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sp>
        <p:nvSpPr>
          <p:cNvPr id="6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61"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sp>
        <p:nvSpPr>
          <p:cNvPr id="62" name="Wrong">
            <a:hlinkClick r:id="" action="ppaction://noaction">
              <a:snd r:embed="rId5"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pic>
        <p:nvPicPr>
          <p:cNvPr id="55"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4" name="Q9">
            <a:hlinkClick r:id="" action="ppaction://macro?name=Q9"/>
          </p:cNvPr>
          <p:cNvSpPr/>
          <p:nvPr/>
        </p:nvSpPr>
        <p:spPr>
          <a:xfrm>
            <a:off x="495700" y="1426911"/>
            <a:ext cx="4694649" cy="541519"/>
          </a:xfrm>
          <a:prstGeom prst="roundRect">
            <a:avLst>
              <a:gd name="adj" fmla="val 42897"/>
            </a:avLst>
          </a:prstGeom>
          <a:solidFill>
            <a:srgbClr val="FF0000">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5th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5" name="Q7">
            <a:hlinkClick r:id="" action="ppaction://macro?name=Q7"/>
          </p:cNvPr>
          <p:cNvSpPr/>
          <p:nvPr/>
        </p:nvSpPr>
        <p:spPr>
          <a:xfrm>
            <a:off x="495699" y="2172059"/>
            <a:ext cx="4694649" cy="541519"/>
          </a:xfrm>
          <a:prstGeom prst="roundRect">
            <a:avLst>
              <a:gd name="adj" fmla="val 42897"/>
            </a:avLst>
          </a:prstGeom>
          <a:solidFill>
            <a:srgbClr val="FFC000">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4th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6" name="Q5">
            <a:hlinkClick r:id="" action="ppaction://macro?name=Q5"/>
          </p:cNvPr>
          <p:cNvSpPr/>
          <p:nvPr/>
        </p:nvSpPr>
        <p:spPr>
          <a:xfrm>
            <a:off x="495700" y="2917207"/>
            <a:ext cx="4694649" cy="541519"/>
          </a:xfrm>
          <a:prstGeom prst="roundRect">
            <a:avLst>
              <a:gd name="adj" fmla="val 42897"/>
            </a:avLst>
          </a:prstGeom>
          <a:solidFill>
            <a:srgbClr val="2F5597">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3rd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7" name="Q3">
            <a:hlinkClick r:id="" action="ppaction://macro?name=Q3"/>
          </p:cNvPr>
          <p:cNvSpPr/>
          <p:nvPr/>
        </p:nvSpPr>
        <p:spPr>
          <a:xfrm>
            <a:off x="495700" y="3662355"/>
            <a:ext cx="4694649" cy="541519"/>
          </a:xfrm>
          <a:prstGeom prst="roundRect">
            <a:avLst>
              <a:gd name="adj" fmla="val 42897"/>
            </a:avLst>
          </a:prstGeom>
          <a:solidFill>
            <a:srgbClr val="7030A0">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2nd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8" name="Q1">
            <a:hlinkClick r:id="" action="ppaction://macro?name=Q1"/>
          </p:cNvPr>
          <p:cNvSpPr/>
          <p:nvPr/>
        </p:nvSpPr>
        <p:spPr>
          <a:xfrm>
            <a:off x="495700" y="4407505"/>
            <a:ext cx="4694649" cy="541519"/>
          </a:xfrm>
          <a:prstGeom prst="roundRect">
            <a:avLst>
              <a:gd name="adj" fmla="val 42897"/>
            </a:avLst>
          </a:prstGeom>
          <a:solidFill>
            <a:srgbClr val="548235">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1st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9" name="Q10">
            <a:hlinkClick r:id="" action="ppaction://macro?name=Q10"/>
          </p:cNvPr>
          <p:cNvSpPr/>
          <p:nvPr/>
        </p:nvSpPr>
        <p:spPr>
          <a:xfrm>
            <a:off x="5365578" y="1426911"/>
            <a:ext cx="4694649" cy="541519"/>
          </a:xfrm>
          <a:prstGeom prst="roundRect">
            <a:avLst>
              <a:gd name="adj" fmla="val 42897"/>
            </a:avLst>
          </a:prstGeom>
          <a:solidFill>
            <a:srgbClr val="FF0000">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5th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10" name="Q8">
            <a:hlinkClick r:id="" action="ppaction://macro?name=Q8"/>
          </p:cNvPr>
          <p:cNvSpPr/>
          <p:nvPr/>
        </p:nvSpPr>
        <p:spPr>
          <a:xfrm>
            <a:off x="5365577" y="2172059"/>
            <a:ext cx="4694649" cy="541519"/>
          </a:xfrm>
          <a:prstGeom prst="roundRect">
            <a:avLst>
              <a:gd name="adj" fmla="val 42897"/>
            </a:avLst>
          </a:prstGeom>
          <a:solidFill>
            <a:srgbClr val="FFC000">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4th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11" name="Q6">
            <a:hlinkClick r:id="" action="ppaction://macro?name=Q6"/>
          </p:cNvPr>
          <p:cNvSpPr/>
          <p:nvPr/>
        </p:nvSpPr>
        <p:spPr>
          <a:xfrm>
            <a:off x="5365578" y="2917207"/>
            <a:ext cx="4694649" cy="541519"/>
          </a:xfrm>
          <a:prstGeom prst="roundRect">
            <a:avLst>
              <a:gd name="adj" fmla="val 42897"/>
            </a:avLst>
          </a:prstGeom>
          <a:solidFill>
            <a:srgbClr val="2F5597">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3rd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12" name="Q4">
            <a:hlinkClick r:id="" action="ppaction://macro?name=Q4"/>
          </p:cNvPr>
          <p:cNvSpPr/>
          <p:nvPr/>
        </p:nvSpPr>
        <p:spPr>
          <a:xfrm>
            <a:off x="5365578" y="3662355"/>
            <a:ext cx="4694649" cy="541519"/>
          </a:xfrm>
          <a:prstGeom prst="roundRect">
            <a:avLst>
              <a:gd name="adj" fmla="val 42897"/>
            </a:avLst>
          </a:prstGeom>
          <a:solidFill>
            <a:srgbClr val="7030A0">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2nd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13" name="Q2">
            <a:hlinkClick r:id="" action="ppaction://macro?name=Q2"/>
          </p:cNvPr>
          <p:cNvSpPr/>
          <p:nvPr/>
        </p:nvSpPr>
        <p:spPr>
          <a:xfrm>
            <a:off x="5365578" y="4407505"/>
            <a:ext cx="4694649" cy="541519"/>
          </a:xfrm>
          <a:prstGeom prst="roundRect">
            <a:avLst>
              <a:gd name="adj" fmla="val 42897"/>
            </a:avLst>
          </a:prstGeom>
          <a:solidFill>
            <a:srgbClr val="548235">
              <a:alpha val="5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ffectLst>
                  <a:outerShdw blurRad="38100" dist="38100" dir="2700000" algn="tl">
                    <a:srgbClr val="000000">
                      <a:alpha val="43137"/>
                    </a:srgbClr>
                  </a:outerShdw>
                </a:effectLst>
                <a:latin typeface="Franklin Gothic Demi Cond" panose="020B0706030402020204" pitchFamily="34" charset="0"/>
              </a:rPr>
              <a:t>1st Grade</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26" name="WinValue"/>
          <p:cNvSpPr/>
          <p:nvPr/>
        </p:nvSpPr>
        <p:spPr>
          <a:xfrm>
            <a:off x="3768187" y="149100"/>
            <a:ext cx="2899250" cy="541519"/>
          </a:xfrm>
          <a:prstGeom prst="roundRect">
            <a:avLst>
              <a:gd name="adj" fmla="val 42897"/>
            </a:avLst>
          </a:prstGeom>
          <a:solidFill>
            <a:srgbClr val="BF9000">
              <a:alpha val="8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400">
                <a:effectLst>
                  <a:outerShdw blurRad="38100" dist="38100" dir="2700000" algn="tl">
                    <a:srgbClr val="000000">
                      <a:alpha val="43137"/>
                    </a:srgbClr>
                  </a:outerShdw>
                </a:effectLst>
                <a:latin typeface="One Stroke Script LET" pitchFamily="2" charset="0"/>
              </a:rPr>
              <a:t>$0</a:t>
            </a:r>
            <a:endParaRPr lang="en-US" sz="4400" dirty="0">
              <a:effectLst>
                <a:outerShdw blurRad="38100" dist="38100" dir="2700000" algn="tl">
                  <a:srgbClr val="000000">
                    <a:alpha val="43137"/>
                  </a:srgbClr>
                </a:outerShdw>
              </a:effectLst>
              <a:latin typeface="One Stroke Script LET" pitchFamily="2" charset="0"/>
            </a:endParaRPr>
          </a:p>
        </p:txBody>
      </p:sp>
      <p:sp>
        <p:nvSpPr>
          <p:cNvPr id="27" name="TextBox 26" hidden="1"/>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grpSp>
        <p:nvGrpSpPr>
          <p:cNvPr id="39" name="StudentAGroup"/>
          <p:cNvGrpSpPr/>
          <p:nvPr/>
        </p:nvGrpSpPr>
        <p:grpSpPr>
          <a:xfrm>
            <a:off x="-125871" y="5400910"/>
            <a:ext cx="1987090" cy="1399466"/>
            <a:chOff x="-125871" y="5400910"/>
            <a:chExt cx="1987090" cy="1399466"/>
          </a:xfrm>
        </p:grpSpPr>
        <p:sp>
          <p:nvSpPr>
            <p:cNvPr id="34" name="DeskA">
              <a:hlinkClick r:id="" action="ppaction://macro?name=StudentSelect"/>
            </p:cNvPr>
            <p:cNvSpPr/>
            <p:nvPr/>
          </p:nvSpPr>
          <p:spPr>
            <a:xfrm>
              <a:off x="-125871" y="5698039"/>
              <a:ext cx="1987090" cy="968613"/>
            </a:xfrm>
            <a:prstGeom prst="roundRect">
              <a:avLst>
                <a:gd name="adj" fmla="val 22878"/>
              </a:avLst>
            </a:prstGeom>
            <a:solidFill>
              <a:srgbClr val="6C4B34"/>
            </a:solidFill>
            <a:ln>
              <a:solidFill>
                <a:srgbClr val="6C4B34"/>
              </a:solidFill>
            </a:ln>
            <a:scene3d>
              <a:camera prst="perspectiveRelaxedModerately" fov="0">
                <a:rot lat="19634567" lon="1439850" rev="20787404"/>
              </a:camera>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udentA">
              <a:hlinkClick r:id="" action="ppaction://macro?name=StudentSelect"/>
            </p:cNvPr>
            <p:cNvSpPr/>
            <p:nvPr/>
          </p:nvSpPr>
          <p:spPr>
            <a:xfrm>
              <a:off x="-52589" y="5794536"/>
              <a:ext cx="451785" cy="1005840"/>
            </a:xfrm>
            <a:prstGeom prst="roundRect">
              <a:avLst/>
            </a:pr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lnSpc>
                  <a:spcPts val="2400"/>
                </a:lnSpc>
              </a:pPr>
              <a:r>
                <a:rPr lang="en-US" sz="3200" b="1" dirty="0">
                  <a:solidFill>
                    <a:srgbClr val="548235"/>
                  </a:solidFill>
                  <a:effectLst>
                    <a:outerShdw blurRad="38100" dist="38100" dir="2700000" algn="tl">
                      <a:srgbClr val="000000">
                        <a:alpha val="43137"/>
                      </a:srgbClr>
                    </a:outerShdw>
                  </a:effectLst>
                  <a:latin typeface="Arial Black" panose="020B0A04020102020204" pitchFamily="34" charset="0"/>
                </a:rPr>
                <a:t>+ </a:t>
              </a:r>
            </a:p>
            <a:p>
              <a:pPr algn="ctr">
                <a:lnSpc>
                  <a:spcPts val="2400"/>
                </a:lnSpc>
              </a:pPr>
              <a:r>
                <a:rPr lang="en-US" sz="3200" b="1" dirty="0">
                  <a:solidFill>
                    <a:srgbClr val="C00000"/>
                  </a:solidFill>
                  <a:effectLst>
                    <a:outerShdw blurRad="38100" dist="38100" dir="2700000" algn="tl">
                      <a:srgbClr val="000000">
                        <a:alpha val="43137"/>
                      </a:srgbClr>
                    </a:outerShdw>
                  </a:effectLst>
                  <a:latin typeface="Arial Black" panose="020B0A04020102020204" pitchFamily="34" charset="0"/>
                </a:rPr>
                <a:t>-</a:t>
              </a:r>
            </a:p>
          </p:txBody>
        </p:sp>
        <p:sp>
          <p:nvSpPr>
            <p:cNvPr id="15" name="NameA">
              <a:hlinkClick r:id="" action="ppaction://macro?name=StudentSelect"/>
            </p:cNvPr>
            <p:cNvSpPr/>
            <p:nvPr/>
          </p:nvSpPr>
          <p:spPr>
            <a:xfrm>
              <a:off x="116185" y="5400910"/>
              <a:ext cx="1600200" cy="457763"/>
            </a:xfrm>
            <a:prstGeom prst="trapezoid">
              <a:avLst>
                <a:gd name="adj" fmla="val 16677"/>
              </a:avLst>
            </a:prstGeom>
            <a:solidFill>
              <a:srgbClr val="372DD0"/>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chemeClr val="accent4">
                      <a:lumMod val="60000"/>
                      <a:lumOff val="40000"/>
                    </a:schemeClr>
                  </a:solidFill>
                  <a:effectLst>
                    <a:outerShdw blurRad="38100" dist="63500" dir="2700000" algn="tl">
                      <a:srgbClr val="000000">
                        <a:alpha val="85000"/>
                      </a:srgbClr>
                    </a:outerShdw>
                  </a:effectLst>
                  <a:latin typeface="Marker Monkey FW" panose="00000400000000000000" pitchFamily="2" charset="0"/>
                </a:rPr>
                <a:t>Laura</a:t>
              </a:r>
              <a:endParaRPr lang="en-US" sz="2800" b="1" dirty="0">
                <a:solidFill>
                  <a:schemeClr val="accent4">
                    <a:lumMod val="60000"/>
                    <a:lumOff val="40000"/>
                  </a:schemeClr>
                </a:solidFill>
                <a:effectLst>
                  <a:outerShdw blurRad="38100" dist="63500" dir="2700000" algn="tl">
                    <a:srgbClr val="000000">
                      <a:alpha val="85000"/>
                    </a:srgbClr>
                  </a:outerShdw>
                </a:effectLst>
                <a:latin typeface="Marker Monkey FW" panose="00000400000000000000" pitchFamily="2" charset="0"/>
              </a:endParaRPr>
            </a:p>
          </p:txBody>
        </p:sp>
      </p:grpSp>
      <p:grpSp>
        <p:nvGrpSpPr>
          <p:cNvPr id="44" name="StudentBGroup"/>
          <p:cNvGrpSpPr/>
          <p:nvPr/>
        </p:nvGrpSpPr>
        <p:grpSpPr>
          <a:xfrm>
            <a:off x="2095317" y="5400910"/>
            <a:ext cx="1987090" cy="1399466"/>
            <a:chOff x="2095317" y="5400910"/>
            <a:chExt cx="1987090" cy="1399466"/>
          </a:xfrm>
        </p:grpSpPr>
        <p:sp>
          <p:nvSpPr>
            <p:cNvPr id="35" name="DeskB">
              <a:hlinkClick r:id="" action="ppaction://macro?name=StudentSelect"/>
            </p:cNvPr>
            <p:cNvSpPr/>
            <p:nvPr/>
          </p:nvSpPr>
          <p:spPr>
            <a:xfrm>
              <a:off x="2095317" y="5698039"/>
              <a:ext cx="1987090" cy="968613"/>
            </a:xfrm>
            <a:prstGeom prst="roundRect">
              <a:avLst>
                <a:gd name="adj" fmla="val 22878"/>
              </a:avLst>
            </a:prstGeom>
            <a:solidFill>
              <a:srgbClr val="6C4B34"/>
            </a:solidFill>
            <a:ln>
              <a:solidFill>
                <a:srgbClr val="6C4B34"/>
              </a:solidFill>
            </a:ln>
            <a:scene3d>
              <a:camera prst="perspectiveRelaxedModerately" fov="0">
                <a:rot lat="19527283" lon="730226" rev="21181654"/>
              </a:camera>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tudentB">
              <a:hlinkClick r:id="" action="ppaction://macro?name=StudentSelect"/>
            </p:cNvPr>
            <p:cNvSpPr/>
            <p:nvPr/>
          </p:nvSpPr>
          <p:spPr>
            <a:xfrm>
              <a:off x="2129250" y="5794536"/>
              <a:ext cx="426176" cy="1005840"/>
            </a:xfrm>
            <a:prstGeom prst="roundRect">
              <a:avLst/>
            </a:pr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lnSpc>
                  <a:spcPts val="2400"/>
                </a:lnSpc>
              </a:pPr>
              <a:r>
                <a:rPr lang="en-US" sz="3200" b="1" dirty="0">
                  <a:solidFill>
                    <a:srgbClr val="548235"/>
                  </a:solidFill>
                  <a:effectLst>
                    <a:outerShdw blurRad="38100" dist="38100" dir="2700000" algn="tl">
                      <a:srgbClr val="000000">
                        <a:alpha val="43137"/>
                      </a:srgbClr>
                    </a:outerShdw>
                  </a:effectLst>
                  <a:latin typeface="Arial Black" panose="020B0A04020102020204" pitchFamily="34" charset="0"/>
                </a:rPr>
                <a:t>+</a:t>
              </a:r>
            </a:p>
            <a:p>
              <a:pPr algn="ctr">
                <a:lnSpc>
                  <a:spcPts val="2400"/>
                </a:lnSpc>
              </a:pPr>
              <a:r>
                <a:rPr lang="en-US" sz="3200" b="1" dirty="0">
                  <a:solidFill>
                    <a:srgbClr val="C00000"/>
                  </a:solidFill>
                  <a:effectLst>
                    <a:outerShdw blurRad="38100" dist="38100" dir="2700000" algn="tl">
                      <a:srgbClr val="000000">
                        <a:alpha val="43137"/>
                      </a:srgbClr>
                    </a:outerShdw>
                  </a:effectLst>
                  <a:latin typeface="Arial Black" panose="020B0A04020102020204" pitchFamily="34" charset="0"/>
                </a:rPr>
                <a:t>-</a:t>
              </a:r>
            </a:p>
          </p:txBody>
        </p:sp>
        <p:sp>
          <p:nvSpPr>
            <p:cNvPr id="40" name="NameB">
              <a:hlinkClick r:id="" action="ppaction://macro?name=StudentSelect"/>
            </p:cNvPr>
            <p:cNvSpPr/>
            <p:nvPr/>
          </p:nvSpPr>
          <p:spPr>
            <a:xfrm>
              <a:off x="2301955" y="5400910"/>
              <a:ext cx="1600200" cy="457763"/>
            </a:xfrm>
            <a:prstGeom prst="trapezoid">
              <a:avLst>
                <a:gd name="adj" fmla="val 16677"/>
              </a:avLst>
            </a:prstGeom>
            <a:solidFill>
              <a:srgbClr val="CD3737"/>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chemeClr val="bg1"/>
                  </a:solidFill>
                  <a:effectLst>
                    <a:outerShdw blurRad="38100" dist="63500" dir="2700000" algn="tl">
                      <a:srgbClr val="000000">
                        <a:alpha val="85000"/>
                      </a:srgbClr>
                    </a:outerShdw>
                  </a:effectLst>
                  <a:latin typeface="Marker Monkey FW" panose="00000400000000000000" pitchFamily="2" charset="0"/>
                </a:rPr>
                <a:t>Kyle</a:t>
              </a:r>
              <a:endParaRPr lang="en-US" sz="2800" b="1" dirty="0">
                <a:solidFill>
                  <a:schemeClr val="bg1"/>
                </a:solidFill>
                <a:effectLst>
                  <a:outerShdw blurRad="38100" dist="63500" dir="2700000" algn="tl">
                    <a:srgbClr val="000000">
                      <a:alpha val="85000"/>
                    </a:srgbClr>
                  </a:outerShdw>
                </a:effectLst>
                <a:latin typeface="Marker Monkey FW" panose="00000400000000000000" pitchFamily="2" charset="0"/>
              </a:endParaRPr>
            </a:p>
          </p:txBody>
        </p:sp>
      </p:grpSp>
      <p:grpSp>
        <p:nvGrpSpPr>
          <p:cNvPr id="45" name="StudentCGroup"/>
          <p:cNvGrpSpPr/>
          <p:nvPr/>
        </p:nvGrpSpPr>
        <p:grpSpPr>
          <a:xfrm>
            <a:off x="4287025" y="5400910"/>
            <a:ext cx="2016571" cy="1387434"/>
            <a:chOff x="4287025" y="5400910"/>
            <a:chExt cx="2016571" cy="1387434"/>
          </a:xfrm>
        </p:grpSpPr>
        <p:sp>
          <p:nvSpPr>
            <p:cNvPr id="36" name="DeskC">
              <a:hlinkClick r:id="" action="ppaction://macro?name=StudentSelect"/>
            </p:cNvPr>
            <p:cNvSpPr/>
            <p:nvPr/>
          </p:nvSpPr>
          <p:spPr>
            <a:xfrm>
              <a:off x="4316506" y="5698039"/>
              <a:ext cx="1987090" cy="968613"/>
            </a:xfrm>
            <a:prstGeom prst="roundRect">
              <a:avLst>
                <a:gd name="adj" fmla="val 22878"/>
              </a:avLst>
            </a:prstGeom>
            <a:solidFill>
              <a:srgbClr val="6C4B34"/>
            </a:solidFill>
            <a:ln>
              <a:solidFill>
                <a:srgbClr val="6C4B34"/>
              </a:solidFill>
            </a:ln>
            <a:scene3d>
              <a:camera prst="perspectiveRelaxedModerately" fov="0"/>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tudentC">
              <a:hlinkClick r:id="" action="ppaction://macro?name=StudentSelect"/>
            </p:cNvPr>
            <p:cNvSpPr/>
            <p:nvPr/>
          </p:nvSpPr>
          <p:spPr>
            <a:xfrm>
              <a:off x="4287025" y="5782504"/>
              <a:ext cx="536788" cy="1005840"/>
            </a:xfrm>
            <a:prstGeom prst="roundRect">
              <a:avLst/>
            </a:pr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lnSpc>
                  <a:spcPts val="2400"/>
                </a:lnSpc>
              </a:pPr>
              <a:r>
                <a:rPr lang="en-US" sz="3200" b="1" dirty="0">
                  <a:solidFill>
                    <a:srgbClr val="548235"/>
                  </a:solidFill>
                  <a:effectLst>
                    <a:outerShdw blurRad="38100" dist="38100" dir="2700000" algn="tl">
                      <a:srgbClr val="000000">
                        <a:alpha val="43137"/>
                      </a:srgbClr>
                    </a:outerShdw>
                  </a:effectLst>
                  <a:latin typeface="Arial Black" panose="020B0A04020102020204" pitchFamily="34" charset="0"/>
                </a:rPr>
                <a:t>+ </a:t>
              </a:r>
              <a:r>
                <a:rPr lang="en-US" sz="3200" b="1" dirty="0">
                  <a:solidFill>
                    <a:srgbClr val="C00000"/>
                  </a:solidFill>
                  <a:effectLst>
                    <a:outerShdw blurRad="38100" dist="38100" dir="2700000" algn="tl">
                      <a:srgbClr val="000000">
                        <a:alpha val="43137"/>
                      </a:srgbClr>
                    </a:outerShdw>
                  </a:effectLst>
                  <a:latin typeface="Arial Black" panose="020B0A04020102020204" pitchFamily="34" charset="0"/>
                </a:rPr>
                <a:t>-</a:t>
              </a:r>
              <a:endParaRPr lang="en-US" sz="3200" b="1" dirty="0">
                <a:solidFill>
                  <a:srgbClr val="548235"/>
                </a:solidFill>
                <a:effectLst>
                  <a:outerShdw blurRad="38100" dist="38100" dir="2700000" algn="tl">
                    <a:srgbClr val="000000">
                      <a:alpha val="43137"/>
                    </a:srgbClr>
                  </a:outerShdw>
                </a:effectLst>
                <a:latin typeface="Arial Black" panose="020B0A04020102020204" pitchFamily="34" charset="0"/>
              </a:endParaRPr>
            </a:p>
          </p:txBody>
        </p:sp>
        <p:sp>
          <p:nvSpPr>
            <p:cNvPr id="41" name="NameC">
              <a:hlinkClick r:id="" action="ppaction://macro?name=StudentSelect"/>
            </p:cNvPr>
            <p:cNvSpPr/>
            <p:nvPr/>
          </p:nvSpPr>
          <p:spPr>
            <a:xfrm>
              <a:off x="4487726" y="5400910"/>
              <a:ext cx="1600200" cy="457763"/>
            </a:xfrm>
            <a:prstGeom prst="trapezoid">
              <a:avLst>
                <a:gd name="adj" fmla="val 16677"/>
              </a:avLst>
            </a:prstGeom>
            <a:solidFill>
              <a:srgbClr val="4EAF34"/>
            </a:solidFill>
            <a:ln w="285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rgbClr val="FFFF00"/>
                  </a:solidFill>
                  <a:effectLst>
                    <a:outerShdw blurRad="38100" dist="63500" dir="2700000" algn="tl">
                      <a:srgbClr val="000000">
                        <a:alpha val="85000"/>
                      </a:srgbClr>
                    </a:outerShdw>
                  </a:effectLst>
                  <a:latin typeface="Marker Monkey FW" panose="00000400000000000000" pitchFamily="2" charset="0"/>
                </a:rPr>
                <a:t>Jacob</a:t>
              </a:r>
              <a:endParaRPr lang="en-US" sz="2800" b="1" dirty="0">
                <a:solidFill>
                  <a:srgbClr val="FFFF00"/>
                </a:solidFill>
                <a:effectLst>
                  <a:outerShdw blurRad="38100" dist="63500" dir="2700000" algn="tl">
                    <a:srgbClr val="000000">
                      <a:alpha val="85000"/>
                    </a:srgbClr>
                  </a:outerShdw>
                </a:effectLst>
                <a:latin typeface="Marker Monkey FW" panose="00000400000000000000" pitchFamily="2" charset="0"/>
              </a:endParaRPr>
            </a:p>
          </p:txBody>
        </p:sp>
      </p:grpSp>
      <p:grpSp>
        <p:nvGrpSpPr>
          <p:cNvPr id="46" name="StudentDGroup"/>
          <p:cNvGrpSpPr/>
          <p:nvPr/>
        </p:nvGrpSpPr>
        <p:grpSpPr>
          <a:xfrm>
            <a:off x="6482534" y="5400910"/>
            <a:ext cx="2042251" cy="1382121"/>
            <a:chOff x="6482534" y="5400910"/>
            <a:chExt cx="2042251" cy="1382121"/>
          </a:xfrm>
        </p:grpSpPr>
        <p:sp>
          <p:nvSpPr>
            <p:cNvPr id="37" name="DeskD">
              <a:hlinkClick r:id="" action="ppaction://macro?name=StudentSelect"/>
            </p:cNvPr>
            <p:cNvSpPr/>
            <p:nvPr/>
          </p:nvSpPr>
          <p:spPr>
            <a:xfrm>
              <a:off x="6537695" y="5698039"/>
              <a:ext cx="1987090" cy="968613"/>
            </a:xfrm>
            <a:prstGeom prst="roundRect">
              <a:avLst>
                <a:gd name="adj" fmla="val 22878"/>
              </a:avLst>
            </a:prstGeom>
            <a:solidFill>
              <a:srgbClr val="6C4B34"/>
            </a:solidFill>
            <a:ln>
              <a:solidFill>
                <a:srgbClr val="6C4B34"/>
              </a:solidFill>
            </a:ln>
            <a:scene3d>
              <a:camera prst="perspectiveRelaxedModerately" fov="0">
                <a:rot lat="19527280" lon="20869774" rev="418344"/>
              </a:camera>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tudentD">
              <a:hlinkClick r:id="" action="ppaction://macro?name=StudentSelect"/>
            </p:cNvPr>
            <p:cNvSpPr/>
            <p:nvPr/>
          </p:nvSpPr>
          <p:spPr>
            <a:xfrm>
              <a:off x="6482534" y="5777191"/>
              <a:ext cx="557577" cy="1005840"/>
            </a:xfrm>
            <a:prstGeom prst="roundRect">
              <a:avLst/>
            </a:pr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lnSpc>
                  <a:spcPts val="2400"/>
                </a:lnSpc>
              </a:pPr>
              <a:r>
                <a:rPr lang="en-US" sz="3200" b="1" dirty="0">
                  <a:solidFill>
                    <a:srgbClr val="548235"/>
                  </a:solidFill>
                  <a:effectLst>
                    <a:outerShdw blurRad="38100" dist="38100" dir="2700000" algn="tl">
                      <a:srgbClr val="000000">
                        <a:alpha val="43137"/>
                      </a:srgbClr>
                    </a:outerShdw>
                  </a:effectLst>
                  <a:latin typeface="Arial Black" panose="020B0A04020102020204" pitchFamily="34" charset="0"/>
                </a:rPr>
                <a:t>+</a:t>
              </a:r>
              <a:r>
                <a:rPr lang="en-US" sz="3200" b="1" dirty="0">
                  <a:solidFill>
                    <a:srgbClr val="C00000"/>
                  </a:solidFill>
                  <a:effectLst>
                    <a:outerShdw blurRad="38100" dist="38100" dir="2700000" algn="tl">
                      <a:srgbClr val="000000">
                        <a:alpha val="43137"/>
                      </a:srgbClr>
                    </a:outerShdw>
                  </a:effectLst>
                  <a:latin typeface="Arial Black" panose="020B0A04020102020204" pitchFamily="34" charset="0"/>
                </a:rPr>
                <a:t>-</a:t>
              </a:r>
            </a:p>
          </p:txBody>
        </p:sp>
        <p:sp>
          <p:nvSpPr>
            <p:cNvPr id="42" name="NameD">
              <a:hlinkClick r:id="" action="ppaction://macro?name=StudentSelect"/>
            </p:cNvPr>
            <p:cNvSpPr/>
            <p:nvPr/>
          </p:nvSpPr>
          <p:spPr>
            <a:xfrm>
              <a:off x="6689538" y="5400910"/>
              <a:ext cx="1600200" cy="457763"/>
            </a:xfrm>
            <a:prstGeom prst="trapezoid">
              <a:avLst>
                <a:gd name="adj" fmla="val 16677"/>
              </a:avLst>
            </a:prstGeom>
            <a:solidFill>
              <a:srgbClr val="B24BC8"/>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chemeClr val="accent1">
                      <a:lumMod val="40000"/>
                      <a:lumOff val="60000"/>
                    </a:schemeClr>
                  </a:solidFill>
                  <a:effectLst>
                    <a:outerShdw blurRad="38100" dist="63500" dir="2700000" algn="tl">
                      <a:srgbClr val="000000">
                        <a:alpha val="85000"/>
                      </a:srgbClr>
                    </a:outerShdw>
                  </a:effectLst>
                  <a:latin typeface="Marker Monkey FW" panose="00000400000000000000" pitchFamily="2" charset="0"/>
                </a:rPr>
                <a:t>Alana</a:t>
              </a:r>
              <a:endParaRPr lang="en-US" sz="2800" b="1" dirty="0">
                <a:solidFill>
                  <a:schemeClr val="accent1">
                    <a:lumMod val="40000"/>
                    <a:lumOff val="60000"/>
                  </a:schemeClr>
                </a:solidFill>
                <a:effectLst>
                  <a:outerShdw blurRad="38100" dist="63500" dir="2700000" algn="tl">
                    <a:srgbClr val="000000">
                      <a:alpha val="85000"/>
                    </a:srgbClr>
                  </a:outerShdw>
                </a:effectLst>
                <a:latin typeface="Marker Monkey FW" panose="00000400000000000000" pitchFamily="2" charset="0"/>
              </a:endParaRPr>
            </a:p>
          </p:txBody>
        </p:sp>
      </p:grpSp>
      <p:grpSp>
        <p:nvGrpSpPr>
          <p:cNvPr id="47" name="StudentEGroup"/>
          <p:cNvGrpSpPr/>
          <p:nvPr/>
        </p:nvGrpSpPr>
        <p:grpSpPr>
          <a:xfrm>
            <a:off x="8674768" y="5400910"/>
            <a:ext cx="2071205" cy="1399466"/>
            <a:chOff x="8674768" y="5400910"/>
            <a:chExt cx="2071205" cy="1399466"/>
          </a:xfrm>
        </p:grpSpPr>
        <p:sp>
          <p:nvSpPr>
            <p:cNvPr id="38" name="DeskE">
              <a:hlinkClick r:id="" action="ppaction://macro?name=StudentSelect"/>
            </p:cNvPr>
            <p:cNvSpPr/>
            <p:nvPr/>
          </p:nvSpPr>
          <p:spPr>
            <a:xfrm>
              <a:off x="8758883" y="5698039"/>
              <a:ext cx="1987090" cy="968613"/>
            </a:xfrm>
            <a:prstGeom prst="roundRect">
              <a:avLst>
                <a:gd name="adj" fmla="val 22878"/>
              </a:avLst>
            </a:prstGeom>
            <a:solidFill>
              <a:srgbClr val="6C4B34"/>
            </a:solidFill>
            <a:ln>
              <a:solidFill>
                <a:srgbClr val="6C4B34"/>
              </a:solidFill>
            </a:ln>
            <a:scene3d>
              <a:camera prst="perspectiveRelaxedModerately" fov="0">
                <a:rot lat="19634557" lon="20160145" rev="812594"/>
              </a:camera>
              <a:lightRig rig="threePt" dir="t"/>
            </a:scene3d>
            <a:sp3d extrusionH="323850">
              <a:bevelT h="63500" prst="coolSlant"/>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tudentE">
              <a:hlinkClick r:id="" action="ppaction://macro?name=StudentSelect"/>
            </p:cNvPr>
            <p:cNvSpPr/>
            <p:nvPr/>
          </p:nvSpPr>
          <p:spPr>
            <a:xfrm>
              <a:off x="8674768" y="5794536"/>
              <a:ext cx="617837" cy="1005840"/>
            </a:xfrm>
            <a:prstGeom prst="roundRect">
              <a:avLst/>
            </a:prstGeom>
            <a:solidFill>
              <a:schemeClr val="tx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lnSpc>
                  <a:spcPts val="2400"/>
                </a:lnSpc>
              </a:pPr>
              <a:r>
                <a:rPr lang="en-US" sz="3200" b="1" dirty="0">
                  <a:solidFill>
                    <a:srgbClr val="548235"/>
                  </a:solidFill>
                  <a:effectLst>
                    <a:outerShdw blurRad="38100" dist="38100" dir="2700000" algn="tl">
                      <a:srgbClr val="000000">
                        <a:alpha val="43137"/>
                      </a:srgbClr>
                    </a:outerShdw>
                  </a:effectLst>
                  <a:latin typeface="Arial Black" panose="020B0A04020102020204" pitchFamily="34" charset="0"/>
                </a:rPr>
                <a:t>+</a:t>
              </a:r>
              <a:endParaRPr lang="en-US" sz="3200" b="1" dirty="0">
                <a:effectLst>
                  <a:outerShdw blurRad="38100" dist="38100" dir="2700000" algn="tl">
                    <a:srgbClr val="000000">
                      <a:alpha val="43137"/>
                    </a:srgbClr>
                  </a:outerShdw>
                </a:effectLst>
                <a:latin typeface="Arial Black" panose="020B0A04020102020204" pitchFamily="34" charset="0"/>
              </a:endParaRPr>
            </a:p>
            <a:p>
              <a:pPr algn="ctr">
                <a:lnSpc>
                  <a:spcPts val="2400"/>
                </a:lnSpc>
              </a:pPr>
              <a:r>
                <a:rPr lang="en-US" sz="3200" b="1" dirty="0">
                  <a:solidFill>
                    <a:srgbClr val="C00000"/>
                  </a:solidFill>
                  <a:effectLst>
                    <a:outerShdw blurRad="38100" dist="38100" dir="2700000" algn="tl">
                      <a:srgbClr val="000000">
                        <a:alpha val="43137"/>
                      </a:srgbClr>
                    </a:outerShdw>
                  </a:effectLst>
                  <a:latin typeface="Arial Black" panose="020B0A04020102020204" pitchFamily="34" charset="0"/>
                </a:rPr>
                <a:t>-</a:t>
              </a:r>
            </a:p>
          </p:txBody>
        </p:sp>
        <p:sp>
          <p:nvSpPr>
            <p:cNvPr id="43" name="NameE">
              <a:hlinkClick r:id="" action="ppaction://macro?name=StudentSelect"/>
            </p:cNvPr>
            <p:cNvSpPr/>
            <p:nvPr/>
          </p:nvSpPr>
          <p:spPr>
            <a:xfrm>
              <a:off x="8875309" y="5400910"/>
              <a:ext cx="1600200" cy="457763"/>
            </a:xfrm>
            <a:prstGeom prst="trapezoid">
              <a:avLst>
                <a:gd name="adj" fmla="val 16677"/>
              </a:avLst>
            </a:prstGeom>
            <a:solidFill>
              <a:srgbClr val="CDE105"/>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a:solidFill>
                    <a:srgbClr val="FF0000"/>
                  </a:solidFill>
                  <a:effectLst>
                    <a:outerShdw blurRad="38100" dist="63500" dir="2700000" algn="tl">
                      <a:srgbClr val="000000">
                        <a:alpha val="85000"/>
                      </a:srgbClr>
                    </a:outerShdw>
                  </a:effectLst>
                  <a:latin typeface="Marker Monkey FW" panose="00000400000000000000" pitchFamily="2" charset="0"/>
                </a:rPr>
                <a:t>Spencer</a:t>
              </a:r>
              <a:endParaRPr lang="en-US" sz="2800" b="1" dirty="0">
                <a:solidFill>
                  <a:srgbClr val="FF0000"/>
                </a:solidFill>
                <a:effectLst>
                  <a:outerShdw blurRad="38100" dist="63500" dir="2700000" algn="tl">
                    <a:srgbClr val="000000">
                      <a:alpha val="85000"/>
                    </a:srgbClr>
                  </a:outerShdw>
                </a:effectLst>
                <a:latin typeface="Marker Monkey FW" panose="00000400000000000000" pitchFamily="2" charset="0"/>
              </a:endParaRPr>
            </a:p>
          </p:txBody>
        </p:sp>
      </p:grpSp>
      <p:sp>
        <p:nvSpPr>
          <p:cNvPr id="49" name="SAVE"/>
          <p:cNvSpPr/>
          <p:nvPr/>
        </p:nvSpPr>
        <p:spPr>
          <a:xfrm>
            <a:off x="10443411" y="149100"/>
            <a:ext cx="1556084" cy="541519"/>
          </a:xfrm>
          <a:prstGeom prst="roundRect">
            <a:avLst>
              <a:gd name="adj" fmla="val 42897"/>
            </a:avLst>
          </a:prstGeom>
          <a:solidFill>
            <a:srgbClr val="BF9000">
              <a:alpha val="8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SAVE</a:t>
            </a:r>
          </a:p>
        </p:txBody>
      </p:sp>
      <p:sp>
        <p:nvSpPr>
          <p:cNvPr id="50" name="COPY"/>
          <p:cNvSpPr/>
          <p:nvPr/>
        </p:nvSpPr>
        <p:spPr>
          <a:xfrm>
            <a:off x="8797491" y="149100"/>
            <a:ext cx="1556084" cy="541519"/>
          </a:xfrm>
          <a:prstGeom prst="roundRect">
            <a:avLst>
              <a:gd name="adj" fmla="val 42897"/>
            </a:avLst>
          </a:prstGeom>
          <a:solidFill>
            <a:srgbClr val="BF9000">
              <a:alpha val="8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COPY</a:t>
            </a:r>
          </a:p>
        </p:txBody>
      </p:sp>
      <p:sp>
        <p:nvSpPr>
          <p:cNvPr id="51" name="PEEK"/>
          <p:cNvSpPr/>
          <p:nvPr/>
        </p:nvSpPr>
        <p:spPr>
          <a:xfrm>
            <a:off x="7151571" y="149100"/>
            <a:ext cx="1556084" cy="541519"/>
          </a:xfrm>
          <a:prstGeom prst="roundRect">
            <a:avLst>
              <a:gd name="adj" fmla="val 42897"/>
            </a:avLst>
          </a:prstGeom>
          <a:solidFill>
            <a:srgbClr val="BF9000">
              <a:alpha val="8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PEEK</a:t>
            </a:r>
          </a:p>
        </p:txBody>
      </p:sp>
      <p:sp>
        <p:nvSpPr>
          <p:cNvPr id="52" name="SAVEX" hidden="1"/>
          <p:cNvSpPr/>
          <p:nvPr/>
        </p:nvSpPr>
        <p:spPr>
          <a:xfrm>
            <a:off x="10448452" y="109652"/>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53" name="COPYX" hidden="1"/>
          <p:cNvSpPr/>
          <p:nvPr/>
        </p:nvSpPr>
        <p:spPr>
          <a:xfrm>
            <a:off x="8802532" y="109652"/>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54" name="PEEKX" hidden="1"/>
          <p:cNvSpPr/>
          <p:nvPr/>
        </p:nvSpPr>
        <p:spPr>
          <a:xfrm>
            <a:off x="7156612" y="109652"/>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56" name="Final">
            <a:hlinkClick r:id="" action="ppaction://macro?name=ViewFinal"/>
          </p:cNvPr>
          <p:cNvSpPr/>
          <p:nvPr/>
        </p:nvSpPr>
        <p:spPr>
          <a:xfrm>
            <a:off x="1010554" y="149100"/>
            <a:ext cx="1556084"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FINAL</a:t>
            </a:r>
          </a:p>
        </p:txBody>
      </p:sp>
      <p:sp>
        <p:nvSpPr>
          <p:cNvPr id="25" name="Grade5b"/>
          <p:cNvSpPr/>
          <p:nvPr/>
        </p:nvSpPr>
        <p:spPr>
          <a:xfrm>
            <a:off x="10603832" y="1038441"/>
            <a:ext cx="1395663" cy="403060"/>
          </a:xfrm>
          <a:prstGeom prst="roundRect">
            <a:avLst>
              <a:gd name="adj" fmla="val 42897"/>
            </a:avLst>
          </a:prstGeom>
          <a:solidFill>
            <a:srgbClr val="FF0000">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5,000</a:t>
            </a:r>
          </a:p>
        </p:txBody>
      </p:sp>
      <p:sp>
        <p:nvSpPr>
          <p:cNvPr id="24" name="Grade5a"/>
          <p:cNvSpPr/>
          <p:nvPr/>
        </p:nvSpPr>
        <p:spPr>
          <a:xfrm>
            <a:off x="10603832" y="1492715"/>
            <a:ext cx="1395663" cy="403060"/>
          </a:xfrm>
          <a:prstGeom prst="roundRect">
            <a:avLst>
              <a:gd name="adj" fmla="val 42897"/>
            </a:avLst>
          </a:prstGeom>
          <a:solidFill>
            <a:srgbClr val="FF0000">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5,000</a:t>
            </a:r>
          </a:p>
        </p:txBody>
      </p:sp>
      <p:sp>
        <p:nvSpPr>
          <p:cNvPr id="23" name="Grade4b"/>
          <p:cNvSpPr/>
          <p:nvPr/>
        </p:nvSpPr>
        <p:spPr>
          <a:xfrm>
            <a:off x="10603832" y="1946989"/>
            <a:ext cx="1395663" cy="403060"/>
          </a:xfrm>
          <a:prstGeom prst="roundRect">
            <a:avLst>
              <a:gd name="adj" fmla="val 42897"/>
            </a:avLst>
          </a:prstGeom>
          <a:solidFill>
            <a:srgbClr val="FFC000">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3,500</a:t>
            </a:r>
          </a:p>
        </p:txBody>
      </p:sp>
      <p:sp>
        <p:nvSpPr>
          <p:cNvPr id="22" name="Grade4a"/>
          <p:cNvSpPr/>
          <p:nvPr/>
        </p:nvSpPr>
        <p:spPr>
          <a:xfrm>
            <a:off x="10603832" y="2401263"/>
            <a:ext cx="1395663" cy="403060"/>
          </a:xfrm>
          <a:prstGeom prst="roundRect">
            <a:avLst>
              <a:gd name="adj" fmla="val 42897"/>
            </a:avLst>
          </a:prstGeom>
          <a:solidFill>
            <a:srgbClr val="FFC000">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3,500</a:t>
            </a:r>
          </a:p>
        </p:txBody>
      </p:sp>
      <p:sp>
        <p:nvSpPr>
          <p:cNvPr id="21" name="Grade3b"/>
          <p:cNvSpPr/>
          <p:nvPr/>
        </p:nvSpPr>
        <p:spPr>
          <a:xfrm>
            <a:off x="10603832" y="2855537"/>
            <a:ext cx="1395663" cy="403060"/>
          </a:xfrm>
          <a:prstGeom prst="roundRect">
            <a:avLst>
              <a:gd name="adj" fmla="val 42897"/>
            </a:avLst>
          </a:prstGeom>
          <a:solidFill>
            <a:srgbClr val="2F5597">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2,500</a:t>
            </a:r>
          </a:p>
        </p:txBody>
      </p:sp>
      <p:sp>
        <p:nvSpPr>
          <p:cNvPr id="20" name="Grade3a"/>
          <p:cNvSpPr/>
          <p:nvPr/>
        </p:nvSpPr>
        <p:spPr>
          <a:xfrm>
            <a:off x="10603832" y="3309811"/>
            <a:ext cx="1395663" cy="403060"/>
          </a:xfrm>
          <a:prstGeom prst="roundRect">
            <a:avLst>
              <a:gd name="adj" fmla="val 42897"/>
            </a:avLst>
          </a:prstGeom>
          <a:solidFill>
            <a:srgbClr val="2F5597">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2,500</a:t>
            </a:r>
          </a:p>
        </p:txBody>
      </p:sp>
      <p:sp>
        <p:nvSpPr>
          <p:cNvPr id="19" name="Grade2b"/>
          <p:cNvSpPr/>
          <p:nvPr/>
        </p:nvSpPr>
        <p:spPr>
          <a:xfrm>
            <a:off x="10603832" y="3764085"/>
            <a:ext cx="1395663" cy="403060"/>
          </a:xfrm>
          <a:prstGeom prst="roundRect">
            <a:avLst>
              <a:gd name="adj" fmla="val 42897"/>
            </a:avLst>
          </a:prstGeom>
          <a:solidFill>
            <a:srgbClr val="7030A0">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1,000</a:t>
            </a:r>
          </a:p>
        </p:txBody>
      </p:sp>
      <p:sp>
        <p:nvSpPr>
          <p:cNvPr id="18" name="Grade2a"/>
          <p:cNvSpPr/>
          <p:nvPr/>
        </p:nvSpPr>
        <p:spPr>
          <a:xfrm>
            <a:off x="10603832" y="4218359"/>
            <a:ext cx="1395663" cy="403060"/>
          </a:xfrm>
          <a:prstGeom prst="roundRect">
            <a:avLst>
              <a:gd name="adj" fmla="val 42897"/>
            </a:avLst>
          </a:prstGeom>
          <a:solidFill>
            <a:srgbClr val="7030A0">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1,000</a:t>
            </a:r>
          </a:p>
        </p:txBody>
      </p:sp>
      <p:sp>
        <p:nvSpPr>
          <p:cNvPr id="17" name="Grade1b"/>
          <p:cNvSpPr/>
          <p:nvPr/>
        </p:nvSpPr>
        <p:spPr>
          <a:xfrm>
            <a:off x="10603832" y="4672633"/>
            <a:ext cx="1395663" cy="403060"/>
          </a:xfrm>
          <a:prstGeom prst="roundRect">
            <a:avLst>
              <a:gd name="adj" fmla="val 42897"/>
            </a:avLst>
          </a:prstGeom>
          <a:solidFill>
            <a:srgbClr val="548235">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500</a:t>
            </a:r>
          </a:p>
        </p:txBody>
      </p:sp>
      <p:sp>
        <p:nvSpPr>
          <p:cNvPr id="16" name="Grade1a"/>
          <p:cNvSpPr/>
          <p:nvPr/>
        </p:nvSpPr>
        <p:spPr>
          <a:xfrm>
            <a:off x="10603832" y="5126907"/>
            <a:ext cx="1395663" cy="403060"/>
          </a:xfrm>
          <a:prstGeom prst="roundRect">
            <a:avLst>
              <a:gd name="adj" fmla="val 42897"/>
            </a:avLst>
          </a:prstGeom>
          <a:solidFill>
            <a:srgbClr val="548235">
              <a:alpha val="75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sz="3200" dirty="0">
                <a:effectLst>
                  <a:outerShdw blurRad="38100" dist="38100" dir="2700000" algn="tl">
                    <a:srgbClr val="000000">
                      <a:alpha val="43137"/>
                    </a:srgbClr>
                  </a:outerShdw>
                </a:effectLst>
                <a:latin typeface="Franklin Gothic Demi Cond" panose="020B0706030402020204" pitchFamily="34" charset="0"/>
              </a:rPr>
              <a:t>$</a:t>
            </a:r>
            <a:r>
              <a:rPr lang="en-US" sz="2800" dirty="0">
                <a:effectLst>
                  <a:outerShdw blurRad="38100" dist="38100" dir="2700000" algn="tl">
                    <a:srgbClr val="000000">
                      <a:alpha val="43137"/>
                    </a:srgbClr>
                  </a:outerShdw>
                </a:effectLst>
                <a:latin typeface="Franklin Gothic Demi Cond" panose="020B0706030402020204" pitchFamily="34" charset="0"/>
              </a:rPr>
              <a:t>500</a:t>
            </a:r>
          </a:p>
        </p:txBody>
      </p:sp>
      <p:sp>
        <p:nvSpPr>
          <p:cNvPr id="3" name="SP1">
            <a:hlinkClick r:id="" action="ppaction://macro?name=StudentSelect"/>
          </p:cNvPr>
          <p:cNvSpPr txBox="1"/>
          <p:nvPr/>
        </p:nvSpPr>
        <p:spPr>
          <a:xfrm>
            <a:off x="362859" y="5887209"/>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92" name="SC1">
            <a:hlinkClick r:id="" action="ppaction://macro?name=StudentSelect"/>
          </p:cNvPr>
          <p:cNvSpPr txBox="1"/>
          <p:nvPr/>
        </p:nvSpPr>
        <p:spPr>
          <a:xfrm>
            <a:off x="359326" y="6217835"/>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93" name="SP2">
            <a:hlinkClick r:id="" action="ppaction://macro?name=StudentSelect"/>
          </p:cNvPr>
          <p:cNvSpPr txBox="1"/>
          <p:nvPr/>
        </p:nvSpPr>
        <p:spPr>
          <a:xfrm>
            <a:off x="2565339" y="5887209"/>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94" name="SC2">
            <a:hlinkClick r:id="" action="ppaction://macro?name=StudentSelect"/>
          </p:cNvPr>
          <p:cNvSpPr txBox="1"/>
          <p:nvPr/>
        </p:nvSpPr>
        <p:spPr>
          <a:xfrm>
            <a:off x="2561806" y="6217835"/>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95" name="SP3">
            <a:hlinkClick r:id="" action="ppaction://macro?name=StudentSelect"/>
          </p:cNvPr>
          <p:cNvSpPr txBox="1"/>
          <p:nvPr/>
        </p:nvSpPr>
        <p:spPr>
          <a:xfrm>
            <a:off x="4767819" y="5887209"/>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96" name="SC3">
            <a:hlinkClick r:id="" action="ppaction://macro?name=StudentSelect"/>
          </p:cNvPr>
          <p:cNvSpPr txBox="1"/>
          <p:nvPr/>
        </p:nvSpPr>
        <p:spPr>
          <a:xfrm>
            <a:off x="4764286" y="6217835"/>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97" name="SP4">
            <a:hlinkClick r:id="" action="ppaction://macro?name=StudentSelect"/>
          </p:cNvPr>
          <p:cNvSpPr txBox="1"/>
          <p:nvPr/>
        </p:nvSpPr>
        <p:spPr>
          <a:xfrm>
            <a:off x="6970299" y="5887209"/>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98" name="SC4">
            <a:hlinkClick r:id="" action="ppaction://macro?name=StudentSelect"/>
          </p:cNvPr>
          <p:cNvSpPr txBox="1"/>
          <p:nvPr/>
        </p:nvSpPr>
        <p:spPr>
          <a:xfrm>
            <a:off x="6966766" y="6217835"/>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99" name="SP5">
            <a:hlinkClick r:id="" action="ppaction://macro?name=StudentSelect"/>
          </p:cNvPr>
          <p:cNvSpPr txBox="1"/>
          <p:nvPr/>
        </p:nvSpPr>
        <p:spPr>
          <a:xfrm>
            <a:off x="9172781" y="5887209"/>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100" name="SC5">
            <a:hlinkClick r:id="" action="ppaction://macro?name=StudentSelect"/>
          </p:cNvPr>
          <p:cNvSpPr txBox="1"/>
          <p:nvPr/>
        </p:nvSpPr>
        <p:spPr>
          <a:xfrm>
            <a:off x="9169248" y="6217835"/>
            <a:ext cx="1391385" cy="369332"/>
          </a:xfrm>
          <a:prstGeom prst="rect">
            <a:avLst/>
          </a:prstGeom>
          <a:noFill/>
        </p:spPr>
        <p:txBody>
          <a:bodyPr wrap="squar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28" name="TEST" hidden="1"/>
          <p:cNvSpPr/>
          <p:nvPr/>
        </p:nvSpPr>
        <p:spPr>
          <a:xfrm>
            <a:off x="-139973" y="5220421"/>
            <a:ext cx="12455798" cy="1637579"/>
          </a:xfrm>
          <a:prstGeom prst="rect">
            <a:avLst/>
          </a:prstGeom>
          <a:gradFill flip="none" rotWithShape="1">
            <a:gsLst>
              <a:gs pos="22000">
                <a:schemeClr val="tx1">
                  <a:alpha val="75000"/>
                </a:schemeClr>
              </a:gs>
              <a:gs pos="100000">
                <a:srgbClr val="0070C0">
                  <a:alpha val="1000"/>
                </a:srgbClr>
              </a:gs>
              <a:gs pos="0">
                <a:srgbClr val="002060">
                  <a:alpha val="1000"/>
                </a:srgbClr>
              </a:gs>
              <a:gs pos="85000">
                <a:schemeClr val="tx1">
                  <a:alpha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effectLst>
                  <a:outerShdw blurRad="38100" dist="38100" dir="2700000" algn="tl">
                    <a:srgbClr val="000000">
                      <a:alpha val="43137"/>
                    </a:srgbClr>
                  </a:outerShdw>
                </a:effectLst>
              </a:rPr>
              <a:t>Jacob selected</a:t>
            </a:r>
            <a:endParaRPr lang="en-US" sz="5400" b="1" dirty="0">
              <a:effectLst>
                <a:outerShdw blurRad="38100" dist="38100" dir="2700000" algn="tl">
                  <a:srgbClr val="000000">
                    <a:alpha val="43137"/>
                  </a:srgbClr>
                </a:outerShdw>
              </a:effectLst>
            </a:endParaRPr>
          </a:p>
        </p:txBody>
      </p:sp>
      <p:sp>
        <p:nvSpPr>
          <p:cNvPr id="89" name="DropOut" hidden="1">
            <a:hlinkClick r:id="" action="ppaction://macro?name=DropOut"/>
          </p:cNvPr>
          <p:cNvSpPr/>
          <p:nvPr/>
        </p:nvSpPr>
        <p:spPr>
          <a:xfrm>
            <a:off x="10603832" y="5852876"/>
            <a:ext cx="1395663" cy="753320"/>
          </a:xfrm>
          <a:prstGeom prst="roundRect">
            <a:avLst>
              <a:gd name="adj" fmla="val 28523"/>
            </a:avLst>
          </a:prstGeom>
          <a:gradFill>
            <a:gsLst>
              <a:gs pos="24000">
                <a:schemeClr val="tx1">
                  <a:lumMod val="95000"/>
                  <a:lumOff val="5000"/>
                </a:schemeClr>
              </a:gs>
              <a:gs pos="74000">
                <a:srgbClr val="002060"/>
              </a:gs>
            </a:gsLst>
            <a:lin ang="5400000" scaled="1"/>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576" bIns="91440" rtlCol="0" anchor="t" anchorCtr="0"/>
          <a:lstStyle/>
          <a:p>
            <a:pPr algn="ctr">
              <a:lnSpc>
                <a:spcPts val="2600"/>
              </a:lnSpc>
            </a:pPr>
            <a:r>
              <a:rPr lang="en-US" sz="3200" dirty="0">
                <a:effectLst>
                  <a:outerShdw blurRad="38100" dist="38100" dir="2700000" algn="tl">
                    <a:srgbClr val="000000">
                      <a:alpha val="43137"/>
                    </a:srgbClr>
                  </a:outerShdw>
                </a:effectLst>
                <a:latin typeface="Franklin Gothic Demi Cond" panose="020B0706030402020204" pitchFamily="34" charset="0"/>
              </a:rPr>
              <a:t>DROP</a:t>
            </a:r>
          </a:p>
          <a:p>
            <a:pPr algn="ctr">
              <a:lnSpc>
                <a:spcPts val="2600"/>
              </a:lnSpc>
            </a:pPr>
            <a:r>
              <a:rPr lang="en-US" sz="3200" dirty="0">
                <a:effectLst>
                  <a:outerShdw blurRad="38100" dist="38100" dir="2700000" algn="tl">
                    <a:srgbClr val="000000">
                      <a:alpha val="43137"/>
                    </a:srgbClr>
                  </a:outerShdw>
                </a:effectLst>
                <a:latin typeface="Franklin Gothic Demi Cond" panose="020B0706030402020204" pitchFamily="34" charset="0"/>
              </a:rPr>
              <a:t>OUT</a:t>
            </a:r>
            <a:endParaRPr lang="en-US" sz="2800" dirty="0">
              <a:effectLst>
                <a:outerShdw blurRad="38100" dist="38100" dir="2700000" algn="tl">
                  <a:srgbClr val="000000">
                    <a:alpha val="43137"/>
                  </a:srgbClr>
                </a:outerShdw>
              </a:effectLst>
              <a:latin typeface="Franklin Gothic Demi Cond" panose="020B0706030402020204" pitchFamily="34" charset="0"/>
            </a:endParaRPr>
          </a:p>
        </p:txBody>
      </p:sp>
      <p:sp>
        <p:nvSpPr>
          <p:cNvPr id="75"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76" name="TextBox 75"/>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Tree>
    <p:extLst>
      <p:ext uri="{BB962C8B-B14F-4D97-AF65-F5344CB8AC3E}">
        <p14:creationId xmlns:p14="http://schemas.microsoft.com/office/powerpoint/2010/main" val="3118364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2"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4"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8"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Question1</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One Stroke Script LET" pitchFamily="2" charset="0"/>
              </a:rPr>
              <a:t>1</a:t>
            </a:r>
            <a:r>
              <a:rPr lang="en-US" sz="2400" baseline="30000" dirty="0">
                <a:solidFill>
                  <a:schemeClr val="bg1"/>
                </a:solidFill>
                <a:effectLst>
                  <a:outerShdw blurRad="38100" dist="38100" dir="2700000" algn="tl">
                    <a:srgbClr val="000000">
                      <a:alpha val="43137"/>
                    </a:srgbClr>
                  </a:outerShdw>
                </a:effectLst>
                <a:latin typeface="One Stroke Script LET" pitchFamily="2" charset="0"/>
              </a:rPr>
              <a:t>st</a:t>
            </a:r>
            <a:r>
              <a:rPr lang="en-US" sz="2400" dirty="0">
                <a:solidFill>
                  <a:schemeClr val="bg1"/>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effectLst>
                  <a:outerShdw blurRad="38100" dist="38100" dir="2700000" algn="tl">
                    <a:srgbClr val="000000">
                      <a:alpha val="43137"/>
                    </a:srgbClr>
                  </a:outerShdw>
                </a:effectLst>
                <a:latin typeface="One Stroke Script LET" pitchFamily="2" charset="0"/>
              </a:rPr>
              <a:t>500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grpSp>
        <p:nvGrpSpPr>
          <p:cNvPr id="3" name="SlateGroup" hidden="1"/>
          <p:cNvGrpSpPr/>
          <p:nvPr/>
        </p:nvGrpSpPr>
        <p:grpSpPr>
          <a:xfrm>
            <a:off x="1253274" y="1239578"/>
            <a:ext cx="8241771" cy="5000913"/>
            <a:chOff x="1253274" y="1239578"/>
            <a:chExt cx="8241771" cy="5000913"/>
          </a:xfrm>
        </p:grpSpPr>
        <p:pic>
          <p:nvPicPr>
            <p:cNvPr id="41"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3"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dirty="0">
                  <a:solidFill>
                    <a:schemeClr val="bg1"/>
                  </a:solidFill>
                  <a:effectLst>
                    <a:outerShdw blurRad="38100" dist="38100" dir="2700000" algn="tl">
                      <a:srgbClr val="000000">
                        <a:alpha val="43137"/>
                      </a:srgbClr>
                    </a:outerShdw>
                  </a:effectLst>
                  <a:latin typeface="One Stroke Script LET" pitchFamily="2" charset="0"/>
                </a:rPr>
                <a:t>Answer C</a:t>
              </a:r>
            </a:p>
          </p:txBody>
        </p:sp>
        <p:sp>
          <p:nvSpPr>
            <p:cNvPr id="46"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Continue</a:t>
            </a:r>
          </a:p>
        </p:txBody>
      </p:sp>
      <p:sp>
        <p:nvSpPr>
          <p:cNvPr id="49"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50" name="TextBox 49"/>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1" name="TextBox 50"/>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2"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3" name="TextBox 52"/>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4"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a:t>
            </a:r>
          </a:p>
        </p:txBody>
      </p:sp>
    </p:spTree>
    <p:extLst>
      <p:ext uri="{BB962C8B-B14F-4D97-AF65-F5344CB8AC3E}">
        <p14:creationId xmlns:p14="http://schemas.microsoft.com/office/powerpoint/2010/main" val="84353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8"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Question2</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One Stroke Script LET" pitchFamily="2" charset="0"/>
              </a:rPr>
              <a:t>1</a:t>
            </a:r>
            <a:r>
              <a:rPr lang="en-US" sz="2400" baseline="30000" dirty="0">
                <a:solidFill>
                  <a:schemeClr val="bg1"/>
                </a:solidFill>
                <a:effectLst>
                  <a:outerShdw blurRad="38100" dist="38100" dir="2700000" algn="tl">
                    <a:srgbClr val="000000">
                      <a:alpha val="43137"/>
                    </a:srgbClr>
                  </a:outerShdw>
                </a:effectLst>
                <a:latin typeface="One Stroke Script LET" pitchFamily="2" charset="0"/>
              </a:rPr>
              <a:t>st</a:t>
            </a:r>
            <a:r>
              <a:rPr lang="en-US" sz="2400" dirty="0">
                <a:solidFill>
                  <a:schemeClr val="bg1"/>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effectLst>
                  <a:outerShdw blurRad="38100" dist="38100" dir="2700000" algn="tl">
                    <a:srgbClr val="000000">
                      <a:alpha val="43137"/>
                    </a:srgbClr>
                  </a:outerShdw>
                </a:effectLst>
                <a:latin typeface="One Stroke Script LET" pitchFamily="2" charset="0"/>
              </a:rPr>
              <a:t>500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grpSp>
        <p:nvGrpSpPr>
          <p:cNvPr id="41" name="SlateGroup" hidden="1"/>
          <p:cNvGrpSpPr/>
          <p:nvPr/>
        </p:nvGrpSpPr>
        <p:grpSpPr>
          <a:xfrm>
            <a:off x="1253274" y="1239578"/>
            <a:ext cx="8241771" cy="5000913"/>
            <a:chOff x="1253274" y="1239578"/>
            <a:chExt cx="8241771" cy="5000913"/>
          </a:xfrm>
        </p:grpSpPr>
        <p:pic>
          <p:nvPicPr>
            <p:cNvPr id="44"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5"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a:solidFill>
                    <a:schemeClr val="bg1"/>
                  </a:solidFill>
                  <a:effectLst>
                    <a:outerShdw blurRad="38100" dist="38100" dir="2700000" algn="tl">
                      <a:srgbClr val="000000">
                        <a:alpha val="43137"/>
                      </a:srgbClr>
                    </a:outerShdw>
                  </a:effectLst>
                  <a:latin typeface="One Stroke Script LET" pitchFamily="2" charset="0"/>
                </a:rPr>
                <a:t>Answer B</a:t>
              </a:r>
              <a:endParaRPr lang="en-US" sz="8000"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46"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Continue</a:t>
            </a:r>
          </a:p>
        </p:txBody>
      </p:sp>
      <p:sp>
        <p:nvSpPr>
          <p:cNvPr id="49"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50" name="TextBox 49"/>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1" name="TextBox 50"/>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2"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3" name="TextBox 52"/>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4"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2</a:t>
            </a:r>
          </a:p>
        </p:txBody>
      </p:sp>
    </p:spTree>
    <p:extLst>
      <p:ext uri="{BB962C8B-B14F-4D97-AF65-F5344CB8AC3E}">
        <p14:creationId xmlns:p14="http://schemas.microsoft.com/office/powerpoint/2010/main" val="270628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8"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Question3</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prstClr val="white"/>
                </a:solidFill>
                <a:effectLst>
                  <a:outerShdw blurRad="38100" dist="38100" dir="2700000" algn="tl">
                    <a:srgbClr val="000000">
                      <a:alpha val="43137"/>
                    </a:srgbClr>
                  </a:outerShdw>
                </a:effectLst>
                <a:latin typeface="One Stroke Script LET" pitchFamily="2" charset="0"/>
              </a:rPr>
              <a:t>2</a:t>
            </a:r>
            <a:r>
              <a:rPr lang="en-US" sz="2400" baseline="30000" dirty="0">
                <a:solidFill>
                  <a:prstClr val="white"/>
                </a:solidFill>
                <a:effectLst>
                  <a:outerShdw blurRad="38100" dist="38100" dir="2700000" algn="tl">
                    <a:srgbClr val="000000">
                      <a:alpha val="43137"/>
                    </a:srgbClr>
                  </a:outerShdw>
                </a:effectLst>
                <a:latin typeface="One Stroke Script LET" pitchFamily="2" charset="0"/>
              </a:rPr>
              <a:t>nd</a:t>
            </a:r>
            <a:r>
              <a:rPr lang="en-US" sz="2400" dirty="0">
                <a:solidFill>
                  <a:prstClr val="white"/>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prstClr val="white"/>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solidFill>
                  <a:prstClr val="white"/>
                </a:solidFill>
                <a:effectLst>
                  <a:outerShdw blurRad="38100" dist="38100" dir="2700000" algn="tl">
                    <a:srgbClr val="000000">
                      <a:alpha val="43137"/>
                    </a:srgbClr>
                  </a:outerShdw>
                </a:effectLst>
                <a:latin typeface="One Stroke Script LET" pitchFamily="2" charset="0"/>
              </a:rPr>
              <a:t>1,000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prstClr val="white"/>
                </a:solidFill>
                <a:effectLst>
                  <a:outerShdw blurRad="38100" dist="38100" dir="2700000" algn="tl">
                    <a:srgbClr val="000000">
                      <a:alpha val="43137"/>
                    </a:srgbClr>
                  </a:outerShdw>
                </a:effectLst>
                <a:latin typeface="One Stroke Script LET" pitchFamily="2" charset="0"/>
              </a:rPr>
              <a:t>$</a:t>
            </a:r>
            <a:endParaRPr lang="en-US" dirty="0">
              <a:solidFill>
                <a:prstClr val="white"/>
              </a:solidFill>
              <a:effectLst>
                <a:outerShdw blurRad="38100" dist="38100" dir="2700000" algn="tl">
                  <a:srgbClr val="000000">
                    <a:alpha val="43137"/>
                  </a:srgbClr>
                </a:outerShdw>
              </a:effectLst>
              <a:latin typeface="One Stroke Script LET" pitchFamily="2" charset="0"/>
            </a:endParaRPr>
          </a:p>
        </p:txBody>
      </p:sp>
      <p:grpSp>
        <p:nvGrpSpPr>
          <p:cNvPr id="41" name="SlateGroup" hidden="1"/>
          <p:cNvGrpSpPr/>
          <p:nvPr/>
        </p:nvGrpSpPr>
        <p:grpSpPr>
          <a:xfrm>
            <a:off x="1253274" y="1239578"/>
            <a:ext cx="8241771" cy="5000913"/>
            <a:chOff x="1253274" y="1239578"/>
            <a:chExt cx="8241771" cy="5000913"/>
          </a:xfrm>
        </p:grpSpPr>
        <p:pic>
          <p:nvPicPr>
            <p:cNvPr id="44"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5"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a:solidFill>
                    <a:schemeClr val="bg1"/>
                  </a:solidFill>
                  <a:effectLst>
                    <a:outerShdw blurRad="38100" dist="38100" dir="2700000" algn="tl">
                      <a:srgbClr val="000000">
                        <a:alpha val="43137"/>
                      </a:srgbClr>
                    </a:outerShdw>
                  </a:effectLst>
                  <a:latin typeface="One Stroke Script LET" pitchFamily="2" charset="0"/>
                </a:rPr>
                <a:t>Answer B</a:t>
              </a:r>
              <a:endParaRPr lang="en-US" sz="8000"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46"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Continue</a:t>
            </a:r>
          </a:p>
        </p:txBody>
      </p:sp>
      <p:sp>
        <p:nvSpPr>
          <p:cNvPr id="49"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50" name="TextBox 49"/>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1" name="TextBox 50"/>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2"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3" name="TextBox 52"/>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4"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3</a:t>
            </a:r>
          </a:p>
        </p:txBody>
      </p:sp>
    </p:spTree>
    <p:extLst>
      <p:ext uri="{BB962C8B-B14F-4D97-AF65-F5344CB8AC3E}">
        <p14:creationId xmlns:p14="http://schemas.microsoft.com/office/powerpoint/2010/main" val="405024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4"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Question4</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prstClr val="white"/>
                </a:solidFill>
                <a:effectLst>
                  <a:outerShdw blurRad="38100" dist="38100" dir="2700000" algn="tl">
                    <a:srgbClr val="000000">
                      <a:alpha val="43137"/>
                    </a:srgbClr>
                  </a:outerShdw>
                </a:effectLst>
                <a:latin typeface="One Stroke Script LET" pitchFamily="2" charset="0"/>
              </a:rPr>
              <a:t>2</a:t>
            </a:r>
            <a:r>
              <a:rPr lang="en-US" sz="2400" baseline="30000" dirty="0">
                <a:solidFill>
                  <a:prstClr val="white"/>
                </a:solidFill>
                <a:effectLst>
                  <a:outerShdw blurRad="38100" dist="38100" dir="2700000" algn="tl">
                    <a:srgbClr val="000000">
                      <a:alpha val="43137"/>
                    </a:srgbClr>
                  </a:outerShdw>
                </a:effectLst>
                <a:latin typeface="One Stroke Script LET" pitchFamily="2" charset="0"/>
              </a:rPr>
              <a:t>nd</a:t>
            </a:r>
            <a:r>
              <a:rPr lang="en-US" sz="2400" dirty="0">
                <a:solidFill>
                  <a:prstClr val="white"/>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prstClr val="white"/>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solidFill>
                  <a:prstClr val="white"/>
                </a:solidFill>
                <a:effectLst>
                  <a:outerShdw blurRad="38100" dist="38100" dir="2700000" algn="tl">
                    <a:srgbClr val="000000">
                      <a:alpha val="43137"/>
                    </a:srgbClr>
                  </a:outerShdw>
                </a:effectLst>
                <a:latin typeface="One Stroke Script LET" pitchFamily="2" charset="0"/>
              </a:rPr>
              <a:t>1,000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prstClr val="white"/>
                </a:solidFill>
                <a:effectLst>
                  <a:outerShdw blurRad="38100" dist="38100" dir="2700000" algn="tl">
                    <a:srgbClr val="000000">
                      <a:alpha val="43137"/>
                    </a:srgbClr>
                  </a:outerShdw>
                </a:effectLst>
                <a:latin typeface="One Stroke Script LET" pitchFamily="2" charset="0"/>
              </a:rPr>
              <a:t>$</a:t>
            </a:r>
            <a:endParaRPr lang="en-US" dirty="0">
              <a:solidFill>
                <a:prstClr val="white"/>
              </a:solidFill>
              <a:effectLst>
                <a:outerShdw blurRad="38100" dist="38100" dir="2700000" algn="tl">
                  <a:srgbClr val="000000">
                    <a:alpha val="43137"/>
                  </a:srgbClr>
                </a:outerShdw>
              </a:effectLst>
              <a:latin typeface="One Stroke Script LET" pitchFamily="2" charset="0"/>
            </a:endParaRPr>
          </a:p>
        </p:txBody>
      </p:sp>
      <p:grpSp>
        <p:nvGrpSpPr>
          <p:cNvPr id="38" name="SlateGroup" hidden="1"/>
          <p:cNvGrpSpPr/>
          <p:nvPr/>
        </p:nvGrpSpPr>
        <p:grpSpPr>
          <a:xfrm>
            <a:off x="1253274" y="1239578"/>
            <a:ext cx="8241771" cy="5000913"/>
            <a:chOff x="1253274" y="1239578"/>
            <a:chExt cx="8241771" cy="5000913"/>
          </a:xfrm>
        </p:grpSpPr>
        <p:pic>
          <p:nvPicPr>
            <p:cNvPr id="41"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4"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a:solidFill>
                    <a:schemeClr val="bg1"/>
                  </a:solidFill>
                  <a:effectLst>
                    <a:outerShdw blurRad="38100" dist="38100" dir="2700000" algn="tl">
                      <a:srgbClr val="000000">
                        <a:alpha val="43137"/>
                      </a:srgbClr>
                    </a:outerShdw>
                  </a:effectLst>
                  <a:latin typeface="One Stroke Script LET" pitchFamily="2" charset="0"/>
                </a:rPr>
                <a:t>Answer B</a:t>
              </a:r>
              <a:endParaRPr lang="en-US" sz="8000"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45"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solidFill>
                <a:prstClr val="white"/>
              </a:solidFill>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One Stroke Script LET" pitchFamily="2" charset="0"/>
              </a:rPr>
              <a:t>Continue</a:t>
            </a:r>
          </a:p>
        </p:txBody>
      </p:sp>
      <p:sp>
        <p:nvSpPr>
          <p:cNvPr id="48"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49" name="TextBox 48"/>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0" name="TextBox 49"/>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1"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2" name="TextBox 51"/>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3"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4</a:t>
            </a:r>
          </a:p>
        </p:txBody>
      </p:sp>
    </p:spTree>
    <p:extLst>
      <p:ext uri="{BB962C8B-B14F-4D97-AF65-F5344CB8AC3E}">
        <p14:creationId xmlns:p14="http://schemas.microsoft.com/office/powerpoint/2010/main" val="1885496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8"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Question5</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One Stroke Script LET" pitchFamily="2" charset="0"/>
              </a:rPr>
              <a:t>3</a:t>
            </a:r>
            <a:r>
              <a:rPr lang="en-US" sz="2400" baseline="30000" dirty="0">
                <a:solidFill>
                  <a:schemeClr val="bg1"/>
                </a:solidFill>
                <a:effectLst>
                  <a:outerShdw blurRad="38100" dist="38100" dir="2700000" algn="tl">
                    <a:srgbClr val="000000">
                      <a:alpha val="43137"/>
                    </a:srgbClr>
                  </a:outerShdw>
                </a:effectLst>
                <a:latin typeface="One Stroke Script LET" pitchFamily="2" charset="0"/>
              </a:rPr>
              <a:t>rd</a:t>
            </a:r>
            <a:r>
              <a:rPr lang="en-US" sz="2400" dirty="0">
                <a:solidFill>
                  <a:schemeClr val="bg1"/>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effectLst>
                  <a:outerShdw blurRad="38100" dist="38100" dir="2700000" algn="tl">
                    <a:srgbClr val="000000">
                      <a:alpha val="43137"/>
                    </a:srgbClr>
                  </a:outerShdw>
                </a:effectLst>
                <a:latin typeface="One Stroke Script LET" pitchFamily="2" charset="0"/>
              </a:rPr>
              <a:t>2,500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grpSp>
        <p:nvGrpSpPr>
          <p:cNvPr id="41" name="SlateGroup" hidden="1"/>
          <p:cNvGrpSpPr/>
          <p:nvPr/>
        </p:nvGrpSpPr>
        <p:grpSpPr>
          <a:xfrm>
            <a:off x="1253274" y="1239578"/>
            <a:ext cx="8241771" cy="5000913"/>
            <a:chOff x="1253274" y="1239578"/>
            <a:chExt cx="8241771" cy="5000913"/>
          </a:xfrm>
        </p:grpSpPr>
        <p:pic>
          <p:nvPicPr>
            <p:cNvPr id="44"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5"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a:solidFill>
                    <a:schemeClr val="bg1"/>
                  </a:solidFill>
                  <a:effectLst>
                    <a:outerShdw blurRad="38100" dist="38100" dir="2700000" algn="tl">
                      <a:srgbClr val="000000">
                        <a:alpha val="43137"/>
                      </a:srgbClr>
                    </a:outerShdw>
                  </a:effectLst>
                  <a:latin typeface="One Stroke Script LET" pitchFamily="2" charset="0"/>
                </a:rPr>
                <a:t>Answer B</a:t>
              </a:r>
              <a:endParaRPr lang="en-US" sz="8000"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46"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Continue</a:t>
            </a:r>
          </a:p>
        </p:txBody>
      </p:sp>
      <p:sp>
        <p:nvSpPr>
          <p:cNvPr id="49"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50" name="TextBox 49"/>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1" name="TextBox 50"/>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2"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3" name="TextBox 52"/>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4"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a:t>
            </a:r>
          </a:p>
        </p:txBody>
      </p:sp>
    </p:spTree>
    <p:extLst>
      <p:ext uri="{BB962C8B-B14F-4D97-AF65-F5344CB8AC3E}">
        <p14:creationId xmlns:p14="http://schemas.microsoft.com/office/powerpoint/2010/main" val="1242625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4"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Question6</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One Stroke Script LET" pitchFamily="2" charset="0"/>
              </a:rPr>
              <a:t>3</a:t>
            </a:r>
            <a:r>
              <a:rPr lang="en-US" sz="2400" baseline="30000" dirty="0">
                <a:solidFill>
                  <a:schemeClr val="bg1"/>
                </a:solidFill>
                <a:effectLst>
                  <a:outerShdw blurRad="38100" dist="38100" dir="2700000" algn="tl">
                    <a:srgbClr val="000000">
                      <a:alpha val="43137"/>
                    </a:srgbClr>
                  </a:outerShdw>
                </a:effectLst>
                <a:latin typeface="One Stroke Script LET" pitchFamily="2" charset="0"/>
              </a:rPr>
              <a:t>rd</a:t>
            </a:r>
            <a:r>
              <a:rPr lang="en-US" sz="2400" dirty="0">
                <a:solidFill>
                  <a:schemeClr val="bg1"/>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effectLst>
                  <a:outerShdw blurRad="38100" dist="38100" dir="2700000" algn="tl">
                    <a:srgbClr val="000000">
                      <a:alpha val="43137"/>
                    </a:srgbClr>
                  </a:outerShdw>
                </a:effectLst>
                <a:latin typeface="One Stroke Script LET" pitchFamily="2" charset="0"/>
              </a:rPr>
              <a:t>2,500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grpSp>
        <p:nvGrpSpPr>
          <p:cNvPr id="38" name="SlateGroup" hidden="1"/>
          <p:cNvGrpSpPr/>
          <p:nvPr/>
        </p:nvGrpSpPr>
        <p:grpSpPr>
          <a:xfrm>
            <a:off x="1253274" y="1239578"/>
            <a:ext cx="8241771" cy="5000913"/>
            <a:chOff x="1253274" y="1239578"/>
            <a:chExt cx="8241771" cy="5000913"/>
          </a:xfrm>
        </p:grpSpPr>
        <p:pic>
          <p:nvPicPr>
            <p:cNvPr id="41"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4"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a:solidFill>
                    <a:schemeClr val="bg1"/>
                  </a:solidFill>
                  <a:effectLst>
                    <a:outerShdw blurRad="38100" dist="38100" dir="2700000" algn="tl">
                      <a:srgbClr val="000000">
                        <a:alpha val="43137"/>
                      </a:srgbClr>
                    </a:outerShdw>
                  </a:effectLst>
                  <a:latin typeface="One Stroke Script LET" pitchFamily="2" charset="0"/>
                </a:rPr>
                <a:t>Answer B</a:t>
              </a:r>
              <a:endParaRPr lang="en-US" sz="8000"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45"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Continue</a:t>
            </a:r>
          </a:p>
        </p:txBody>
      </p:sp>
      <p:sp>
        <p:nvSpPr>
          <p:cNvPr id="48"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49" name="TextBox 48"/>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0" name="TextBox 49"/>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1"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2" name="TextBox 51"/>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3"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a:t>
            </a:r>
          </a:p>
        </p:txBody>
      </p:sp>
    </p:spTree>
    <p:extLst>
      <p:ext uri="{BB962C8B-B14F-4D97-AF65-F5344CB8AC3E}">
        <p14:creationId xmlns:p14="http://schemas.microsoft.com/office/powerpoint/2010/main" val="2621208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Wrong">
            <a:hlinkClick r:id="" action="ppaction://noaction">
              <a:snd r:embed="rId2" name="246345__kwahmah-02__power-snare-8.wav"/>
            </a:hlinkClick>
          </p:cNvPr>
          <p:cNvSpPr/>
          <p:nvPr/>
        </p:nvSpPr>
        <p:spPr>
          <a:xfrm>
            <a:off x="10733659" y="282332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Wrong</a:t>
            </a:r>
          </a:p>
        </p:txBody>
      </p:sp>
      <p:sp>
        <p:nvSpPr>
          <p:cNvPr id="40" name="Right">
            <a:hlinkClick r:id="" action="ppaction://noaction">
              <a:snd r:embed="rId3" name="346404__robinhood76__06698-gem-collect-ding.wav"/>
            </a:hlinkClick>
          </p:cNvPr>
          <p:cNvSpPr/>
          <p:nvPr/>
        </p:nvSpPr>
        <p:spPr>
          <a:xfrm>
            <a:off x="10708105" y="2477073"/>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sp>
        <p:nvSpPr>
          <p:cNvPr id="42" name="Select">
            <a:hlinkClick r:id="" action="ppaction://noaction">
              <a:snd r:embed="rId4" name="5th-lockin.wav"/>
            </a:hlinkClick>
          </p:cNvPr>
          <p:cNvSpPr/>
          <p:nvPr/>
        </p:nvSpPr>
        <p:spPr>
          <a:xfrm>
            <a:off x="10708104" y="1989089"/>
            <a:ext cx="1045073" cy="213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Lock In</a:t>
            </a:r>
          </a:p>
        </p:txBody>
      </p:sp>
      <p:pic>
        <p:nvPicPr>
          <p:cNvPr id="37" name="Picture 2" descr="http://static.squarespace.com/static/52dad72ee4b03d314575f962/t/52edcb39e4b0c81c80740d8b/1391315769587/js1600_Chalkboard1_(3.jpg"/>
          <p:cNvPicPr>
            <a:picLocks noChangeAspect="1" noChangeArrowheads="1"/>
          </p:cNvPicPr>
          <p:nvPr/>
        </p:nvPicPr>
        <p:blipFill rotWithShape="1">
          <a:blip r:embed="rId5">
            <a:lum contrast="-25000"/>
            <a:extLst>
              <a:ext uri="{28A0092B-C50C-407E-A947-70E740481C1C}">
                <a14:useLocalDpi xmlns:a14="http://schemas.microsoft.com/office/drawing/2010/main" val="0"/>
              </a:ext>
            </a:extLst>
          </a:blip>
          <a:srcRect l="4010" t="5897" r="2789" b="6365"/>
          <a:stretch/>
        </p:blipFill>
        <p:spPr bwMode="auto">
          <a:xfrm>
            <a:off x="327004" y="989535"/>
            <a:ext cx="9905999" cy="4544992"/>
          </a:xfrm>
          <a:prstGeom prst="rect">
            <a:avLst/>
          </a:prstGeom>
          <a:noFill/>
          <a:ln w="127000">
            <a:solidFill>
              <a:schemeClr val="accent2">
                <a:lumMod val="50000"/>
              </a:schemeClr>
            </a:solidFill>
            <a:miter lim="800000"/>
          </a:ln>
          <a:effectLst>
            <a:innerShdw blurRad="114300">
              <a:prstClr val="black"/>
            </a:innerShdw>
          </a:effectLst>
        </p:spPr>
      </p:pic>
      <p:pic>
        <p:nvPicPr>
          <p:cNvPr id="38" name="Picture 6" descr="https://www.artificialplantsandtrees.com/mm5/graphics/00000002/NEA1209-ZM-1.jpg"/>
          <p:cNvPicPr>
            <a:picLocks noChangeAspect="1" noChangeArrowheads="1"/>
          </p:cNvPicPr>
          <p:nvPr/>
        </p:nvPicPr>
        <p:blipFill rotWithShape="1">
          <a:blip r:embed="rId6">
            <a:extLst>
              <a:ext uri="{28A0092B-C50C-407E-A947-70E740481C1C}">
                <a14:useLocalDpi xmlns:a14="http://schemas.microsoft.com/office/drawing/2010/main" val="0"/>
              </a:ext>
            </a:extLst>
          </a:blip>
          <a:srcRect l="28415" r="21601"/>
          <a:stretch/>
        </p:blipFill>
        <p:spPr bwMode="auto">
          <a:xfrm>
            <a:off x="10302240" y="914400"/>
            <a:ext cx="3152106" cy="63062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kalamazooflag.com/mm5/graphics/00000001/indoor-us-flag-set_1.jpg"/>
          <p:cNvPicPr>
            <a:picLocks noChangeAspect="1" noChangeArrowheads="1"/>
          </p:cNvPicPr>
          <p:nvPr/>
        </p:nvPicPr>
        <p:blipFill rotWithShape="1">
          <a:blip r:embed="rId7">
            <a:extLst>
              <a:ext uri="{28A0092B-C50C-407E-A947-70E740481C1C}">
                <a14:useLocalDpi xmlns:a14="http://schemas.microsoft.com/office/drawing/2010/main" val="0"/>
              </a:ext>
            </a:extLst>
          </a:blip>
          <a:srcRect l="37381" r="41762"/>
          <a:stretch/>
        </p:blipFill>
        <p:spPr bwMode="auto">
          <a:xfrm>
            <a:off x="9937068" y="457200"/>
            <a:ext cx="1524012" cy="73069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8142514" y="-1418703"/>
            <a:ext cx="2966644" cy="877121"/>
          </a:xfrm>
        </p:spPr>
        <p:txBody>
          <a:bodyPr/>
          <a:lstStyle/>
          <a:p>
            <a:r>
              <a:rPr lang="en-US" dirty="0"/>
              <a:t>Question7</a:t>
            </a:r>
          </a:p>
        </p:txBody>
      </p:sp>
      <p:sp>
        <p:nvSpPr>
          <p:cNvPr id="2" name="TextBox 1"/>
          <p:cNvSpPr txBox="1"/>
          <p:nvPr/>
        </p:nvSpPr>
        <p:spPr>
          <a:xfrm>
            <a:off x="394858" y="1021619"/>
            <a:ext cx="1722700" cy="461665"/>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One Stroke Script LET" pitchFamily="2" charset="0"/>
              </a:rPr>
              <a:t>4</a:t>
            </a:r>
            <a:r>
              <a:rPr lang="en-US" sz="2400" baseline="30000" dirty="0">
                <a:solidFill>
                  <a:schemeClr val="bg1"/>
                </a:solidFill>
                <a:effectLst>
                  <a:outerShdw blurRad="38100" dist="38100" dir="2700000" algn="tl">
                    <a:srgbClr val="000000">
                      <a:alpha val="43137"/>
                    </a:srgbClr>
                  </a:outerShdw>
                </a:effectLst>
                <a:latin typeface="One Stroke Script LET" pitchFamily="2" charset="0"/>
              </a:rPr>
              <a:t>th</a:t>
            </a:r>
            <a:r>
              <a:rPr lang="en-US" sz="2400" dirty="0">
                <a:solidFill>
                  <a:schemeClr val="bg1"/>
                </a:solidFill>
                <a:effectLst>
                  <a:outerShdw blurRad="38100" dist="38100" dir="2700000" algn="tl">
                    <a:srgbClr val="000000">
                      <a:alpha val="43137"/>
                    </a:srgbClr>
                  </a:outerShdw>
                </a:effectLst>
                <a:latin typeface="One Stroke Script LET" pitchFamily="2" charset="0"/>
              </a:rPr>
              <a:t> Grade</a:t>
            </a:r>
          </a:p>
        </p:txBody>
      </p:sp>
      <p:sp>
        <p:nvSpPr>
          <p:cNvPr id="26" name="TextBox 25"/>
          <p:cNvSpPr txBox="1"/>
          <p:nvPr/>
        </p:nvSpPr>
        <p:spPr>
          <a:xfrm>
            <a:off x="802105" y="2184672"/>
            <a:ext cx="90291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One Stroke Script LET" pitchFamily="2" charset="0"/>
              </a:rPr>
              <a:t>Enter Question here</a:t>
            </a:r>
          </a:p>
        </p:txBody>
      </p:sp>
      <p:sp>
        <p:nvSpPr>
          <p:cNvPr id="29" name="AnswerA">
            <a:hlinkClick r:id="" action="ppaction://macro?name=Answer"/>
          </p:cNvPr>
          <p:cNvSpPr/>
          <p:nvPr/>
        </p:nvSpPr>
        <p:spPr>
          <a:xfrm>
            <a:off x="495700"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A</a:t>
            </a:r>
          </a:p>
        </p:txBody>
      </p:sp>
      <p:sp>
        <p:nvSpPr>
          <p:cNvPr id="30" name="AnswerC">
            <a:hlinkClick r:id="" action="ppaction://macro?name=Answer"/>
          </p:cNvPr>
          <p:cNvSpPr/>
          <p:nvPr/>
        </p:nvSpPr>
        <p:spPr>
          <a:xfrm>
            <a:off x="495700"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C</a:t>
            </a:r>
          </a:p>
        </p:txBody>
      </p:sp>
      <p:sp>
        <p:nvSpPr>
          <p:cNvPr id="31" name="AnswerB">
            <a:hlinkClick r:id="" action="ppaction://macro?name=Answer"/>
          </p:cNvPr>
          <p:cNvSpPr/>
          <p:nvPr/>
        </p:nvSpPr>
        <p:spPr>
          <a:xfrm>
            <a:off x="5365578" y="4239867"/>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B</a:t>
            </a:r>
          </a:p>
        </p:txBody>
      </p:sp>
      <p:sp>
        <p:nvSpPr>
          <p:cNvPr id="32" name="AnswerD">
            <a:hlinkClick r:id="" action="ppaction://macro?name=Answer"/>
          </p:cNvPr>
          <p:cNvSpPr/>
          <p:nvPr/>
        </p:nvSpPr>
        <p:spPr>
          <a:xfrm>
            <a:off x="5365578" y="4872723"/>
            <a:ext cx="4694649" cy="541519"/>
          </a:xfrm>
          <a:prstGeom prst="roundRect">
            <a:avLst>
              <a:gd name="adj" fmla="val 42897"/>
            </a:avLst>
          </a:prstGeom>
          <a:solidFill>
            <a:srgbClr val="843C0C">
              <a:alpha val="55000"/>
            </a:srgbClr>
          </a:solidFill>
          <a:ln w="38100">
            <a:solidFill>
              <a:srgbClr val="F8CB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Answer D</a:t>
            </a:r>
          </a:p>
        </p:txBody>
      </p:sp>
      <p:sp>
        <p:nvSpPr>
          <p:cNvPr id="15" name="SAVE"/>
          <p:cNvSpPr/>
          <p:nvPr/>
        </p:nvSpPr>
        <p:spPr>
          <a:xfrm>
            <a:off x="10507580" y="3540385"/>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SAVE</a:t>
            </a:r>
          </a:p>
        </p:txBody>
      </p:sp>
      <p:sp>
        <p:nvSpPr>
          <p:cNvPr id="16" name="COPY">
            <a:hlinkClick r:id="" action="ppaction://macro?name=Copy"/>
          </p:cNvPr>
          <p:cNvSpPr/>
          <p:nvPr/>
        </p:nvSpPr>
        <p:spPr>
          <a:xfrm>
            <a:off x="10507580" y="2585298"/>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COPY</a:t>
            </a:r>
          </a:p>
        </p:txBody>
      </p:sp>
      <p:sp>
        <p:nvSpPr>
          <p:cNvPr id="17" name="PEEK">
            <a:hlinkClick r:id="" action="ppaction://macro?name=Peek"/>
          </p:cNvPr>
          <p:cNvSpPr/>
          <p:nvPr/>
        </p:nvSpPr>
        <p:spPr>
          <a:xfrm>
            <a:off x="10507580" y="1900970"/>
            <a:ext cx="1556084"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PEEK</a:t>
            </a:r>
          </a:p>
        </p:txBody>
      </p:sp>
      <p:sp>
        <p:nvSpPr>
          <p:cNvPr id="18" name="QuestionValue"/>
          <p:cNvSpPr/>
          <p:nvPr/>
        </p:nvSpPr>
        <p:spPr>
          <a:xfrm>
            <a:off x="3768187" y="149100"/>
            <a:ext cx="2899250" cy="541519"/>
          </a:xfrm>
          <a:prstGeom prst="roundRect">
            <a:avLst>
              <a:gd name="adj" fmla="val 42897"/>
            </a:avLst>
          </a:prstGeom>
          <a:solidFill>
            <a:srgbClr val="BF9000">
              <a:alpha val="7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02920" rtlCol="0" anchor="ctr"/>
          <a:lstStyle/>
          <a:p>
            <a:pPr algn="ctr"/>
            <a:r>
              <a:rPr lang="en-US" sz="4400" dirty="0">
                <a:effectLst>
                  <a:outerShdw blurRad="38100" dist="38100" dir="2700000" algn="tl">
                    <a:srgbClr val="000000">
                      <a:alpha val="43137"/>
                    </a:srgbClr>
                  </a:outerShdw>
                </a:effectLst>
                <a:latin typeface="One Stroke Script LET" pitchFamily="2" charset="0"/>
              </a:rPr>
              <a:t>3,500</a:t>
            </a:r>
          </a:p>
        </p:txBody>
      </p:sp>
      <p:sp>
        <p:nvSpPr>
          <p:cNvPr id="5" name="TextBox 4"/>
          <p:cNvSpPr txBox="1"/>
          <p:nvPr/>
        </p:nvSpPr>
        <p:spPr>
          <a:xfrm>
            <a:off x="3978443" y="49725"/>
            <a:ext cx="479618"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latin typeface="One Stroke Script LET" pitchFamily="2" charset="0"/>
              </a:rPr>
              <a:t>$</a:t>
            </a:r>
            <a:endParaRPr lang="en-US" dirty="0">
              <a:solidFill>
                <a:schemeClr val="bg1"/>
              </a:solidFill>
              <a:effectLst>
                <a:outerShdw blurRad="38100" dist="38100" dir="2700000" algn="tl">
                  <a:srgbClr val="000000">
                    <a:alpha val="43137"/>
                  </a:srgbClr>
                </a:outerShdw>
              </a:effectLst>
              <a:latin typeface="One Stroke Script LET" pitchFamily="2" charset="0"/>
            </a:endParaRPr>
          </a:p>
        </p:txBody>
      </p:sp>
      <p:grpSp>
        <p:nvGrpSpPr>
          <p:cNvPr id="41" name="SlateGroup" hidden="1"/>
          <p:cNvGrpSpPr/>
          <p:nvPr/>
        </p:nvGrpSpPr>
        <p:grpSpPr>
          <a:xfrm>
            <a:off x="1253274" y="1239578"/>
            <a:ext cx="8241771" cy="5000913"/>
            <a:chOff x="1253274" y="1239578"/>
            <a:chExt cx="8241771" cy="5000913"/>
          </a:xfrm>
        </p:grpSpPr>
        <p:pic>
          <p:nvPicPr>
            <p:cNvPr id="44" name="Picture 2" descr="http://static.squarespace.com/static/52dad72ee4b03d314575f962/t/52edcb39e4b0c81c80740d8b/1391315769587/js1600_Chalkboard1_(3.jpg" hidden="1"/>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010" t="5897" r="2789" b="6365"/>
            <a:stretch/>
          </p:blipFill>
          <p:spPr bwMode="auto">
            <a:xfrm rot="21275722">
              <a:off x="1253274" y="1417974"/>
              <a:ext cx="8241771" cy="4822517"/>
            </a:xfrm>
            <a:prstGeom prst="roundRect">
              <a:avLst>
                <a:gd name="adj" fmla="val 11650"/>
              </a:avLst>
            </a:prstGeom>
            <a:ln w="317500">
              <a:solidFill>
                <a:srgbClr val="6C4B34"/>
              </a:solidFill>
            </a:ln>
            <a:effectLst>
              <a:innerShdw blurRad="114300">
                <a:prstClr val="black"/>
              </a:innerShdw>
            </a:effectLst>
            <a:scene3d>
              <a:camera prst="orthographicFront"/>
              <a:lightRig rig="contrasting" dir="t">
                <a:rot lat="0" lon="0" rev="4200000"/>
              </a:lightRig>
            </a:scene3d>
            <a:sp3d prstMaterial="plastic">
              <a:contourClr>
                <a:srgbClr val="969696"/>
              </a:contourClr>
            </a:sp3d>
          </p:spPr>
        </p:pic>
        <p:sp>
          <p:nvSpPr>
            <p:cNvPr id="45" name="SlateText" hidden="1"/>
            <p:cNvSpPr txBox="1"/>
            <p:nvPr/>
          </p:nvSpPr>
          <p:spPr>
            <a:xfrm rot="21275722">
              <a:off x="1400817" y="2723148"/>
              <a:ext cx="7758310" cy="1118255"/>
            </a:xfrm>
            <a:prstGeom prst="rect">
              <a:avLst/>
            </a:prstGeom>
            <a:noFill/>
          </p:spPr>
          <p:txBody>
            <a:bodyPr wrap="square" rtlCol="0">
              <a:spAutoFit/>
            </a:bodyPr>
            <a:lstStyle/>
            <a:p>
              <a:pPr algn="ctr">
                <a:lnSpc>
                  <a:spcPts val="8000"/>
                </a:lnSpc>
              </a:pPr>
              <a:r>
                <a:rPr lang="en-US" sz="8000">
                  <a:solidFill>
                    <a:schemeClr val="bg1"/>
                  </a:solidFill>
                  <a:effectLst>
                    <a:outerShdw blurRad="38100" dist="38100" dir="2700000" algn="tl">
                      <a:srgbClr val="000000">
                        <a:alpha val="43137"/>
                      </a:srgbClr>
                    </a:outerShdw>
                  </a:effectLst>
                  <a:latin typeface="One Stroke Script LET" pitchFamily="2" charset="0"/>
                </a:rPr>
                <a:t>Answer A</a:t>
              </a:r>
              <a:endParaRPr lang="en-US" sz="8000" dirty="0">
                <a:solidFill>
                  <a:schemeClr val="bg1"/>
                </a:solidFill>
                <a:effectLst>
                  <a:outerShdw blurRad="38100" dist="38100" dir="2700000" algn="tl">
                    <a:srgbClr val="000000">
                      <a:alpha val="43137"/>
                    </a:srgbClr>
                  </a:outerShdw>
                </a:effectLst>
                <a:latin typeface="One Stroke Script LET" pitchFamily="2" charset="0"/>
              </a:endParaRPr>
            </a:p>
          </p:txBody>
        </p:sp>
        <p:sp>
          <p:nvSpPr>
            <p:cNvPr id="46" name="StudentSlateText" hidden="1"/>
            <p:cNvSpPr txBox="1"/>
            <p:nvPr/>
          </p:nvSpPr>
          <p:spPr>
            <a:xfrm rot="21275722">
              <a:off x="1322854" y="1239578"/>
              <a:ext cx="7758310" cy="1118255"/>
            </a:xfrm>
            <a:prstGeom prst="rect">
              <a:avLst/>
            </a:prstGeom>
            <a:noFill/>
          </p:spPr>
          <p:txBody>
            <a:bodyPr wrap="square" rtlCol="0">
              <a:spAutoFit/>
            </a:bodyPr>
            <a:lstStyle/>
            <a:p>
              <a:pPr>
                <a:lnSpc>
                  <a:spcPts val="8000"/>
                </a:lnSpc>
              </a:pPr>
              <a:r>
                <a:rPr lang="en-US" sz="4400">
                  <a:solidFill>
                    <a:schemeClr val="bg1"/>
                  </a:solidFill>
                  <a:effectLst>
                    <a:outerShdw blurRad="38100" dist="38100" dir="2700000" algn="tl">
                      <a:srgbClr val="000000">
                        <a:alpha val="43137"/>
                      </a:srgbClr>
                    </a:outerShdw>
                  </a:effectLst>
                  <a:latin typeface="One Stroke Script LET" pitchFamily="2" charset="0"/>
                </a:rPr>
                <a:t>No Student Selected</a:t>
              </a:r>
              <a:endParaRPr lang="en-US" sz="4400" dirty="0">
                <a:solidFill>
                  <a:schemeClr val="bg1"/>
                </a:solidFill>
                <a:effectLst>
                  <a:outerShdw blurRad="38100" dist="38100" dir="2700000" algn="tl">
                    <a:srgbClr val="000000">
                      <a:alpha val="43137"/>
                    </a:srgbClr>
                  </a:outerShdw>
                </a:effectLst>
                <a:latin typeface="One Stroke Script LET" pitchFamily="2" charset="0"/>
              </a:endParaRPr>
            </a:p>
          </p:txBody>
        </p:sp>
      </p:grpSp>
      <p:sp>
        <p:nvSpPr>
          <p:cNvPr id="24" name="SAVEX" hidden="1"/>
          <p:cNvSpPr/>
          <p:nvPr/>
        </p:nvSpPr>
        <p:spPr>
          <a:xfrm>
            <a:off x="10450430" y="3483234"/>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5" name="COPYX" hidden="1"/>
          <p:cNvSpPr/>
          <p:nvPr/>
        </p:nvSpPr>
        <p:spPr>
          <a:xfrm>
            <a:off x="10450430" y="2528147"/>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endParaRPr lang="en-US" sz="2800" dirty="0">
              <a:effectLst>
                <a:outerShdw blurRad="38100" dist="38100" dir="2700000" algn="tl">
                  <a:srgbClr val="000000">
                    <a:alpha val="43137"/>
                  </a:srgbClr>
                </a:outerShdw>
              </a:effectLst>
              <a:latin typeface="One Stroke Script LET" pitchFamily="2" charset="0"/>
            </a:endParaRPr>
          </a:p>
        </p:txBody>
      </p:sp>
      <p:sp>
        <p:nvSpPr>
          <p:cNvPr id="27" name="PEEKX" hidden="1"/>
          <p:cNvSpPr/>
          <p:nvPr/>
        </p:nvSpPr>
        <p:spPr>
          <a:xfrm>
            <a:off x="10450430" y="1843819"/>
            <a:ext cx="1645920" cy="640080"/>
          </a:xfrm>
          <a:prstGeom prst="roundRect">
            <a:avLst>
              <a:gd name="adj" fmla="val 42897"/>
            </a:avLst>
          </a:prstGeom>
          <a:gradFill flip="none" rotWithShape="1">
            <a:gsLst>
              <a:gs pos="0">
                <a:schemeClr val="tx1">
                  <a:lumMod val="95000"/>
                  <a:lumOff val="5000"/>
                  <a:alpha val="35000"/>
                </a:schemeClr>
              </a:gs>
              <a:gs pos="74000">
                <a:schemeClr val="tx1">
                  <a:lumMod val="95000"/>
                  <a:lumOff val="5000"/>
                  <a:alpha val="1000"/>
                </a:schemeClr>
              </a:gs>
            </a:gsLst>
            <a:path path="circle">
              <a:fillToRect l="50000" t="50000" r="50000" b="50000"/>
            </a:path>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effectLst>
                  <a:outerShdw blurRad="38100" dist="38100" dir="2700000" algn="tl">
                    <a:srgbClr val="000000">
                      <a:alpha val="43137"/>
                    </a:srgbClr>
                  </a:outerShdw>
                </a:effectLst>
                <a:latin typeface="Wide Latin" panose="020A0A07050505020404" pitchFamily="18" charset="0"/>
              </a:rPr>
              <a:t>X</a:t>
            </a:r>
          </a:p>
        </p:txBody>
      </p:sp>
      <p:sp>
        <p:nvSpPr>
          <p:cNvPr id="14" name="Return" hidden="1">
            <a:hlinkClick r:id="" action="ppaction://macro?name=ReturnToBoard"/>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Return To Board</a:t>
            </a:r>
          </a:p>
        </p:txBody>
      </p:sp>
      <p:sp>
        <p:nvSpPr>
          <p:cNvPr id="35" name="ShowSlate" hidden="1">
            <a:hlinkClick r:id="" action="ppaction://macro?name=Show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Student Answer</a:t>
            </a:r>
          </a:p>
        </p:txBody>
      </p:sp>
      <p:sp>
        <p:nvSpPr>
          <p:cNvPr id="36" name="ViewCorrect" hidden="1">
            <a:hlinkClick r:id="" action="ppaction://macro?name=ViewCorrectAnswer"/>
          </p:cNvPr>
          <p:cNvSpPr/>
          <p:nvPr/>
        </p:nvSpPr>
        <p:spPr>
          <a:xfrm>
            <a:off x="2993511" y="6340317"/>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View Correct Answer</a:t>
            </a:r>
          </a:p>
        </p:txBody>
      </p:sp>
      <p:sp>
        <p:nvSpPr>
          <p:cNvPr id="13" name="Continue" hidden="1">
            <a:hlinkClick r:id="" action="ppaction://macro?name=CloseSlate"/>
          </p:cNvPr>
          <p:cNvSpPr/>
          <p:nvPr/>
        </p:nvSpPr>
        <p:spPr>
          <a:xfrm>
            <a:off x="2993512" y="5718314"/>
            <a:ext cx="4572000" cy="541519"/>
          </a:xfrm>
          <a:prstGeom prst="roundRect">
            <a:avLst>
              <a:gd name="adj" fmla="val 42897"/>
            </a:avLst>
          </a:prstGeom>
          <a:solidFill>
            <a:srgbClr val="BF9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latin typeface="One Stroke Script LET" pitchFamily="2" charset="0"/>
              </a:rPr>
              <a:t>Continue</a:t>
            </a:r>
          </a:p>
        </p:txBody>
      </p:sp>
      <p:sp>
        <p:nvSpPr>
          <p:cNvPr id="49" name="Subjects"/>
          <p:cNvSpPr txBox="1"/>
          <p:nvPr/>
        </p:nvSpPr>
        <p:spPr>
          <a:xfrm>
            <a:off x="12501342" y="0"/>
            <a:ext cx="2008780" cy="2031325"/>
          </a:xfrm>
          <a:prstGeom prst="rect">
            <a:avLst/>
          </a:prstGeom>
          <a:solidFill>
            <a:schemeClr val="bg1"/>
          </a:solidFill>
          <a:ln>
            <a:solidFill>
              <a:srgbClr val="FF0000"/>
            </a:solidFill>
          </a:ln>
        </p:spPr>
        <p:txBody>
          <a:bodyPr wrap="square" numCol="1" rtlCol="0">
            <a:spAutoFit/>
          </a:bodyPr>
          <a:lstStyle/>
          <a:p>
            <a:r>
              <a:rPr lang="en-US"/>
              <a:t>1: English</a:t>
            </a:r>
          </a:p>
          <a:p>
            <a:r>
              <a:rPr lang="en-US"/>
              <a:t>2: Geography</a:t>
            </a:r>
          </a:p>
          <a:p>
            <a:r>
              <a:rPr lang="en-US"/>
              <a:t>3: Grammar</a:t>
            </a:r>
          </a:p>
          <a:p>
            <a:r>
              <a:rPr lang="en-US"/>
              <a:t>4: History</a:t>
            </a:r>
          </a:p>
          <a:p>
            <a:r>
              <a:rPr lang="en-US"/>
              <a:t>5: Math</a:t>
            </a:r>
          </a:p>
          <a:p>
            <a:r>
              <a:rPr lang="en-US"/>
              <a:t>6: Sports</a:t>
            </a:r>
          </a:p>
          <a:p>
            <a:endParaRPr lang="en-US" dirty="0"/>
          </a:p>
        </p:txBody>
      </p:sp>
      <p:sp>
        <p:nvSpPr>
          <p:cNvPr id="50" name="TextBox 49"/>
          <p:cNvSpPr txBox="1"/>
          <p:nvPr/>
        </p:nvSpPr>
        <p:spPr>
          <a:xfrm>
            <a:off x="12501342" y="-658743"/>
            <a:ext cx="2008780" cy="523220"/>
          </a:xfrm>
          <a:prstGeom prst="rect">
            <a:avLst/>
          </a:prstGeom>
          <a:noFill/>
        </p:spPr>
        <p:txBody>
          <a:bodyPr wrap="square" rtlCol="0">
            <a:spAutoFit/>
          </a:bodyPr>
          <a:lstStyle/>
          <a:p>
            <a:pPr algn="ctr"/>
            <a:r>
              <a:rPr lang="en-US" sz="2800" b="1" dirty="0"/>
              <a:t>SUBJECTS</a:t>
            </a:r>
          </a:p>
        </p:txBody>
      </p:sp>
      <p:sp>
        <p:nvSpPr>
          <p:cNvPr id="51" name="TextBox 50"/>
          <p:cNvSpPr txBox="1"/>
          <p:nvPr/>
        </p:nvSpPr>
        <p:spPr>
          <a:xfrm>
            <a:off x="9045887" y="-581799"/>
            <a:ext cx="1187116" cy="369332"/>
          </a:xfrm>
          <a:prstGeom prst="rect">
            <a:avLst/>
          </a:prstGeom>
          <a:noFill/>
        </p:spPr>
        <p:txBody>
          <a:bodyPr wrap="square" rtlCol="0">
            <a:spAutoFit/>
          </a:bodyPr>
          <a:lstStyle/>
          <a:p>
            <a:r>
              <a:rPr lang="en-US" dirty="0">
                <a:solidFill>
                  <a:prstClr val="black"/>
                </a:solidFill>
              </a:rPr>
              <a:t>ANSWER:</a:t>
            </a:r>
          </a:p>
        </p:txBody>
      </p:sp>
      <p:sp>
        <p:nvSpPr>
          <p:cNvPr id="52" name="CorrectAnswer"/>
          <p:cNvSpPr/>
          <p:nvPr/>
        </p:nvSpPr>
        <p:spPr>
          <a:xfrm>
            <a:off x="10124234" y="-613701"/>
            <a:ext cx="433136" cy="4331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a:t>
            </a:r>
          </a:p>
        </p:txBody>
      </p:sp>
      <p:sp>
        <p:nvSpPr>
          <p:cNvPr id="53" name="TextBox 52"/>
          <p:cNvSpPr txBox="1"/>
          <p:nvPr/>
        </p:nvSpPr>
        <p:spPr>
          <a:xfrm>
            <a:off x="10783036" y="-581799"/>
            <a:ext cx="1187116" cy="369332"/>
          </a:xfrm>
          <a:prstGeom prst="rect">
            <a:avLst/>
          </a:prstGeom>
          <a:noFill/>
        </p:spPr>
        <p:txBody>
          <a:bodyPr wrap="square" rtlCol="0">
            <a:spAutoFit/>
          </a:bodyPr>
          <a:lstStyle/>
          <a:p>
            <a:r>
              <a:rPr lang="en-US" dirty="0">
                <a:solidFill>
                  <a:prstClr val="black"/>
                </a:solidFill>
              </a:rPr>
              <a:t>TYPE:</a:t>
            </a:r>
          </a:p>
        </p:txBody>
      </p:sp>
      <p:sp>
        <p:nvSpPr>
          <p:cNvPr id="54" name="QuestionType"/>
          <p:cNvSpPr/>
          <p:nvPr/>
        </p:nvSpPr>
        <p:spPr>
          <a:xfrm>
            <a:off x="11461080" y="-607602"/>
            <a:ext cx="734028" cy="42093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2</a:t>
            </a:r>
          </a:p>
        </p:txBody>
      </p:sp>
    </p:spTree>
    <p:extLst>
      <p:ext uri="{BB962C8B-B14F-4D97-AF65-F5344CB8AC3E}">
        <p14:creationId xmlns:p14="http://schemas.microsoft.com/office/powerpoint/2010/main" val="1859178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64927</TotalTime>
  <Words>1249</Words>
  <PresentationFormat>Màn hình rộng</PresentationFormat>
  <Paragraphs>518</Paragraphs>
  <Slides>19</Slides>
  <Notes>0</Notes>
  <HiddenSlides>0</HiddenSlides>
  <MMClips>0</MMClips>
  <ScaleCrop>false</ScaleCrop>
  <HeadingPairs>
    <vt:vector size="8" baseType="variant">
      <vt:variant>
        <vt:lpstr>Phông được Dùng</vt:lpstr>
      </vt:variant>
      <vt:variant>
        <vt:i4>9</vt:i4>
      </vt:variant>
      <vt:variant>
        <vt:lpstr>Chủ đề</vt:lpstr>
      </vt:variant>
      <vt:variant>
        <vt:i4>2</vt:i4>
      </vt:variant>
      <vt:variant>
        <vt:lpstr>Tiêu đề Bản chiếu</vt:lpstr>
      </vt:variant>
      <vt:variant>
        <vt:i4>19</vt:i4>
      </vt:variant>
      <vt:variant>
        <vt:lpstr>Hiện Tùy chỉnh</vt:lpstr>
      </vt:variant>
      <vt:variant>
        <vt:i4>1</vt:i4>
      </vt:variant>
    </vt:vector>
  </HeadingPairs>
  <TitlesOfParts>
    <vt:vector size="31" baseType="lpstr">
      <vt:lpstr>One Stroke Script LET</vt:lpstr>
      <vt:lpstr>Wide Latin</vt:lpstr>
      <vt:lpstr>Calibri</vt:lpstr>
      <vt:lpstr>Marker Monkey FW</vt:lpstr>
      <vt:lpstr>Arial Black</vt:lpstr>
      <vt:lpstr>Arial</vt:lpstr>
      <vt:lpstr>Franklin Gothic Demi</vt:lpstr>
      <vt:lpstr>Calibri Light</vt:lpstr>
      <vt:lpstr>Franklin Gothic Demi Cond</vt:lpstr>
      <vt:lpstr>Office Theme</vt:lpstr>
      <vt:lpstr>Office</vt:lpstr>
      <vt:lpstr>Bản trình bày PowerPoint</vt:lpstr>
      <vt:lpstr>Bản trình bày PowerPoint</vt:lpstr>
      <vt:lpstr>Question1</vt:lpstr>
      <vt:lpstr>Question2</vt:lpstr>
      <vt:lpstr>Question3</vt:lpstr>
      <vt:lpstr>Question4</vt:lpstr>
      <vt:lpstr>Question5</vt:lpstr>
      <vt:lpstr>Question6</vt:lpstr>
      <vt:lpstr>Question7</vt:lpstr>
      <vt:lpstr>Question8</vt:lpstr>
      <vt:lpstr>Question9</vt:lpstr>
      <vt:lpstr>Question10</vt:lpstr>
      <vt:lpstr>Bản trình bày PowerPoint</vt:lpstr>
      <vt:lpstr>Final</vt:lpstr>
      <vt:lpstr>Bản trình bày PowerPoint</vt:lpstr>
      <vt:lpstr>Bản trình bày PowerPoint</vt:lpstr>
      <vt:lpstr>Bản trình bày PowerPoint</vt:lpstr>
      <vt:lpstr>Bản trình bày PowerPoint</vt:lpstr>
      <vt:lpstr>Bản trình bày PowerPoint</vt:lpstr>
      <vt:lpstr>How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2015-08-16T10:17:55Z</dcterms:created>
  <dcterms:modified xsi:type="dcterms:W3CDTF">2023-09-16T12:05:57Z</dcterms:modified>
</cp:coreProperties>
</file>