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60" r:id="rId5"/>
    <p:sldId id="261" r:id="rId6"/>
    <p:sldId id="262" r:id="rId7"/>
    <p:sldId id="27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82" r:id="rId16"/>
    <p:sldId id="28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7FB4A-C2DC-2FC1-1D61-DECC8778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7E2E2C5-B838-D3B4-422E-30C2B81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33D736-5889-A2DD-C2A7-96D1791F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A367C9-9A4D-2024-CC10-A39CD049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C51A2E-5B08-29A2-D7A3-87EC7479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B7BFDE-AA3E-BBBC-875C-04095F02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27A2704-E4E9-2004-CDDD-3D1FDD6F1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320ACE-F08E-3C3E-EDCA-B323EE6B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476468-042C-4C1F-7A04-2A838562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E269DA-D0EF-D0FC-C4E0-DA55317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C1F9955-F9CD-034A-3506-157932B75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E50B20-1172-54F9-9660-DA2CDF57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7A3DA3-9C5E-0878-C482-A2E278DB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C2499F-D915-548D-5E95-66D1AD77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3A8FB0-3C80-955B-805D-FBDCC30A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0F79D4-7587-8A42-E9F1-003E3FED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C34387-AE40-CA9D-CB38-AA536DEAC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F55591-BD9E-B3AC-181E-7C3A68C2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3A7CFE-D8FA-A9AF-B886-D8FACB68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F6CDB3-4F8A-10E9-8426-9AF6C703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604B2C-FE4E-6E82-AB0B-5A00A146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05255E-9E1F-14BA-EDD5-2076F6FC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AD7F5F-B74D-5824-ACB2-67B32988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DD8676-E428-FB7A-ED06-C7BBFB3C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343B6F-5A74-7E6F-466A-F046F318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2B1F7D-EA6F-10A4-063B-AECF7FE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56CD3A3-40FE-B1CF-7E97-9068FA1CF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4D762A2-9084-834F-270B-65410118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39629B-7FD6-1FBB-7A80-DFB301B3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A6FBAA-D60F-D522-EBC6-82246BC4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1CC6C2-5C96-CE14-51A5-FE5D9F6E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AD5F95-182A-5297-8A17-94A06C7A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BD9DB3-0ABF-80FD-775F-A4CA9DC9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5748AD8-005A-6AC4-6703-B179CFDC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F9CD25-50CD-913E-EF67-FB4A32611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C63C266-AD87-D0E8-A876-3D8FE593E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1558D77-EE00-589C-8C93-60378DC8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46AFBA7-E5B0-97A3-DFF7-27B19B54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7F18A0B-DC72-79B4-3BB8-9D33B20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F49EA8-210D-6C61-2E7A-E25EAD4A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9583847-C80D-EAEF-8F1D-B62E54D8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964DB88-75FD-2340-0AD4-A3670C1E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A0E8F33-BBCA-0931-C4C2-0F790CD3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0E35AC-718B-189B-7BC6-A25DE8D5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F694B2-7A14-92C0-39C7-3F043BFF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1ED5C19-C1C1-8EE9-F17F-327E8C87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E46727-54C4-5C94-4D37-DD7BD2F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27673F-AE4D-76A8-2A3A-90EFAA5D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57A6EC-0563-D4C7-C6C2-685F459FF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86AB14-399D-7891-9449-9903A80A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C817D7-99E1-4F56-9B1D-065A7D8F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449614-5BE0-57D2-1CB5-618B3CDC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7F56E-59A1-5F09-8D96-9C1CF086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D0BD66-9E14-7DC0-A814-21923DE97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7AA22C-DDBA-973A-C61B-E481367EB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64AA60-6F78-8612-658A-4D21A1E6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2F51B-DCAE-FB4A-EF90-10B9123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9CA9455-7C68-27DA-78E3-FD53A0F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4B92071-BDD9-F3B7-3542-98803B19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9BD79C-7D20-A819-3887-848503ED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65F2E1-F301-692F-5564-523943FBE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720C-62F6-48B8-A1E5-ECFB4E7BC24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CFD4E6-6382-2A62-FC48-851459D43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56E42F-3B81-A3F2-7671-CDCBAFF12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0E37-D092-4092-82DE-081E16F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4DE7DE9-7D9E-8D80-2719-AAC11DEE33BE}"/>
              </a:ext>
            </a:extLst>
          </p:cNvPr>
          <p:cNvSpPr txBox="1"/>
          <p:nvPr/>
        </p:nvSpPr>
        <p:spPr>
          <a:xfrm>
            <a:off x="1395732" y="2157710"/>
            <a:ext cx="3952068" cy="226308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54094"/>
              </a:avLst>
            </a:prstTxWarp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BẢN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85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5BF5EA9-9991-506F-4788-16868E51ACBB}"/>
              </a:ext>
            </a:extLst>
          </p:cNvPr>
          <p:cNvSpPr txBox="1"/>
          <p:nvPr/>
        </p:nvSpPr>
        <p:spPr>
          <a:xfrm>
            <a:off x="1922938" y="1142047"/>
            <a:ext cx="233909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6362435-3EDD-21B1-F837-CBE986242578}"/>
              </a:ext>
            </a:extLst>
          </p:cNvPr>
          <p:cNvSpPr txBox="1"/>
          <p:nvPr/>
        </p:nvSpPr>
        <p:spPr>
          <a:xfrm>
            <a:off x="6536888" y="701443"/>
            <a:ext cx="5180212" cy="2874514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NGHỊ VỀ MỘT VẤN ĐỀ ĐỜI SỐNG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888" y="4082242"/>
            <a:ext cx="5180212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VÂN ANH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QUANG BÌNH –KIẾN XƯƠNG</a:t>
            </a:r>
          </a:p>
        </p:txBody>
      </p:sp>
    </p:spTree>
    <p:extLst>
      <p:ext uri="{BB962C8B-B14F-4D97-AF65-F5344CB8AC3E}">
        <p14:creationId xmlns:p14="http://schemas.microsoft.com/office/powerpoint/2010/main" val="26426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31" y="707366"/>
            <a:ext cx="526211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      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8D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053" y="707366"/>
            <a:ext cx="545189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(18/09/2023),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964" y="1092863"/>
            <a:ext cx="645606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VÀ CHỈNH SỬA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963" y="2314025"/>
            <a:ext cx="9558068" cy="2600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I.Định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9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71481" y="161210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- 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638" y="2425728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638" y="1511361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4B1FEC-D2DE-D285-0D2D-AF6C75D5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1759"/>
            <a:ext cx="5831456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30/05/1991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1707085689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12/5/2021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2560" y="52234"/>
            <a:ext cx="5676182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05/11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30/11/2023),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(21h00 – 24h00),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260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DAAC1BB-71DB-8E23-B2B8-D7DE3E801F45}"/>
              </a:ext>
            </a:extLst>
          </p:cNvPr>
          <p:cNvSpPr txBox="1"/>
          <p:nvPr/>
        </p:nvSpPr>
        <p:spPr>
          <a:xfrm>
            <a:off x="2370666" y="166273"/>
            <a:ext cx="745066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KIỂM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 BẢN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 NGHỊ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B5F416F-AD30-2722-FBFF-C1A443FAF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24354"/>
              </p:ext>
            </p:extLst>
          </p:nvPr>
        </p:nvGraphicFramePr>
        <p:xfrm>
          <a:off x="141111" y="769041"/>
          <a:ext cx="11909776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976">
                  <a:extLst>
                    <a:ext uri="{9D8B030D-6E8A-4147-A177-3AD203B41FA5}">
                      <a16:colId xmlns:a16="http://schemas.microsoft.com/office/drawing/2014/main" val="1264519371"/>
                    </a:ext>
                  </a:extLst>
                </a:gridCol>
                <a:gridCol w="7978622">
                  <a:extLst>
                    <a:ext uri="{9D8B030D-6E8A-4147-A177-3AD203B41FA5}">
                      <a16:colId xmlns:a16="http://schemas.microsoft.com/office/drawing/2014/main" val="1470004154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390489219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526973166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75978"/>
                  </a:ext>
                </a:extLst>
              </a:tr>
              <a:tr h="26205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hiệu: viết in hoa, ở trên cùng và ở giữa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14363"/>
                  </a:ext>
                </a:extLst>
              </a:tr>
              <a:tr h="671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ngữ: viết chữ thường, canh giữa dưới quốc hiệu, chữ cái đầu của các cụm từ được viết hoa, giữa các cụm từ có dấu (-), ở giữa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0535"/>
                  </a:ext>
                </a:extLst>
              </a:tr>
              <a:tr h="39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điểm, thời gian viết VB: đặt dưới quốc hiệu, tiêu ngữ và lùi sang phía bên phải của VB.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01111"/>
                  </a:ext>
                </a:extLst>
              </a:tr>
              <a:tr h="39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VB: viết chữ in hoa, cỡ chữ lớn hơn các chữ khác trong VB, ở giữa VB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03469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thông tin về người nhận theo đúng quy cách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61312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một số thông tin cơ bản của người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4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4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15D849-DC51-4ADE-5274-DB19F870EF70}"/>
              </a:ext>
            </a:extLst>
          </p:cNvPr>
          <p:cNvSpPr txBox="1"/>
          <p:nvPr/>
        </p:nvSpPr>
        <p:spPr>
          <a:xfrm>
            <a:off x="2404533" y="428125"/>
            <a:ext cx="7450667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KIỂM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 BẢN TƯỜNG TRÌNH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9D6E8E32-9709-34A5-6B06-92DE6A341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24560"/>
              </p:ext>
            </p:extLst>
          </p:nvPr>
        </p:nvGraphicFramePr>
        <p:xfrm>
          <a:off x="0" y="1363756"/>
          <a:ext cx="11909776" cy="436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172">
                  <a:extLst>
                    <a:ext uri="{9D8B030D-6E8A-4147-A177-3AD203B41FA5}">
                      <a16:colId xmlns:a16="http://schemas.microsoft.com/office/drawing/2014/main" val="1264519371"/>
                    </a:ext>
                  </a:extLst>
                </a:gridCol>
                <a:gridCol w="7662426">
                  <a:extLst>
                    <a:ext uri="{9D8B030D-6E8A-4147-A177-3AD203B41FA5}">
                      <a16:colId xmlns:a16="http://schemas.microsoft.com/office/drawing/2014/main" val="1470004154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390489219"/>
                    </a:ext>
                  </a:extLst>
                </a:gridCol>
                <a:gridCol w="1009589">
                  <a:extLst>
                    <a:ext uri="{9D8B030D-6E8A-4147-A177-3AD203B41FA5}">
                      <a16:colId xmlns:a16="http://schemas.microsoft.com/office/drawing/2014/main" val="2526973166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75978"/>
                  </a:ext>
                </a:extLst>
              </a:tr>
              <a:tr h="26205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42863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47596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6391"/>
                  </a:ext>
                </a:extLst>
              </a:tr>
              <a:tr h="26205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48927"/>
                  </a:ext>
                </a:extLst>
              </a:tr>
              <a:tr h="12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lời cam đoan/lời hứa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98318"/>
                  </a:ext>
                </a:extLst>
              </a:tr>
              <a:tr h="26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chữ kí và họ tên của người viết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8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E482804-9CA0-F7F6-4045-C22D287E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600"/>
            <a:ext cx="12011378" cy="6671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0350350-C0EE-3845-06A2-8D358AB55B66}"/>
              </a:ext>
            </a:extLst>
          </p:cNvPr>
          <p:cNvSpPr txBox="1"/>
          <p:nvPr/>
        </p:nvSpPr>
        <p:spPr>
          <a:xfrm>
            <a:off x="2388133" y="1787866"/>
            <a:ext cx="8601920" cy="2159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SzPts val="1400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6954" y="579572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9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F0EBE3C-70FF-639B-EA58-0FC3ED8D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12889"/>
            <a:ext cx="11898489" cy="65927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6411CAA-3C25-7BE8-A38F-57D12CA01A9D}"/>
              </a:ext>
            </a:extLst>
          </p:cNvPr>
          <p:cNvSpPr txBox="1"/>
          <p:nvPr/>
        </p:nvSpPr>
        <p:spPr>
          <a:xfrm>
            <a:off x="2246490" y="1873956"/>
            <a:ext cx="7958666" cy="483164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88FCEB4-AD58-68D8-F3FA-E39691BD2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"/>
            <a:ext cx="12192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A8AEC4-D372-033C-B2C4-6C065C58481A}"/>
              </a:ext>
            </a:extLst>
          </p:cNvPr>
          <p:cNvSpPr txBox="1"/>
          <p:nvPr/>
        </p:nvSpPr>
        <p:spPr>
          <a:xfrm>
            <a:off x="919053" y="332433"/>
            <a:ext cx="96107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NÀO CẦN VIẾT VĂN BẢN KIẾN NGHỊ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2229" y="1576011"/>
            <a:ext cx="9865557" cy="778472"/>
            <a:chOff x="720" y="1392"/>
            <a:chExt cx="4058" cy="480"/>
          </a:xfrm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3095" y="2552993"/>
            <a:ext cx="9842535" cy="952798"/>
            <a:chOff x="720" y="1392"/>
            <a:chExt cx="4058" cy="480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63095" y="3643319"/>
            <a:ext cx="9879050" cy="778472"/>
            <a:chOff x="720" y="1392"/>
            <a:chExt cx="4058" cy="480"/>
          </a:xfrm>
        </p:grpSpPr>
        <p:sp>
          <p:nvSpPr>
            <p:cNvPr id="34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6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7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6796" y="4639027"/>
            <a:ext cx="9907550" cy="1071600"/>
            <a:chOff x="720" y="1392"/>
            <a:chExt cx="4058" cy="480"/>
          </a:xfrm>
        </p:grpSpPr>
        <p:sp>
          <p:nvSpPr>
            <p:cNvPr id="3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1960" y="1395993"/>
            <a:ext cx="611188" cy="608013"/>
            <a:chOff x="579" y="1386"/>
            <a:chExt cx="385" cy="38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85706" y="2416813"/>
            <a:ext cx="611188" cy="608013"/>
            <a:chOff x="579" y="1386"/>
            <a:chExt cx="385" cy="38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54064" y="3513116"/>
            <a:ext cx="611188" cy="608013"/>
            <a:chOff x="579" y="1386"/>
            <a:chExt cx="385" cy="383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41202" y="4428841"/>
            <a:ext cx="611188" cy="608013"/>
            <a:chOff x="579" y="1386"/>
            <a:chExt cx="385" cy="383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73" name="Text Box 27"/>
          <p:cNvSpPr txBox="1">
            <a:spLocks noChangeArrowheads="1"/>
          </p:cNvSpPr>
          <p:nvPr/>
        </p:nvSpPr>
        <p:spPr bwMode="gray">
          <a:xfrm>
            <a:off x="493656" y="142743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gray">
          <a:xfrm>
            <a:off x="490946" y="246335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gray">
          <a:xfrm>
            <a:off x="478074" y="44778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540550" y="3472932"/>
            <a:ext cx="314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39652" y="5873342"/>
            <a:ext cx="9890321" cy="778472"/>
            <a:chOff x="720" y="1392"/>
            <a:chExt cx="4058" cy="480"/>
          </a:xfrm>
        </p:grpSpPr>
        <p:sp>
          <p:nvSpPr>
            <p:cNvPr id="78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1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20565" y="5712048"/>
            <a:ext cx="611188" cy="608013"/>
            <a:chOff x="579" y="1386"/>
            <a:chExt cx="385" cy="383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442856" y="575957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3609" y="2532927"/>
            <a:ext cx="9599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61767" y="4623618"/>
            <a:ext cx="9788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4757980" y="886649"/>
            <a:ext cx="619932" cy="57178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177153" y="1755636"/>
            <a:ext cx="3781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NHAU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061131" y="3782058"/>
            <a:ext cx="740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 PHẠM NỘI QUY TRƯỜNG, LỚP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177153" y="6027003"/>
            <a:ext cx="629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BỊ ỐM PHẢI NGHỈ HỌC</a:t>
            </a:r>
            <a:endParaRPr lang="vi-VN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" name="Left Arrow 96"/>
          <p:cNvSpPr/>
          <p:nvPr/>
        </p:nvSpPr>
        <p:spPr>
          <a:xfrm>
            <a:off x="10802736" y="2811042"/>
            <a:ext cx="666428" cy="46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Arrow 97"/>
          <p:cNvSpPr/>
          <p:nvPr/>
        </p:nvSpPr>
        <p:spPr>
          <a:xfrm>
            <a:off x="10802736" y="4895567"/>
            <a:ext cx="666428" cy="511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1" grpId="0"/>
      <p:bldP spid="92" grpId="0"/>
      <p:bldP spid="93" grpId="0" animBg="1"/>
      <p:bldP spid="94" grpId="0"/>
      <p:bldP spid="95" grpId="0"/>
      <p:bldP spid="96" grpId="0"/>
      <p:bldP spid="97" grpId="0" animBg="1"/>
      <p:bldP spid="97" grpId="1" animBg="1"/>
      <p:bldP spid="97" grpId="2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B9BD02-C133-D92B-DD18-7414948E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135467"/>
            <a:ext cx="11932356" cy="66378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1E2F9A2-B702-E7EF-F35D-3FCD18783F19}"/>
              </a:ext>
            </a:extLst>
          </p:cNvPr>
          <p:cNvSpPr txBox="1"/>
          <p:nvPr/>
        </p:nvSpPr>
        <p:spPr>
          <a:xfrm>
            <a:off x="801510" y="2438399"/>
            <a:ext cx="10724445" cy="202071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9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06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34099" y="2341757"/>
            <a:ext cx="2255150" cy="168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6049" y="273962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2735599" y="1496148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2735599" y="4028965"/>
            <a:ext cx="1546469" cy="1108793"/>
          </a:xfrm>
          <a:prstGeom prst="bentArrow">
            <a:avLst>
              <a:gd name="adj1" fmla="val 19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2227" y="1028304"/>
            <a:ext cx="1763652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4661" y="4403785"/>
            <a:ext cx="1787811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102473" y="1568568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87482" y="1028304"/>
            <a:ext cx="5006420" cy="122030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TỚI CÁ NHÂN HOẶC TỔ CHỨC CÓ THẨM QUYỀN ĐỂ NÊU LÊN Ý KIẾN ĐỀ XUẤT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39513" y="3092212"/>
            <a:ext cx="1042555" cy="4092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352227" y="2752343"/>
            <a:ext cx="1763652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45408" y="5456670"/>
            <a:ext cx="1476414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843536" y="3776197"/>
            <a:ext cx="873118" cy="612461"/>
          </a:xfrm>
          <a:prstGeom prst="bentArrow">
            <a:avLst>
              <a:gd name="adj1" fmla="val 24818"/>
              <a:gd name="adj2" fmla="val 43513"/>
              <a:gd name="adj3" fmla="val 16772"/>
              <a:gd name="adj4" fmla="val 41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21822" y="5750612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06876" y="3885506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834209" y="5482441"/>
            <a:ext cx="2345624" cy="92813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Bent Arrow 25"/>
          <p:cNvSpPr/>
          <p:nvPr/>
        </p:nvSpPr>
        <p:spPr>
          <a:xfrm rot="10648389" flipH="1">
            <a:off x="5893477" y="5500237"/>
            <a:ext cx="823177" cy="721258"/>
          </a:xfrm>
          <a:prstGeom prst="bentArrow">
            <a:avLst>
              <a:gd name="adj1" fmla="val 21231"/>
              <a:gd name="adj2" fmla="val 34714"/>
              <a:gd name="adj3" fmla="val 18187"/>
              <a:gd name="adj4" fmla="val 280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34209" y="3546953"/>
            <a:ext cx="2345625" cy="99625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TRỌNG NGẮN GỌN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RÕ RÀNG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45408" y="3501484"/>
            <a:ext cx="1532714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8162B61-AAA4-B913-A2FB-B82E98A82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Admin\Desktop\van-ban-kien-nghi-ve-mot-van-de-doi-so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7" y="1"/>
            <a:ext cx="4738778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741872" y="2587925"/>
            <a:ext cx="2337759" cy="14492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9754" y="3110276"/>
            <a:ext cx="695866" cy="5645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497902" y="172529"/>
            <a:ext cx="598098" cy="24153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97901" y="2789167"/>
            <a:ext cx="598099" cy="1886350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497901" y="4813540"/>
            <a:ext cx="598099" cy="188055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92436" y="555894"/>
            <a:ext cx="1207697" cy="15268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2437" y="5017679"/>
            <a:ext cx="1207697" cy="14722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2435" y="2775039"/>
            <a:ext cx="1207697" cy="17996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KIẾN NGHỊ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2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598921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47EE52E-BBD7-649A-3858-FF7F44AA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" y="0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4502" y="1913381"/>
            <a:ext cx="2255150" cy="14344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799512" y="1059105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807060" y="3356487"/>
            <a:ext cx="1538922" cy="1521694"/>
          </a:xfrm>
          <a:prstGeom prst="bentArrow">
            <a:avLst>
              <a:gd name="adj1" fmla="val 15212"/>
              <a:gd name="adj2" fmla="val 14396"/>
              <a:gd name="adj3" fmla="val 18558"/>
              <a:gd name="adj4" fmla="val 32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53528" y="642393"/>
            <a:ext cx="2355417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6741" y="4117334"/>
            <a:ext cx="2329369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TÌNH HUỐNG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39579" y="2515969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38634" y="2274059"/>
            <a:ext cx="3446623" cy="9007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KIẾN NGHỊ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74400" y="2501660"/>
            <a:ext cx="971582" cy="4262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53528" y="2125897"/>
            <a:ext cx="2390691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THỂ LOẠI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4159" y="5191332"/>
            <a:ext cx="1722716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478802" y="3532439"/>
            <a:ext cx="1126604" cy="584895"/>
          </a:xfrm>
          <a:prstGeom prst="bentArrow">
            <a:avLst>
              <a:gd name="adj1" fmla="val 24818"/>
              <a:gd name="adj2" fmla="val 42104"/>
              <a:gd name="adj3" fmla="val 22406"/>
              <a:gd name="adj4" fmla="val 15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65049" y="5454344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90571" y="3697634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503925" y="5192526"/>
            <a:ext cx="996616" cy="792393"/>
          </a:xfrm>
          <a:prstGeom prst="bentArrow">
            <a:avLst>
              <a:gd name="adj1" fmla="val 21231"/>
              <a:gd name="adj2" fmla="val 38158"/>
              <a:gd name="adj3" fmla="val 18925"/>
              <a:gd name="adj4" fmla="val 18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81237" y="3338109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LỚP VIẾT VĂN BẢN KIẾN NGHỊ…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34857" y="3358512"/>
            <a:ext cx="1722717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869428" y="5086475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CÁC GIA ĐÌNH VỰC VIẾT VĂN BẢN…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8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F4B1-2FCF-C0AC-8534-96B3B5D1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598921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1015</Words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2023-01-15T14:23:42Z</dcterms:created>
  <dcterms:modified xsi:type="dcterms:W3CDTF">2023-07-06T02:16:18Z</dcterms:modified>
</cp:coreProperties>
</file>