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74" r:id="rId2"/>
    <p:sldId id="256" r:id="rId3"/>
    <p:sldId id="257" r:id="rId4"/>
    <p:sldId id="258" r:id="rId5"/>
    <p:sldId id="259" r:id="rId6"/>
    <p:sldId id="279" r:id="rId7"/>
    <p:sldId id="280" r:id="rId8"/>
    <p:sldId id="281" r:id="rId9"/>
    <p:sldId id="283" r:id="rId10"/>
    <p:sldId id="267" r:id="rId11"/>
    <p:sldId id="276" r:id="rId12"/>
    <p:sldId id="260" r:id="rId13"/>
    <p:sldId id="284" r:id="rId14"/>
    <p:sldId id="285" r:id="rId15"/>
    <p:sldId id="261" r:id="rId16"/>
    <p:sldId id="277" r:id="rId17"/>
    <p:sldId id="262" r:id="rId18"/>
    <p:sldId id="286" r:id="rId19"/>
    <p:sldId id="287" r:id="rId20"/>
    <p:sldId id="278" r:id="rId21"/>
    <p:sldId id="264" r:id="rId22"/>
    <p:sldId id="288" r:id="rId23"/>
    <p:sldId id="265" r:id="rId24"/>
    <p:sldId id="289" r:id="rId25"/>
    <p:sldId id="266" r:id="rId26"/>
    <p:sldId id="275" r:id="rId27"/>
  </p:sldIdLst>
  <p:sldSz cx="18288000" cy="10287000"/>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3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A4F86-B25B-41FC-A27F-1DC27C046B6F}"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880F4-526A-4D4B-8F53-587B7C6A6B69}" type="slidenum">
              <a:rPr lang="en-US" smtClean="0"/>
              <a:t>‹#›</a:t>
            </a:fld>
            <a:endParaRPr lang="en-US"/>
          </a:p>
        </p:txBody>
      </p:sp>
    </p:spTree>
    <p:extLst>
      <p:ext uri="{BB962C8B-B14F-4D97-AF65-F5344CB8AC3E}">
        <p14:creationId xmlns:p14="http://schemas.microsoft.com/office/powerpoint/2010/main" val="315778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880F4-526A-4D4B-8F53-587B7C6A6B69}" type="slidenum">
              <a:rPr lang="en-US" smtClean="0"/>
              <a:t>18</a:t>
            </a:fld>
            <a:endParaRPr lang="en-US"/>
          </a:p>
        </p:txBody>
      </p:sp>
    </p:spTree>
    <p:extLst>
      <p:ext uri="{BB962C8B-B14F-4D97-AF65-F5344CB8AC3E}">
        <p14:creationId xmlns:p14="http://schemas.microsoft.com/office/powerpoint/2010/main" val="341136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880F4-526A-4D4B-8F53-587B7C6A6B69}" type="slidenum">
              <a:rPr lang="en-US" smtClean="0"/>
              <a:t>19</a:t>
            </a:fld>
            <a:endParaRPr lang="en-US"/>
          </a:p>
        </p:txBody>
      </p:sp>
    </p:spTree>
    <p:extLst>
      <p:ext uri="{BB962C8B-B14F-4D97-AF65-F5344CB8AC3E}">
        <p14:creationId xmlns:p14="http://schemas.microsoft.com/office/powerpoint/2010/main" val="423152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7" Type="http://schemas.openxmlformats.org/officeDocument/2006/relationships/image" Target="../media/image143.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47.svg"/><Relationship Id="rId5" Type="http://schemas.openxmlformats.org/officeDocument/2006/relationships/image" Target="../media/image141.svg"/><Relationship Id="rId10" Type="http://schemas.openxmlformats.org/officeDocument/2006/relationships/image" Target="../media/image4.png"/><Relationship Id="rId9" Type="http://schemas.openxmlformats.org/officeDocument/2006/relationships/image" Target="../media/image145.sv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6.svg"/><Relationship Id="rId3" Type="http://schemas.openxmlformats.org/officeDocument/2006/relationships/image" Target="../media/image57.svg"/><Relationship Id="rId7" Type="http://schemas.openxmlformats.org/officeDocument/2006/relationships/image" Target="../media/image107.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11.svg"/><Relationship Id="rId5" Type="http://schemas.openxmlformats.org/officeDocument/2006/relationships/image" Target="../media/image10.svg"/><Relationship Id="rId10"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image" Target="../media/image109.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3.svg"/><Relationship Id="rId12"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1.svg"/><Relationship Id="rId1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18" Type="http://schemas.openxmlformats.org/officeDocument/2006/relationships/image" Target="../media/image41.png"/><Relationship Id="rId3" Type="http://schemas.openxmlformats.org/officeDocument/2006/relationships/image" Target="../media/image43.svg"/><Relationship Id="rId12" Type="http://schemas.openxmlformats.org/officeDocument/2006/relationships/image" Target="../media/image21.png"/><Relationship Id="rId17" Type="http://schemas.openxmlformats.org/officeDocument/2006/relationships/image" Target="../media/image40.png"/><Relationship Id="rId2" Type="http://schemas.openxmlformats.org/officeDocument/2006/relationships/image" Target="../media/image36.png"/><Relationship Id="rId16"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51.svg"/><Relationship Id="rId15" Type="http://schemas.openxmlformats.org/officeDocument/2006/relationships/image" Target="../media/image35.svg"/><Relationship Id="rId10" Type="http://schemas.openxmlformats.org/officeDocument/2006/relationships/image" Target="../media/image38.png"/><Relationship Id="rId19"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12"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1.svg"/><Relationship Id="rId1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9.sv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57.svg"/><Relationship Id="rId2" Type="http://schemas.openxmlformats.org/officeDocument/2006/relationships/image" Target="../media/image31.png"/><Relationship Id="rId1" Type="http://schemas.openxmlformats.org/officeDocument/2006/relationships/slideLayout" Target="../slideLayouts/slideLayout7.xml"/><Relationship Id="rId9"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42.png"/><Relationship Id="rId5" Type="http://schemas.openxmlformats.org/officeDocument/2006/relationships/image" Target="../media/image44.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44.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7.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52.png"/><Relationship Id="rId3" Type="http://schemas.openxmlformats.org/officeDocument/2006/relationships/image" Target="../media/image80.svg"/><Relationship Id="rId7" Type="http://schemas.openxmlformats.org/officeDocument/2006/relationships/image" Target="../media/image50.png"/><Relationship Id="rId12" Type="http://schemas.openxmlformats.org/officeDocument/2006/relationships/image" Target="../media/image85.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51.png"/><Relationship Id="rId10" Type="http://schemas.openxmlformats.org/officeDocument/2006/relationships/image" Target="../media/image19.svg"/><Relationship Id="rId4" Type="http://schemas.openxmlformats.org/officeDocument/2006/relationships/image" Target="../media/image5.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53.png"/><Relationship Id="rId3" Type="http://schemas.openxmlformats.org/officeDocument/2006/relationships/image" Target="../media/image80.svg"/><Relationship Id="rId7" Type="http://schemas.openxmlformats.org/officeDocument/2006/relationships/image" Target="../media/image50.png"/><Relationship Id="rId12" Type="http://schemas.openxmlformats.org/officeDocument/2006/relationships/image" Target="../media/image85.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51.png"/><Relationship Id="rId10" Type="http://schemas.openxmlformats.org/officeDocument/2006/relationships/image" Target="../media/image19.svg"/><Relationship Id="rId4" Type="http://schemas.openxmlformats.org/officeDocument/2006/relationships/image" Target="../media/image5.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3.svg"/><Relationship Id="rId3" Type="http://schemas.openxmlformats.org/officeDocument/2006/relationships/image" Target="../media/image66.svg"/><Relationship Id="rId7" Type="http://schemas.openxmlformats.org/officeDocument/2006/relationships/image" Target="../media/image89.svg"/><Relationship Id="rId12"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91.svg"/><Relationship Id="rId5" Type="http://schemas.openxmlformats.org/officeDocument/2006/relationships/image" Target="../media/image87.sv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10.svg"/><Relationship Id="rId1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3.svg"/><Relationship Id="rId3" Type="http://schemas.openxmlformats.org/officeDocument/2006/relationships/image" Target="../media/image66.svg"/><Relationship Id="rId7" Type="http://schemas.openxmlformats.org/officeDocument/2006/relationships/image" Target="../media/image89.svg"/><Relationship Id="rId12"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91.svg"/><Relationship Id="rId5" Type="http://schemas.openxmlformats.org/officeDocument/2006/relationships/image" Target="../media/image87.sv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10.sv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01.svg"/><Relationship Id="rId7" Type="http://schemas.openxmlformats.org/officeDocument/2006/relationships/image" Target="../media/image99.svg"/><Relationship Id="rId12"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53.svg"/><Relationship Id="rId5" Type="http://schemas.openxmlformats.org/officeDocument/2006/relationships/image" Target="../media/image97.svg"/><Relationship Id="rId15" Type="http://schemas.openxmlformats.org/officeDocument/2006/relationships/image" Target="../media/image103.svg"/><Relationship Id="rId10" Type="http://schemas.openxmlformats.org/officeDocument/2006/relationships/image" Target="../media/image62.png"/><Relationship Id="rId9" Type="http://schemas.openxmlformats.org/officeDocument/2006/relationships/image" Target="../media/image45.svg"/><Relationship Id="rId1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7" Type="http://schemas.openxmlformats.org/officeDocument/2006/relationships/image" Target="../media/image143.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47.svg"/><Relationship Id="rId5" Type="http://schemas.openxmlformats.org/officeDocument/2006/relationships/image" Target="../media/image141.svg"/><Relationship Id="rId10" Type="http://schemas.openxmlformats.org/officeDocument/2006/relationships/image" Target="../media/image4.png"/><Relationship Id="rId9" Type="http://schemas.openxmlformats.org/officeDocument/2006/relationships/image" Target="../media/image145.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svg"/><Relationship Id="rId3" Type="http://schemas.openxmlformats.org/officeDocument/2006/relationships/slideLayout" Target="../slideLayouts/slideLayout7.xml"/><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png"/><Relationship Id="rId11" Type="http://schemas.openxmlformats.org/officeDocument/2006/relationships/image" Target="../media/image17.svg"/><Relationship Id="rId5" Type="http://schemas.openxmlformats.org/officeDocument/2006/relationships/image" Target="../media/image10.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4.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5.svg"/><Relationship Id="rId10" Type="http://schemas.openxmlformats.org/officeDocument/2006/relationships/image" Target="../media/image23.png"/><Relationship Id="rId9" Type="http://schemas.openxmlformats.org/officeDocument/2006/relationships/image" Target="../media/image37.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5.svg"/><Relationship Id="rId10" Type="http://schemas.openxmlformats.org/officeDocument/2006/relationships/image" Target="../media/image23.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10.svg"/><Relationship Id="rId12"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5.jpg"/><Relationship Id="rId5" Type="http://schemas.openxmlformats.org/officeDocument/2006/relationships/image" Target="../media/image35.svg"/><Relationship Id="rId10" Type="http://schemas.openxmlformats.org/officeDocument/2006/relationships/image" Target="../media/image24.jp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8.jpg"/><Relationship Id="rId5" Type="http://schemas.openxmlformats.org/officeDocument/2006/relationships/image" Target="../media/image35.svg"/><Relationship Id="rId10" Type="http://schemas.openxmlformats.org/officeDocument/2006/relationships/image" Target="../media/image27.jp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jpg"/><Relationship Id="rId5" Type="http://schemas.openxmlformats.org/officeDocument/2006/relationships/image" Target="../media/image35.svg"/><Relationship Id="rId10" Type="http://schemas.openxmlformats.org/officeDocument/2006/relationships/image" Target="../media/image29.jp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8337"/>
          <a:stretch>
            <a:fillRect/>
          </a:stretch>
        </p:blipFill>
        <p:spPr>
          <a:xfrm>
            <a:off x="16002000" y="6362700"/>
            <a:ext cx="1840940" cy="39243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2807" t="6582"/>
          <a:stretch>
            <a:fillRect/>
          </a:stretch>
        </p:blipFill>
        <p:spPr>
          <a:xfrm rot="5400000">
            <a:off x="16087544" y="54336"/>
            <a:ext cx="2364475" cy="232745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688320">
            <a:off x="-978297" y="875038"/>
            <a:ext cx="4249669" cy="124834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15375">
            <a:off x="-1985388" y="784722"/>
            <a:ext cx="4574835" cy="134385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30938"/>
          <a:stretch>
            <a:fillRect/>
          </a:stretch>
        </p:blipFill>
        <p:spPr>
          <a:xfrm rot="9291448">
            <a:off x="-140621" y="7192881"/>
            <a:ext cx="3003822" cy="289239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838200" y="9270522"/>
            <a:ext cx="2664676" cy="1332338"/>
          </a:xfrm>
          <a:prstGeom prst="rect">
            <a:avLst/>
          </a:prstGeom>
        </p:spPr>
      </p:pic>
      <p:sp>
        <p:nvSpPr>
          <p:cNvPr id="13" name="TextBox 13"/>
          <p:cNvSpPr txBox="1"/>
          <p:nvPr/>
        </p:nvSpPr>
        <p:spPr>
          <a:xfrm>
            <a:off x="1671219" y="3263611"/>
            <a:ext cx="14680941" cy="3145028"/>
          </a:xfrm>
          <a:prstGeom prst="rect">
            <a:avLst/>
          </a:prstGeom>
        </p:spPr>
        <p:txBody>
          <a:bodyPr wrap="square" lIns="0" tIns="0" rIns="0" bIns="0" rtlCol="0" anchor="t">
            <a:spAutoFit/>
          </a:bodyPr>
          <a:lstStyle/>
          <a:p>
            <a:pPr algn="ctr">
              <a:lnSpc>
                <a:spcPct val="150000"/>
              </a:lnSpc>
              <a:spcBef>
                <a:spcPct val="0"/>
              </a:spcBef>
            </a:pPr>
            <a:r>
              <a:rPr lang="vi-VN" sz="7200" b="1" dirty="0" smtClean="0">
                <a:solidFill>
                  <a:srgbClr val="E17795"/>
                </a:solidFill>
              </a:rPr>
              <a:t>CHÀO MỪNG CÁC EM ĐẾN VỚI BÀI HỌC NGÀY HÔM NAY!</a:t>
            </a:r>
            <a:endParaRPr lang="en-US" sz="7200" b="1" u="none" dirty="0">
              <a:solidFill>
                <a:srgbClr val="E17795"/>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grpSp>
        <p:nvGrpSpPr>
          <p:cNvPr id="2" name="Group 2"/>
          <p:cNvGrpSpPr/>
          <p:nvPr/>
        </p:nvGrpSpPr>
        <p:grpSpPr>
          <a:xfrm>
            <a:off x="5150176" y="2266218"/>
            <a:ext cx="7987648" cy="1172064"/>
            <a:chOff x="0" y="0"/>
            <a:chExt cx="2420499" cy="271467"/>
          </a:xfrm>
        </p:grpSpPr>
        <p:sp>
          <p:nvSpPr>
            <p:cNvPr id="3" name="Freeform 3"/>
            <p:cNvSpPr/>
            <p:nvPr/>
          </p:nvSpPr>
          <p:spPr>
            <a:xfrm>
              <a:off x="10160" y="16510"/>
              <a:ext cx="2397639" cy="243527"/>
            </a:xfrm>
            <a:custGeom>
              <a:avLst/>
              <a:gdLst/>
              <a:ahLst/>
              <a:cxnLst/>
              <a:rect l="l" t="t" r="r" b="b"/>
              <a:pathLst>
                <a:path w="2397639" h="243527">
                  <a:moveTo>
                    <a:pt x="2397639" y="243527"/>
                  </a:moveTo>
                  <a:lnTo>
                    <a:pt x="0" y="235907"/>
                  </a:lnTo>
                  <a:lnTo>
                    <a:pt x="0" y="97688"/>
                  </a:lnTo>
                  <a:lnTo>
                    <a:pt x="17780" y="19050"/>
                  </a:lnTo>
                  <a:lnTo>
                    <a:pt x="1193459" y="0"/>
                  </a:lnTo>
                  <a:lnTo>
                    <a:pt x="2378589" y="5080"/>
                  </a:lnTo>
                  <a:close/>
                </a:path>
              </a:pathLst>
            </a:custGeom>
            <a:solidFill>
              <a:srgbClr val="ABDEE6"/>
            </a:solidFill>
          </p:spPr>
        </p:sp>
        <p:sp>
          <p:nvSpPr>
            <p:cNvPr id="4" name="Freeform 4"/>
            <p:cNvSpPr/>
            <p:nvPr/>
          </p:nvSpPr>
          <p:spPr>
            <a:xfrm>
              <a:off x="-3810" y="0"/>
              <a:ext cx="2426850" cy="270197"/>
            </a:xfrm>
            <a:custGeom>
              <a:avLst/>
              <a:gdLst/>
              <a:ahLst/>
              <a:cxnLst/>
              <a:rect l="l" t="t" r="r" b="b"/>
              <a:pathLst>
                <a:path w="2426850" h="270197">
                  <a:moveTo>
                    <a:pt x="2392559" y="21590"/>
                  </a:moveTo>
                  <a:cubicBezTo>
                    <a:pt x="2393829" y="34290"/>
                    <a:pt x="2393829" y="44450"/>
                    <a:pt x="2395100" y="54610"/>
                  </a:cubicBezTo>
                  <a:cubicBezTo>
                    <a:pt x="2397639" y="66572"/>
                    <a:pt x="2398909" y="69793"/>
                    <a:pt x="2401450" y="72899"/>
                  </a:cubicBezTo>
                  <a:cubicBezTo>
                    <a:pt x="2401450" y="77386"/>
                    <a:pt x="2414150" y="165851"/>
                    <a:pt x="2420500" y="170338"/>
                  </a:cubicBezTo>
                  <a:cubicBezTo>
                    <a:pt x="2426850" y="177125"/>
                    <a:pt x="2423039" y="184027"/>
                    <a:pt x="2423039" y="190815"/>
                  </a:cubicBezTo>
                  <a:cubicBezTo>
                    <a:pt x="2423039" y="196797"/>
                    <a:pt x="2424309" y="202319"/>
                    <a:pt x="2425579" y="209237"/>
                  </a:cubicBezTo>
                  <a:cubicBezTo>
                    <a:pt x="2425579" y="230827"/>
                    <a:pt x="2425579" y="244797"/>
                    <a:pt x="2425579" y="268927"/>
                  </a:cubicBezTo>
                  <a:cubicBezTo>
                    <a:pt x="2402719" y="268927"/>
                    <a:pt x="2382400" y="270197"/>
                    <a:pt x="2359769" y="268927"/>
                  </a:cubicBezTo>
                  <a:cubicBezTo>
                    <a:pt x="2240498" y="263847"/>
                    <a:pt x="2119392" y="270197"/>
                    <a:pt x="2000121" y="265117"/>
                  </a:cubicBezTo>
                  <a:cubicBezTo>
                    <a:pt x="1928559" y="261307"/>
                    <a:pt x="1858831" y="263847"/>
                    <a:pt x="1787269" y="261307"/>
                  </a:cubicBezTo>
                  <a:cubicBezTo>
                    <a:pt x="1754240" y="260037"/>
                    <a:pt x="1721211" y="258767"/>
                    <a:pt x="1688182" y="257497"/>
                  </a:cubicBezTo>
                  <a:cubicBezTo>
                    <a:pt x="1667998" y="257497"/>
                    <a:pt x="1649648" y="258767"/>
                    <a:pt x="1629464" y="258767"/>
                  </a:cubicBezTo>
                  <a:cubicBezTo>
                    <a:pt x="1578086" y="257497"/>
                    <a:pt x="1436796" y="258767"/>
                    <a:pt x="1385418" y="257497"/>
                  </a:cubicBezTo>
                  <a:cubicBezTo>
                    <a:pt x="1348719" y="256227"/>
                    <a:pt x="614744" y="265117"/>
                    <a:pt x="578046" y="263847"/>
                  </a:cubicBezTo>
                  <a:cubicBezTo>
                    <a:pt x="568871" y="263847"/>
                    <a:pt x="557861" y="265117"/>
                    <a:pt x="548687" y="265117"/>
                  </a:cubicBezTo>
                  <a:cubicBezTo>
                    <a:pt x="526667" y="265117"/>
                    <a:pt x="506483" y="266387"/>
                    <a:pt x="484464" y="266387"/>
                  </a:cubicBezTo>
                  <a:cubicBezTo>
                    <a:pt x="429416" y="266387"/>
                    <a:pt x="376203" y="265117"/>
                    <a:pt x="321155" y="263847"/>
                  </a:cubicBezTo>
                  <a:cubicBezTo>
                    <a:pt x="288126" y="262577"/>
                    <a:pt x="255097" y="261307"/>
                    <a:pt x="223903" y="260037"/>
                  </a:cubicBezTo>
                  <a:cubicBezTo>
                    <a:pt x="165185" y="258767"/>
                    <a:pt x="106467" y="257497"/>
                    <a:pt x="48260" y="257497"/>
                  </a:cubicBezTo>
                  <a:cubicBezTo>
                    <a:pt x="38100" y="257497"/>
                    <a:pt x="29210" y="257497"/>
                    <a:pt x="19050" y="256227"/>
                  </a:cubicBezTo>
                  <a:cubicBezTo>
                    <a:pt x="10160" y="254957"/>
                    <a:pt x="5080" y="248607"/>
                    <a:pt x="7620" y="239717"/>
                  </a:cubicBezTo>
                  <a:cubicBezTo>
                    <a:pt x="16510" y="208071"/>
                    <a:pt x="12700" y="205195"/>
                    <a:pt x="11430" y="202204"/>
                  </a:cubicBezTo>
                  <a:cubicBezTo>
                    <a:pt x="10160" y="196107"/>
                    <a:pt x="6350" y="190125"/>
                    <a:pt x="7620" y="184027"/>
                  </a:cubicBezTo>
                  <a:cubicBezTo>
                    <a:pt x="5080" y="176435"/>
                    <a:pt x="0" y="82448"/>
                    <a:pt x="7620" y="74740"/>
                  </a:cubicBezTo>
                  <a:cubicBezTo>
                    <a:pt x="8890" y="73244"/>
                    <a:pt x="7620" y="71634"/>
                    <a:pt x="8890" y="70138"/>
                  </a:cubicBezTo>
                  <a:cubicBezTo>
                    <a:pt x="10160" y="67722"/>
                    <a:pt x="12700" y="65077"/>
                    <a:pt x="13970" y="44450"/>
                  </a:cubicBezTo>
                  <a:cubicBezTo>
                    <a:pt x="13970" y="41910"/>
                    <a:pt x="15240" y="39370"/>
                    <a:pt x="16510" y="38100"/>
                  </a:cubicBezTo>
                  <a:cubicBezTo>
                    <a:pt x="38100" y="35560"/>
                    <a:pt x="60594" y="30480"/>
                    <a:pt x="89953" y="29210"/>
                  </a:cubicBezTo>
                  <a:cubicBezTo>
                    <a:pt x="139496" y="25400"/>
                    <a:pt x="189039" y="22860"/>
                    <a:pt x="240417" y="20320"/>
                  </a:cubicBezTo>
                  <a:cubicBezTo>
                    <a:pt x="275281" y="17780"/>
                    <a:pt x="310145" y="16510"/>
                    <a:pt x="343174" y="13970"/>
                  </a:cubicBezTo>
                  <a:cubicBezTo>
                    <a:pt x="376203" y="11430"/>
                    <a:pt x="411066" y="8890"/>
                    <a:pt x="444095" y="8890"/>
                  </a:cubicBezTo>
                  <a:cubicBezTo>
                    <a:pt x="480794" y="7620"/>
                    <a:pt x="517493" y="10160"/>
                    <a:pt x="554192" y="8890"/>
                  </a:cubicBezTo>
                  <a:cubicBezTo>
                    <a:pt x="600065" y="8890"/>
                    <a:pt x="1431291" y="6350"/>
                    <a:pt x="1477165" y="5080"/>
                  </a:cubicBezTo>
                  <a:cubicBezTo>
                    <a:pt x="1521203" y="3810"/>
                    <a:pt x="1565241" y="2540"/>
                    <a:pt x="1611115" y="2540"/>
                  </a:cubicBezTo>
                  <a:cubicBezTo>
                    <a:pt x="1686347" y="1270"/>
                    <a:pt x="1759745" y="0"/>
                    <a:pt x="1834977" y="0"/>
                  </a:cubicBezTo>
                  <a:cubicBezTo>
                    <a:pt x="1866171" y="0"/>
                    <a:pt x="1899200" y="2540"/>
                    <a:pt x="1930394" y="2540"/>
                  </a:cubicBezTo>
                  <a:cubicBezTo>
                    <a:pt x="2016636" y="3810"/>
                    <a:pt x="2104713" y="5080"/>
                    <a:pt x="2190955" y="7620"/>
                  </a:cubicBezTo>
                  <a:cubicBezTo>
                    <a:pt x="2236828" y="8890"/>
                    <a:pt x="2282702" y="12700"/>
                    <a:pt x="2328575" y="16510"/>
                  </a:cubicBezTo>
                  <a:cubicBezTo>
                    <a:pt x="2339585" y="16510"/>
                    <a:pt x="2350594" y="16510"/>
                    <a:pt x="2359769" y="16510"/>
                  </a:cubicBezTo>
                  <a:cubicBezTo>
                    <a:pt x="2373509" y="17780"/>
                    <a:pt x="2382399" y="20320"/>
                    <a:pt x="2392559" y="21590"/>
                  </a:cubicBezTo>
                  <a:close/>
                  <a:moveTo>
                    <a:pt x="2402719" y="252417"/>
                  </a:moveTo>
                  <a:cubicBezTo>
                    <a:pt x="2403989" y="235907"/>
                    <a:pt x="2405260" y="223207"/>
                    <a:pt x="2405260" y="210507"/>
                  </a:cubicBezTo>
                  <a:cubicBezTo>
                    <a:pt x="2403989" y="201744"/>
                    <a:pt x="2402719" y="195646"/>
                    <a:pt x="2402719" y="189089"/>
                  </a:cubicBezTo>
                  <a:cubicBezTo>
                    <a:pt x="2402719" y="186098"/>
                    <a:pt x="2405260" y="183107"/>
                    <a:pt x="2403989" y="180116"/>
                  </a:cubicBezTo>
                  <a:cubicBezTo>
                    <a:pt x="2403989" y="177355"/>
                    <a:pt x="2402719" y="174479"/>
                    <a:pt x="2401450" y="171718"/>
                  </a:cubicBezTo>
                  <a:cubicBezTo>
                    <a:pt x="2396369" y="167462"/>
                    <a:pt x="2384939" y="79341"/>
                    <a:pt x="2384939" y="75085"/>
                  </a:cubicBezTo>
                  <a:cubicBezTo>
                    <a:pt x="2382400" y="71519"/>
                    <a:pt x="2379860" y="67838"/>
                    <a:pt x="2377319" y="63500"/>
                  </a:cubicBezTo>
                  <a:cubicBezTo>
                    <a:pt x="2376050" y="44450"/>
                    <a:pt x="2374779" y="43180"/>
                    <a:pt x="2354264" y="41910"/>
                  </a:cubicBezTo>
                  <a:cubicBezTo>
                    <a:pt x="2348759" y="41910"/>
                    <a:pt x="2345089" y="41910"/>
                    <a:pt x="2339585" y="40640"/>
                  </a:cubicBezTo>
                  <a:cubicBezTo>
                    <a:pt x="2293711" y="36830"/>
                    <a:pt x="2246003" y="31750"/>
                    <a:pt x="2200129" y="30480"/>
                  </a:cubicBezTo>
                  <a:cubicBezTo>
                    <a:pt x="2088198" y="26670"/>
                    <a:pt x="1974432" y="25400"/>
                    <a:pt x="1862501" y="22860"/>
                  </a:cubicBezTo>
                  <a:cubicBezTo>
                    <a:pt x="1845987" y="22860"/>
                    <a:pt x="1827637" y="22860"/>
                    <a:pt x="1811123" y="22860"/>
                  </a:cubicBezTo>
                  <a:cubicBezTo>
                    <a:pt x="1783599" y="22860"/>
                    <a:pt x="1756075" y="22860"/>
                    <a:pt x="1730386" y="22860"/>
                  </a:cubicBezTo>
                  <a:cubicBezTo>
                    <a:pt x="1671668" y="22860"/>
                    <a:pt x="1612950" y="22860"/>
                    <a:pt x="1556067" y="24130"/>
                  </a:cubicBezTo>
                  <a:cubicBezTo>
                    <a:pt x="1506524" y="25400"/>
                    <a:pt x="671627" y="29210"/>
                    <a:pt x="622084" y="29210"/>
                  </a:cubicBezTo>
                  <a:cubicBezTo>
                    <a:pt x="541347" y="29210"/>
                    <a:pt x="460610" y="26670"/>
                    <a:pt x="379873" y="33020"/>
                  </a:cubicBezTo>
                  <a:cubicBezTo>
                    <a:pt x="337669" y="36830"/>
                    <a:pt x="297300" y="36830"/>
                    <a:pt x="256932" y="38100"/>
                  </a:cubicBezTo>
                  <a:cubicBezTo>
                    <a:pt x="187204" y="41910"/>
                    <a:pt x="117477" y="45720"/>
                    <a:pt x="49530" y="50800"/>
                  </a:cubicBezTo>
                  <a:cubicBezTo>
                    <a:pt x="36830" y="50800"/>
                    <a:pt x="34290" y="53340"/>
                    <a:pt x="33020" y="64731"/>
                  </a:cubicBezTo>
                  <a:cubicBezTo>
                    <a:pt x="31750" y="66802"/>
                    <a:pt x="31750" y="68873"/>
                    <a:pt x="30480" y="70944"/>
                  </a:cubicBezTo>
                  <a:cubicBezTo>
                    <a:pt x="29210" y="74395"/>
                    <a:pt x="26670" y="77731"/>
                    <a:pt x="25400" y="81182"/>
                  </a:cubicBezTo>
                  <a:cubicBezTo>
                    <a:pt x="20320" y="84863"/>
                    <a:pt x="26670" y="174824"/>
                    <a:pt x="29210" y="178506"/>
                  </a:cubicBezTo>
                  <a:cubicBezTo>
                    <a:pt x="29210" y="182417"/>
                    <a:pt x="29210" y="186443"/>
                    <a:pt x="30480" y="190355"/>
                  </a:cubicBezTo>
                  <a:cubicBezTo>
                    <a:pt x="30480" y="193231"/>
                    <a:pt x="33020" y="196107"/>
                    <a:pt x="33020" y="198983"/>
                  </a:cubicBezTo>
                  <a:cubicBezTo>
                    <a:pt x="33020" y="202089"/>
                    <a:pt x="33020" y="205195"/>
                    <a:pt x="31750" y="210507"/>
                  </a:cubicBezTo>
                  <a:cubicBezTo>
                    <a:pt x="31750" y="214317"/>
                    <a:pt x="31750" y="216857"/>
                    <a:pt x="31750" y="220667"/>
                  </a:cubicBezTo>
                  <a:cubicBezTo>
                    <a:pt x="31750" y="230827"/>
                    <a:pt x="35560" y="234637"/>
                    <a:pt x="44450" y="234637"/>
                  </a:cubicBezTo>
                  <a:cubicBezTo>
                    <a:pt x="64264" y="234637"/>
                    <a:pt x="89953" y="235907"/>
                    <a:pt x="113807" y="235907"/>
                  </a:cubicBezTo>
                  <a:cubicBezTo>
                    <a:pt x="148671" y="235907"/>
                    <a:pt x="185369" y="233367"/>
                    <a:pt x="220233" y="235907"/>
                  </a:cubicBezTo>
                  <a:cubicBezTo>
                    <a:pt x="277116" y="239717"/>
                    <a:pt x="333999" y="242257"/>
                    <a:pt x="390882" y="240987"/>
                  </a:cubicBezTo>
                  <a:cubicBezTo>
                    <a:pt x="427581" y="239717"/>
                    <a:pt x="462445" y="242257"/>
                    <a:pt x="499143" y="242257"/>
                  </a:cubicBezTo>
                  <a:cubicBezTo>
                    <a:pt x="552357" y="242257"/>
                    <a:pt x="605570" y="240987"/>
                    <a:pt x="658783" y="242257"/>
                  </a:cubicBezTo>
                  <a:cubicBezTo>
                    <a:pt x="737685" y="243527"/>
                    <a:pt x="1603775" y="233367"/>
                    <a:pt x="1684512" y="235907"/>
                  </a:cubicBezTo>
                  <a:cubicBezTo>
                    <a:pt x="1719376" y="237177"/>
                    <a:pt x="1754240" y="238447"/>
                    <a:pt x="1787269" y="238447"/>
                  </a:cubicBezTo>
                  <a:cubicBezTo>
                    <a:pt x="1847822" y="240987"/>
                    <a:pt x="1906540" y="237177"/>
                    <a:pt x="1967092" y="240987"/>
                  </a:cubicBezTo>
                  <a:cubicBezTo>
                    <a:pt x="2016636" y="243527"/>
                    <a:pt x="2066179" y="243527"/>
                    <a:pt x="2115722" y="246067"/>
                  </a:cubicBezTo>
                  <a:cubicBezTo>
                    <a:pt x="2189120" y="249877"/>
                    <a:pt x="2262517" y="252417"/>
                    <a:pt x="2335915" y="253687"/>
                  </a:cubicBezTo>
                  <a:cubicBezTo>
                    <a:pt x="2363439" y="253687"/>
                    <a:pt x="2382399" y="252417"/>
                    <a:pt x="2402719" y="252417"/>
                  </a:cubicBezTo>
                  <a:close/>
                </a:path>
              </a:pathLst>
            </a:custGeom>
            <a:solidFill>
              <a:srgbClr val="ABDEE6"/>
            </a:solidFill>
          </p:spPr>
        </p:sp>
      </p:grpSp>
      <p:sp>
        <p:nvSpPr>
          <p:cNvPr id="5" name="TextBox 5"/>
          <p:cNvSpPr txBox="1"/>
          <p:nvPr/>
        </p:nvSpPr>
        <p:spPr>
          <a:xfrm>
            <a:off x="6256835" y="2622941"/>
            <a:ext cx="5774330" cy="691215"/>
          </a:xfrm>
          <a:prstGeom prst="rect">
            <a:avLst/>
          </a:prstGeom>
        </p:spPr>
        <p:txBody>
          <a:bodyPr lIns="0" tIns="0" rIns="0" bIns="0" rtlCol="0" anchor="t">
            <a:spAutoFit/>
          </a:bodyPr>
          <a:lstStyle/>
          <a:p>
            <a:pPr marL="0" lvl="0" indent="0" algn="ctr">
              <a:lnSpc>
                <a:spcPts val="5040"/>
              </a:lnSpc>
              <a:spcBef>
                <a:spcPct val="0"/>
              </a:spcBef>
            </a:pPr>
            <a:r>
              <a:rPr lang="vi-VN" sz="6400" b="1" i="1" u="none" spc="210" dirty="0" smtClean="0">
                <a:solidFill>
                  <a:srgbClr val="000000"/>
                </a:solidFill>
              </a:rPr>
              <a:t>Bài đọc 1 </a:t>
            </a:r>
            <a:endParaRPr lang="en-US" sz="6400" b="1" i="1" u="none" spc="210" dirty="0">
              <a:solidFill>
                <a:srgbClr val="000000"/>
              </a:solidFill>
            </a:endParaRPr>
          </a:p>
        </p:txBody>
      </p:sp>
      <p:sp>
        <p:nvSpPr>
          <p:cNvPr id="6" name="TextBox 6"/>
          <p:cNvSpPr txBox="1"/>
          <p:nvPr/>
        </p:nvSpPr>
        <p:spPr>
          <a:xfrm>
            <a:off x="3733800" y="4751834"/>
            <a:ext cx="10772775" cy="1746440"/>
          </a:xfrm>
          <a:prstGeom prst="rect">
            <a:avLst/>
          </a:prstGeom>
        </p:spPr>
        <p:txBody>
          <a:bodyPr wrap="square" lIns="0" tIns="0" rIns="0" bIns="0" rtlCol="0" anchor="t">
            <a:spAutoFit/>
          </a:bodyPr>
          <a:lstStyle/>
          <a:p>
            <a:pPr marL="0" lvl="1" indent="0" algn="ctr">
              <a:lnSpc>
                <a:spcPts val="14400"/>
              </a:lnSpc>
              <a:spcBef>
                <a:spcPct val="0"/>
              </a:spcBef>
            </a:pPr>
            <a:r>
              <a:rPr lang="vi-VN" sz="11000" b="1" dirty="0" smtClean="0">
                <a:solidFill>
                  <a:srgbClr val="E17795"/>
                </a:solidFill>
              </a:rPr>
              <a:t>TIẾNG VƯỜN</a:t>
            </a:r>
            <a:endParaRPr lang="en-US" sz="11000" b="1" u="none" dirty="0">
              <a:solidFill>
                <a:srgbClr val="E17795"/>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901509">
            <a:off x="-127294" y="-1307915"/>
            <a:ext cx="2526926" cy="390258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901509">
            <a:off x="15888368" y="-1307915"/>
            <a:ext cx="2526926" cy="390258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80052"/>
          <a:stretch>
            <a:fillRect/>
          </a:stretch>
        </p:blipFill>
        <p:spPr>
          <a:xfrm>
            <a:off x="0" y="8964331"/>
            <a:ext cx="18288000" cy="132266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7377" b="21037"/>
          <a:stretch>
            <a:fillRect/>
          </a:stretch>
        </p:blipFill>
        <p:spPr>
          <a:xfrm>
            <a:off x="15156831" y="7062794"/>
            <a:ext cx="3131169" cy="324542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302798" y="7631778"/>
            <a:ext cx="1956502" cy="19938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9652" b="31607"/>
          <a:stretch>
            <a:fillRect/>
          </a:stretch>
        </p:blipFill>
        <p:spPr>
          <a:xfrm>
            <a:off x="0" y="7404950"/>
            <a:ext cx="2580570" cy="2848098"/>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45865" y="7917528"/>
            <a:ext cx="2196271" cy="50514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271" r="7259" b="62451"/>
          <a:stretch>
            <a:fillRect/>
          </a:stretch>
        </p:blipFill>
        <p:spPr>
          <a:xfrm rot="-10800000">
            <a:off x="14524311" y="0"/>
            <a:ext cx="3763689" cy="34365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8028" b="13083"/>
          <a:stretch>
            <a:fillRect/>
          </a:stretch>
        </p:blipFill>
        <p:spPr>
          <a:xfrm rot="-5400000" flipV="1">
            <a:off x="256003" y="-256003"/>
            <a:ext cx="3436516" cy="394852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1028700"/>
            <a:ext cx="1834499" cy="168544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36733" y="1213990"/>
            <a:ext cx="999366" cy="100853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14719776" y="747289"/>
            <a:ext cx="2539524" cy="1730051"/>
          </a:xfrm>
          <a:prstGeom prst="rect">
            <a:avLst/>
          </a:prstGeom>
        </p:spPr>
      </p:pic>
      <p:grpSp>
        <p:nvGrpSpPr>
          <p:cNvPr id="10" name="Group 28"/>
          <p:cNvGrpSpPr/>
          <p:nvPr/>
        </p:nvGrpSpPr>
        <p:grpSpPr>
          <a:xfrm>
            <a:off x="4548814" y="2925239"/>
            <a:ext cx="9144000" cy="2065861"/>
            <a:chOff x="0" y="0"/>
            <a:chExt cx="1150499" cy="376877"/>
          </a:xfrm>
        </p:grpSpPr>
        <p:sp>
          <p:nvSpPr>
            <p:cNvPr id="11" name="Freeform 29"/>
            <p:cNvSpPr/>
            <p:nvPr/>
          </p:nvSpPr>
          <p:spPr>
            <a:xfrm>
              <a:off x="10160" y="16510"/>
              <a:ext cx="1127639" cy="348937"/>
            </a:xfrm>
            <a:custGeom>
              <a:avLst/>
              <a:gdLst/>
              <a:ahLst/>
              <a:cxnLst/>
              <a:rect l="l" t="t" r="r" b="b"/>
              <a:pathLst>
                <a:path w="1127639" h="348937">
                  <a:moveTo>
                    <a:pt x="1127639" y="348937"/>
                  </a:moveTo>
                  <a:lnTo>
                    <a:pt x="0" y="341317"/>
                  </a:lnTo>
                  <a:lnTo>
                    <a:pt x="0" y="134248"/>
                  </a:lnTo>
                  <a:lnTo>
                    <a:pt x="17780" y="19050"/>
                  </a:lnTo>
                  <a:lnTo>
                    <a:pt x="560092" y="0"/>
                  </a:lnTo>
                  <a:lnTo>
                    <a:pt x="1108589" y="5080"/>
                  </a:lnTo>
                  <a:close/>
                </a:path>
              </a:pathLst>
            </a:custGeom>
            <a:solidFill>
              <a:srgbClr val="ABDEE6"/>
            </a:solidFill>
          </p:spPr>
        </p:sp>
        <p:sp>
          <p:nvSpPr>
            <p:cNvPr id="12" name="Freeform 30"/>
            <p:cNvSpPr/>
            <p:nvPr/>
          </p:nvSpPr>
          <p:spPr>
            <a:xfrm>
              <a:off x="-3810" y="0"/>
              <a:ext cx="1156849" cy="375607"/>
            </a:xfrm>
            <a:custGeom>
              <a:avLst/>
              <a:gdLst/>
              <a:ahLst/>
              <a:cxnLst/>
              <a:rect l="l" t="t" r="r" b="b"/>
              <a:pathLst>
                <a:path w="1156849" h="375607">
                  <a:moveTo>
                    <a:pt x="1122559" y="21590"/>
                  </a:moveTo>
                  <a:cubicBezTo>
                    <a:pt x="1123829" y="34290"/>
                    <a:pt x="1123829" y="44450"/>
                    <a:pt x="1125099" y="54610"/>
                  </a:cubicBezTo>
                  <a:cubicBezTo>
                    <a:pt x="1127639" y="68203"/>
                    <a:pt x="1128909" y="73786"/>
                    <a:pt x="1131449" y="79170"/>
                  </a:cubicBezTo>
                  <a:cubicBezTo>
                    <a:pt x="1131449" y="86947"/>
                    <a:pt x="1144149" y="240291"/>
                    <a:pt x="1150499" y="248068"/>
                  </a:cubicBezTo>
                  <a:cubicBezTo>
                    <a:pt x="1156849" y="259833"/>
                    <a:pt x="1153039" y="271798"/>
                    <a:pt x="1153039" y="283563"/>
                  </a:cubicBezTo>
                  <a:cubicBezTo>
                    <a:pt x="1153039" y="293932"/>
                    <a:pt x="1154309" y="303503"/>
                    <a:pt x="1155579" y="314647"/>
                  </a:cubicBezTo>
                  <a:cubicBezTo>
                    <a:pt x="1155579" y="336237"/>
                    <a:pt x="1155579" y="350207"/>
                    <a:pt x="1155579" y="374337"/>
                  </a:cubicBezTo>
                  <a:cubicBezTo>
                    <a:pt x="1132719" y="374337"/>
                    <a:pt x="1112399" y="375607"/>
                    <a:pt x="1093888" y="374337"/>
                  </a:cubicBezTo>
                  <a:cubicBezTo>
                    <a:pt x="1040085" y="369257"/>
                    <a:pt x="985453" y="375607"/>
                    <a:pt x="931649" y="370527"/>
                  </a:cubicBezTo>
                  <a:cubicBezTo>
                    <a:pt x="899367" y="366717"/>
                    <a:pt x="867913" y="369257"/>
                    <a:pt x="835630" y="366717"/>
                  </a:cubicBezTo>
                  <a:cubicBezTo>
                    <a:pt x="820731" y="365447"/>
                    <a:pt x="805831" y="364177"/>
                    <a:pt x="790932" y="362907"/>
                  </a:cubicBezTo>
                  <a:cubicBezTo>
                    <a:pt x="781827" y="362907"/>
                    <a:pt x="773549" y="364177"/>
                    <a:pt x="764444" y="364177"/>
                  </a:cubicBezTo>
                  <a:cubicBezTo>
                    <a:pt x="741267" y="362907"/>
                    <a:pt x="677530" y="364177"/>
                    <a:pt x="654353" y="362907"/>
                  </a:cubicBezTo>
                  <a:cubicBezTo>
                    <a:pt x="637798" y="361637"/>
                    <a:pt x="306699" y="370527"/>
                    <a:pt x="290144" y="369257"/>
                  </a:cubicBezTo>
                  <a:cubicBezTo>
                    <a:pt x="286005" y="369257"/>
                    <a:pt x="281038" y="370527"/>
                    <a:pt x="276900" y="370527"/>
                  </a:cubicBezTo>
                  <a:cubicBezTo>
                    <a:pt x="266967" y="370527"/>
                    <a:pt x="257861" y="371797"/>
                    <a:pt x="247928" y="371797"/>
                  </a:cubicBezTo>
                  <a:cubicBezTo>
                    <a:pt x="223096" y="371797"/>
                    <a:pt x="199091" y="370527"/>
                    <a:pt x="174259" y="369257"/>
                  </a:cubicBezTo>
                  <a:cubicBezTo>
                    <a:pt x="159359" y="367987"/>
                    <a:pt x="144460" y="366717"/>
                    <a:pt x="130388" y="365447"/>
                  </a:cubicBezTo>
                  <a:cubicBezTo>
                    <a:pt x="103900" y="364177"/>
                    <a:pt x="77412" y="362907"/>
                    <a:pt x="48260" y="362907"/>
                  </a:cubicBezTo>
                  <a:cubicBezTo>
                    <a:pt x="38100" y="362907"/>
                    <a:pt x="29210" y="362907"/>
                    <a:pt x="19050" y="361637"/>
                  </a:cubicBezTo>
                  <a:cubicBezTo>
                    <a:pt x="10160" y="360367"/>
                    <a:pt x="5080" y="354017"/>
                    <a:pt x="7620" y="345127"/>
                  </a:cubicBezTo>
                  <a:cubicBezTo>
                    <a:pt x="16510" y="313474"/>
                    <a:pt x="12700" y="308488"/>
                    <a:pt x="11430" y="303304"/>
                  </a:cubicBezTo>
                  <a:cubicBezTo>
                    <a:pt x="10160" y="292735"/>
                    <a:pt x="6350" y="282366"/>
                    <a:pt x="7620" y="271798"/>
                  </a:cubicBezTo>
                  <a:cubicBezTo>
                    <a:pt x="5080" y="258637"/>
                    <a:pt x="0" y="95721"/>
                    <a:pt x="7620" y="82361"/>
                  </a:cubicBezTo>
                  <a:cubicBezTo>
                    <a:pt x="8890" y="79769"/>
                    <a:pt x="7620" y="76977"/>
                    <a:pt x="8890" y="74385"/>
                  </a:cubicBezTo>
                  <a:cubicBezTo>
                    <a:pt x="10160" y="70197"/>
                    <a:pt x="12700" y="65611"/>
                    <a:pt x="13970" y="44450"/>
                  </a:cubicBezTo>
                  <a:cubicBezTo>
                    <a:pt x="13970" y="41910"/>
                    <a:pt x="15240" y="39370"/>
                    <a:pt x="16510" y="38100"/>
                  </a:cubicBezTo>
                  <a:cubicBezTo>
                    <a:pt x="38100" y="35560"/>
                    <a:pt x="56718" y="30480"/>
                    <a:pt x="69962" y="29210"/>
                  </a:cubicBezTo>
                  <a:cubicBezTo>
                    <a:pt x="92312" y="25400"/>
                    <a:pt x="114661" y="22860"/>
                    <a:pt x="137838" y="20320"/>
                  </a:cubicBezTo>
                  <a:cubicBezTo>
                    <a:pt x="153565" y="17780"/>
                    <a:pt x="169292" y="16510"/>
                    <a:pt x="184192" y="13970"/>
                  </a:cubicBezTo>
                  <a:cubicBezTo>
                    <a:pt x="199091" y="11430"/>
                    <a:pt x="214819" y="8890"/>
                    <a:pt x="229718" y="8890"/>
                  </a:cubicBezTo>
                  <a:cubicBezTo>
                    <a:pt x="246273" y="7620"/>
                    <a:pt x="262828" y="10160"/>
                    <a:pt x="279383" y="8890"/>
                  </a:cubicBezTo>
                  <a:cubicBezTo>
                    <a:pt x="300077" y="8890"/>
                    <a:pt x="675047" y="6350"/>
                    <a:pt x="695741" y="5080"/>
                  </a:cubicBezTo>
                  <a:cubicBezTo>
                    <a:pt x="715607" y="3810"/>
                    <a:pt x="735473" y="2540"/>
                    <a:pt x="756166" y="2540"/>
                  </a:cubicBezTo>
                  <a:cubicBezTo>
                    <a:pt x="790104" y="1270"/>
                    <a:pt x="823214" y="0"/>
                    <a:pt x="857152" y="0"/>
                  </a:cubicBezTo>
                  <a:cubicBezTo>
                    <a:pt x="871224" y="0"/>
                    <a:pt x="886123" y="2540"/>
                    <a:pt x="900195" y="2540"/>
                  </a:cubicBezTo>
                  <a:cubicBezTo>
                    <a:pt x="939099" y="3810"/>
                    <a:pt x="978831" y="5080"/>
                    <a:pt x="1017735" y="7620"/>
                  </a:cubicBezTo>
                  <a:cubicBezTo>
                    <a:pt x="1038429" y="8890"/>
                    <a:pt x="1059123" y="12700"/>
                    <a:pt x="1079816" y="16510"/>
                  </a:cubicBezTo>
                  <a:cubicBezTo>
                    <a:pt x="1084783" y="16510"/>
                    <a:pt x="1089749" y="16510"/>
                    <a:pt x="1093888" y="16510"/>
                  </a:cubicBezTo>
                  <a:cubicBezTo>
                    <a:pt x="1103509" y="17780"/>
                    <a:pt x="1112399" y="20320"/>
                    <a:pt x="1122559" y="21590"/>
                  </a:cubicBezTo>
                  <a:close/>
                  <a:moveTo>
                    <a:pt x="1132719" y="357827"/>
                  </a:moveTo>
                  <a:cubicBezTo>
                    <a:pt x="1133989" y="341317"/>
                    <a:pt x="1135259" y="328617"/>
                    <a:pt x="1135259" y="315917"/>
                  </a:cubicBezTo>
                  <a:cubicBezTo>
                    <a:pt x="1133989" y="302506"/>
                    <a:pt x="1132719" y="291938"/>
                    <a:pt x="1132719" y="280571"/>
                  </a:cubicBezTo>
                  <a:cubicBezTo>
                    <a:pt x="1132719" y="275387"/>
                    <a:pt x="1135259" y="270202"/>
                    <a:pt x="1133989" y="265018"/>
                  </a:cubicBezTo>
                  <a:cubicBezTo>
                    <a:pt x="1133989" y="260232"/>
                    <a:pt x="1132719" y="255247"/>
                    <a:pt x="1131450" y="250461"/>
                  </a:cubicBezTo>
                  <a:cubicBezTo>
                    <a:pt x="1126369" y="243083"/>
                    <a:pt x="1114939" y="90337"/>
                    <a:pt x="1114939" y="82959"/>
                  </a:cubicBezTo>
                  <a:cubicBezTo>
                    <a:pt x="1112400" y="76778"/>
                    <a:pt x="1109859" y="70397"/>
                    <a:pt x="1107319" y="63500"/>
                  </a:cubicBezTo>
                  <a:cubicBezTo>
                    <a:pt x="1106050" y="44450"/>
                    <a:pt x="1104779" y="43180"/>
                    <a:pt x="1091405" y="41910"/>
                  </a:cubicBezTo>
                  <a:cubicBezTo>
                    <a:pt x="1088922" y="41910"/>
                    <a:pt x="1087266" y="41910"/>
                    <a:pt x="1084783" y="40640"/>
                  </a:cubicBezTo>
                  <a:cubicBezTo>
                    <a:pt x="1064089" y="36830"/>
                    <a:pt x="1042568" y="31750"/>
                    <a:pt x="1021874" y="30480"/>
                  </a:cubicBezTo>
                  <a:cubicBezTo>
                    <a:pt x="971381" y="26670"/>
                    <a:pt x="920061" y="25400"/>
                    <a:pt x="869568" y="22860"/>
                  </a:cubicBezTo>
                  <a:cubicBezTo>
                    <a:pt x="862118" y="22860"/>
                    <a:pt x="853841" y="22860"/>
                    <a:pt x="846391" y="22860"/>
                  </a:cubicBezTo>
                  <a:cubicBezTo>
                    <a:pt x="833975" y="22860"/>
                    <a:pt x="821559" y="22860"/>
                    <a:pt x="809970" y="22860"/>
                  </a:cubicBezTo>
                  <a:cubicBezTo>
                    <a:pt x="783482" y="22860"/>
                    <a:pt x="756994" y="22860"/>
                    <a:pt x="731334" y="24130"/>
                  </a:cubicBezTo>
                  <a:cubicBezTo>
                    <a:pt x="708985" y="25400"/>
                    <a:pt x="332359" y="29210"/>
                    <a:pt x="310010" y="29210"/>
                  </a:cubicBezTo>
                  <a:cubicBezTo>
                    <a:pt x="273589" y="29210"/>
                    <a:pt x="237168" y="26670"/>
                    <a:pt x="200747" y="33020"/>
                  </a:cubicBezTo>
                  <a:cubicBezTo>
                    <a:pt x="181709" y="36830"/>
                    <a:pt x="163498" y="36830"/>
                    <a:pt x="145288" y="38100"/>
                  </a:cubicBezTo>
                  <a:cubicBezTo>
                    <a:pt x="113833" y="41910"/>
                    <a:pt x="82379" y="45720"/>
                    <a:pt x="49530" y="50800"/>
                  </a:cubicBezTo>
                  <a:cubicBezTo>
                    <a:pt x="36830" y="50800"/>
                    <a:pt x="34290" y="53340"/>
                    <a:pt x="33020" y="65013"/>
                  </a:cubicBezTo>
                  <a:cubicBezTo>
                    <a:pt x="31750" y="68602"/>
                    <a:pt x="31750" y="72191"/>
                    <a:pt x="30480" y="75781"/>
                  </a:cubicBezTo>
                  <a:cubicBezTo>
                    <a:pt x="29210" y="81763"/>
                    <a:pt x="26670" y="87546"/>
                    <a:pt x="25400" y="93528"/>
                  </a:cubicBezTo>
                  <a:cubicBezTo>
                    <a:pt x="20320" y="99909"/>
                    <a:pt x="26670" y="255845"/>
                    <a:pt x="29210" y="262226"/>
                  </a:cubicBezTo>
                  <a:cubicBezTo>
                    <a:pt x="29210" y="269006"/>
                    <a:pt x="29210" y="275985"/>
                    <a:pt x="30480" y="282765"/>
                  </a:cubicBezTo>
                  <a:cubicBezTo>
                    <a:pt x="30480" y="287750"/>
                    <a:pt x="33020" y="292735"/>
                    <a:pt x="33020" y="297720"/>
                  </a:cubicBezTo>
                  <a:cubicBezTo>
                    <a:pt x="33020" y="303104"/>
                    <a:pt x="33020" y="308488"/>
                    <a:pt x="31750" y="315917"/>
                  </a:cubicBezTo>
                  <a:cubicBezTo>
                    <a:pt x="31750" y="319727"/>
                    <a:pt x="31750" y="322267"/>
                    <a:pt x="31750" y="326077"/>
                  </a:cubicBezTo>
                  <a:cubicBezTo>
                    <a:pt x="31750" y="336237"/>
                    <a:pt x="35560" y="340047"/>
                    <a:pt x="44450" y="340047"/>
                  </a:cubicBezTo>
                  <a:cubicBezTo>
                    <a:pt x="58374" y="340047"/>
                    <a:pt x="69962" y="341317"/>
                    <a:pt x="80723" y="341317"/>
                  </a:cubicBezTo>
                  <a:cubicBezTo>
                    <a:pt x="96450" y="341317"/>
                    <a:pt x="113005" y="338777"/>
                    <a:pt x="128733" y="341317"/>
                  </a:cubicBezTo>
                  <a:cubicBezTo>
                    <a:pt x="154393" y="345127"/>
                    <a:pt x="180053" y="347667"/>
                    <a:pt x="205713" y="346397"/>
                  </a:cubicBezTo>
                  <a:cubicBezTo>
                    <a:pt x="222268" y="345127"/>
                    <a:pt x="237995" y="347667"/>
                    <a:pt x="254550" y="347667"/>
                  </a:cubicBezTo>
                  <a:cubicBezTo>
                    <a:pt x="278555" y="347667"/>
                    <a:pt x="302560" y="346397"/>
                    <a:pt x="326565" y="347667"/>
                  </a:cubicBezTo>
                  <a:cubicBezTo>
                    <a:pt x="362158" y="348937"/>
                    <a:pt x="752856" y="338777"/>
                    <a:pt x="789276" y="341317"/>
                  </a:cubicBezTo>
                  <a:cubicBezTo>
                    <a:pt x="805004" y="342587"/>
                    <a:pt x="820731" y="343857"/>
                    <a:pt x="835630" y="343857"/>
                  </a:cubicBezTo>
                  <a:cubicBezTo>
                    <a:pt x="862946" y="346397"/>
                    <a:pt x="889434" y="342587"/>
                    <a:pt x="916750" y="346397"/>
                  </a:cubicBezTo>
                  <a:cubicBezTo>
                    <a:pt x="939099" y="348937"/>
                    <a:pt x="961448" y="348937"/>
                    <a:pt x="983798" y="351477"/>
                  </a:cubicBezTo>
                  <a:cubicBezTo>
                    <a:pt x="1016908" y="355287"/>
                    <a:pt x="1050017" y="357827"/>
                    <a:pt x="1083127" y="359097"/>
                  </a:cubicBezTo>
                  <a:cubicBezTo>
                    <a:pt x="1095544" y="359097"/>
                    <a:pt x="1112399" y="357827"/>
                    <a:pt x="1132719" y="357827"/>
                  </a:cubicBezTo>
                  <a:close/>
                </a:path>
              </a:pathLst>
            </a:custGeom>
            <a:solidFill>
              <a:srgbClr val="ABDEE6"/>
            </a:solidFill>
          </p:spPr>
        </p:sp>
      </p:grpSp>
      <p:sp>
        <p:nvSpPr>
          <p:cNvPr id="13" name="TextBox 8"/>
          <p:cNvSpPr txBox="1"/>
          <p:nvPr/>
        </p:nvSpPr>
        <p:spPr>
          <a:xfrm>
            <a:off x="6233051" y="3121126"/>
            <a:ext cx="5755338" cy="1565813"/>
          </a:xfrm>
          <a:prstGeom prst="rect">
            <a:avLst/>
          </a:prstGeom>
        </p:spPr>
        <p:txBody>
          <a:bodyPr wrap="square" lIns="0" tIns="0" rIns="0" bIns="0" rtlCol="0" anchor="t">
            <a:spAutoFit/>
          </a:bodyPr>
          <a:lstStyle/>
          <a:p>
            <a:pPr algn="ctr">
              <a:lnSpc>
                <a:spcPts val="12999"/>
              </a:lnSpc>
              <a:spcBef>
                <a:spcPct val="0"/>
              </a:spcBef>
            </a:pPr>
            <a:r>
              <a:rPr lang="vi-VN" sz="9600" b="1" dirty="0" smtClean="0">
                <a:solidFill>
                  <a:srgbClr val="E17795"/>
                </a:solidFill>
              </a:rPr>
              <a:t>ĐỌC</a:t>
            </a:r>
            <a:endParaRPr lang="en-US" sz="9600" b="1" u="none" dirty="0">
              <a:solidFill>
                <a:srgbClr val="E17795"/>
              </a:solidFill>
            </a:endParaRPr>
          </a:p>
        </p:txBody>
      </p:sp>
      <p:pic>
        <p:nvPicPr>
          <p:cNvPr id="14" name="Picture 13"/>
          <p:cNvPicPr>
            <a:picLocks noChangeAspect="1"/>
          </p:cNvPicPr>
          <p:nvPr/>
        </p:nvPicPr>
        <p:blipFill rotWithShape="1">
          <a:blip r:embed="rId14" cstate="print">
            <a:extLst>
              <a:ext uri="{28A0092B-C50C-407E-A947-70E740481C1C}">
                <a14:useLocalDpi xmlns:a14="http://schemas.microsoft.com/office/drawing/2010/main" val="0"/>
              </a:ext>
            </a:extLst>
          </a:blip>
          <a:srcRect l="8265" t="7432" r="9990" b="9584"/>
          <a:stretch/>
        </p:blipFill>
        <p:spPr>
          <a:xfrm>
            <a:off x="6351737" y="5295900"/>
            <a:ext cx="5517965" cy="4147561"/>
          </a:xfrm>
          <a:prstGeom prst="rect">
            <a:avLst/>
          </a:prstGeom>
        </p:spPr>
      </p:pic>
    </p:spTree>
    <p:extLst>
      <p:ext uri="{BB962C8B-B14F-4D97-AF65-F5344CB8AC3E}">
        <p14:creationId xmlns:p14="http://schemas.microsoft.com/office/powerpoint/2010/main" val="30139817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852612" flipH="1">
            <a:off x="17209482" y="7366132"/>
            <a:ext cx="1213663" cy="355652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2996" y="1469335"/>
            <a:ext cx="1945506" cy="44746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2996" y="5584135"/>
            <a:ext cx="1945506" cy="44746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459200" y="8420100"/>
            <a:ext cx="1027042" cy="1604753"/>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12807" t="6582"/>
          <a:stretch>
            <a:fillRect/>
          </a:stretch>
        </p:blipFill>
        <p:spPr>
          <a:xfrm rot="5400000">
            <a:off x="16059080" y="17588"/>
            <a:ext cx="2246507" cy="2211332"/>
          </a:xfrm>
          <a:prstGeom prst="rect">
            <a:avLst/>
          </a:prstGeom>
        </p:spPr>
      </p:pic>
      <p:sp>
        <p:nvSpPr>
          <p:cNvPr id="16" name="TextBox 15"/>
          <p:cNvSpPr txBox="1"/>
          <p:nvPr/>
        </p:nvSpPr>
        <p:spPr>
          <a:xfrm>
            <a:off x="6179988" y="844443"/>
            <a:ext cx="5029200" cy="830997"/>
          </a:xfrm>
          <a:prstGeom prst="rect">
            <a:avLst/>
          </a:prstGeom>
          <a:noFill/>
        </p:spPr>
        <p:txBody>
          <a:bodyPr wrap="square" rtlCol="0">
            <a:spAutoFit/>
          </a:bodyPr>
          <a:lstStyle/>
          <a:p>
            <a:pPr algn="ctr"/>
            <a:r>
              <a:rPr lang="vi-VN" sz="4800" b="1" dirty="0" smtClean="0">
                <a:solidFill>
                  <a:srgbClr val="FF0000"/>
                </a:solidFill>
              </a:rPr>
              <a:t>TIẾNG VƯỜN</a:t>
            </a:r>
            <a:endParaRPr lang="en-US" sz="4800" b="1" dirty="0">
              <a:solidFill>
                <a:srgbClr val="FF0000"/>
              </a:solidFill>
            </a:endParaRPr>
          </a:p>
        </p:txBody>
      </p:sp>
      <p:sp>
        <p:nvSpPr>
          <p:cNvPr id="17" name="TextBox 16"/>
          <p:cNvSpPr txBox="1"/>
          <p:nvPr/>
        </p:nvSpPr>
        <p:spPr>
          <a:xfrm>
            <a:off x="1533322" y="1705388"/>
            <a:ext cx="15087600" cy="7255832"/>
          </a:xfrm>
          <a:prstGeom prst="rect">
            <a:avLst/>
          </a:prstGeom>
          <a:noFill/>
        </p:spPr>
        <p:txBody>
          <a:bodyPr wrap="square" rtlCol="0">
            <a:spAutoFit/>
          </a:bodyPr>
          <a:lstStyle/>
          <a:p>
            <a:pPr marL="342900" indent="-342900" algn="just">
              <a:lnSpc>
                <a:spcPct val="175000"/>
              </a:lnSpc>
              <a:buAutoNum type="arabicPeriod"/>
            </a:pPr>
            <a:r>
              <a:rPr lang="vi-VN" sz="3800" dirty="0" smtClean="0"/>
              <a:t>Mùa xuân về lúc nòa không rõ. Tôi nghe tiếng vườn gọi.</a:t>
            </a:r>
          </a:p>
          <a:p>
            <a:pPr marL="342900" indent="-342900" algn="just">
              <a:lnSpc>
                <a:spcPct val="175000"/>
              </a:lnSpc>
              <a:buAutoNum type="arabicPeriod"/>
            </a:pPr>
            <a:r>
              <a:rPr lang="vi-VN" sz="3800" dirty="0" smtClean="0"/>
              <a:t>Trong vườn, cây muỗm khoe chùm hoa mới. Hoa muỗm tua tủa trổ thẳng lên trời. Hoa nhài trắng xóa bên vại nước. Những bông nhài trắng một màu trắng tinh khôi, hương thơm ngạt ngào. Khi hoa nhài nở, hoa bưởi cũng đua nhau nở rộ. Từng chùm hoa bưởi, cánh trắng chẳng kém hoa nhài, nhưng lại có những tua nhị vàng như những bông thủy tiên thu nhỏ.</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arn(inVertical)">
                                      <p:cBhvr>
                                        <p:cTn id="1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852612" flipH="1">
            <a:off x="17458581" y="7898620"/>
            <a:ext cx="1022675" cy="299684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2996" y="1469335"/>
            <a:ext cx="1945506" cy="44746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2996" y="5584135"/>
            <a:ext cx="1945506" cy="44746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43668" y="8719090"/>
            <a:ext cx="865320" cy="1352062"/>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12807" t="6582"/>
          <a:stretch>
            <a:fillRect/>
          </a:stretch>
        </p:blipFill>
        <p:spPr>
          <a:xfrm rot="5400000">
            <a:off x="16059080" y="17588"/>
            <a:ext cx="2246507" cy="2211332"/>
          </a:xfrm>
          <a:prstGeom prst="rect">
            <a:avLst/>
          </a:prstGeom>
        </p:spPr>
      </p:pic>
      <p:sp>
        <p:nvSpPr>
          <p:cNvPr id="16" name="TextBox 15"/>
          <p:cNvSpPr txBox="1"/>
          <p:nvPr/>
        </p:nvSpPr>
        <p:spPr>
          <a:xfrm>
            <a:off x="6179988" y="844443"/>
            <a:ext cx="5029200" cy="830997"/>
          </a:xfrm>
          <a:prstGeom prst="rect">
            <a:avLst/>
          </a:prstGeom>
          <a:noFill/>
        </p:spPr>
        <p:txBody>
          <a:bodyPr wrap="square" rtlCol="0">
            <a:spAutoFit/>
          </a:bodyPr>
          <a:lstStyle/>
          <a:p>
            <a:pPr algn="ctr"/>
            <a:r>
              <a:rPr lang="vi-VN" sz="4800" b="1" dirty="0" smtClean="0">
                <a:solidFill>
                  <a:srgbClr val="FF0000"/>
                </a:solidFill>
              </a:rPr>
              <a:t>TIẾNG VƯỜN</a:t>
            </a:r>
            <a:endParaRPr lang="en-US" sz="4800" b="1" dirty="0">
              <a:solidFill>
                <a:srgbClr val="FF0000"/>
              </a:solidFill>
            </a:endParaRPr>
          </a:p>
        </p:txBody>
      </p:sp>
      <p:sp>
        <p:nvSpPr>
          <p:cNvPr id="17" name="TextBox 16"/>
          <p:cNvSpPr txBox="1"/>
          <p:nvPr/>
        </p:nvSpPr>
        <p:spPr>
          <a:xfrm>
            <a:off x="1533322" y="1705388"/>
            <a:ext cx="15087600" cy="3162404"/>
          </a:xfrm>
          <a:prstGeom prst="rect">
            <a:avLst/>
          </a:prstGeom>
          <a:noFill/>
        </p:spPr>
        <p:txBody>
          <a:bodyPr wrap="square" rtlCol="0">
            <a:spAutoFit/>
          </a:bodyPr>
          <a:lstStyle/>
          <a:p>
            <a:pPr algn="just">
              <a:lnSpc>
                <a:spcPct val="175000"/>
              </a:lnSpc>
            </a:pPr>
            <a:r>
              <a:rPr lang="vi-VN" sz="3800" dirty="0" smtClean="0"/>
              <a:t>3. Nhưng ấn tượng nhất là những tán xoan. Cả mùa đông phơi thân cành khô cong trước gió lạnh, vậy mà hơi xuân vừa chớm đến, trên những cành cây khô ấy bỗng vỡ òa ra những chùm lộc biếc.</a:t>
            </a:r>
            <a:endParaRPr lang="en-US" sz="3800" dirty="0"/>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205" y="5773692"/>
            <a:ext cx="4113613" cy="3006813"/>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29849" y="5527717"/>
            <a:ext cx="4013674" cy="3252788"/>
          </a:xfrm>
          <a:prstGeom prst="rect">
            <a:avLst/>
          </a:prstGeom>
        </p:spPr>
      </p:pic>
      <p:pic>
        <p:nvPicPr>
          <p:cNvPr id="5" name="Pictur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47266" y="5372100"/>
            <a:ext cx="3470225" cy="3186113"/>
          </a:xfrm>
          <a:prstGeom prst="rect">
            <a:avLst/>
          </a:prstGeom>
        </p:spPr>
      </p:pic>
      <p:pic>
        <p:nvPicPr>
          <p:cNvPr id="6" name="Pictur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497090" y="5653063"/>
            <a:ext cx="4020997" cy="3127442"/>
          </a:xfrm>
          <a:prstGeom prst="rect">
            <a:avLst/>
          </a:prstGeom>
        </p:spPr>
      </p:pic>
    </p:spTree>
    <p:extLst>
      <p:ext uri="{BB962C8B-B14F-4D97-AF65-F5344CB8AC3E}">
        <p14:creationId xmlns:p14="http://schemas.microsoft.com/office/powerpoint/2010/main" val="41492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852612" flipH="1">
            <a:off x="17458581" y="7898620"/>
            <a:ext cx="1022675" cy="299684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2996" y="1469335"/>
            <a:ext cx="1945506" cy="44746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2996" y="5584135"/>
            <a:ext cx="1945506" cy="44746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43668" y="8719090"/>
            <a:ext cx="865320" cy="1352062"/>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12807" t="6582"/>
          <a:stretch>
            <a:fillRect/>
          </a:stretch>
        </p:blipFill>
        <p:spPr>
          <a:xfrm rot="5400000">
            <a:off x="16059080" y="17588"/>
            <a:ext cx="2246507" cy="2211332"/>
          </a:xfrm>
          <a:prstGeom prst="rect">
            <a:avLst/>
          </a:prstGeom>
        </p:spPr>
      </p:pic>
      <p:sp>
        <p:nvSpPr>
          <p:cNvPr id="16" name="TextBox 15"/>
          <p:cNvSpPr txBox="1"/>
          <p:nvPr/>
        </p:nvSpPr>
        <p:spPr>
          <a:xfrm>
            <a:off x="6179988" y="862071"/>
            <a:ext cx="5029200" cy="830997"/>
          </a:xfrm>
          <a:prstGeom prst="rect">
            <a:avLst/>
          </a:prstGeom>
          <a:noFill/>
        </p:spPr>
        <p:txBody>
          <a:bodyPr wrap="square" rtlCol="0">
            <a:spAutoFit/>
          </a:bodyPr>
          <a:lstStyle/>
          <a:p>
            <a:pPr algn="ctr"/>
            <a:r>
              <a:rPr lang="vi-VN" sz="4800" b="1" dirty="0" smtClean="0">
                <a:solidFill>
                  <a:srgbClr val="FF0000"/>
                </a:solidFill>
              </a:rPr>
              <a:t>TIẾNG VƯỜN</a:t>
            </a:r>
            <a:endParaRPr lang="en-US" sz="4800" b="1" dirty="0">
              <a:solidFill>
                <a:srgbClr val="FF0000"/>
              </a:solidFill>
            </a:endParaRPr>
          </a:p>
        </p:txBody>
      </p:sp>
      <p:sp>
        <p:nvSpPr>
          <p:cNvPr id="17" name="TextBox 16"/>
          <p:cNvSpPr txBox="1"/>
          <p:nvPr/>
        </p:nvSpPr>
        <p:spPr>
          <a:xfrm>
            <a:off x="1977788" y="1916801"/>
            <a:ext cx="14662468" cy="4939814"/>
          </a:xfrm>
          <a:prstGeom prst="rect">
            <a:avLst/>
          </a:prstGeom>
          <a:noFill/>
        </p:spPr>
        <p:txBody>
          <a:bodyPr wrap="square" rtlCol="0">
            <a:spAutoFit/>
          </a:bodyPr>
          <a:lstStyle/>
          <a:p>
            <a:pPr algn="just">
              <a:lnSpc>
                <a:spcPct val="175000"/>
              </a:lnSpc>
            </a:pPr>
            <a:r>
              <a:rPr lang="vi-VN" sz="3800" dirty="0" smtClean="0"/>
              <a:t>4. Trong những tán lá cây vườn, chim vành khuyên lích chích tìm sâu trong bụi chanh. Những cánh ong mật quay tít trên chùm hoa bưởi. Đàn chào mào ríu rít trên các cành xoan, vừa ở vườn này đã bay sang vườn khác.</a:t>
            </a:r>
          </a:p>
          <a:p>
            <a:pPr algn="r">
              <a:lnSpc>
                <a:spcPct val="175000"/>
              </a:lnSpc>
            </a:pPr>
            <a:r>
              <a:rPr lang="vi-VN" sz="2800" dirty="0" smtClean="0"/>
              <a:t>Theo NGÔ VĂN PHÚ</a:t>
            </a:r>
            <a:endParaRPr lang="en-US" sz="2800" dirty="0"/>
          </a:p>
        </p:txBody>
      </p:sp>
    </p:spTree>
    <p:extLst>
      <p:ext uri="{BB962C8B-B14F-4D97-AF65-F5344CB8AC3E}">
        <p14:creationId xmlns:p14="http://schemas.microsoft.com/office/powerpoint/2010/main" val="37925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901509">
            <a:off x="-127294" y="-1307915"/>
            <a:ext cx="2526926" cy="3902589"/>
          </a:xfrm>
          <a:prstGeom prst="rect">
            <a:avLst/>
          </a:prstGeom>
        </p:spPr>
      </p:pic>
      <p:sp>
        <p:nvSpPr>
          <p:cNvPr id="10" name="TextBox 10"/>
          <p:cNvSpPr txBox="1"/>
          <p:nvPr/>
        </p:nvSpPr>
        <p:spPr>
          <a:xfrm>
            <a:off x="4495800" y="1181100"/>
            <a:ext cx="8800303" cy="1184299"/>
          </a:xfrm>
          <a:prstGeom prst="rect">
            <a:avLst/>
          </a:prstGeom>
        </p:spPr>
        <p:txBody>
          <a:bodyPr lIns="0" tIns="0" rIns="0" bIns="0" rtlCol="0" anchor="t">
            <a:spAutoFit/>
          </a:bodyPr>
          <a:lstStyle/>
          <a:p>
            <a:pPr marL="0" lvl="1" indent="0" algn="ctr">
              <a:lnSpc>
                <a:spcPts val="10400"/>
              </a:lnSpc>
              <a:spcBef>
                <a:spcPct val="0"/>
              </a:spcBef>
            </a:pPr>
            <a:r>
              <a:rPr lang="vi-VN" sz="5600" b="1" dirty="0" smtClean="0">
                <a:solidFill>
                  <a:srgbClr val="E17795"/>
                </a:solidFill>
              </a:rPr>
              <a:t>CHÚ THÍCH</a:t>
            </a:r>
            <a:endParaRPr lang="en-US" sz="5600" b="1" u="none" dirty="0">
              <a:solidFill>
                <a:srgbClr val="E17795"/>
              </a:solidFill>
            </a:endParaRPr>
          </a:p>
        </p:txBody>
      </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80052"/>
          <a:stretch>
            <a:fillRect/>
          </a:stretch>
        </p:blipFill>
        <p:spPr>
          <a:xfrm>
            <a:off x="-85614" y="8951947"/>
            <a:ext cx="18459227" cy="1335053"/>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901509">
            <a:off x="15888368" y="-1307915"/>
            <a:ext cx="2526926" cy="3902589"/>
          </a:xfrm>
          <a:prstGeom prst="rect">
            <a:avLst/>
          </a:prstGeom>
        </p:spPr>
      </p:pic>
      <p:sp>
        <p:nvSpPr>
          <p:cNvPr id="18" name="TextBox 17"/>
          <p:cNvSpPr txBox="1"/>
          <p:nvPr/>
        </p:nvSpPr>
        <p:spPr>
          <a:xfrm>
            <a:off x="571499" y="2613661"/>
            <a:ext cx="17145000" cy="5262979"/>
          </a:xfrm>
          <a:prstGeom prst="rect">
            <a:avLst/>
          </a:prstGeom>
          <a:noFill/>
        </p:spPr>
        <p:txBody>
          <a:bodyPr wrap="square" rtlCol="0">
            <a:spAutoFit/>
          </a:bodyPr>
          <a:lstStyle/>
          <a:p>
            <a:pPr marL="571500" indent="-571500">
              <a:lnSpc>
                <a:spcPct val="200000"/>
              </a:lnSpc>
              <a:buFont typeface="Wingdings" panose="05000000000000000000" pitchFamily="2" charset="2"/>
              <a:buChar char="§"/>
            </a:pPr>
            <a:r>
              <a:rPr lang="vi-VN" sz="4200" b="1" dirty="0" smtClean="0"/>
              <a:t>Muỗm: </a:t>
            </a:r>
            <a:r>
              <a:rPr lang="vi-VN" sz="4200" dirty="0" smtClean="0"/>
              <a:t>cây cùng loại với xoài, quả giống quả xoài nhưng nhỏ hơn.</a:t>
            </a:r>
          </a:p>
          <a:p>
            <a:pPr marL="571500" indent="-571500">
              <a:lnSpc>
                <a:spcPct val="200000"/>
              </a:lnSpc>
              <a:buFont typeface="Wingdings" panose="05000000000000000000" pitchFamily="2" charset="2"/>
              <a:buChar char="§"/>
            </a:pPr>
            <a:r>
              <a:rPr lang="vi-VN" sz="4200" b="1" dirty="0" smtClean="0"/>
              <a:t>Tua tủa: </a:t>
            </a:r>
            <a:r>
              <a:rPr lang="vi-VN" sz="4200" dirty="0" smtClean="0"/>
              <a:t>từ gợi tả dáng chĩa ra không đều của nhiều vật cứng, nhọn.</a:t>
            </a:r>
          </a:p>
          <a:p>
            <a:pPr marL="571500" indent="-571500">
              <a:lnSpc>
                <a:spcPct val="200000"/>
              </a:lnSpc>
              <a:buFont typeface="Wingdings" panose="05000000000000000000" pitchFamily="2" charset="2"/>
              <a:buChar char="§"/>
            </a:pPr>
            <a:r>
              <a:rPr lang="vi-VN" sz="4200" b="1" dirty="0" smtClean="0"/>
              <a:t>Tinh khôi: </a:t>
            </a:r>
            <a:r>
              <a:rPr lang="vi-VN" sz="4200" dirty="0" smtClean="0"/>
              <a:t>hoàn toàn tinh khiết, thuần một tính chất nào đó, tạo cảm giác tươi đẹp.</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3"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271" r="7259" b="62451"/>
          <a:stretch>
            <a:fillRect/>
          </a:stretch>
        </p:blipFill>
        <p:spPr>
          <a:xfrm rot="-10800000">
            <a:off x="14524311" y="0"/>
            <a:ext cx="3763689" cy="34365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8028" b="13083"/>
          <a:stretch>
            <a:fillRect/>
          </a:stretch>
        </p:blipFill>
        <p:spPr>
          <a:xfrm rot="-5400000" flipV="1">
            <a:off x="256003" y="-256003"/>
            <a:ext cx="3436516" cy="394852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1028700"/>
            <a:ext cx="1834499" cy="168544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36733" y="1213990"/>
            <a:ext cx="999366" cy="100853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14719776" y="747289"/>
            <a:ext cx="2539524" cy="1730051"/>
          </a:xfrm>
          <a:prstGeom prst="rect">
            <a:avLst/>
          </a:prstGeom>
        </p:spPr>
      </p:pic>
      <p:grpSp>
        <p:nvGrpSpPr>
          <p:cNvPr id="10" name="Group 28"/>
          <p:cNvGrpSpPr/>
          <p:nvPr/>
        </p:nvGrpSpPr>
        <p:grpSpPr>
          <a:xfrm>
            <a:off x="4548814" y="2925239"/>
            <a:ext cx="9144000" cy="2065861"/>
            <a:chOff x="0" y="0"/>
            <a:chExt cx="1150499" cy="376877"/>
          </a:xfrm>
        </p:grpSpPr>
        <p:sp>
          <p:nvSpPr>
            <p:cNvPr id="11" name="Freeform 29"/>
            <p:cNvSpPr/>
            <p:nvPr/>
          </p:nvSpPr>
          <p:spPr>
            <a:xfrm>
              <a:off x="10160" y="16510"/>
              <a:ext cx="1127639" cy="348937"/>
            </a:xfrm>
            <a:custGeom>
              <a:avLst/>
              <a:gdLst/>
              <a:ahLst/>
              <a:cxnLst/>
              <a:rect l="l" t="t" r="r" b="b"/>
              <a:pathLst>
                <a:path w="1127639" h="348937">
                  <a:moveTo>
                    <a:pt x="1127639" y="348937"/>
                  </a:moveTo>
                  <a:lnTo>
                    <a:pt x="0" y="341317"/>
                  </a:lnTo>
                  <a:lnTo>
                    <a:pt x="0" y="134248"/>
                  </a:lnTo>
                  <a:lnTo>
                    <a:pt x="17780" y="19050"/>
                  </a:lnTo>
                  <a:lnTo>
                    <a:pt x="560092" y="0"/>
                  </a:lnTo>
                  <a:lnTo>
                    <a:pt x="1108589" y="5080"/>
                  </a:lnTo>
                  <a:close/>
                </a:path>
              </a:pathLst>
            </a:custGeom>
            <a:solidFill>
              <a:srgbClr val="ABDEE6"/>
            </a:solidFill>
          </p:spPr>
        </p:sp>
        <p:sp>
          <p:nvSpPr>
            <p:cNvPr id="12" name="Freeform 30"/>
            <p:cNvSpPr/>
            <p:nvPr/>
          </p:nvSpPr>
          <p:spPr>
            <a:xfrm>
              <a:off x="-3810" y="0"/>
              <a:ext cx="1156849" cy="375607"/>
            </a:xfrm>
            <a:custGeom>
              <a:avLst/>
              <a:gdLst/>
              <a:ahLst/>
              <a:cxnLst/>
              <a:rect l="l" t="t" r="r" b="b"/>
              <a:pathLst>
                <a:path w="1156849" h="375607">
                  <a:moveTo>
                    <a:pt x="1122559" y="21590"/>
                  </a:moveTo>
                  <a:cubicBezTo>
                    <a:pt x="1123829" y="34290"/>
                    <a:pt x="1123829" y="44450"/>
                    <a:pt x="1125099" y="54610"/>
                  </a:cubicBezTo>
                  <a:cubicBezTo>
                    <a:pt x="1127639" y="68203"/>
                    <a:pt x="1128909" y="73786"/>
                    <a:pt x="1131449" y="79170"/>
                  </a:cubicBezTo>
                  <a:cubicBezTo>
                    <a:pt x="1131449" y="86947"/>
                    <a:pt x="1144149" y="240291"/>
                    <a:pt x="1150499" y="248068"/>
                  </a:cubicBezTo>
                  <a:cubicBezTo>
                    <a:pt x="1156849" y="259833"/>
                    <a:pt x="1153039" y="271798"/>
                    <a:pt x="1153039" y="283563"/>
                  </a:cubicBezTo>
                  <a:cubicBezTo>
                    <a:pt x="1153039" y="293932"/>
                    <a:pt x="1154309" y="303503"/>
                    <a:pt x="1155579" y="314647"/>
                  </a:cubicBezTo>
                  <a:cubicBezTo>
                    <a:pt x="1155579" y="336237"/>
                    <a:pt x="1155579" y="350207"/>
                    <a:pt x="1155579" y="374337"/>
                  </a:cubicBezTo>
                  <a:cubicBezTo>
                    <a:pt x="1132719" y="374337"/>
                    <a:pt x="1112399" y="375607"/>
                    <a:pt x="1093888" y="374337"/>
                  </a:cubicBezTo>
                  <a:cubicBezTo>
                    <a:pt x="1040085" y="369257"/>
                    <a:pt x="985453" y="375607"/>
                    <a:pt x="931649" y="370527"/>
                  </a:cubicBezTo>
                  <a:cubicBezTo>
                    <a:pt x="899367" y="366717"/>
                    <a:pt x="867913" y="369257"/>
                    <a:pt x="835630" y="366717"/>
                  </a:cubicBezTo>
                  <a:cubicBezTo>
                    <a:pt x="820731" y="365447"/>
                    <a:pt x="805831" y="364177"/>
                    <a:pt x="790932" y="362907"/>
                  </a:cubicBezTo>
                  <a:cubicBezTo>
                    <a:pt x="781827" y="362907"/>
                    <a:pt x="773549" y="364177"/>
                    <a:pt x="764444" y="364177"/>
                  </a:cubicBezTo>
                  <a:cubicBezTo>
                    <a:pt x="741267" y="362907"/>
                    <a:pt x="677530" y="364177"/>
                    <a:pt x="654353" y="362907"/>
                  </a:cubicBezTo>
                  <a:cubicBezTo>
                    <a:pt x="637798" y="361637"/>
                    <a:pt x="306699" y="370527"/>
                    <a:pt x="290144" y="369257"/>
                  </a:cubicBezTo>
                  <a:cubicBezTo>
                    <a:pt x="286005" y="369257"/>
                    <a:pt x="281038" y="370527"/>
                    <a:pt x="276900" y="370527"/>
                  </a:cubicBezTo>
                  <a:cubicBezTo>
                    <a:pt x="266967" y="370527"/>
                    <a:pt x="257861" y="371797"/>
                    <a:pt x="247928" y="371797"/>
                  </a:cubicBezTo>
                  <a:cubicBezTo>
                    <a:pt x="223096" y="371797"/>
                    <a:pt x="199091" y="370527"/>
                    <a:pt x="174259" y="369257"/>
                  </a:cubicBezTo>
                  <a:cubicBezTo>
                    <a:pt x="159359" y="367987"/>
                    <a:pt x="144460" y="366717"/>
                    <a:pt x="130388" y="365447"/>
                  </a:cubicBezTo>
                  <a:cubicBezTo>
                    <a:pt x="103900" y="364177"/>
                    <a:pt x="77412" y="362907"/>
                    <a:pt x="48260" y="362907"/>
                  </a:cubicBezTo>
                  <a:cubicBezTo>
                    <a:pt x="38100" y="362907"/>
                    <a:pt x="29210" y="362907"/>
                    <a:pt x="19050" y="361637"/>
                  </a:cubicBezTo>
                  <a:cubicBezTo>
                    <a:pt x="10160" y="360367"/>
                    <a:pt x="5080" y="354017"/>
                    <a:pt x="7620" y="345127"/>
                  </a:cubicBezTo>
                  <a:cubicBezTo>
                    <a:pt x="16510" y="313474"/>
                    <a:pt x="12700" y="308488"/>
                    <a:pt x="11430" y="303304"/>
                  </a:cubicBezTo>
                  <a:cubicBezTo>
                    <a:pt x="10160" y="292735"/>
                    <a:pt x="6350" y="282366"/>
                    <a:pt x="7620" y="271798"/>
                  </a:cubicBezTo>
                  <a:cubicBezTo>
                    <a:pt x="5080" y="258637"/>
                    <a:pt x="0" y="95721"/>
                    <a:pt x="7620" y="82361"/>
                  </a:cubicBezTo>
                  <a:cubicBezTo>
                    <a:pt x="8890" y="79769"/>
                    <a:pt x="7620" y="76977"/>
                    <a:pt x="8890" y="74385"/>
                  </a:cubicBezTo>
                  <a:cubicBezTo>
                    <a:pt x="10160" y="70197"/>
                    <a:pt x="12700" y="65611"/>
                    <a:pt x="13970" y="44450"/>
                  </a:cubicBezTo>
                  <a:cubicBezTo>
                    <a:pt x="13970" y="41910"/>
                    <a:pt x="15240" y="39370"/>
                    <a:pt x="16510" y="38100"/>
                  </a:cubicBezTo>
                  <a:cubicBezTo>
                    <a:pt x="38100" y="35560"/>
                    <a:pt x="56718" y="30480"/>
                    <a:pt x="69962" y="29210"/>
                  </a:cubicBezTo>
                  <a:cubicBezTo>
                    <a:pt x="92312" y="25400"/>
                    <a:pt x="114661" y="22860"/>
                    <a:pt x="137838" y="20320"/>
                  </a:cubicBezTo>
                  <a:cubicBezTo>
                    <a:pt x="153565" y="17780"/>
                    <a:pt x="169292" y="16510"/>
                    <a:pt x="184192" y="13970"/>
                  </a:cubicBezTo>
                  <a:cubicBezTo>
                    <a:pt x="199091" y="11430"/>
                    <a:pt x="214819" y="8890"/>
                    <a:pt x="229718" y="8890"/>
                  </a:cubicBezTo>
                  <a:cubicBezTo>
                    <a:pt x="246273" y="7620"/>
                    <a:pt x="262828" y="10160"/>
                    <a:pt x="279383" y="8890"/>
                  </a:cubicBezTo>
                  <a:cubicBezTo>
                    <a:pt x="300077" y="8890"/>
                    <a:pt x="675047" y="6350"/>
                    <a:pt x="695741" y="5080"/>
                  </a:cubicBezTo>
                  <a:cubicBezTo>
                    <a:pt x="715607" y="3810"/>
                    <a:pt x="735473" y="2540"/>
                    <a:pt x="756166" y="2540"/>
                  </a:cubicBezTo>
                  <a:cubicBezTo>
                    <a:pt x="790104" y="1270"/>
                    <a:pt x="823214" y="0"/>
                    <a:pt x="857152" y="0"/>
                  </a:cubicBezTo>
                  <a:cubicBezTo>
                    <a:pt x="871224" y="0"/>
                    <a:pt x="886123" y="2540"/>
                    <a:pt x="900195" y="2540"/>
                  </a:cubicBezTo>
                  <a:cubicBezTo>
                    <a:pt x="939099" y="3810"/>
                    <a:pt x="978831" y="5080"/>
                    <a:pt x="1017735" y="7620"/>
                  </a:cubicBezTo>
                  <a:cubicBezTo>
                    <a:pt x="1038429" y="8890"/>
                    <a:pt x="1059123" y="12700"/>
                    <a:pt x="1079816" y="16510"/>
                  </a:cubicBezTo>
                  <a:cubicBezTo>
                    <a:pt x="1084783" y="16510"/>
                    <a:pt x="1089749" y="16510"/>
                    <a:pt x="1093888" y="16510"/>
                  </a:cubicBezTo>
                  <a:cubicBezTo>
                    <a:pt x="1103509" y="17780"/>
                    <a:pt x="1112399" y="20320"/>
                    <a:pt x="1122559" y="21590"/>
                  </a:cubicBezTo>
                  <a:close/>
                  <a:moveTo>
                    <a:pt x="1132719" y="357827"/>
                  </a:moveTo>
                  <a:cubicBezTo>
                    <a:pt x="1133989" y="341317"/>
                    <a:pt x="1135259" y="328617"/>
                    <a:pt x="1135259" y="315917"/>
                  </a:cubicBezTo>
                  <a:cubicBezTo>
                    <a:pt x="1133989" y="302506"/>
                    <a:pt x="1132719" y="291938"/>
                    <a:pt x="1132719" y="280571"/>
                  </a:cubicBezTo>
                  <a:cubicBezTo>
                    <a:pt x="1132719" y="275387"/>
                    <a:pt x="1135259" y="270202"/>
                    <a:pt x="1133989" y="265018"/>
                  </a:cubicBezTo>
                  <a:cubicBezTo>
                    <a:pt x="1133989" y="260232"/>
                    <a:pt x="1132719" y="255247"/>
                    <a:pt x="1131450" y="250461"/>
                  </a:cubicBezTo>
                  <a:cubicBezTo>
                    <a:pt x="1126369" y="243083"/>
                    <a:pt x="1114939" y="90337"/>
                    <a:pt x="1114939" y="82959"/>
                  </a:cubicBezTo>
                  <a:cubicBezTo>
                    <a:pt x="1112400" y="76778"/>
                    <a:pt x="1109859" y="70397"/>
                    <a:pt x="1107319" y="63500"/>
                  </a:cubicBezTo>
                  <a:cubicBezTo>
                    <a:pt x="1106050" y="44450"/>
                    <a:pt x="1104779" y="43180"/>
                    <a:pt x="1091405" y="41910"/>
                  </a:cubicBezTo>
                  <a:cubicBezTo>
                    <a:pt x="1088922" y="41910"/>
                    <a:pt x="1087266" y="41910"/>
                    <a:pt x="1084783" y="40640"/>
                  </a:cubicBezTo>
                  <a:cubicBezTo>
                    <a:pt x="1064089" y="36830"/>
                    <a:pt x="1042568" y="31750"/>
                    <a:pt x="1021874" y="30480"/>
                  </a:cubicBezTo>
                  <a:cubicBezTo>
                    <a:pt x="971381" y="26670"/>
                    <a:pt x="920061" y="25400"/>
                    <a:pt x="869568" y="22860"/>
                  </a:cubicBezTo>
                  <a:cubicBezTo>
                    <a:pt x="862118" y="22860"/>
                    <a:pt x="853841" y="22860"/>
                    <a:pt x="846391" y="22860"/>
                  </a:cubicBezTo>
                  <a:cubicBezTo>
                    <a:pt x="833975" y="22860"/>
                    <a:pt x="821559" y="22860"/>
                    <a:pt x="809970" y="22860"/>
                  </a:cubicBezTo>
                  <a:cubicBezTo>
                    <a:pt x="783482" y="22860"/>
                    <a:pt x="756994" y="22860"/>
                    <a:pt x="731334" y="24130"/>
                  </a:cubicBezTo>
                  <a:cubicBezTo>
                    <a:pt x="708985" y="25400"/>
                    <a:pt x="332359" y="29210"/>
                    <a:pt x="310010" y="29210"/>
                  </a:cubicBezTo>
                  <a:cubicBezTo>
                    <a:pt x="273589" y="29210"/>
                    <a:pt x="237168" y="26670"/>
                    <a:pt x="200747" y="33020"/>
                  </a:cubicBezTo>
                  <a:cubicBezTo>
                    <a:pt x="181709" y="36830"/>
                    <a:pt x="163498" y="36830"/>
                    <a:pt x="145288" y="38100"/>
                  </a:cubicBezTo>
                  <a:cubicBezTo>
                    <a:pt x="113833" y="41910"/>
                    <a:pt x="82379" y="45720"/>
                    <a:pt x="49530" y="50800"/>
                  </a:cubicBezTo>
                  <a:cubicBezTo>
                    <a:pt x="36830" y="50800"/>
                    <a:pt x="34290" y="53340"/>
                    <a:pt x="33020" y="65013"/>
                  </a:cubicBezTo>
                  <a:cubicBezTo>
                    <a:pt x="31750" y="68602"/>
                    <a:pt x="31750" y="72191"/>
                    <a:pt x="30480" y="75781"/>
                  </a:cubicBezTo>
                  <a:cubicBezTo>
                    <a:pt x="29210" y="81763"/>
                    <a:pt x="26670" y="87546"/>
                    <a:pt x="25400" y="93528"/>
                  </a:cubicBezTo>
                  <a:cubicBezTo>
                    <a:pt x="20320" y="99909"/>
                    <a:pt x="26670" y="255845"/>
                    <a:pt x="29210" y="262226"/>
                  </a:cubicBezTo>
                  <a:cubicBezTo>
                    <a:pt x="29210" y="269006"/>
                    <a:pt x="29210" y="275985"/>
                    <a:pt x="30480" y="282765"/>
                  </a:cubicBezTo>
                  <a:cubicBezTo>
                    <a:pt x="30480" y="287750"/>
                    <a:pt x="33020" y="292735"/>
                    <a:pt x="33020" y="297720"/>
                  </a:cubicBezTo>
                  <a:cubicBezTo>
                    <a:pt x="33020" y="303104"/>
                    <a:pt x="33020" y="308488"/>
                    <a:pt x="31750" y="315917"/>
                  </a:cubicBezTo>
                  <a:cubicBezTo>
                    <a:pt x="31750" y="319727"/>
                    <a:pt x="31750" y="322267"/>
                    <a:pt x="31750" y="326077"/>
                  </a:cubicBezTo>
                  <a:cubicBezTo>
                    <a:pt x="31750" y="336237"/>
                    <a:pt x="35560" y="340047"/>
                    <a:pt x="44450" y="340047"/>
                  </a:cubicBezTo>
                  <a:cubicBezTo>
                    <a:pt x="58374" y="340047"/>
                    <a:pt x="69962" y="341317"/>
                    <a:pt x="80723" y="341317"/>
                  </a:cubicBezTo>
                  <a:cubicBezTo>
                    <a:pt x="96450" y="341317"/>
                    <a:pt x="113005" y="338777"/>
                    <a:pt x="128733" y="341317"/>
                  </a:cubicBezTo>
                  <a:cubicBezTo>
                    <a:pt x="154393" y="345127"/>
                    <a:pt x="180053" y="347667"/>
                    <a:pt x="205713" y="346397"/>
                  </a:cubicBezTo>
                  <a:cubicBezTo>
                    <a:pt x="222268" y="345127"/>
                    <a:pt x="237995" y="347667"/>
                    <a:pt x="254550" y="347667"/>
                  </a:cubicBezTo>
                  <a:cubicBezTo>
                    <a:pt x="278555" y="347667"/>
                    <a:pt x="302560" y="346397"/>
                    <a:pt x="326565" y="347667"/>
                  </a:cubicBezTo>
                  <a:cubicBezTo>
                    <a:pt x="362158" y="348937"/>
                    <a:pt x="752856" y="338777"/>
                    <a:pt x="789276" y="341317"/>
                  </a:cubicBezTo>
                  <a:cubicBezTo>
                    <a:pt x="805004" y="342587"/>
                    <a:pt x="820731" y="343857"/>
                    <a:pt x="835630" y="343857"/>
                  </a:cubicBezTo>
                  <a:cubicBezTo>
                    <a:pt x="862946" y="346397"/>
                    <a:pt x="889434" y="342587"/>
                    <a:pt x="916750" y="346397"/>
                  </a:cubicBezTo>
                  <a:cubicBezTo>
                    <a:pt x="939099" y="348937"/>
                    <a:pt x="961448" y="348937"/>
                    <a:pt x="983798" y="351477"/>
                  </a:cubicBezTo>
                  <a:cubicBezTo>
                    <a:pt x="1016908" y="355287"/>
                    <a:pt x="1050017" y="357827"/>
                    <a:pt x="1083127" y="359097"/>
                  </a:cubicBezTo>
                  <a:cubicBezTo>
                    <a:pt x="1095544" y="359097"/>
                    <a:pt x="1112399" y="357827"/>
                    <a:pt x="1132719" y="357827"/>
                  </a:cubicBezTo>
                  <a:close/>
                </a:path>
              </a:pathLst>
            </a:custGeom>
            <a:solidFill>
              <a:srgbClr val="ABDEE6"/>
            </a:solidFill>
          </p:spPr>
        </p:sp>
      </p:grpSp>
      <p:sp>
        <p:nvSpPr>
          <p:cNvPr id="13" name="TextBox 8"/>
          <p:cNvSpPr txBox="1"/>
          <p:nvPr/>
        </p:nvSpPr>
        <p:spPr>
          <a:xfrm>
            <a:off x="6233050" y="3121126"/>
            <a:ext cx="6263749" cy="1667123"/>
          </a:xfrm>
          <a:prstGeom prst="rect">
            <a:avLst/>
          </a:prstGeom>
        </p:spPr>
        <p:txBody>
          <a:bodyPr wrap="square" lIns="0" tIns="0" rIns="0" bIns="0" rtlCol="0" anchor="t">
            <a:spAutoFit/>
          </a:bodyPr>
          <a:lstStyle/>
          <a:p>
            <a:pPr algn="ctr">
              <a:lnSpc>
                <a:spcPts val="12999"/>
              </a:lnSpc>
              <a:spcBef>
                <a:spcPct val="0"/>
              </a:spcBef>
            </a:pPr>
            <a:r>
              <a:rPr lang="vi-VN" sz="9600" b="1" dirty="0" smtClean="0">
                <a:solidFill>
                  <a:srgbClr val="E17795"/>
                </a:solidFill>
              </a:rPr>
              <a:t>ĐỌC HIỂU</a:t>
            </a:r>
            <a:endParaRPr lang="en-US" sz="9600" b="1" u="none" dirty="0">
              <a:solidFill>
                <a:srgbClr val="E17795"/>
              </a:solidFill>
            </a:endParaRPr>
          </a:p>
        </p:txBody>
      </p:sp>
      <p:pic>
        <p:nvPicPr>
          <p:cNvPr id="14" name="Picture 13"/>
          <p:cNvPicPr>
            <a:picLocks noChangeAspect="1"/>
          </p:cNvPicPr>
          <p:nvPr/>
        </p:nvPicPr>
        <p:blipFill rotWithShape="1">
          <a:blip r:embed="rId14" cstate="print">
            <a:extLst>
              <a:ext uri="{28A0092B-C50C-407E-A947-70E740481C1C}">
                <a14:useLocalDpi xmlns:a14="http://schemas.microsoft.com/office/drawing/2010/main" val="0"/>
              </a:ext>
            </a:extLst>
          </a:blip>
          <a:srcRect l="8265" t="7432" r="9990" b="9584"/>
          <a:stretch/>
        </p:blipFill>
        <p:spPr>
          <a:xfrm>
            <a:off x="6351737" y="5295900"/>
            <a:ext cx="5517965" cy="4147561"/>
          </a:xfrm>
          <a:prstGeom prst="rect">
            <a:avLst/>
          </a:prstGeom>
        </p:spPr>
      </p:pic>
    </p:spTree>
    <p:extLst>
      <p:ext uri="{BB962C8B-B14F-4D97-AF65-F5344CB8AC3E}">
        <p14:creationId xmlns:p14="http://schemas.microsoft.com/office/powerpoint/2010/main" val="27034944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332048" y="-379152"/>
            <a:ext cx="2002830" cy="33661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089" b="38686"/>
          <a:stretch>
            <a:fillRect/>
          </a:stretch>
        </p:blipFill>
        <p:spPr>
          <a:xfrm>
            <a:off x="0" y="7476200"/>
            <a:ext cx="4745723" cy="28108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9867"/>
          <a:stretch>
            <a:fillRect/>
          </a:stretch>
        </p:blipFill>
        <p:spPr>
          <a:xfrm rot="-10109067">
            <a:off x="15317521" y="-173982"/>
            <a:ext cx="1790370" cy="244037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49881" y="8881600"/>
            <a:ext cx="2984997" cy="686549"/>
          </a:xfrm>
          <a:prstGeom prst="rect">
            <a:avLst/>
          </a:prstGeom>
        </p:spPr>
      </p:pic>
      <p:sp>
        <p:nvSpPr>
          <p:cNvPr id="9" name="TextBox 9"/>
          <p:cNvSpPr txBox="1"/>
          <p:nvPr/>
        </p:nvSpPr>
        <p:spPr>
          <a:xfrm>
            <a:off x="2586031" y="1175215"/>
            <a:ext cx="13639800" cy="641201"/>
          </a:xfrm>
          <a:prstGeom prst="rect">
            <a:avLst/>
          </a:prstGeom>
        </p:spPr>
        <p:txBody>
          <a:bodyPr wrap="square" lIns="0" tIns="0" rIns="0" bIns="0" rtlCol="0" anchor="t">
            <a:spAutoFit/>
          </a:bodyPr>
          <a:lstStyle/>
          <a:p>
            <a:pPr marL="0" lvl="0" indent="0" algn="l">
              <a:lnSpc>
                <a:spcPts val="5040"/>
              </a:lnSpc>
            </a:pPr>
            <a:r>
              <a:rPr lang="vi-VN" sz="4800" b="1" i="1" u="none" spc="210" dirty="0" smtClean="0">
                <a:solidFill>
                  <a:srgbClr val="995599"/>
                </a:solidFill>
              </a:rPr>
              <a:t>1. Trong vườn có những cây nào nở hoa?</a:t>
            </a:r>
            <a:endParaRPr lang="en-US" sz="4800" b="1" i="1" u="none" spc="210" dirty="0">
              <a:solidFill>
                <a:srgbClr val="995599"/>
              </a:solidFill>
            </a:endParaRPr>
          </a:p>
        </p:txBody>
      </p:sp>
      <p:grpSp>
        <p:nvGrpSpPr>
          <p:cNvPr id="11" name="Group 5"/>
          <p:cNvGrpSpPr/>
          <p:nvPr/>
        </p:nvGrpSpPr>
        <p:grpSpPr>
          <a:xfrm>
            <a:off x="1983379" y="2247900"/>
            <a:ext cx="14859000" cy="6204570"/>
            <a:chOff x="0" y="0"/>
            <a:chExt cx="1358318" cy="676091"/>
          </a:xfrm>
        </p:grpSpPr>
        <p:sp>
          <p:nvSpPr>
            <p:cNvPr id="12" name="Freeform 6"/>
            <p:cNvSpPr/>
            <p:nvPr/>
          </p:nvSpPr>
          <p:spPr>
            <a:xfrm>
              <a:off x="10160" y="16510"/>
              <a:ext cx="1335458" cy="648151"/>
            </a:xfrm>
            <a:custGeom>
              <a:avLst/>
              <a:gdLst/>
              <a:ahLst/>
              <a:cxnLst/>
              <a:rect l="l" t="t" r="r" b="b"/>
              <a:pathLst>
                <a:path w="1335458" h="648151">
                  <a:moveTo>
                    <a:pt x="1335458" y="648151"/>
                  </a:moveTo>
                  <a:lnTo>
                    <a:pt x="0" y="640531"/>
                  </a:lnTo>
                  <a:lnTo>
                    <a:pt x="0" y="238023"/>
                  </a:lnTo>
                  <a:lnTo>
                    <a:pt x="17780" y="19050"/>
                  </a:lnTo>
                  <a:lnTo>
                    <a:pt x="663734" y="0"/>
                  </a:lnTo>
                  <a:lnTo>
                    <a:pt x="1316408" y="5080"/>
                  </a:lnTo>
                  <a:close/>
                </a:path>
              </a:pathLst>
            </a:custGeom>
            <a:solidFill>
              <a:srgbClr val="FFFFFF"/>
            </a:solidFill>
          </p:spPr>
        </p:sp>
        <p:sp>
          <p:nvSpPr>
            <p:cNvPr id="13" name="Freeform 7"/>
            <p:cNvSpPr/>
            <p:nvPr/>
          </p:nvSpPr>
          <p:spPr>
            <a:xfrm>
              <a:off x="-3810" y="0"/>
              <a:ext cx="1364668" cy="674821"/>
            </a:xfrm>
            <a:custGeom>
              <a:avLst/>
              <a:gdLst/>
              <a:ahLst/>
              <a:cxnLst/>
              <a:rect l="l" t="t" r="r" b="b"/>
              <a:pathLst>
                <a:path w="1364668" h="674821">
                  <a:moveTo>
                    <a:pt x="1330378" y="21590"/>
                  </a:moveTo>
                  <a:cubicBezTo>
                    <a:pt x="1331648" y="34290"/>
                    <a:pt x="1331648" y="44450"/>
                    <a:pt x="1332918" y="54610"/>
                  </a:cubicBezTo>
                  <a:cubicBezTo>
                    <a:pt x="1335458" y="72833"/>
                    <a:pt x="1336728" y="85122"/>
                    <a:pt x="1339268" y="96972"/>
                  </a:cubicBezTo>
                  <a:cubicBezTo>
                    <a:pt x="1339268" y="114088"/>
                    <a:pt x="1351968" y="451594"/>
                    <a:pt x="1358318" y="468710"/>
                  </a:cubicBezTo>
                  <a:cubicBezTo>
                    <a:pt x="1364668" y="494605"/>
                    <a:pt x="1360858" y="520938"/>
                    <a:pt x="1360858" y="546833"/>
                  </a:cubicBezTo>
                  <a:cubicBezTo>
                    <a:pt x="1360858" y="569655"/>
                    <a:pt x="1362128" y="590722"/>
                    <a:pt x="1363398" y="613861"/>
                  </a:cubicBezTo>
                  <a:cubicBezTo>
                    <a:pt x="1363398" y="635451"/>
                    <a:pt x="1363398" y="649421"/>
                    <a:pt x="1363398" y="673551"/>
                  </a:cubicBezTo>
                  <a:cubicBezTo>
                    <a:pt x="1340538" y="673551"/>
                    <a:pt x="1320218" y="674821"/>
                    <a:pt x="1301032" y="673551"/>
                  </a:cubicBezTo>
                  <a:cubicBezTo>
                    <a:pt x="1236516" y="668471"/>
                    <a:pt x="1171007" y="674821"/>
                    <a:pt x="1106490" y="669741"/>
                  </a:cubicBezTo>
                  <a:cubicBezTo>
                    <a:pt x="1067780" y="665931"/>
                    <a:pt x="1030063" y="668471"/>
                    <a:pt x="991353" y="665931"/>
                  </a:cubicBezTo>
                  <a:cubicBezTo>
                    <a:pt x="973487" y="664661"/>
                    <a:pt x="955621" y="663391"/>
                    <a:pt x="937755" y="662121"/>
                  </a:cubicBezTo>
                  <a:cubicBezTo>
                    <a:pt x="926837" y="662121"/>
                    <a:pt x="916911" y="663391"/>
                    <a:pt x="905993" y="663391"/>
                  </a:cubicBezTo>
                  <a:cubicBezTo>
                    <a:pt x="878201" y="662121"/>
                    <a:pt x="801774" y="663391"/>
                    <a:pt x="773982" y="662121"/>
                  </a:cubicBezTo>
                  <a:cubicBezTo>
                    <a:pt x="754131" y="660851"/>
                    <a:pt x="357106" y="669741"/>
                    <a:pt x="337255" y="668471"/>
                  </a:cubicBezTo>
                  <a:cubicBezTo>
                    <a:pt x="332292" y="668471"/>
                    <a:pt x="326337" y="669741"/>
                    <a:pt x="321374" y="669741"/>
                  </a:cubicBezTo>
                  <a:cubicBezTo>
                    <a:pt x="309463" y="669741"/>
                    <a:pt x="298545" y="671011"/>
                    <a:pt x="286634" y="671011"/>
                  </a:cubicBezTo>
                  <a:cubicBezTo>
                    <a:pt x="256857" y="671011"/>
                    <a:pt x="228073" y="669741"/>
                    <a:pt x="198296" y="668471"/>
                  </a:cubicBezTo>
                  <a:cubicBezTo>
                    <a:pt x="180430" y="667201"/>
                    <a:pt x="162564" y="665931"/>
                    <a:pt x="145691" y="664661"/>
                  </a:cubicBezTo>
                  <a:cubicBezTo>
                    <a:pt x="113929" y="663391"/>
                    <a:pt x="82167" y="662121"/>
                    <a:pt x="48260" y="662121"/>
                  </a:cubicBezTo>
                  <a:cubicBezTo>
                    <a:pt x="38100" y="662121"/>
                    <a:pt x="29210" y="662121"/>
                    <a:pt x="19050" y="660851"/>
                  </a:cubicBezTo>
                  <a:cubicBezTo>
                    <a:pt x="10160" y="659581"/>
                    <a:pt x="5080" y="653231"/>
                    <a:pt x="7620" y="644341"/>
                  </a:cubicBezTo>
                  <a:cubicBezTo>
                    <a:pt x="16510" y="612666"/>
                    <a:pt x="12700" y="601694"/>
                    <a:pt x="11430" y="590283"/>
                  </a:cubicBezTo>
                  <a:cubicBezTo>
                    <a:pt x="10160" y="567022"/>
                    <a:pt x="6350" y="544199"/>
                    <a:pt x="7620" y="520938"/>
                  </a:cubicBezTo>
                  <a:cubicBezTo>
                    <a:pt x="5080" y="491972"/>
                    <a:pt x="0" y="133399"/>
                    <a:pt x="7620" y="103994"/>
                  </a:cubicBezTo>
                  <a:cubicBezTo>
                    <a:pt x="8890" y="98288"/>
                    <a:pt x="7620" y="92144"/>
                    <a:pt x="8890" y="86438"/>
                  </a:cubicBezTo>
                  <a:cubicBezTo>
                    <a:pt x="10160" y="77222"/>
                    <a:pt x="12700" y="67127"/>
                    <a:pt x="13970" y="44450"/>
                  </a:cubicBezTo>
                  <a:cubicBezTo>
                    <a:pt x="13970" y="41910"/>
                    <a:pt x="15240" y="39370"/>
                    <a:pt x="16510" y="38100"/>
                  </a:cubicBezTo>
                  <a:cubicBezTo>
                    <a:pt x="38100" y="35560"/>
                    <a:pt x="57353" y="30480"/>
                    <a:pt x="73234" y="29210"/>
                  </a:cubicBezTo>
                  <a:cubicBezTo>
                    <a:pt x="100033" y="25400"/>
                    <a:pt x="126832" y="22860"/>
                    <a:pt x="154624" y="20320"/>
                  </a:cubicBezTo>
                  <a:cubicBezTo>
                    <a:pt x="173482" y="17780"/>
                    <a:pt x="192341" y="16510"/>
                    <a:pt x="210207" y="13970"/>
                  </a:cubicBezTo>
                  <a:cubicBezTo>
                    <a:pt x="228073" y="11430"/>
                    <a:pt x="246932" y="8890"/>
                    <a:pt x="264798" y="8890"/>
                  </a:cubicBezTo>
                  <a:cubicBezTo>
                    <a:pt x="284649" y="7620"/>
                    <a:pt x="304500" y="10160"/>
                    <a:pt x="324352" y="8890"/>
                  </a:cubicBezTo>
                  <a:cubicBezTo>
                    <a:pt x="349166" y="8890"/>
                    <a:pt x="798796" y="6350"/>
                    <a:pt x="823610" y="5080"/>
                  </a:cubicBezTo>
                  <a:cubicBezTo>
                    <a:pt x="847432" y="3810"/>
                    <a:pt x="871253" y="2540"/>
                    <a:pt x="896067" y="2540"/>
                  </a:cubicBezTo>
                  <a:cubicBezTo>
                    <a:pt x="936762" y="1270"/>
                    <a:pt x="976465" y="0"/>
                    <a:pt x="1017160" y="0"/>
                  </a:cubicBezTo>
                  <a:cubicBezTo>
                    <a:pt x="1034033" y="0"/>
                    <a:pt x="1051899" y="2540"/>
                    <a:pt x="1068773" y="2540"/>
                  </a:cubicBezTo>
                  <a:cubicBezTo>
                    <a:pt x="1115423" y="3810"/>
                    <a:pt x="1163066" y="5080"/>
                    <a:pt x="1209717" y="7620"/>
                  </a:cubicBezTo>
                  <a:cubicBezTo>
                    <a:pt x="1234531" y="8890"/>
                    <a:pt x="1259345" y="12700"/>
                    <a:pt x="1284159" y="16510"/>
                  </a:cubicBezTo>
                  <a:cubicBezTo>
                    <a:pt x="1290114" y="16510"/>
                    <a:pt x="1296069" y="16510"/>
                    <a:pt x="1301032" y="16510"/>
                  </a:cubicBezTo>
                  <a:cubicBezTo>
                    <a:pt x="1311328" y="17780"/>
                    <a:pt x="1320218" y="20320"/>
                    <a:pt x="1330378" y="21590"/>
                  </a:cubicBezTo>
                  <a:close/>
                  <a:moveTo>
                    <a:pt x="1340538" y="657041"/>
                  </a:moveTo>
                  <a:cubicBezTo>
                    <a:pt x="1341808" y="640531"/>
                    <a:pt x="1343078" y="627831"/>
                    <a:pt x="1343078" y="615131"/>
                  </a:cubicBezTo>
                  <a:cubicBezTo>
                    <a:pt x="1341808" y="588527"/>
                    <a:pt x="1340538" y="565266"/>
                    <a:pt x="1340538" y="540249"/>
                  </a:cubicBezTo>
                  <a:cubicBezTo>
                    <a:pt x="1340538" y="528838"/>
                    <a:pt x="1343078" y="517427"/>
                    <a:pt x="1341808" y="506016"/>
                  </a:cubicBezTo>
                  <a:cubicBezTo>
                    <a:pt x="1341808" y="495483"/>
                    <a:pt x="1340538" y="484510"/>
                    <a:pt x="1339268" y="473977"/>
                  </a:cubicBezTo>
                  <a:cubicBezTo>
                    <a:pt x="1334188" y="457738"/>
                    <a:pt x="1322758" y="121549"/>
                    <a:pt x="1322758" y="105311"/>
                  </a:cubicBezTo>
                  <a:cubicBezTo>
                    <a:pt x="1320218" y="91705"/>
                    <a:pt x="1317678" y="77661"/>
                    <a:pt x="1315138" y="63500"/>
                  </a:cubicBezTo>
                  <a:cubicBezTo>
                    <a:pt x="1313868" y="44450"/>
                    <a:pt x="1312598" y="43180"/>
                    <a:pt x="1298055" y="41910"/>
                  </a:cubicBezTo>
                  <a:cubicBezTo>
                    <a:pt x="1295077" y="41910"/>
                    <a:pt x="1293092" y="41910"/>
                    <a:pt x="1290114" y="40640"/>
                  </a:cubicBezTo>
                  <a:cubicBezTo>
                    <a:pt x="1265300" y="36830"/>
                    <a:pt x="1239493" y="31750"/>
                    <a:pt x="1214680" y="30480"/>
                  </a:cubicBezTo>
                  <a:cubicBezTo>
                    <a:pt x="1154133" y="26670"/>
                    <a:pt x="1092594" y="25400"/>
                    <a:pt x="1032048" y="22860"/>
                  </a:cubicBezTo>
                  <a:cubicBezTo>
                    <a:pt x="1023115" y="22860"/>
                    <a:pt x="1013189" y="22860"/>
                    <a:pt x="1004256" y="22860"/>
                  </a:cubicBezTo>
                  <a:cubicBezTo>
                    <a:pt x="989368" y="22860"/>
                    <a:pt x="974480" y="22860"/>
                    <a:pt x="960584" y="22860"/>
                  </a:cubicBezTo>
                  <a:cubicBezTo>
                    <a:pt x="928822" y="22860"/>
                    <a:pt x="897060" y="22860"/>
                    <a:pt x="866290" y="24130"/>
                  </a:cubicBezTo>
                  <a:cubicBezTo>
                    <a:pt x="839491" y="25400"/>
                    <a:pt x="387876" y="29210"/>
                    <a:pt x="361076" y="29210"/>
                  </a:cubicBezTo>
                  <a:cubicBezTo>
                    <a:pt x="317404" y="29210"/>
                    <a:pt x="273731" y="26670"/>
                    <a:pt x="230058" y="33020"/>
                  </a:cubicBezTo>
                  <a:cubicBezTo>
                    <a:pt x="207229" y="36830"/>
                    <a:pt x="185393" y="36830"/>
                    <a:pt x="163557" y="38100"/>
                  </a:cubicBezTo>
                  <a:cubicBezTo>
                    <a:pt x="125839" y="41910"/>
                    <a:pt x="88122" y="45720"/>
                    <a:pt x="49530" y="50800"/>
                  </a:cubicBezTo>
                  <a:cubicBezTo>
                    <a:pt x="36830" y="50800"/>
                    <a:pt x="34290" y="53340"/>
                    <a:pt x="33020" y="65811"/>
                  </a:cubicBezTo>
                  <a:cubicBezTo>
                    <a:pt x="31750" y="73711"/>
                    <a:pt x="31750" y="81611"/>
                    <a:pt x="30480" y="89511"/>
                  </a:cubicBezTo>
                  <a:cubicBezTo>
                    <a:pt x="29210" y="102677"/>
                    <a:pt x="26670" y="115405"/>
                    <a:pt x="25400" y="128572"/>
                  </a:cubicBezTo>
                  <a:cubicBezTo>
                    <a:pt x="20320" y="142616"/>
                    <a:pt x="26670" y="485827"/>
                    <a:pt x="29210" y="499872"/>
                  </a:cubicBezTo>
                  <a:cubicBezTo>
                    <a:pt x="29210" y="514794"/>
                    <a:pt x="29210" y="530155"/>
                    <a:pt x="30480" y="545077"/>
                  </a:cubicBezTo>
                  <a:cubicBezTo>
                    <a:pt x="30480" y="556049"/>
                    <a:pt x="33020" y="567022"/>
                    <a:pt x="33020" y="577994"/>
                  </a:cubicBezTo>
                  <a:cubicBezTo>
                    <a:pt x="33020" y="589844"/>
                    <a:pt x="33020" y="601694"/>
                    <a:pt x="31750" y="615131"/>
                  </a:cubicBezTo>
                  <a:cubicBezTo>
                    <a:pt x="31750" y="618941"/>
                    <a:pt x="31750" y="621481"/>
                    <a:pt x="31750" y="625291"/>
                  </a:cubicBezTo>
                  <a:cubicBezTo>
                    <a:pt x="31750" y="635451"/>
                    <a:pt x="35560" y="639261"/>
                    <a:pt x="44450" y="639261"/>
                  </a:cubicBezTo>
                  <a:cubicBezTo>
                    <a:pt x="59338" y="639261"/>
                    <a:pt x="73234" y="640531"/>
                    <a:pt x="86137" y="640531"/>
                  </a:cubicBezTo>
                  <a:cubicBezTo>
                    <a:pt x="104995" y="640531"/>
                    <a:pt x="124847" y="637991"/>
                    <a:pt x="143705" y="640531"/>
                  </a:cubicBezTo>
                  <a:cubicBezTo>
                    <a:pt x="174475" y="644341"/>
                    <a:pt x="205244" y="646881"/>
                    <a:pt x="236014" y="645611"/>
                  </a:cubicBezTo>
                  <a:cubicBezTo>
                    <a:pt x="255865" y="644341"/>
                    <a:pt x="274724" y="646881"/>
                    <a:pt x="294575" y="646881"/>
                  </a:cubicBezTo>
                  <a:cubicBezTo>
                    <a:pt x="323359" y="646881"/>
                    <a:pt x="352143" y="645611"/>
                    <a:pt x="380928" y="646881"/>
                  </a:cubicBezTo>
                  <a:cubicBezTo>
                    <a:pt x="423608" y="648151"/>
                    <a:pt x="892097" y="637991"/>
                    <a:pt x="935770" y="640531"/>
                  </a:cubicBezTo>
                  <a:cubicBezTo>
                    <a:pt x="954628" y="641801"/>
                    <a:pt x="973487" y="643071"/>
                    <a:pt x="991353" y="643071"/>
                  </a:cubicBezTo>
                  <a:cubicBezTo>
                    <a:pt x="1024108" y="645611"/>
                    <a:pt x="1055870" y="641801"/>
                    <a:pt x="1088624" y="645611"/>
                  </a:cubicBezTo>
                  <a:cubicBezTo>
                    <a:pt x="1115423" y="648151"/>
                    <a:pt x="1142222" y="648151"/>
                    <a:pt x="1169022" y="650691"/>
                  </a:cubicBezTo>
                  <a:cubicBezTo>
                    <a:pt x="1208724" y="654501"/>
                    <a:pt x="1248427" y="657041"/>
                    <a:pt x="1288129" y="658311"/>
                  </a:cubicBezTo>
                  <a:cubicBezTo>
                    <a:pt x="1303018" y="658311"/>
                    <a:pt x="1320218" y="657041"/>
                    <a:pt x="1340538" y="657041"/>
                  </a:cubicBezTo>
                  <a:close/>
                </a:path>
              </a:pathLst>
            </a:custGeom>
            <a:solidFill>
              <a:srgbClr val="FFFFFF"/>
            </a:solidFill>
          </p:spPr>
        </p:sp>
      </p:grpSp>
      <p:sp>
        <p:nvSpPr>
          <p:cNvPr id="14" name="Rectangle 13"/>
          <p:cNvSpPr/>
          <p:nvPr/>
        </p:nvSpPr>
        <p:spPr>
          <a:xfrm>
            <a:off x="3178790" y="2758688"/>
            <a:ext cx="12823210" cy="2031325"/>
          </a:xfrm>
          <a:prstGeom prst="rect">
            <a:avLst/>
          </a:prstGeom>
        </p:spPr>
        <p:txBody>
          <a:bodyPr wrap="square">
            <a:spAutoFit/>
          </a:bodyPr>
          <a:lstStyle/>
          <a:p>
            <a:pPr>
              <a:lnSpc>
                <a:spcPct val="150000"/>
              </a:lnSpc>
            </a:pPr>
            <a:r>
              <a:rPr lang="en-US" sz="4200" b="1" dirty="0" err="1" smtClean="0">
                <a:latin typeface="Arial" panose="020B0604020202020204" pitchFamily="34" charset="0"/>
                <a:ea typeface="Calibri" panose="020F0502020204030204" pitchFamily="34" charset="0"/>
                <a:cs typeface="Arial" panose="020B0604020202020204" pitchFamily="34" charset="0"/>
              </a:rPr>
              <a:t>Trong</a:t>
            </a:r>
            <a:r>
              <a:rPr lang="en-US" sz="4200" b="1" dirty="0" smtClean="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vườn</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có</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nhiều</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loài</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cây</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nở</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hoa</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cây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muỗm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cây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cây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bưởi</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54419" y="4926431"/>
            <a:ext cx="3758287" cy="2923112"/>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26026" y="5071101"/>
            <a:ext cx="4113613" cy="3006813"/>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13815" y="4790013"/>
            <a:ext cx="3470225" cy="2980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900" decel="100000" fill="hold"/>
                                        <p:tgtEl>
                                          <p:spTgt spid="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900" decel="100000" fill="hold"/>
                                        <p:tgtEl>
                                          <p:spTgt spid="1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332048" y="-379152"/>
            <a:ext cx="2002830" cy="33661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089" b="38686"/>
          <a:stretch>
            <a:fillRect/>
          </a:stretch>
        </p:blipFill>
        <p:spPr>
          <a:xfrm>
            <a:off x="0" y="7476200"/>
            <a:ext cx="4745723" cy="28108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9867"/>
          <a:stretch>
            <a:fillRect/>
          </a:stretch>
        </p:blipFill>
        <p:spPr>
          <a:xfrm rot="-10109067">
            <a:off x="16058337" y="-58823"/>
            <a:ext cx="1790370" cy="244037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49881" y="8881600"/>
            <a:ext cx="2984997" cy="686549"/>
          </a:xfrm>
          <a:prstGeom prst="rect">
            <a:avLst/>
          </a:prstGeom>
        </p:spPr>
      </p:pic>
      <p:sp>
        <p:nvSpPr>
          <p:cNvPr id="9" name="TextBox 9"/>
          <p:cNvSpPr txBox="1"/>
          <p:nvPr/>
        </p:nvSpPr>
        <p:spPr>
          <a:xfrm>
            <a:off x="2200470" y="983297"/>
            <a:ext cx="14397031" cy="641201"/>
          </a:xfrm>
          <a:prstGeom prst="rect">
            <a:avLst/>
          </a:prstGeom>
        </p:spPr>
        <p:txBody>
          <a:bodyPr wrap="square" lIns="0" tIns="0" rIns="0" bIns="0" rtlCol="0" anchor="t">
            <a:spAutoFit/>
          </a:bodyPr>
          <a:lstStyle/>
          <a:p>
            <a:pPr marL="0" lvl="0" indent="0" algn="l">
              <a:lnSpc>
                <a:spcPts val="5040"/>
              </a:lnSpc>
            </a:pPr>
            <a:r>
              <a:rPr lang="en-US" sz="4800" b="1" i="1" spc="210" dirty="0">
                <a:solidFill>
                  <a:srgbClr val="995599"/>
                </a:solidFill>
                <a:latin typeface="Arial" panose="020B0604020202020204" pitchFamily="34" charset="0"/>
                <a:cs typeface="Arial" panose="020B0604020202020204" pitchFamily="34" charset="0"/>
              </a:rPr>
              <a:t>2</a:t>
            </a:r>
            <a:r>
              <a:rPr lang="vi-VN" sz="4800" b="1" i="1" u="none" spc="210" dirty="0" smtClean="0">
                <a:solidFill>
                  <a:srgbClr val="995599"/>
                </a:solidFill>
                <a:latin typeface="Arial" panose="020B0604020202020204" pitchFamily="34" charset="0"/>
                <a:cs typeface="Arial" panose="020B0604020202020204" pitchFamily="34" charset="0"/>
              </a:rPr>
              <a:t>. </a:t>
            </a:r>
            <a:r>
              <a:rPr lang="en-US" sz="4800" b="1" i="1" u="none" spc="210" dirty="0" err="1" smtClean="0">
                <a:solidFill>
                  <a:srgbClr val="995599"/>
                </a:solidFill>
                <a:latin typeface="Arial" panose="020B0604020202020204" pitchFamily="34" charset="0"/>
                <a:cs typeface="Arial" panose="020B0604020202020204" pitchFamily="34" charset="0"/>
              </a:rPr>
              <a:t>Có</a:t>
            </a:r>
            <a:r>
              <a:rPr lang="en-US" sz="4800" b="1" i="1" u="none" spc="210" dirty="0" smtClean="0">
                <a:solidFill>
                  <a:srgbClr val="995599"/>
                </a:solidFill>
                <a:latin typeface="Arial" panose="020B0604020202020204" pitchFamily="34" charset="0"/>
                <a:cs typeface="Arial" panose="020B0604020202020204" pitchFamily="34" charset="0"/>
              </a:rPr>
              <a:t> </a:t>
            </a:r>
            <a:r>
              <a:rPr lang="en-US" sz="4800" b="1" i="1" u="none" spc="210" dirty="0" err="1" smtClean="0">
                <a:solidFill>
                  <a:srgbClr val="995599"/>
                </a:solidFill>
                <a:latin typeface="Arial" panose="020B0604020202020204" pitchFamily="34" charset="0"/>
                <a:cs typeface="Arial" panose="020B0604020202020204" pitchFamily="34" charset="0"/>
              </a:rPr>
              <a:t>những</a:t>
            </a:r>
            <a:r>
              <a:rPr lang="en-US" sz="4800" b="1" i="1" u="none" spc="210" dirty="0" smtClean="0">
                <a:solidFill>
                  <a:srgbClr val="995599"/>
                </a:solidFill>
                <a:latin typeface="Arial" panose="020B0604020202020204" pitchFamily="34" charset="0"/>
                <a:cs typeface="Arial" panose="020B0604020202020204" pitchFamily="34" charset="0"/>
              </a:rPr>
              <a:t> con </a:t>
            </a:r>
            <a:r>
              <a:rPr lang="en-US" sz="4800" b="1" i="1" u="none" spc="210" dirty="0" err="1" smtClean="0">
                <a:solidFill>
                  <a:srgbClr val="995599"/>
                </a:solidFill>
                <a:latin typeface="Arial" panose="020B0604020202020204" pitchFamily="34" charset="0"/>
                <a:cs typeface="Arial" panose="020B0604020202020204" pitchFamily="34" charset="0"/>
              </a:rPr>
              <a:t>vật</a:t>
            </a:r>
            <a:r>
              <a:rPr lang="en-US" sz="4800" b="1" i="1" u="none" spc="210" dirty="0" smtClean="0">
                <a:solidFill>
                  <a:srgbClr val="995599"/>
                </a:solidFill>
                <a:latin typeface="Arial" panose="020B0604020202020204" pitchFamily="34" charset="0"/>
                <a:cs typeface="Arial" panose="020B0604020202020204" pitchFamily="34" charset="0"/>
              </a:rPr>
              <a:t> </a:t>
            </a:r>
            <a:r>
              <a:rPr lang="en-US" sz="4800" b="1" i="1" u="none" spc="210" dirty="0" err="1" smtClean="0">
                <a:solidFill>
                  <a:srgbClr val="995599"/>
                </a:solidFill>
                <a:latin typeface="Arial" panose="020B0604020202020204" pitchFamily="34" charset="0"/>
                <a:cs typeface="Arial" panose="020B0604020202020204" pitchFamily="34" charset="0"/>
              </a:rPr>
              <a:t>nào</a:t>
            </a:r>
            <a:r>
              <a:rPr lang="en-US" sz="4800" b="1" i="1" u="none" spc="210" dirty="0" smtClean="0">
                <a:solidFill>
                  <a:srgbClr val="995599"/>
                </a:solidFill>
                <a:latin typeface="Arial" panose="020B0604020202020204" pitchFamily="34" charset="0"/>
                <a:cs typeface="Arial" panose="020B0604020202020204" pitchFamily="34" charset="0"/>
              </a:rPr>
              <a:t> bay </a:t>
            </a:r>
            <a:r>
              <a:rPr lang="en-US" sz="4800" b="1" i="1" u="none" spc="210" dirty="0" err="1" smtClean="0">
                <a:solidFill>
                  <a:srgbClr val="995599"/>
                </a:solidFill>
                <a:latin typeface="Arial" panose="020B0604020202020204" pitchFamily="34" charset="0"/>
                <a:cs typeface="Arial" panose="020B0604020202020204" pitchFamily="34" charset="0"/>
              </a:rPr>
              <a:t>đến</a:t>
            </a:r>
            <a:r>
              <a:rPr lang="en-US" sz="4800" b="1" i="1" u="none" spc="210" dirty="0" smtClean="0">
                <a:solidFill>
                  <a:srgbClr val="995599"/>
                </a:solidFill>
                <a:latin typeface="Arial" panose="020B0604020202020204" pitchFamily="34" charset="0"/>
                <a:cs typeface="Arial" panose="020B0604020202020204" pitchFamily="34" charset="0"/>
              </a:rPr>
              <a:t> </a:t>
            </a:r>
            <a:r>
              <a:rPr lang="en-US" sz="4800" b="1" i="1" u="none" spc="210" dirty="0" err="1" smtClean="0">
                <a:solidFill>
                  <a:srgbClr val="995599"/>
                </a:solidFill>
                <a:latin typeface="Arial" panose="020B0604020202020204" pitchFamily="34" charset="0"/>
                <a:cs typeface="Arial" panose="020B0604020202020204" pitchFamily="34" charset="0"/>
              </a:rPr>
              <a:t>vườn</a:t>
            </a:r>
            <a:r>
              <a:rPr lang="en-US" sz="4800" b="1" i="1" u="none" spc="210" dirty="0" smtClean="0">
                <a:solidFill>
                  <a:srgbClr val="995599"/>
                </a:solidFill>
                <a:latin typeface="Arial" panose="020B0604020202020204" pitchFamily="34" charset="0"/>
                <a:cs typeface="Arial" panose="020B0604020202020204" pitchFamily="34" charset="0"/>
              </a:rPr>
              <a:t> </a:t>
            </a:r>
            <a:r>
              <a:rPr lang="en-US" sz="4800" b="1" i="1" u="none" spc="210" dirty="0" err="1" smtClean="0">
                <a:solidFill>
                  <a:srgbClr val="995599"/>
                </a:solidFill>
                <a:latin typeface="Arial" panose="020B0604020202020204" pitchFamily="34" charset="0"/>
                <a:cs typeface="Arial" panose="020B0604020202020204" pitchFamily="34" charset="0"/>
              </a:rPr>
              <a:t>cây</a:t>
            </a:r>
            <a:r>
              <a:rPr lang="en-US" sz="4800" b="1" i="1" u="none" spc="210" dirty="0" smtClean="0">
                <a:solidFill>
                  <a:srgbClr val="995599"/>
                </a:solidFill>
                <a:latin typeface="Arial" panose="020B0604020202020204" pitchFamily="34" charset="0"/>
                <a:cs typeface="Arial" panose="020B0604020202020204" pitchFamily="34" charset="0"/>
              </a:rPr>
              <a:t>?</a:t>
            </a:r>
            <a:endParaRPr lang="en-US" sz="4800" b="1" i="1" u="none" spc="210" dirty="0">
              <a:solidFill>
                <a:srgbClr val="995599"/>
              </a:solidFill>
              <a:latin typeface="Arial" panose="020B0604020202020204" pitchFamily="34" charset="0"/>
              <a:cs typeface="Arial" panose="020B0604020202020204" pitchFamily="34" charset="0"/>
            </a:endParaRPr>
          </a:p>
        </p:txBody>
      </p:sp>
      <p:grpSp>
        <p:nvGrpSpPr>
          <p:cNvPr id="11" name="Group 5"/>
          <p:cNvGrpSpPr/>
          <p:nvPr/>
        </p:nvGrpSpPr>
        <p:grpSpPr>
          <a:xfrm>
            <a:off x="1983379" y="2247900"/>
            <a:ext cx="14859000" cy="6204570"/>
            <a:chOff x="0" y="0"/>
            <a:chExt cx="1358318" cy="676091"/>
          </a:xfrm>
        </p:grpSpPr>
        <p:sp>
          <p:nvSpPr>
            <p:cNvPr id="12" name="Freeform 6"/>
            <p:cNvSpPr/>
            <p:nvPr/>
          </p:nvSpPr>
          <p:spPr>
            <a:xfrm>
              <a:off x="10160" y="16510"/>
              <a:ext cx="1335458" cy="648151"/>
            </a:xfrm>
            <a:custGeom>
              <a:avLst/>
              <a:gdLst/>
              <a:ahLst/>
              <a:cxnLst/>
              <a:rect l="l" t="t" r="r" b="b"/>
              <a:pathLst>
                <a:path w="1335458" h="648151">
                  <a:moveTo>
                    <a:pt x="1335458" y="648151"/>
                  </a:moveTo>
                  <a:lnTo>
                    <a:pt x="0" y="640531"/>
                  </a:lnTo>
                  <a:lnTo>
                    <a:pt x="0" y="238023"/>
                  </a:lnTo>
                  <a:lnTo>
                    <a:pt x="17780" y="19050"/>
                  </a:lnTo>
                  <a:lnTo>
                    <a:pt x="663734" y="0"/>
                  </a:lnTo>
                  <a:lnTo>
                    <a:pt x="1316408" y="5080"/>
                  </a:lnTo>
                  <a:close/>
                </a:path>
              </a:pathLst>
            </a:custGeom>
            <a:solidFill>
              <a:srgbClr val="FFFFFF"/>
            </a:solidFill>
          </p:spPr>
        </p:sp>
        <p:sp>
          <p:nvSpPr>
            <p:cNvPr id="13" name="Freeform 7"/>
            <p:cNvSpPr/>
            <p:nvPr/>
          </p:nvSpPr>
          <p:spPr>
            <a:xfrm>
              <a:off x="-3810" y="0"/>
              <a:ext cx="1364668" cy="674821"/>
            </a:xfrm>
            <a:custGeom>
              <a:avLst/>
              <a:gdLst/>
              <a:ahLst/>
              <a:cxnLst/>
              <a:rect l="l" t="t" r="r" b="b"/>
              <a:pathLst>
                <a:path w="1364668" h="674821">
                  <a:moveTo>
                    <a:pt x="1330378" y="21590"/>
                  </a:moveTo>
                  <a:cubicBezTo>
                    <a:pt x="1331648" y="34290"/>
                    <a:pt x="1331648" y="44450"/>
                    <a:pt x="1332918" y="54610"/>
                  </a:cubicBezTo>
                  <a:cubicBezTo>
                    <a:pt x="1335458" y="72833"/>
                    <a:pt x="1336728" y="85122"/>
                    <a:pt x="1339268" y="96972"/>
                  </a:cubicBezTo>
                  <a:cubicBezTo>
                    <a:pt x="1339268" y="114088"/>
                    <a:pt x="1351968" y="451594"/>
                    <a:pt x="1358318" y="468710"/>
                  </a:cubicBezTo>
                  <a:cubicBezTo>
                    <a:pt x="1364668" y="494605"/>
                    <a:pt x="1360858" y="520938"/>
                    <a:pt x="1360858" y="546833"/>
                  </a:cubicBezTo>
                  <a:cubicBezTo>
                    <a:pt x="1360858" y="569655"/>
                    <a:pt x="1362128" y="590722"/>
                    <a:pt x="1363398" y="613861"/>
                  </a:cubicBezTo>
                  <a:cubicBezTo>
                    <a:pt x="1363398" y="635451"/>
                    <a:pt x="1363398" y="649421"/>
                    <a:pt x="1363398" y="673551"/>
                  </a:cubicBezTo>
                  <a:cubicBezTo>
                    <a:pt x="1340538" y="673551"/>
                    <a:pt x="1320218" y="674821"/>
                    <a:pt x="1301032" y="673551"/>
                  </a:cubicBezTo>
                  <a:cubicBezTo>
                    <a:pt x="1236516" y="668471"/>
                    <a:pt x="1171007" y="674821"/>
                    <a:pt x="1106490" y="669741"/>
                  </a:cubicBezTo>
                  <a:cubicBezTo>
                    <a:pt x="1067780" y="665931"/>
                    <a:pt x="1030063" y="668471"/>
                    <a:pt x="991353" y="665931"/>
                  </a:cubicBezTo>
                  <a:cubicBezTo>
                    <a:pt x="973487" y="664661"/>
                    <a:pt x="955621" y="663391"/>
                    <a:pt x="937755" y="662121"/>
                  </a:cubicBezTo>
                  <a:cubicBezTo>
                    <a:pt x="926837" y="662121"/>
                    <a:pt x="916911" y="663391"/>
                    <a:pt x="905993" y="663391"/>
                  </a:cubicBezTo>
                  <a:cubicBezTo>
                    <a:pt x="878201" y="662121"/>
                    <a:pt x="801774" y="663391"/>
                    <a:pt x="773982" y="662121"/>
                  </a:cubicBezTo>
                  <a:cubicBezTo>
                    <a:pt x="754131" y="660851"/>
                    <a:pt x="357106" y="669741"/>
                    <a:pt x="337255" y="668471"/>
                  </a:cubicBezTo>
                  <a:cubicBezTo>
                    <a:pt x="332292" y="668471"/>
                    <a:pt x="326337" y="669741"/>
                    <a:pt x="321374" y="669741"/>
                  </a:cubicBezTo>
                  <a:cubicBezTo>
                    <a:pt x="309463" y="669741"/>
                    <a:pt x="298545" y="671011"/>
                    <a:pt x="286634" y="671011"/>
                  </a:cubicBezTo>
                  <a:cubicBezTo>
                    <a:pt x="256857" y="671011"/>
                    <a:pt x="228073" y="669741"/>
                    <a:pt x="198296" y="668471"/>
                  </a:cubicBezTo>
                  <a:cubicBezTo>
                    <a:pt x="180430" y="667201"/>
                    <a:pt x="162564" y="665931"/>
                    <a:pt x="145691" y="664661"/>
                  </a:cubicBezTo>
                  <a:cubicBezTo>
                    <a:pt x="113929" y="663391"/>
                    <a:pt x="82167" y="662121"/>
                    <a:pt x="48260" y="662121"/>
                  </a:cubicBezTo>
                  <a:cubicBezTo>
                    <a:pt x="38100" y="662121"/>
                    <a:pt x="29210" y="662121"/>
                    <a:pt x="19050" y="660851"/>
                  </a:cubicBezTo>
                  <a:cubicBezTo>
                    <a:pt x="10160" y="659581"/>
                    <a:pt x="5080" y="653231"/>
                    <a:pt x="7620" y="644341"/>
                  </a:cubicBezTo>
                  <a:cubicBezTo>
                    <a:pt x="16510" y="612666"/>
                    <a:pt x="12700" y="601694"/>
                    <a:pt x="11430" y="590283"/>
                  </a:cubicBezTo>
                  <a:cubicBezTo>
                    <a:pt x="10160" y="567022"/>
                    <a:pt x="6350" y="544199"/>
                    <a:pt x="7620" y="520938"/>
                  </a:cubicBezTo>
                  <a:cubicBezTo>
                    <a:pt x="5080" y="491972"/>
                    <a:pt x="0" y="133399"/>
                    <a:pt x="7620" y="103994"/>
                  </a:cubicBezTo>
                  <a:cubicBezTo>
                    <a:pt x="8890" y="98288"/>
                    <a:pt x="7620" y="92144"/>
                    <a:pt x="8890" y="86438"/>
                  </a:cubicBezTo>
                  <a:cubicBezTo>
                    <a:pt x="10160" y="77222"/>
                    <a:pt x="12700" y="67127"/>
                    <a:pt x="13970" y="44450"/>
                  </a:cubicBezTo>
                  <a:cubicBezTo>
                    <a:pt x="13970" y="41910"/>
                    <a:pt x="15240" y="39370"/>
                    <a:pt x="16510" y="38100"/>
                  </a:cubicBezTo>
                  <a:cubicBezTo>
                    <a:pt x="38100" y="35560"/>
                    <a:pt x="57353" y="30480"/>
                    <a:pt x="73234" y="29210"/>
                  </a:cubicBezTo>
                  <a:cubicBezTo>
                    <a:pt x="100033" y="25400"/>
                    <a:pt x="126832" y="22860"/>
                    <a:pt x="154624" y="20320"/>
                  </a:cubicBezTo>
                  <a:cubicBezTo>
                    <a:pt x="173482" y="17780"/>
                    <a:pt x="192341" y="16510"/>
                    <a:pt x="210207" y="13970"/>
                  </a:cubicBezTo>
                  <a:cubicBezTo>
                    <a:pt x="228073" y="11430"/>
                    <a:pt x="246932" y="8890"/>
                    <a:pt x="264798" y="8890"/>
                  </a:cubicBezTo>
                  <a:cubicBezTo>
                    <a:pt x="284649" y="7620"/>
                    <a:pt x="304500" y="10160"/>
                    <a:pt x="324352" y="8890"/>
                  </a:cubicBezTo>
                  <a:cubicBezTo>
                    <a:pt x="349166" y="8890"/>
                    <a:pt x="798796" y="6350"/>
                    <a:pt x="823610" y="5080"/>
                  </a:cubicBezTo>
                  <a:cubicBezTo>
                    <a:pt x="847432" y="3810"/>
                    <a:pt x="871253" y="2540"/>
                    <a:pt x="896067" y="2540"/>
                  </a:cubicBezTo>
                  <a:cubicBezTo>
                    <a:pt x="936762" y="1270"/>
                    <a:pt x="976465" y="0"/>
                    <a:pt x="1017160" y="0"/>
                  </a:cubicBezTo>
                  <a:cubicBezTo>
                    <a:pt x="1034033" y="0"/>
                    <a:pt x="1051899" y="2540"/>
                    <a:pt x="1068773" y="2540"/>
                  </a:cubicBezTo>
                  <a:cubicBezTo>
                    <a:pt x="1115423" y="3810"/>
                    <a:pt x="1163066" y="5080"/>
                    <a:pt x="1209717" y="7620"/>
                  </a:cubicBezTo>
                  <a:cubicBezTo>
                    <a:pt x="1234531" y="8890"/>
                    <a:pt x="1259345" y="12700"/>
                    <a:pt x="1284159" y="16510"/>
                  </a:cubicBezTo>
                  <a:cubicBezTo>
                    <a:pt x="1290114" y="16510"/>
                    <a:pt x="1296069" y="16510"/>
                    <a:pt x="1301032" y="16510"/>
                  </a:cubicBezTo>
                  <a:cubicBezTo>
                    <a:pt x="1311328" y="17780"/>
                    <a:pt x="1320218" y="20320"/>
                    <a:pt x="1330378" y="21590"/>
                  </a:cubicBezTo>
                  <a:close/>
                  <a:moveTo>
                    <a:pt x="1340538" y="657041"/>
                  </a:moveTo>
                  <a:cubicBezTo>
                    <a:pt x="1341808" y="640531"/>
                    <a:pt x="1343078" y="627831"/>
                    <a:pt x="1343078" y="615131"/>
                  </a:cubicBezTo>
                  <a:cubicBezTo>
                    <a:pt x="1341808" y="588527"/>
                    <a:pt x="1340538" y="565266"/>
                    <a:pt x="1340538" y="540249"/>
                  </a:cubicBezTo>
                  <a:cubicBezTo>
                    <a:pt x="1340538" y="528838"/>
                    <a:pt x="1343078" y="517427"/>
                    <a:pt x="1341808" y="506016"/>
                  </a:cubicBezTo>
                  <a:cubicBezTo>
                    <a:pt x="1341808" y="495483"/>
                    <a:pt x="1340538" y="484510"/>
                    <a:pt x="1339268" y="473977"/>
                  </a:cubicBezTo>
                  <a:cubicBezTo>
                    <a:pt x="1334188" y="457738"/>
                    <a:pt x="1322758" y="121549"/>
                    <a:pt x="1322758" y="105311"/>
                  </a:cubicBezTo>
                  <a:cubicBezTo>
                    <a:pt x="1320218" y="91705"/>
                    <a:pt x="1317678" y="77661"/>
                    <a:pt x="1315138" y="63500"/>
                  </a:cubicBezTo>
                  <a:cubicBezTo>
                    <a:pt x="1313868" y="44450"/>
                    <a:pt x="1312598" y="43180"/>
                    <a:pt x="1298055" y="41910"/>
                  </a:cubicBezTo>
                  <a:cubicBezTo>
                    <a:pt x="1295077" y="41910"/>
                    <a:pt x="1293092" y="41910"/>
                    <a:pt x="1290114" y="40640"/>
                  </a:cubicBezTo>
                  <a:cubicBezTo>
                    <a:pt x="1265300" y="36830"/>
                    <a:pt x="1239493" y="31750"/>
                    <a:pt x="1214680" y="30480"/>
                  </a:cubicBezTo>
                  <a:cubicBezTo>
                    <a:pt x="1154133" y="26670"/>
                    <a:pt x="1092594" y="25400"/>
                    <a:pt x="1032048" y="22860"/>
                  </a:cubicBezTo>
                  <a:cubicBezTo>
                    <a:pt x="1023115" y="22860"/>
                    <a:pt x="1013189" y="22860"/>
                    <a:pt x="1004256" y="22860"/>
                  </a:cubicBezTo>
                  <a:cubicBezTo>
                    <a:pt x="989368" y="22860"/>
                    <a:pt x="974480" y="22860"/>
                    <a:pt x="960584" y="22860"/>
                  </a:cubicBezTo>
                  <a:cubicBezTo>
                    <a:pt x="928822" y="22860"/>
                    <a:pt x="897060" y="22860"/>
                    <a:pt x="866290" y="24130"/>
                  </a:cubicBezTo>
                  <a:cubicBezTo>
                    <a:pt x="839491" y="25400"/>
                    <a:pt x="387876" y="29210"/>
                    <a:pt x="361076" y="29210"/>
                  </a:cubicBezTo>
                  <a:cubicBezTo>
                    <a:pt x="317404" y="29210"/>
                    <a:pt x="273731" y="26670"/>
                    <a:pt x="230058" y="33020"/>
                  </a:cubicBezTo>
                  <a:cubicBezTo>
                    <a:pt x="207229" y="36830"/>
                    <a:pt x="185393" y="36830"/>
                    <a:pt x="163557" y="38100"/>
                  </a:cubicBezTo>
                  <a:cubicBezTo>
                    <a:pt x="125839" y="41910"/>
                    <a:pt x="88122" y="45720"/>
                    <a:pt x="49530" y="50800"/>
                  </a:cubicBezTo>
                  <a:cubicBezTo>
                    <a:pt x="36830" y="50800"/>
                    <a:pt x="34290" y="53340"/>
                    <a:pt x="33020" y="65811"/>
                  </a:cubicBezTo>
                  <a:cubicBezTo>
                    <a:pt x="31750" y="73711"/>
                    <a:pt x="31750" y="81611"/>
                    <a:pt x="30480" y="89511"/>
                  </a:cubicBezTo>
                  <a:cubicBezTo>
                    <a:pt x="29210" y="102677"/>
                    <a:pt x="26670" y="115405"/>
                    <a:pt x="25400" y="128572"/>
                  </a:cubicBezTo>
                  <a:cubicBezTo>
                    <a:pt x="20320" y="142616"/>
                    <a:pt x="26670" y="485827"/>
                    <a:pt x="29210" y="499872"/>
                  </a:cubicBezTo>
                  <a:cubicBezTo>
                    <a:pt x="29210" y="514794"/>
                    <a:pt x="29210" y="530155"/>
                    <a:pt x="30480" y="545077"/>
                  </a:cubicBezTo>
                  <a:cubicBezTo>
                    <a:pt x="30480" y="556049"/>
                    <a:pt x="33020" y="567022"/>
                    <a:pt x="33020" y="577994"/>
                  </a:cubicBezTo>
                  <a:cubicBezTo>
                    <a:pt x="33020" y="589844"/>
                    <a:pt x="33020" y="601694"/>
                    <a:pt x="31750" y="615131"/>
                  </a:cubicBezTo>
                  <a:cubicBezTo>
                    <a:pt x="31750" y="618941"/>
                    <a:pt x="31750" y="621481"/>
                    <a:pt x="31750" y="625291"/>
                  </a:cubicBezTo>
                  <a:cubicBezTo>
                    <a:pt x="31750" y="635451"/>
                    <a:pt x="35560" y="639261"/>
                    <a:pt x="44450" y="639261"/>
                  </a:cubicBezTo>
                  <a:cubicBezTo>
                    <a:pt x="59338" y="639261"/>
                    <a:pt x="73234" y="640531"/>
                    <a:pt x="86137" y="640531"/>
                  </a:cubicBezTo>
                  <a:cubicBezTo>
                    <a:pt x="104995" y="640531"/>
                    <a:pt x="124847" y="637991"/>
                    <a:pt x="143705" y="640531"/>
                  </a:cubicBezTo>
                  <a:cubicBezTo>
                    <a:pt x="174475" y="644341"/>
                    <a:pt x="205244" y="646881"/>
                    <a:pt x="236014" y="645611"/>
                  </a:cubicBezTo>
                  <a:cubicBezTo>
                    <a:pt x="255865" y="644341"/>
                    <a:pt x="274724" y="646881"/>
                    <a:pt x="294575" y="646881"/>
                  </a:cubicBezTo>
                  <a:cubicBezTo>
                    <a:pt x="323359" y="646881"/>
                    <a:pt x="352143" y="645611"/>
                    <a:pt x="380928" y="646881"/>
                  </a:cubicBezTo>
                  <a:cubicBezTo>
                    <a:pt x="423608" y="648151"/>
                    <a:pt x="892097" y="637991"/>
                    <a:pt x="935770" y="640531"/>
                  </a:cubicBezTo>
                  <a:cubicBezTo>
                    <a:pt x="954628" y="641801"/>
                    <a:pt x="973487" y="643071"/>
                    <a:pt x="991353" y="643071"/>
                  </a:cubicBezTo>
                  <a:cubicBezTo>
                    <a:pt x="1024108" y="645611"/>
                    <a:pt x="1055870" y="641801"/>
                    <a:pt x="1088624" y="645611"/>
                  </a:cubicBezTo>
                  <a:cubicBezTo>
                    <a:pt x="1115423" y="648151"/>
                    <a:pt x="1142222" y="648151"/>
                    <a:pt x="1169022" y="650691"/>
                  </a:cubicBezTo>
                  <a:cubicBezTo>
                    <a:pt x="1208724" y="654501"/>
                    <a:pt x="1248427" y="657041"/>
                    <a:pt x="1288129" y="658311"/>
                  </a:cubicBezTo>
                  <a:cubicBezTo>
                    <a:pt x="1303018" y="658311"/>
                    <a:pt x="1320218" y="657041"/>
                    <a:pt x="1340538" y="657041"/>
                  </a:cubicBezTo>
                  <a:close/>
                </a:path>
              </a:pathLst>
            </a:custGeom>
            <a:solidFill>
              <a:srgbClr val="FFFFFF"/>
            </a:solidFill>
          </p:spPr>
        </p:sp>
      </p:grpSp>
      <p:sp>
        <p:nvSpPr>
          <p:cNvPr id="14" name="Rectangle 13"/>
          <p:cNvSpPr/>
          <p:nvPr/>
        </p:nvSpPr>
        <p:spPr>
          <a:xfrm>
            <a:off x="3178790" y="2758688"/>
            <a:ext cx="12454281" cy="2031325"/>
          </a:xfrm>
          <a:prstGeom prst="rect">
            <a:avLst/>
          </a:prstGeom>
        </p:spPr>
        <p:txBody>
          <a:bodyPr wrap="square">
            <a:spAutoFit/>
          </a:bodyPr>
          <a:lstStyle/>
          <a:p>
            <a:pPr>
              <a:lnSpc>
                <a:spcPct val="150000"/>
              </a:lnSpc>
            </a:pPr>
            <a:r>
              <a:rPr lang="vi-VN" sz="4200" b="1" dirty="0">
                <a:ea typeface="Calibri" panose="020F0502020204030204" pitchFamily="34" charset="0"/>
                <a:cs typeface="Arial" panose="020B0604020202020204" pitchFamily="34" charset="0"/>
              </a:rPr>
              <a:t>Có những con vật bay đên vườn cây: </a:t>
            </a:r>
            <a:r>
              <a:rPr lang="en-US" sz="4200" dirty="0" smtClean="0">
                <a:latin typeface="Arial" panose="020B0604020202020204" pitchFamily="34" charset="0"/>
                <a:ea typeface="Calibri" panose="020F0502020204030204" pitchFamily="34" charset="0"/>
                <a:cs typeface="Arial" panose="020B0604020202020204" pitchFamily="34" charset="0"/>
              </a:rPr>
              <a:t>c</a:t>
            </a:r>
            <a:r>
              <a:rPr lang="vi-VN" sz="4200" dirty="0" smtClean="0">
                <a:ea typeface="Calibri" panose="020F0502020204030204" pitchFamily="34" charset="0"/>
                <a:cs typeface="Arial" panose="020B0604020202020204" pitchFamily="34" charset="0"/>
              </a:rPr>
              <a:t>him </a:t>
            </a:r>
            <a:r>
              <a:rPr lang="vi-VN" sz="4200" dirty="0">
                <a:ea typeface="Calibri" panose="020F0502020204030204" pitchFamily="34" charset="0"/>
                <a:cs typeface="Arial" panose="020B0604020202020204" pitchFamily="34" charset="0"/>
              </a:rPr>
              <a:t>vành </a:t>
            </a:r>
            <a:r>
              <a:rPr lang="vi-VN" sz="4200" dirty="0" smtClean="0">
                <a:ea typeface="Calibri" panose="020F0502020204030204" pitchFamily="34" charset="0"/>
                <a:cs typeface="Arial" panose="020B0604020202020204" pitchFamily="34" charset="0"/>
              </a:rPr>
              <a:t>khuyên</a:t>
            </a:r>
            <a:r>
              <a:rPr lang="en-US" sz="4200" dirty="0" smtClean="0">
                <a:ea typeface="Calibri" panose="020F0502020204030204" pitchFamily="34" charset="0"/>
                <a:cs typeface="Arial" panose="020B0604020202020204" pitchFamily="34" charset="0"/>
              </a:rPr>
              <a:t>, </a:t>
            </a:r>
            <a:r>
              <a:rPr lang="vi-VN" sz="4200" dirty="0" smtClean="0">
                <a:ea typeface="Calibri" panose="020F0502020204030204" pitchFamily="34" charset="0"/>
                <a:cs typeface="Arial" panose="020B0604020202020204" pitchFamily="34" charset="0"/>
              </a:rPr>
              <a:t>ong </a:t>
            </a:r>
            <a:r>
              <a:rPr lang="vi-VN" sz="4200" dirty="0">
                <a:ea typeface="Calibri" panose="020F0502020204030204" pitchFamily="34" charset="0"/>
                <a:cs typeface="Arial" panose="020B0604020202020204" pitchFamily="34" charset="0"/>
              </a:rPr>
              <a:t>mật </a:t>
            </a:r>
            <a:r>
              <a:rPr lang="en-US" sz="4200" dirty="0" err="1" smtClean="0">
                <a:latin typeface="Arial" panose="020B0604020202020204" pitchFamily="34" charset="0"/>
                <a:ea typeface="Calibri" panose="020F0502020204030204" pitchFamily="34" charset="0"/>
                <a:cs typeface="Arial" panose="020B0604020202020204" pitchFamily="34" charset="0"/>
              </a:rPr>
              <a:t>và</a:t>
            </a:r>
            <a:r>
              <a:rPr lang="en-US" sz="4200" dirty="0" smtClean="0">
                <a:latin typeface="Arial" panose="020B0604020202020204" pitchFamily="34" charset="0"/>
                <a:ea typeface="Calibri" panose="020F0502020204030204" pitchFamily="34" charset="0"/>
                <a:cs typeface="Arial" panose="020B0604020202020204" pitchFamily="34" charset="0"/>
              </a:rPr>
              <a:t> đ</a:t>
            </a:r>
            <a:r>
              <a:rPr lang="vi-VN" sz="4200" dirty="0" smtClean="0">
                <a:ea typeface="Calibri" panose="020F0502020204030204" pitchFamily="34" charset="0"/>
                <a:cs typeface="Arial" panose="020B0604020202020204" pitchFamily="34" charset="0"/>
              </a:rPr>
              <a:t>àn </a:t>
            </a:r>
            <a:r>
              <a:rPr lang="vi-VN" sz="4200" dirty="0">
                <a:ea typeface="Calibri" panose="020F0502020204030204" pitchFamily="34" charset="0"/>
                <a:cs typeface="Arial" panose="020B0604020202020204" pitchFamily="34" charset="0"/>
              </a:rPr>
              <a:t>chào </a:t>
            </a:r>
            <a:r>
              <a:rPr lang="vi-VN" sz="4200" dirty="0" smtClean="0">
                <a:ea typeface="Calibri" panose="020F0502020204030204" pitchFamily="34" charset="0"/>
                <a:cs typeface="Arial" panose="020B0604020202020204" pitchFamily="34" charset="0"/>
              </a:rPr>
              <a:t>mào</a:t>
            </a:r>
            <a:r>
              <a:rPr lang="en-US" sz="4200" dirty="0" smtClean="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25135" r="12028"/>
          <a:stretch/>
        </p:blipFill>
        <p:spPr>
          <a:xfrm>
            <a:off x="12903866" y="4923899"/>
            <a:ext cx="2425543" cy="3216701"/>
          </a:xfrm>
          <a:prstGeom prst="rect">
            <a:avLst/>
          </a:prstGeom>
        </p:spPr>
      </p:pic>
      <p:pic>
        <p:nvPicPr>
          <p:cNvPr id="3" name="Picture 2"/>
          <p:cNvPicPr>
            <a:picLocks noChangeAspect="1"/>
          </p:cNvPicPr>
          <p:nvPr/>
        </p:nvPicPr>
        <p:blipFill rotWithShape="1">
          <a:blip r:embed="rId12">
            <a:extLst>
              <a:ext uri="{28A0092B-C50C-407E-A947-70E740481C1C}">
                <a14:useLocalDpi xmlns:a14="http://schemas.microsoft.com/office/drawing/2010/main" val="0"/>
              </a:ext>
            </a:extLst>
          </a:blip>
          <a:srcRect l="13996" t="21196" r="15195" b="4395"/>
          <a:stretch/>
        </p:blipFill>
        <p:spPr>
          <a:xfrm>
            <a:off x="8805503" y="5149287"/>
            <a:ext cx="2462839" cy="2588069"/>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80433" y="5360485"/>
            <a:ext cx="3932233" cy="2545504"/>
          </a:xfrm>
          <a:prstGeom prst="rect">
            <a:avLst/>
          </a:prstGeom>
        </p:spPr>
      </p:pic>
    </p:spTree>
    <p:extLst>
      <p:ext uri="{BB962C8B-B14F-4D97-AF65-F5344CB8AC3E}">
        <p14:creationId xmlns:p14="http://schemas.microsoft.com/office/powerpoint/2010/main" val="114571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900" decel="100000" fill="hold"/>
                                        <p:tgtEl>
                                          <p:spTgt spid="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332048" y="-379152"/>
            <a:ext cx="2002830" cy="33661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089" b="38686"/>
          <a:stretch>
            <a:fillRect/>
          </a:stretch>
        </p:blipFill>
        <p:spPr>
          <a:xfrm>
            <a:off x="0" y="7476200"/>
            <a:ext cx="4745723" cy="28108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9867"/>
          <a:stretch>
            <a:fillRect/>
          </a:stretch>
        </p:blipFill>
        <p:spPr>
          <a:xfrm rot="-10109067">
            <a:off x="16058337" y="-58823"/>
            <a:ext cx="1790370" cy="244037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49881" y="8881600"/>
            <a:ext cx="2984997" cy="686549"/>
          </a:xfrm>
          <a:prstGeom prst="rect">
            <a:avLst/>
          </a:prstGeom>
        </p:spPr>
      </p:pic>
      <p:sp>
        <p:nvSpPr>
          <p:cNvPr id="9" name="TextBox 9"/>
          <p:cNvSpPr txBox="1"/>
          <p:nvPr/>
        </p:nvSpPr>
        <p:spPr>
          <a:xfrm>
            <a:off x="2191371" y="486764"/>
            <a:ext cx="14397031" cy="1885196"/>
          </a:xfrm>
          <a:prstGeom prst="rect">
            <a:avLst/>
          </a:prstGeom>
        </p:spPr>
        <p:txBody>
          <a:bodyPr wrap="square" lIns="0" tIns="0" rIns="0" bIns="0" rtlCol="0" anchor="t">
            <a:spAutoFit/>
          </a:bodyPr>
          <a:lstStyle/>
          <a:p>
            <a:pPr marL="0" lvl="0" indent="0" algn="l">
              <a:lnSpc>
                <a:spcPct val="135000"/>
              </a:lnSpc>
            </a:pPr>
            <a:r>
              <a:rPr lang="en-US" sz="4800" b="1" i="1" spc="210" dirty="0" smtClean="0">
                <a:solidFill>
                  <a:srgbClr val="995599"/>
                </a:solidFill>
                <a:latin typeface="Arial" panose="020B0604020202020204" pitchFamily="34" charset="0"/>
                <a:cs typeface="Arial" panose="020B0604020202020204" pitchFamily="34" charset="0"/>
              </a:rPr>
              <a:t>3</a:t>
            </a:r>
            <a:r>
              <a:rPr lang="vi-VN" sz="4800" b="1" i="1" u="none" spc="210" dirty="0" smtClean="0">
                <a:solidFill>
                  <a:srgbClr val="995599"/>
                </a:solidFill>
                <a:latin typeface="Arial" panose="020B0604020202020204" pitchFamily="34" charset="0"/>
                <a:cs typeface="Arial" panose="020B0604020202020204" pitchFamily="34" charset="0"/>
              </a:rPr>
              <a:t>. </a:t>
            </a:r>
            <a:r>
              <a:rPr lang="en-US" sz="4800" b="1" i="1" u="none" spc="210" dirty="0" smtClean="0">
                <a:solidFill>
                  <a:srgbClr val="995599"/>
                </a:solidFill>
                <a:latin typeface="Arial" panose="020B0604020202020204" pitchFamily="34" charset="0"/>
                <a:cs typeface="Arial" panose="020B0604020202020204" pitchFamily="34" charset="0"/>
              </a:rPr>
              <a:t>Theo </a:t>
            </a:r>
            <a:r>
              <a:rPr lang="en-US" sz="4800" b="1" i="1" u="none" spc="210" dirty="0" err="1" smtClean="0">
                <a:solidFill>
                  <a:srgbClr val="995599"/>
                </a:solidFill>
                <a:latin typeface="Arial" panose="020B0604020202020204" pitchFamily="34" charset="0"/>
                <a:cs typeface="Arial" panose="020B0604020202020204" pitchFamily="34" charset="0"/>
              </a:rPr>
              <a:t>em</a:t>
            </a:r>
            <a:r>
              <a:rPr lang="en-US" sz="4800" b="1" i="1" spc="210" dirty="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hiểu</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những</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gì</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tạo</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nên</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tiếng</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gọi</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của</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vườn</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Chọn</a:t>
            </a:r>
            <a:r>
              <a:rPr lang="en-US" sz="4800" b="1" i="1" spc="210" dirty="0" smtClean="0">
                <a:solidFill>
                  <a:srgbClr val="995599"/>
                </a:solidFill>
                <a:latin typeface="Arial" panose="020B0604020202020204" pitchFamily="34" charset="0"/>
                <a:cs typeface="Arial" panose="020B0604020202020204" pitchFamily="34" charset="0"/>
              </a:rPr>
              <a:t> ý </a:t>
            </a:r>
            <a:r>
              <a:rPr lang="en-US" sz="4800" b="1" i="1" spc="210" dirty="0" err="1" smtClean="0">
                <a:solidFill>
                  <a:srgbClr val="995599"/>
                </a:solidFill>
                <a:latin typeface="Arial" panose="020B0604020202020204" pitchFamily="34" charset="0"/>
                <a:cs typeface="Arial" panose="020B0604020202020204" pitchFamily="34" charset="0"/>
              </a:rPr>
              <a:t>đúng</a:t>
            </a:r>
            <a:r>
              <a:rPr lang="en-US" sz="4800" b="1" i="1" spc="210" dirty="0" smtClean="0">
                <a:solidFill>
                  <a:srgbClr val="995599"/>
                </a:solidFill>
                <a:latin typeface="Arial" panose="020B0604020202020204" pitchFamily="34" charset="0"/>
                <a:cs typeface="Arial" panose="020B0604020202020204" pitchFamily="34" charset="0"/>
              </a:rPr>
              <a:t> </a:t>
            </a:r>
            <a:r>
              <a:rPr lang="en-US" sz="4800" b="1" i="1" spc="210" dirty="0" err="1" smtClean="0">
                <a:solidFill>
                  <a:srgbClr val="995599"/>
                </a:solidFill>
                <a:latin typeface="Arial" panose="020B0604020202020204" pitchFamily="34" charset="0"/>
                <a:cs typeface="Arial" panose="020B0604020202020204" pitchFamily="34" charset="0"/>
              </a:rPr>
              <a:t>nhất</a:t>
            </a:r>
            <a:r>
              <a:rPr lang="en-US" sz="4800" b="1" i="1" spc="210" dirty="0" smtClean="0">
                <a:solidFill>
                  <a:srgbClr val="995599"/>
                </a:solidFill>
                <a:latin typeface="Arial" panose="020B0604020202020204" pitchFamily="34" charset="0"/>
                <a:cs typeface="Arial" panose="020B0604020202020204" pitchFamily="34" charset="0"/>
              </a:rPr>
              <a:t>:</a:t>
            </a:r>
            <a:endParaRPr lang="en-US" sz="4800" b="1" i="1" u="none" spc="210" dirty="0">
              <a:solidFill>
                <a:srgbClr val="995599"/>
              </a:solidFill>
              <a:latin typeface="Arial" panose="020B0604020202020204" pitchFamily="34" charset="0"/>
              <a:cs typeface="Arial" panose="020B0604020202020204" pitchFamily="34" charset="0"/>
            </a:endParaRPr>
          </a:p>
        </p:txBody>
      </p:sp>
      <p:grpSp>
        <p:nvGrpSpPr>
          <p:cNvPr id="11" name="Group 5"/>
          <p:cNvGrpSpPr/>
          <p:nvPr/>
        </p:nvGrpSpPr>
        <p:grpSpPr>
          <a:xfrm>
            <a:off x="1651379" y="2701885"/>
            <a:ext cx="15165979" cy="5564355"/>
            <a:chOff x="0" y="0"/>
            <a:chExt cx="1358318" cy="676091"/>
          </a:xfrm>
        </p:grpSpPr>
        <p:sp>
          <p:nvSpPr>
            <p:cNvPr id="12" name="Freeform 6"/>
            <p:cNvSpPr/>
            <p:nvPr/>
          </p:nvSpPr>
          <p:spPr>
            <a:xfrm>
              <a:off x="10160" y="16510"/>
              <a:ext cx="1335458" cy="648151"/>
            </a:xfrm>
            <a:custGeom>
              <a:avLst/>
              <a:gdLst/>
              <a:ahLst/>
              <a:cxnLst/>
              <a:rect l="l" t="t" r="r" b="b"/>
              <a:pathLst>
                <a:path w="1335458" h="648151">
                  <a:moveTo>
                    <a:pt x="1335458" y="648151"/>
                  </a:moveTo>
                  <a:lnTo>
                    <a:pt x="0" y="640531"/>
                  </a:lnTo>
                  <a:lnTo>
                    <a:pt x="0" y="238023"/>
                  </a:lnTo>
                  <a:lnTo>
                    <a:pt x="17780" y="19050"/>
                  </a:lnTo>
                  <a:lnTo>
                    <a:pt x="663734" y="0"/>
                  </a:lnTo>
                  <a:lnTo>
                    <a:pt x="1316408" y="5080"/>
                  </a:lnTo>
                  <a:close/>
                </a:path>
              </a:pathLst>
            </a:custGeom>
            <a:solidFill>
              <a:srgbClr val="FFFFFF"/>
            </a:solidFill>
          </p:spPr>
        </p:sp>
        <p:sp>
          <p:nvSpPr>
            <p:cNvPr id="13" name="Freeform 7"/>
            <p:cNvSpPr/>
            <p:nvPr/>
          </p:nvSpPr>
          <p:spPr>
            <a:xfrm>
              <a:off x="-3810" y="0"/>
              <a:ext cx="1364668" cy="674821"/>
            </a:xfrm>
            <a:custGeom>
              <a:avLst/>
              <a:gdLst/>
              <a:ahLst/>
              <a:cxnLst/>
              <a:rect l="l" t="t" r="r" b="b"/>
              <a:pathLst>
                <a:path w="1364668" h="674821">
                  <a:moveTo>
                    <a:pt x="1330378" y="21590"/>
                  </a:moveTo>
                  <a:cubicBezTo>
                    <a:pt x="1331648" y="34290"/>
                    <a:pt x="1331648" y="44450"/>
                    <a:pt x="1332918" y="54610"/>
                  </a:cubicBezTo>
                  <a:cubicBezTo>
                    <a:pt x="1335458" y="72833"/>
                    <a:pt x="1336728" y="85122"/>
                    <a:pt x="1339268" y="96972"/>
                  </a:cubicBezTo>
                  <a:cubicBezTo>
                    <a:pt x="1339268" y="114088"/>
                    <a:pt x="1351968" y="451594"/>
                    <a:pt x="1358318" y="468710"/>
                  </a:cubicBezTo>
                  <a:cubicBezTo>
                    <a:pt x="1364668" y="494605"/>
                    <a:pt x="1360858" y="520938"/>
                    <a:pt x="1360858" y="546833"/>
                  </a:cubicBezTo>
                  <a:cubicBezTo>
                    <a:pt x="1360858" y="569655"/>
                    <a:pt x="1362128" y="590722"/>
                    <a:pt x="1363398" y="613861"/>
                  </a:cubicBezTo>
                  <a:cubicBezTo>
                    <a:pt x="1363398" y="635451"/>
                    <a:pt x="1363398" y="649421"/>
                    <a:pt x="1363398" y="673551"/>
                  </a:cubicBezTo>
                  <a:cubicBezTo>
                    <a:pt x="1340538" y="673551"/>
                    <a:pt x="1320218" y="674821"/>
                    <a:pt x="1301032" y="673551"/>
                  </a:cubicBezTo>
                  <a:cubicBezTo>
                    <a:pt x="1236516" y="668471"/>
                    <a:pt x="1171007" y="674821"/>
                    <a:pt x="1106490" y="669741"/>
                  </a:cubicBezTo>
                  <a:cubicBezTo>
                    <a:pt x="1067780" y="665931"/>
                    <a:pt x="1030063" y="668471"/>
                    <a:pt x="991353" y="665931"/>
                  </a:cubicBezTo>
                  <a:cubicBezTo>
                    <a:pt x="973487" y="664661"/>
                    <a:pt x="955621" y="663391"/>
                    <a:pt x="937755" y="662121"/>
                  </a:cubicBezTo>
                  <a:cubicBezTo>
                    <a:pt x="926837" y="662121"/>
                    <a:pt x="916911" y="663391"/>
                    <a:pt x="905993" y="663391"/>
                  </a:cubicBezTo>
                  <a:cubicBezTo>
                    <a:pt x="878201" y="662121"/>
                    <a:pt x="801774" y="663391"/>
                    <a:pt x="773982" y="662121"/>
                  </a:cubicBezTo>
                  <a:cubicBezTo>
                    <a:pt x="754131" y="660851"/>
                    <a:pt x="357106" y="669741"/>
                    <a:pt x="337255" y="668471"/>
                  </a:cubicBezTo>
                  <a:cubicBezTo>
                    <a:pt x="332292" y="668471"/>
                    <a:pt x="326337" y="669741"/>
                    <a:pt x="321374" y="669741"/>
                  </a:cubicBezTo>
                  <a:cubicBezTo>
                    <a:pt x="309463" y="669741"/>
                    <a:pt x="298545" y="671011"/>
                    <a:pt x="286634" y="671011"/>
                  </a:cubicBezTo>
                  <a:cubicBezTo>
                    <a:pt x="256857" y="671011"/>
                    <a:pt x="228073" y="669741"/>
                    <a:pt x="198296" y="668471"/>
                  </a:cubicBezTo>
                  <a:cubicBezTo>
                    <a:pt x="180430" y="667201"/>
                    <a:pt x="162564" y="665931"/>
                    <a:pt x="145691" y="664661"/>
                  </a:cubicBezTo>
                  <a:cubicBezTo>
                    <a:pt x="113929" y="663391"/>
                    <a:pt x="82167" y="662121"/>
                    <a:pt x="48260" y="662121"/>
                  </a:cubicBezTo>
                  <a:cubicBezTo>
                    <a:pt x="38100" y="662121"/>
                    <a:pt x="29210" y="662121"/>
                    <a:pt x="19050" y="660851"/>
                  </a:cubicBezTo>
                  <a:cubicBezTo>
                    <a:pt x="10160" y="659581"/>
                    <a:pt x="5080" y="653231"/>
                    <a:pt x="7620" y="644341"/>
                  </a:cubicBezTo>
                  <a:cubicBezTo>
                    <a:pt x="16510" y="612666"/>
                    <a:pt x="12700" y="601694"/>
                    <a:pt x="11430" y="590283"/>
                  </a:cubicBezTo>
                  <a:cubicBezTo>
                    <a:pt x="10160" y="567022"/>
                    <a:pt x="6350" y="544199"/>
                    <a:pt x="7620" y="520938"/>
                  </a:cubicBezTo>
                  <a:cubicBezTo>
                    <a:pt x="5080" y="491972"/>
                    <a:pt x="0" y="133399"/>
                    <a:pt x="7620" y="103994"/>
                  </a:cubicBezTo>
                  <a:cubicBezTo>
                    <a:pt x="8890" y="98288"/>
                    <a:pt x="7620" y="92144"/>
                    <a:pt x="8890" y="86438"/>
                  </a:cubicBezTo>
                  <a:cubicBezTo>
                    <a:pt x="10160" y="77222"/>
                    <a:pt x="12700" y="67127"/>
                    <a:pt x="13970" y="44450"/>
                  </a:cubicBezTo>
                  <a:cubicBezTo>
                    <a:pt x="13970" y="41910"/>
                    <a:pt x="15240" y="39370"/>
                    <a:pt x="16510" y="38100"/>
                  </a:cubicBezTo>
                  <a:cubicBezTo>
                    <a:pt x="38100" y="35560"/>
                    <a:pt x="57353" y="30480"/>
                    <a:pt x="73234" y="29210"/>
                  </a:cubicBezTo>
                  <a:cubicBezTo>
                    <a:pt x="100033" y="25400"/>
                    <a:pt x="126832" y="22860"/>
                    <a:pt x="154624" y="20320"/>
                  </a:cubicBezTo>
                  <a:cubicBezTo>
                    <a:pt x="173482" y="17780"/>
                    <a:pt x="192341" y="16510"/>
                    <a:pt x="210207" y="13970"/>
                  </a:cubicBezTo>
                  <a:cubicBezTo>
                    <a:pt x="228073" y="11430"/>
                    <a:pt x="246932" y="8890"/>
                    <a:pt x="264798" y="8890"/>
                  </a:cubicBezTo>
                  <a:cubicBezTo>
                    <a:pt x="284649" y="7620"/>
                    <a:pt x="304500" y="10160"/>
                    <a:pt x="324352" y="8890"/>
                  </a:cubicBezTo>
                  <a:cubicBezTo>
                    <a:pt x="349166" y="8890"/>
                    <a:pt x="798796" y="6350"/>
                    <a:pt x="823610" y="5080"/>
                  </a:cubicBezTo>
                  <a:cubicBezTo>
                    <a:pt x="847432" y="3810"/>
                    <a:pt x="871253" y="2540"/>
                    <a:pt x="896067" y="2540"/>
                  </a:cubicBezTo>
                  <a:cubicBezTo>
                    <a:pt x="936762" y="1270"/>
                    <a:pt x="976465" y="0"/>
                    <a:pt x="1017160" y="0"/>
                  </a:cubicBezTo>
                  <a:cubicBezTo>
                    <a:pt x="1034033" y="0"/>
                    <a:pt x="1051899" y="2540"/>
                    <a:pt x="1068773" y="2540"/>
                  </a:cubicBezTo>
                  <a:cubicBezTo>
                    <a:pt x="1115423" y="3810"/>
                    <a:pt x="1163066" y="5080"/>
                    <a:pt x="1209717" y="7620"/>
                  </a:cubicBezTo>
                  <a:cubicBezTo>
                    <a:pt x="1234531" y="8890"/>
                    <a:pt x="1259345" y="12700"/>
                    <a:pt x="1284159" y="16510"/>
                  </a:cubicBezTo>
                  <a:cubicBezTo>
                    <a:pt x="1290114" y="16510"/>
                    <a:pt x="1296069" y="16510"/>
                    <a:pt x="1301032" y="16510"/>
                  </a:cubicBezTo>
                  <a:cubicBezTo>
                    <a:pt x="1311328" y="17780"/>
                    <a:pt x="1320218" y="20320"/>
                    <a:pt x="1330378" y="21590"/>
                  </a:cubicBezTo>
                  <a:close/>
                  <a:moveTo>
                    <a:pt x="1340538" y="657041"/>
                  </a:moveTo>
                  <a:cubicBezTo>
                    <a:pt x="1341808" y="640531"/>
                    <a:pt x="1343078" y="627831"/>
                    <a:pt x="1343078" y="615131"/>
                  </a:cubicBezTo>
                  <a:cubicBezTo>
                    <a:pt x="1341808" y="588527"/>
                    <a:pt x="1340538" y="565266"/>
                    <a:pt x="1340538" y="540249"/>
                  </a:cubicBezTo>
                  <a:cubicBezTo>
                    <a:pt x="1340538" y="528838"/>
                    <a:pt x="1343078" y="517427"/>
                    <a:pt x="1341808" y="506016"/>
                  </a:cubicBezTo>
                  <a:cubicBezTo>
                    <a:pt x="1341808" y="495483"/>
                    <a:pt x="1340538" y="484510"/>
                    <a:pt x="1339268" y="473977"/>
                  </a:cubicBezTo>
                  <a:cubicBezTo>
                    <a:pt x="1334188" y="457738"/>
                    <a:pt x="1322758" y="121549"/>
                    <a:pt x="1322758" y="105311"/>
                  </a:cubicBezTo>
                  <a:cubicBezTo>
                    <a:pt x="1320218" y="91705"/>
                    <a:pt x="1317678" y="77661"/>
                    <a:pt x="1315138" y="63500"/>
                  </a:cubicBezTo>
                  <a:cubicBezTo>
                    <a:pt x="1313868" y="44450"/>
                    <a:pt x="1312598" y="43180"/>
                    <a:pt x="1298055" y="41910"/>
                  </a:cubicBezTo>
                  <a:cubicBezTo>
                    <a:pt x="1295077" y="41910"/>
                    <a:pt x="1293092" y="41910"/>
                    <a:pt x="1290114" y="40640"/>
                  </a:cubicBezTo>
                  <a:cubicBezTo>
                    <a:pt x="1265300" y="36830"/>
                    <a:pt x="1239493" y="31750"/>
                    <a:pt x="1214680" y="30480"/>
                  </a:cubicBezTo>
                  <a:cubicBezTo>
                    <a:pt x="1154133" y="26670"/>
                    <a:pt x="1092594" y="25400"/>
                    <a:pt x="1032048" y="22860"/>
                  </a:cubicBezTo>
                  <a:cubicBezTo>
                    <a:pt x="1023115" y="22860"/>
                    <a:pt x="1013189" y="22860"/>
                    <a:pt x="1004256" y="22860"/>
                  </a:cubicBezTo>
                  <a:cubicBezTo>
                    <a:pt x="989368" y="22860"/>
                    <a:pt x="974480" y="22860"/>
                    <a:pt x="960584" y="22860"/>
                  </a:cubicBezTo>
                  <a:cubicBezTo>
                    <a:pt x="928822" y="22860"/>
                    <a:pt x="897060" y="22860"/>
                    <a:pt x="866290" y="24130"/>
                  </a:cubicBezTo>
                  <a:cubicBezTo>
                    <a:pt x="839491" y="25400"/>
                    <a:pt x="387876" y="29210"/>
                    <a:pt x="361076" y="29210"/>
                  </a:cubicBezTo>
                  <a:cubicBezTo>
                    <a:pt x="317404" y="29210"/>
                    <a:pt x="273731" y="26670"/>
                    <a:pt x="230058" y="33020"/>
                  </a:cubicBezTo>
                  <a:cubicBezTo>
                    <a:pt x="207229" y="36830"/>
                    <a:pt x="185393" y="36830"/>
                    <a:pt x="163557" y="38100"/>
                  </a:cubicBezTo>
                  <a:cubicBezTo>
                    <a:pt x="125839" y="41910"/>
                    <a:pt x="88122" y="45720"/>
                    <a:pt x="49530" y="50800"/>
                  </a:cubicBezTo>
                  <a:cubicBezTo>
                    <a:pt x="36830" y="50800"/>
                    <a:pt x="34290" y="53340"/>
                    <a:pt x="33020" y="65811"/>
                  </a:cubicBezTo>
                  <a:cubicBezTo>
                    <a:pt x="31750" y="73711"/>
                    <a:pt x="31750" y="81611"/>
                    <a:pt x="30480" y="89511"/>
                  </a:cubicBezTo>
                  <a:cubicBezTo>
                    <a:pt x="29210" y="102677"/>
                    <a:pt x="26670" y="115405"/>
                    <a:pt x="25400" y="128572"/>
                  </a:cubicBezTo>
                  <a:cubicBezTo>
                    <a:pt x="20320" y="142616"/>
                    <a:pt x="26670" y="485827"/>
                    <a:pt x="29210" y="499872"/>
                  </a:cubicBezTo>
                  <a:cubicBezTo>
                    <a:pt x="29210" y="514794"/>
                    <a:pt x="29210" y="530155"/>
                    <a:pt x="30480" y="545077"/>
                  </a:cubicBezTo>
                  <a:cubicBezTo>
                    <a:pt x="30480" y="556049"/>
                    <a:pt x="33020" y="567022"/>
                    <a:pt x="33020" y="577994"/>
                  </a:cubicBezTo>
                  <a:cubicBezTo>
                    <a:pt x="33020" y="589844"/>
                    <a:pt x="33020" y="601694"/>
                    <a:pt x="31750" y="615131"/>
                  </a:cubicBezTo>
                  <a:cubicBezTo>
                    <a:pt x="31750" y="618941"/>
                    <a:pt x="31750" y="621481"/>
                    <a:pt x="31750" y="625291"/>
                  </a:cubicBezTo>
                  <a:cubicBezTo>
                    <a:pt x="31750" y="635451"/>
                    <a:pt x="35560" y="639261"/>
                    <a:pt x="44450" y="639261"/>
                  </a:cubicBezTo>
                  <a:cubicBezTo>
                    <a:pt x="59338" y="639261"/>
                    <a:pt x="73234" y="640531"/>
                    <a:pt x="86137" y="640531"/>
                  </a:cubicBezTo>
                  <a:cubicBezTo>
                    <a:pt x="104995" y="640531"/>
                    <a:pt x="124847" y="637991"/>
                    <a:pt x="143705" y="640531"/>
                  </a:cubicBezTo>
                  <a:cubicBezTo>
                    <a:pt x="174475" y="644341"/>
                    <a:pt x="205244" y="646881"/>
                    <a:pt x="236014" y="645611"/>
                  </a:cubicBezTo>
                  <a:cubicBezTo>
                    <a:pt x="255865" y="644341"/>
                    <a:pt x="274724" y="646881"/>
                    <a:pt x="294575" y="646881"/>
                  </a:cubicBezTo>
                  <a:cubicBezTo>
                    <a:pt x="323359" y="646881"/>
                    <a:pt x="352143" y="645611"/>
                    <a:pt x="380928" y="646881"/>
                  </a:cubicBezTo>
                  <a:cubicBezTo>
                    <a:pt x="423608" y="648151"/>
                    <a:pt x="892097" y="637991"/>
                    <a:pt x="935770" y="640531"/>
                  </a:cubicBezTo>
                  <a:cubicBezTo>
                    <a:pt x="954628" y="641801"/>
                    <a:pt x="973487" y="643071"/>
                    <a:pt x="991353" y="643071"/>
                  </a:cubicBezTo>
                  <a:cubicBezTo>
                    <a:pt x="1024108" y="645611"/>
                    <a:pt x="1055870" y="641801"/>
                    <a:pt x="1088624" y="645611"/>
                  </a:cubicBezTo>
                  <a:cubicBezTo>
                    <a:pt x="1115423" y="648151"/>
                    <a:pt x="1142222" y="648151"/>
                    <a:pt x="1169022" y="650691"/>
                  </a:cubicBezTo>
                  <a:cubicBezTo>
                    <a:pt x="1208724" y="654501"/>
                    <a:pt x="1248427" y="657041"/>
                    <a:pt x="1288129" y="658311"/>
                  </a:cubicBezTo>
                  <a:cubicBezTo>
                    <a:pt x="1303018" y="658311"/>
                    <a:pt x="1320218" y="657041"/>
                    <a:pt x="1340538" y="657041"/>
                  </a:cubicBezTo>
                  <a:close/>
                </a:path>
              </a:pathLst>
            </a:custGeom>
            <a:solidFill>
              <a:srgbClr val="FFFFFF"/>
            </a:solidFill>
          </p:spPr>
        </p:sp>
      </p:grpSp>
      <p:sp>
        <p:nvSpPr>
          <p:cNvPr id="14" name="Rectangle 13"/>
          <p:cNvSpPr/>
          <p:nvPr/>
        </p:nvSpPr>
        <p:spPr>
          <a:xfrm>
            <a:off x="2301580" y="3376525"/>
            <a:ext cx="14194809" cy="3769750"/>
          </a:xfrm>
          <a:prstGeom prst="rect">
            <a:avLst/>
          </a:prstGeom>
        </p:spPr>
        <p:txBody>
          <a:bodyPr wrap="square">
            <a:spAutoFit/>
          </a:bodyPr>
          <a:lstStyle/>
          <a:p>
            <a:pPr marL="742950" indent="-742950">
              <a:lnSpc>
                <a:spcPct val="200000"/>
              </a:lnSpc>
              <a:buAutoNum type="alphaLcPeriod"/>
            </a:pPr>
            <a:r>
              <a:rPr lang="en-US" sz="4200" dirty="0" err="1" smtClean="0">
                <a:latin typeface="Arial" panose="020B0604020202020204" pitchFamily="34" charset="0"/>
                <a:ea typeface="Calibri" panose="020F0502020204030204" pitchFamily="34" charset="0"/>
                <a:cs typeface="Arial" panose="020B0604020202020204" pitchFamily="34" charset="0"/>
              </a:rPr>
              <a:t>Tiếng</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các</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loài</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hoa</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khoe</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sắc</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đẹp</a:t>
            </a:r>
            <a:r>
              <a:rPr lang="en-US" sz="4200" dirty="0" smtClean="0">
                <a:latin typeface="Arial" panose="020B0604020202020204" pitchFamily="34" charset="0"/>
                <a:ea typeface="Calibri" panose="020F0502020204030204" pitchFamily="34" charset="0"/>
                <a:cs typeface="Arial" panose="020B0604020202020204" pitchFamily="34" charset="0"/>
              </a:rPr>
              <a:t>.</a:t>
            </a:r>
          </a:p>
          <a:p>
            <a:pPr marL="742950" indent="-742950">
              <a:lnSpc>
                <a:spcPct val="200000"/>
              </a:lnSpc>
              <a:buAutoNum type="alphaLcPeriod"/>
            </a:pPr>
            <a:r>
              <a:rPr lang="en-US" sz="4200" dirty="0" err="1" smtClean="0">
                <a:latin typeface="Arial" panose="020B0604020202020204" pitchFamily="34" charset="0"/>
                <a:cs typeface="Arial" panose="020B0604020202020204" pitchFamily="34" charset="0"/>
              </a:rPr>
              <a:t>Tiếng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hót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của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loài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tiếng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bẫy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ong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đập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cánh</a:t>
            </a:r>
            <a:r>
              <a:rPr lang="en-US" sz="4200" dirty="0" smtClean="0">
                <a:latin typeface="Arial" panose="020B0604020202020204" pitchFamily="34" charset="0"/>
                <a:cs typeface="Arial" panose="020B0604020202020204" pitchFamily="34" charset="0"/>
              </a:rPr>
              <a:t>.</a:t>
            </a:r>
          </a:p>
          <a:p>
            <a:pPr marL="742950" indent="-742950">
              <a:lnSpc>
                <a:spcPct val="200000"/>
              </a:lnSpc>
              <a:buAutoNum type="alphaLcPeriod"/>
            </a:pPr>
            <a:r>
              <a:rPr lang="en-US" sz="4200" dirty="0" err="1" smtClean="0">
                <a:latin typeface="Arial" panose="020B0604020202020204" pitchFamily="34" charset="0"/>
                <a:cs typeface="Arial" panose="020B0604020202020204" pitchFamily="34" charset="0"/>
              </a:rPr>
              <a:t>Cả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hai</a:t>
            </a:r>
            <a:r>
              <a:rPr lang="en-US" sz="4200" dirty="0" smtClean="0">
                <a:latin typeface="Arial" panose="020B0604020202020204" pitchFamily="34" charset="0"/>
                <a:cs typeface="Arial" panose="020B0604020202020204" pitchFamily="34" charset="0"/>
              </a:rPr>
              <a:t> ý </a:t>
            </a:r>
            <a:r>
              <a:rPr lang="en-US" sz="4200" dirty="0" err="1" smtClean="0">
                <a:latin typeface="Arial" panose="020B0604020202020204" pitchFamily="34" charset="0"/>
                <a:cs typeface="Arial" panose="020B0604020202020204" pitchFamily="34" charset="0"/>
              </a:rPr>
              <a:t>trên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0" name="Oval 9"/>
          <p:cNvSpPr/>
          <p:nvPr/>
        </p:nvSpPr>
        <p:spPr>
          <a:xfrm>
            <a:off x="2200470" y="6438900"/>
            <a:ext cx="707375" cy="7073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03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sp>
        <p:nvSpPr>
          <p:cNvPr id="2" name="TextBox 2"/>
          <p:cNvSpPr txBox="1"/>
          <p:nvPr/>
        </p:nvSpPr>
        <p:spPr>
          <a:xfrm>
            <a:off x="1576660" y="4305300"/>
            <a:ext cx="14884346" cy="2334357"/>
          </a:xfrm>
          <a:prstGeom prst="rect">
            <a:avLst/>
          </a:prstGeom>
        </p:spPr>
        <p:txBody>
          <a:bodyPr wrap="square" lIns="0" tIns="0" rIns="0" bIns="0" rtlCol="0" anchor="t">
            <a:spAutoFit/>
          </a:bodyPr>
          <a:lstStyle/>
          <a:p>
            <a:pPr algn="ctr">
              <a:lnSpc>
                <a:spcPts val="19999"/>
              </a:lnSpc>
            </a:pPr>
            <a:r>
              <a:rPr lang="vi-VN" sz="12500" b="1" dirty="0" smtClean="0">
                <a:solidFill>
                  <a:srgbClr val="E17795"/>
                </a:solidFill>
              </a:rPr>
              <a:t>LÁ PHỔI XANH</a:t>
            </a:r>
            <a:endParaRPr lang="en-US" sz="12500" b="1" dirty="0">
              <a:solidFill>
                <a:srgbClr val="E17795"/>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31442" b="28086"/>
          <a:stretch>
            <a:fillRect/>
          </a:stretch>
        </p:blipFill>
        <p:spPr>
          <a:xfrm>
            <a:off x="15517527" y="6518980"/>
            <a:ext cx="2770473" cy="376802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6231" b="3630"/>
          <a:stretch>
            <a:fillRect/>
          </a:stretch>
        </p:blipFill>
        <p:spPr>
          <a:xfrm>
            <a:off x="0" y="6384433"/>
            <a:ext cx="2684872" cy="390256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2807" t="6582"/>
          <a:stretch>
            <a:fillRect/>
          </a:stretch>
        </p:blipFill>
        <p:spPr>
          <a:xfrm>
            <a:off x="0" y="0"/>
            <a:ext cx="2091812" cy="205905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711679">
            <a:off x="14842843" y="238668"/>
            <a:ext cx="3948050" cy="115974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084624">
            <a:off x="14740891" y="-685906"/>
            <a:ext cx="4250136" cy="1248477"/>
          </a:xfrm>
          <a:prstGeom prst="rect">
            <a:avLst/>
          </a:prstGeom>
        </p:spPr>
      </p:pic>
      <p:grpSp>
        <p:nvGrpSpPr>
          <p:cNvPr id="8" name="Group 8"/>
          <p:cNvGrpSpPr/>
          <p:nvPr/>
        </p:nvGrpSpPr>
        <p:grpSpPr>
          <a:xfrm>
            <a:off x="5029200" y="1988719"/>
            <a:ext cx="7987648" cy="1455515"/>
            <a:chOff x="0" y="0"/>
            <a:chExt cx="2420499" cy="271467"/>
          </a:xfrm>
        </p:grpSpPr>
        <p:sp>
          <p:nvSpPr>
            <p:cNvPr id="9" name="Freeform 9"/>
            <p:cNvSpPr/>
            <p:nvPr/>
          </p:nvSpPr>
          <p:spPr>
            <a:xfrm>
              <a:off x="10160" y="16510"/>
              <a:ext cx="2397639" cy="243527"/>
            </a:xfrm>
            <a:custGeom>
              <a:avLst/>
              <a:gdLst/>
              <a:ahLst/>
              <a:cxnLst/>
              <a:rect l="l" t="t" r="r" b="b"/>
              <a:pathLst>
                <a:path w="2397639" h="243527">
                  <a:moveTo>
                    <a:pt x="2397639" y="243527"/>
                  </a:moveTo>
                  <a:lnTo>
                    <a:pt x="0" y="235907"/>
                  </a:lnTo>
                  <a:lnTo>
                    <a:pt x="0" y="97688"/>
                  </a:lnTo>
                  <a:lnTo>
                    <a:pt x="17780" y="19050"/>
                  </a:lnTo>
                  <a:lnTo>
                    <a:pt x="1193459" y="0"/>
                  </a:lnTo>
                  <a:lnTo>
                    <a:pt x="2378589" y="5080"/>
                  </a:lnTo>
                  <a:close/>
                </a:path>
              </a:pathLst>
            </a:custGeom>
            <a:solidFill>
              <a:srgbClr val="ABDEE6"/>
            </a:solidFill>
          </p:spPr>
        </p:sp>
        <p:sp>
          <p:nvSpPr>
            <p:cNvPr id="10" name="Freeform 10"/>
            <p:cNvSpPr/>
            <p:nvPr/>
          </p:nvSpPr>
          <p:spPr>
            <a:xfrm>
              <a:off x="-3810" y="0"/>
              <a:ext cx="2426850" cy="270197"/>
            </a:xfrm>
            <a:custGeom>
              <a:avLst/>
              <a:gdLst/>
              <a:ahLst/>
              <a:cxnLst/>
              <a:rect l="l" t="t" r="r" b="b"/>
              <a:pathLst>
                <a:path w="2426850" h="270197">
                  <a:moveTo>
                    <a:pt x="2392559" y="21590"/>
                  </a:moveTo>
                  <a:cubicBezTo>
                    <a:pt x="2393829" y="34290"/>
                    <a:pt x="2393829" y="44450"/>
                    <a:pt x="2395100" y="54610"/>
                  </a:cubicBezTo>
                  <a:cubicBezTo>
                    <a:pt x="2397639" y="66572"/>
                    <a:pt x="2398909" y="69793"/>
                    <a:pt x="2401450" y="72899"/>
                  </a:cubicBezTo>
                  <a:cubicBezTo>
                    <a:pt x="2401450" y="77386"/>
                    <a:pt x="2414150" y="165851"/>
                    <a:pt x="2420500" y="170338"/>
                  </a:cubicBezTo>
                  <a:cubicBezTo>
                    <a:pt x="2426850" y="177125"/>
                    <a:pt x="2423039" y="184027"/>
                    <a:pt x="2423039" y="190815"/>
                  </a:cubicBezTo>
                  <a:cubicBezTo>
                    <a:pt x="2423039" y="196797"/>
                    <a:pt x="2424309" y="202319"/>
                    <a:pt x="2425579" y="209237"/>
                  </a:cubicBezTo>
                  <a:cubicBezTo>
                    <a:pt x="2425579" y="230827"/>
                    <a:pt x="2425579" y="244797"/>
                    <a:pt x="2425579" y="268927"/>
                  </a:cubicBezTo>
                  <a:cubicBezTo>
                    <a:pt x="2402719" y="268927"/>
                    <a:pt x="2382400" y="270197"/>
                    <a:pt x="2359769" y="268927"/>
                  </a:cubicBezTo>
                  <a:cubicBezTo>
                    <a:pt x="2240498" y="263847"/>
                    <a:pt x="2119392" y="270197"/>
                    <a:pt x="2000121" y="265117"/>
                  </a:cubicBezTo>
                  <a:cubicBezTo>
                    <a:pt x="1928559" y="261307"/>
                    <a:pt x="1858831" y="263847"/>
                    <a:pt x="1787269" y="261307"/>
                  </a:cubicBezTo>
                  <a:cubicBezTo>
                    <a:pt x="1754240" y="260037"/>
                    <a:pt x="1721211" y="258767"/>
                    <a:pt x="1688182" y="257497"/>
                  </a:cubicBezTo>
                  <a:cubicBezTo>
                    <a:pt x="1667998" y="257497"/>
                    <a:pt x="1649648" y="258767"/>
                    <a:pt x="1629464" y="258767"/>
                  </a:cubicBezTo>
                  <a:cubicBezTo>
                    <a:pt x="1578086" y="257497"/>
                    <a:pt x="1436796" y="258767"/>
                    <a:pt x="1385418" y="257497"/>
                  </a:cubicBezTo>
                  <a:cubicBezTo>
                    <a:pt x="1348719" y="256227"/>
                    <a:pt x="614744" y="265117"/>
                    <a:pt x="578046" y="263847"/>
                  </a:cubicBezTo>
                  <a:cubicBezTo>
                    <a:pt x="568871" y="263847"/>
                    <a:pt x="557861" y="265117"/>
                    <a:pt x="548687" y="265117"/>
                  </a:cubicBezTo>
                  <a:cubicBezTo>
                    <a:pt x="526667" y="265117"/>
                    <a:pt x="506483" y="266387"/>
                    <a:pt x="484464" y="266387"/>
                  </a:cubicBezTo>
                  <a:cubicBezTo>
                    <a:pt x="429416" y="266387"/>
                    <a:pt x="376203" y="265117"/>
                    <a:pt x="321155" y="263847"/>
                  </a:cubicBezTo>
                  <a:cubicBezTo>
                    <a:pt x="288126" y="262577"/>
                    <a:pt x="255097" y="261307"/>
                    <a:pt x="223903" y="260037"/>
                  </a:cubicBezTo>
                  <a:cubicBezTo>
                    <a:pt x="165185" y="258767"/>
                    <a:pt x="106467" y="257497"/>
                    <a:pt x="48260" y="257497"/>
                  </a:cubicBezTo>
                  <a:cubicBezTo>
                    <a:pt x="38100" y="257497"/>
                    <a:pt x="29210" y="257497"/>
                    <a:pt x="19050" y="256227"/>
                  </a:cubicBezTo>
                  <a:cubicBezTo>
                    <a:pt x="10160" y="254957"/>
                    <a:pt x="5080" y="248607"/>
                    <a:pt x="7620" y="239717"/>
                  </a:cubicBezTo>
                  <a:cubicBezTo>
                    <a:pt x="16510" y="208071"/>
                    <a:pt x="12700" y="205195"/>
                    <a:pt x="11430" y="202204"/>
                  </a:cubicBezTo>
                  <a:cubicBezTo>
                    <a:pt x="10160" y="196107"/>
                    <a:pt x="6350" y="190125"/>
                    <a:pt x="7620" y="184027"/>
                  </a:cubicBezTo>
                  <a:cubicBezTo>
                    <a:pt x="5080" y="176435"/>
                    <a:pt x="0" y="82448"/>
                    <a:pt x="7620" y="74740"/>
                  </a:cubicBezTo>
                  <a:cubicBezTo>
                    <a:pt x="8890" y="73244"/>
                    <a:pt x="7620" y="71634"/>
                    <a:pt x="8890" y="70138"/>
                  </a:cubicBezTo>
                  <a:cubicBezTo>
                    <a:pt x="10160" y="67722"/>
                    <a:pt x="12700" y="65077"/>
                    <a:pt x="13970" y="44450"/>
                  </a:cubicBezTo>
                  <a:cubicBezTo>
                    <a:pt x="13970" y="41910"/>
                    <a:pt x="15240" y="39370"/>
                    <a:pt x="16510" y="38100"/>
                  </a:cubicBezTo>
                  <a:cubicBezTo>
                    <a:pt x="38100" y="35560"/>
                    <a:pt x="60594" y="30480"/>
                    <a:pt x="89953" y="29210"/>
                  </a:cubicBezTo>
                  <a:cubicBezTo>
                    <a:pt x="139496" y="25400"/>
                    <a:pt x="189039" y="22860"/>
                    <a:pt x="240417" y="20320"/>
                  </a:cubicBezTo>
                  <a:cubicBezTo>
                    <a:pt x="275281" y="17780"/>
                    <a:pt x="310145" y="16510"/>
                    <a:pt x="343174" y="13970"/>
                  </a:cubicBezTo>
                  <a:cubicBezTo>
                    <a:pt x="376203" y="11430"/>
                    <a:pt x="411066" y="8890"/>
                    <a:pt x="444095" y="8890"/>
                  </a:cubicBezTo>
                  <a:cubicBezTo>
                    <a:pt x="480794" y="7620"/>
                    <a:pt x="517493" y="10160"/>
                    <a:pt x="554192" y="8890"/>
                  </a:cubicBezTo>
                  <a:cubicBezTo>
                    <a:pt x="600065" y="8890"/>
                    <a:pt x="1431291" y="6350"/>
                    <a:pt x="1477165" y="5080"/>
                  </a:cubicBezTo>
                  <a:cubicBezTo>
                    <a:pt x="1521203" y="3810"/>
                    <a:pt x="1565241" y="2540"/>
                    <a:pt x="1611115" y="2540"/>
                  </a:cubicBezTo>
                  <a:cubicBezTo>
                    <a:pt x="1686347" y="1270"/>
                    <a:pt x="1759745" y="0"/>
                    <a:pt x="1834977" y="0"/>
                  </a:cubicBezTo>
                  <a:cubicBezTo>
                    <a:pt x="1866171" y="0"/>
                    <a:pt x="1899200" y="2540"/>
                    <a:pt x="1930394" y="2540"/>
                  </a:cubicBezTo>
                  <a:cubicBezTo>
                    <a:pt x="2016636" y="3810"/>
                    <a:pt x="2104713" y="5080"/>
                    <a:pt x="2190955" y="7620"/>
                  </a:cubicBezTo>
                  <a:cubicBezTo>
                    <a:pt x="2236828" y="8890"/>
                    <a:pt x="2282702" y="12700"/>
                    <a:pt x="2328575" y="16510"/>
                  </a:cubicBezTo>
                  <a:cubicBezTo>
                    <a:pt x="2339585" y="16510"/>
                    <a:pt x="2350594" y="16510"/>
                    <a:pt x="2359769" y="16510"/>
                  </a:cubicBezTo>
                  <a:cubicBezTo>
                    <a:pt x="2373509" y="17780"/>
                    <a:pt x="2382399" y="20320"/>
                    <a:pt x="2392559" y="21590"/>
                  </a:cubicBezTo>
                  <a:close/>
                  <a:moveTo>
                    <a:pt x="2402719" y="252417"/>
                  </a:moveTo>
                  <a:cubicBezTo>
                    <a:pt x="2403989" y="235907"/>
                    <a:pt x="2405260" y="223207"/>
                    <a:pt x="2405260" y="210507"/>
                  </a:cubicBezTo>
                  <a:cubicBezTo>
                    <a:pt x="2403989" y="201744"/>
                    <a:pt x="2402719" y="195646"/>
                    <a:pt x="2402719" y="189089"/>
                  </a:cubicBezTo>
                  <a:cubicBezTo>
                    <a:pt x="2402719" y="186098"/>
                    <a:pt x="2405260" y="183107"/>
                    <a:pt x="2403989" y="180116"/>
                  </a:cubicBezTo>
                  <a:cubicBezTo>
                    <a:pt x="2403989" y="177355"/>
                    <a:pt x="2402719" y="174479"/>
                    <a:pt x="2401450" y="171718"/>
                  </a:cubicBezTo>
                  <a:cubicBezTo>
                    <a:pt x="2396369" y="167462"/>
                    <a:pt x="2384939" y="79341"/>
                    <a:pt x="2384939" y="75085"/>
                  </a:cubicBezTo>
                  <a:cubicBezTo>
                    <a:pt x="2382400" y="71519"/>
                    <a:pt x="2379860" y="67838"/>
                    <a:pt x="2377319" y="63500"/>
                  </a:cubicBezTo>
                  <a:cubicBezTo>
                    <a:pt x="2376050" y="44450"/>
                    <a:pt x="2374779" y="43180"/>
                    <a:pt x="2354264" y="41910"/>
                  </a:cubicBezTo>
                  <a:cubicBezTo>
                    <a:pt x="2348759" y="41910"/>
                    <a:pt x="2345089" y="41910"/>
                    <a:pt x="2339585" y="40640"/>
                  </a:cubicBezTo>
                  <a:cubicBezTo>
                    <a:pt x="2293711" y="36830"/>
                    <a:pt x="2246003" y="31750"/>
                    <a:pt x="2200129" y="30480"/>
                  </a:cubicBezTo>
                  <a:cubicBezTo>
                    <a:pt x="2088198" y="26670"/>
                    <a:pt x="1974432" y="25400"/>
                    <a:pt x="1862501" y="22860"/>
                  </a:cubicBezTo>
                  <a:cubicBezTo>
                    <a:pt x="1845987" y="22860"/>
                    <a:pt x="1827637" y="22860"/>
                    <a:pt x="1811123" y="22860"/>
                  </a:cubicBezTo>
                  <a:cubicBezTo>
                    <a:pt x="1783599" y="22860"/>
                    <a:pt x="1756075" y="22860"/>
                    <a:pt x="1730386" y="22860"/>
                  </a:cubicBezTo>
                  <a:cubicBezTo>
                    <a:pt x="1671668" y="22860"/>
                    <a:pt x="1612950" y="22860"/>
                    <a:pt x="1556067" y="24130"/>
                  </a:cubicBezTo>
                  <a:cubicBezTo>
                    <a:pt x="1506524" y="25400"/>
                    <a:pt x="671627" y="29210"/>
                    <a:pt x="622084" y="29210"/>
                  </a:cubicBezTo>
                  <a:cubicBezTo>
                    <a:pt x="541347" y="29210"/>
                    <a:pt x="460610" y="26670"/>
                    <a:pt x="379873" y="33020"/>
                  </a:cubicBezTo>
                  <a:cubicBezTo>
                    <a:pt x="337669" y="36830"/>
                    <a:pt x="297300" y="36830"/>
                    <a:pt x="256932" y="38100"/>
                  </a:cubicBezTo>
                  <a:cubicBezTo>
                    <a:pt x="187204" y="41910"/>
                    <a:pt x="117477" y="45720"/>
                    <a:pt x="49530" y="50800"/>
                  </a:cubicBezTo>
                  <a:cubicBezTo>
                    <a:pt x="36830" y="50800"/>
                    <a:pt x="34290" y="53340"/>
                    <a:pt x="33020" y="64731"/>
                  </a:cubicBezTo>
                  <a:cubicBezTo>
                    <a:pt x="31750" y="66802"/>
                    <a:pt x="31750" y="68873"/>
                    <a:pt x="30480" y="70944"/>
                  </a:cubicBezTo>
                  <a:cubicBezTo>
                    <a:pt x="29210" y="74395"/>
                    <a:pt x="26670" y="77731"/>
                    <a:pt x="25400" y="81182"/>
                  </a:cubicBezTo>
                  <a:cubicBezTo>
                    <a:pt x="20320" y="84863"/>
                    <a:pt x="26670" y="174824"/>
                    <a:pt x="29210" y="178506"/>
                  </a:cubicBezTo>
                  <a:cubicBezTo>
                    <a:pt x="29210" y="182417"/>
                    <a:pt x="29210" y="186443"/>
                    <a:pt x="30480" y="190355"/>
                  </a:cubicBezTo>
                  <a:cubicBezTo>
                    <a:pt x="30480" y="193231"/>
                    <a:pt x="33020" y="196107"/>
                    <a:pt x="33020" y="198983"/>
                  </a:cubicBezTo>
                  <a:cubicBezTo>
                    <a:pt x="33020" y="202089"/>
                    <a:pt x="33020" y="205195"/>
                    <a:pt x="31750" y="210507"/>
                  </a:cubicBezTo>
                  <a:cubicBezTo>
                    <a:pt x="31750" y="214317"/>
                    <a:pt x="31750" y="216857"/>
                    <a:pt x="31750" y="220667"/>
                  </a:cubicBezTo>
                  <a:cubicBezTo>
                    <a:pt x="31750" y="230827"/>
                    <a:pt x="35560" y="234637"/>
                    <a:pt x="44450" y="234637"/>
                  </a:cubicBezTo>
                  <a:cubicBezTo>
                    <a:pt x="64264" y="234637"/>
                    <a:pt x="89953" y="235907"/>
                    <a:pt x="113807" y="235907"/>
                  </a:cubicBezTo>
                  <a:cubicBezTo>
                    <a:pt x="148671" y="235907"/>
                    <a:pt x="185369" y="233367"/>
                    <a:pt x="220233" y="235907"/>
                  </a:cubicBezTo>
                  <a:cubicBezTo>
                    <a:pt x="277116" y="239717"/>
                    <a:pt x="333999" y="242257"/>
                    <a:pt x="390882" y="240987"/>
                  </a:cubicBezTo>
                  <a:cubicBezTo>
                    <a:pt x="427581" y="239717"/>
                    <a:pt x="462445" y="242257"/>
                    <a:pt x="499143" y="242257"/>
                  </a:cubicBezTo>
                  <a:cubicBezTo>
                    <a:pt x="552357" y="242257"/>
                    <a:pt x="605570" y="240987"/>
                    <a:pt x="658783" y="242257"/>
                  </a:cubicBezTo>
                  <a:cubicBezTo>
                    <a:pt x="737685" y="243527"/>
                    <a:pt x="1603775" y="233367"/>
                    <a:pt x="1684512" y="235907"/>
                  </a:cubicBezTo>
                  <a:cubicBezTo>
                    <a:pt x="1719376" y="237177"/>
                    <a:pt x="1754240" y="238447"/>
                    <a:pt x="1787269" y="238447"/>
                  </a:cubicBezTo>
                  <a:cubicBezTo>
                    <a:pt x="1847822" y="240987"/>
                    <a:pt x="1906540" y="237177"/>
                    <a:pt x="1967092" y="240987"/>
                  </a:cubicBezTo>
                  <a:cubicBezTo>
                    <a:pt x="2016636" y="243527"/>
                    <a:pt x="2066179" y="243527"/>
                    <a:pt x="2115722" y="246067"/>
                  </a:cubicBezTo>
                  <a:cubicBezTo>
                    <a:pt x="2189120" y="249877"/>
                    <a:pt x="2262517" y="252417"/>
                    <a:pt x="2335915" y="253687"/>
                  </a:cubicBezTo>
                  <a:cubicBezTo>
                    <a:pt x="2363439" y="253687"/>
                    <a:pt x="2382399" y="252417"/>
                    <a:pt x="2402719" y="252417"/>
                  </a:cubicBezTo>
                  <a:close/>
                </a:path>
              </a:pathLst>
            </a:custGeom>
            <a:solidFill>
              <a:srgbClr val="ABDEE6"/>
            </a:solidFill>
          </p:spPr>
        </p:sp>
      </p:grpSp>
      <p:sp>
        <p:nvSpPr>
          <p:cNvPr id="11" name="TextBox 11"/>
          <p:cNvSpPr txBox="1"/>
          <p:nvPr/>
        </p:nvSpPr>
        <p:spPr>
          <a:xfrm>
            <a:off x="6289817" y="2627675"/>
            <a:ext cx="5774330" cy="763479"/>
          </a:xfrm>
          <a:prstGeom prst="rect">
            <a:avLst/>
          </a:prstGeom>
        </p:spPr>
        <p:txBody>
          <a:bodyPr lIns="0" tIns="0" rIns="0" bIns="0" rtlCol="0" anchor="t">
            <a:spAutoFit/>
          </a:bodyPr>
          <a:lstStyle/>
          <a:p>
            <a:pPr marL="0" lvl="0" indent="0" algn="ctr">
              <a:lnSpc>
                <a:spcPts val="5040"/>
              </a:lnSpc>
              <a:spcBef>
                <a:spcPct val="0"/>
              </a:spcBef>
            </a:pPr>
            <a:r>
              <a:rPr lang="vi-VN" sz="8600" spc="210" dirty="0" smtClean="0">
                <a:solidFill>
                  <a:srgbClr val="000000"/>
                </a:solidFill>
              </a:rPr>
              <a:t>Bài 21</a:t>
            </a:r>
            <a:endParaRPr lang="en-US" sz="8600" spc="210" dirty="0">
              <a:solidFill>
                <a:srgbClr val="000000"/>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271" r="7259" b="62451"/>
          <a:stretch>
            <a:fillRect/>
          </a:stretch>
        </p:blipFill>
        <p:spPr>
          <a:xfrm rot="-10800000">
            <a:off x="14524311" y="0"/>
            <a:ext cx="3763689" cy="34365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8028" b="13083"/>
          <a:stretch>
            <a:fillRect/>
          </a:stretch>
        </p:blipFill>
        <p:spPr>
          <a:xfrm rot="-5400000" flipV="1">
            <a:off x="256003" y="-256003"/>
            <a:ext cx="3436516" cy="394852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1028700"/>
            <a:ext cx="1834499" cy="168544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36733" y="1213990"/>
            <a:ext cx="999366" cy="100853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14719776" y="747289"/>
            <a:ext cx="2539524" cy="1730051"/>
          </a:xfrm>
          <a:prstGeom prst="rect">
            <a:avLst/>
          </a:prstGeom>
        </p:spPr>
      </p:pic>
      <p:grpSp>
        <p:nvGrpSpPr>
          <p:cNvPr id="10" name="Group 28"/>
          <p:cNvGrpSpPr/>
          <p:nvPr/>
        </p:nvGrpSpPr>
        <p:grpSpPr>
          <a:xfrm>
            <a:off x="4548814" y="2925239"/>
            <a:ext cx="9144000" cy="2065861"/>
            <a:chOff x="0" y="0"/>
            <a:chExt cx="1150499" cy="376877"/>
          </a:xfrm>
        </p:grpSpPr>
        <p:sp>
          <p:nvSpPr>
            <p:cNvPr id="11" name="Freeform 29"/>
            <p:cNvSpPr/>
            <p:nvPr/>
          </p:nvSpPr>
          <p:spPr>
            <a:xfrm>
              <a:off x="10160" y="16510"/>
              <a:ext cx="1127639" cy="348937"/>
            </a:xfrm>
            <a:custGeom>
              <a:avLst/>
              <a:gdLst/>
              <a:ahLst/>
              <a:cxnLst/>
              <a:rect l="l" t="t" r="r" b="b"/>
              <a:pathLst>
                <a:path w="1127639" h="348937">
                  <a:moveTo>
                    <a:pt x="1127639" y="348937"/>
                  </a:moveTo>
                  <a:lnTo>
                    <a:pt x="0" y="341317"/>
                  </a:lnTo>
                  <a:lnTo>
                    <a:pt x="0" y="134248"/>
                  </a:lnTo>
                  <a:lnTo>
                    <a:pt x="17780" y="19050"/>
                  </a:lnTo>
                  <a:lnTo>
                    <a:pt x="560092" y="0"/>
                  </a:lnTo>
                  <a:lnTo>
                    <a:pt x="1108589" y="5080"/>
                  </a:lnTo>
                  <a:close/>
                </a:path>
              </a:pathLst>
            </a:custGeom>
            <a:solidFill>
              <a:srgbClr val="ABDEE6"/>
            </a:solidFill>
          </p:spPr>
        </p:sp>
        <p:sp>
          <p:nvSpPr>
            <p:cNvPr id="12" name="Freeform 30"/>
            <p:cNvSpPr/>
            <p:nvPr/>
          </p:nvSpPr>
          <p:spPr>
            <a:xfrm>
              <a:off x="-3810" y="0"/>
              <a:ext cx="1156849" cy="375607"/>
            </a:xfrm>
            <a:custGeom>
              <a:avLst/>
              <a:gdLst/>
              <a:ahLst/>
              <a:cxnLst/>
              <a:rect l="l" t="t" r="r" b="b"/>
              <a:pathLst>
                <a:path w="1156849" h="375607">
                  <a:moveTo>
                    <a:pt x="1122559" y="21590"/>
                  </a:moveTo>
                  <a:cubicBezTo>
                    <a:pt x="1123829" y="34290"/>
                    <a:pt x="1123829" y="44450"/>
                    <a:pt x="1125099" y="54610"/>
                  </a:cubicBezTo>
                  <a:cubicBezTo>
                    <a:pt x="1127639" y="68203"/>
                    <a:pt x="1128909" y="73786"/>
                    <a:pt x="1131449" y="79170"/>
                  </a:cubicBezTo>
                  <a:cubicBezTo>
                    <a:pt x="1131449" y="86947"/>
                    <a:pt x="1144149" y="240291"/>
                    <a:pt x="1150499" y="248068"/>
                  </a:cubicBezTo>
                  <a:cubicBezTo>
                    <a:pt x="1156849" y="259833"/>
                    <a:pt x="1153039" y="271798"/>
                    <a:pt x="1153039" y="283563"/>
                  </a:cubicBezTo>
                  <a:cubicBezTo>
                    <a:pt x="1153039" y="293932"/>
                    <a:pt x="1154309" y="303503"/>
                    <a:pt x="1155579" y="314647"/>
                  </a:cubicBezTo>
                  <a:cubicBezTo>
                    <a:pt x="1155579" y="336237"/>
                    <a:pt x="1155579" y="350207"/>
                    <a:pt x="1155579" y="374337"/>
                  </a:cubicBezTo>
                  <a:cubicBezTo>
                    <a:pt x="1132719" y="374337"/>
                    <a:pt x="1112399" y="375607"/>
                    <a:pt x="1093888" y="374337"/>
                  </a:cubicBezTo>
                  <a:cubicBezTo>
                    <a:pt x="1040085" y="369257"/>
                    <a:pt x="985453" y="375607"/>
                    <a:pt x="931649" y="370527"/>
                  </a:cubicBezTo>
                  <a:cubicBezTo>
                    <a:pt x="899367" y="366717"/>
                    <a:pt x="867913" y="369257"/>
                    <a:pt x="835630" y="366717"/>
                  </a:cubicBezTo>
                  <a:cubicBezTo>
                    <a:pt x="820731" y="365447"/>
                    <a:pt x="805831" y="364177"/>
                    <a:pt x="790932" y="362907"/>
                  </a:cubicBezTo>
                  <a:cubicBezTo>
                    <a:pt x="781827" y="362907"/>
                    <a:pt x="773549" y="364177"/>
                    <a:pt x="764444" y="364177"/>
                  </a:cubicBezTo>
                  <a:cubicBezTo>
                    <a:pt x="741267" y="362907"/>
                    <a:pt x="677530" y="364177"/>
                    <a:pt x="654353" y="362907"/>
                  </a:cubicBezTo>
                  <a:cubicBezTo>
                    <a:pt x="637798" y="361637"/>
                    <a:pt x="306699" y="370527"/>
                    <a:pt x="290144" y="369257"/>
                  </a:cubicBezTo>
                  <a:cubicBezTo>
                    <a:pt x="286005" y="369257"/>
                    <a:pt x="281038" y="370527"/>
                    <a:pt x="276900" y="370527"/>
                  </a:cubicBezTo>
                  <a:cubicBezTo>
                    <a:pt x="266967" y="370527"/>
                    <a:pt x="257861" y="371797"/>
                    <a:pt x="247928" y="371797"/>
                  </a:cubicBezTo>
                  <a:cubicBezTo>
                    <a:pt x="223096" y="371797"/>
                    <a:pt x="199091" y="370527"/>
                    <a:pt x="174259" y="369257"/>
                  </a:cubicBezTo>
                  <a:cubicBezTo>
                    <a:pt x="159359" y="367987"/>
                    <a:pt x="144460" y="366717"/>
                    <a:pt x="130388" y="365447"/>
                  </a:cubicBezTo>
                  <a:cubicBezTo>
                    <a:pt x="103900" y="364177"/>
                    <a:pt x="77412" y="362907"/>
                    <a:pt x="48260" y="362907"/>
                  </a:cubicBezTo>
                  <a:cubicBezTo>
                    <a:pt x="38100" y="362907"/>
                    <a:pt x="29210" y="362907"/>
                    <a:pt x="19050" y="361637"/>
                  </a:cubicBezTo>
                  <a:cubicBezTo>
                    <a:pt x="10160" y="360367"/>
                    <a:pt x="5080" y="354017"/>
                    <a:pt x="7620" y="345127"/>
                  </a:cubicBezTo>
                  <a:cubicBezTo>
                    <a:pt x="16510" y="313474"/>
                    <a:pt x="12700" y="308488"/>
                    <a:pt x="11430" y="303304"/>
                  </a:cubicBezTo>
                  <a:cubicBezTo>
                    <a:pt x="10160" y="292735"/>
                    <a:pt x="6350" y="282366"/>
                    <a:pt x="7620" y="271798"/>
                  </a:cubicBezTo>
                  <a:cubicBezTo>
                    <a:pt x="5080" y="258637"/>
                    <a:pt x="0" y="95721"/>
                    <a:pt x="7620" y="82361"/>
                  </a:cubicBezTo>
                  <a:cubicBezTo>
                    <a:pt x="8890" y="79769"/>
                    <a:pt x="7620" y="76977"/>
                    <a:pt x="8890" y="74385"/>
                  </a:cubicBezTo>
                  <a:cubicBezTo>
                    <a:pt x="10160" y="70197"/>
                    <a:pt x="12700" y="65611"/>
                    <a:pt x="13970" y="44450"/>
                  </a:cubicBezTo>
                  <a:cubicBezTo>
                    <a:pt x="13970" y="41910"/>
                    <a:pt x="15240" y="39370"/>
                    <a:pt x="16510" y="38100"/>
                  </a:cubicBezTo>
                  <a:cubicBezTo>
                    <a:pt x="38100" y="35560"/>
                    <a:pt x="56718" y="30480"/>
                    <a:pt x="69962" y="29210"/>
                  </a:cubicBezTo>
                  <a:cubicBezTo>
                    <a:pt x="92312" y="25400"/>
                    <a:pt x="114661" y="22860"/>
                    <a:pt x="137838" y="20320"/>
                  </a:cubicBezTo>
                  <a:cubicBezTo>
                    <a:pt x="153565" y="17780"/>
                    <a:pt x="169292" y="16510"/>
                    <a:pt x="184192" y="13970"/>
                  </a:cubicBezTo>
                  <a:cubicBezTo>
                    <a:pt x="199091" y="11430"/>
                    <a:pt x="214819" y="8890"/>
                    <a:pt x="229718" y="8890"/>
                  </a:cubicBezTo>
                  <a:cubicBezTo>
                    <a:pt x="246273" y="7620"/>
                    <a:pt x="262828" y="10160"/>
                    <a:pt x="279383" y="8890"/>
                  </a:cubicBezTo>
                  <a:cubicBezTo>
                    <a:pt x="300077" y="8890"/>
                    <a:pt x="675047" y="6350"/>
                    <a:pt x="695741" y="5080"/>
                  </a:cubicBezTo>
                  <a:cubicBezTo>
                    <a:pt x="715607" y="3810"/>
                    <a:pt x="735473" y="2540"/>
                    <a:pt x="756166" y="2540"/>
                  </a:cubicBezTo>
                  <a:cubicBezTo>
                    <a:pt x="790104" y="1270"/>
                    <a:pt x="823214" y="0"/>
                    <a:pt x="857152" y="0"/>
                  </a:cubicBezTo>
                  <a:cubicBezTo>
                    <a:pt x="871224" y="0"/>
                    <a:pt x="886123" y="2540"/>
                    <a:pt x="900195" y="2540"/>
                  </a:cubicBezTo>
                  <a:cubicBezTo>
                    <a:pt x="939099" y="3810"/>
                    <a:pt x="978831" y="5080"/>
                    <a:pt x="1017735" y="7620"/>
                  </a:cubicBezTo>
                  <a:cubicBezTo>
                    <a:pt x="1038429" y="8890"/>
                    <a:pt x="1059123" y="12700"/>
                    <a:pt x="1079816" y="16510"/>
                  </a:cubicBezTo>
                  <a:cubicBezTo>
                    <a:pt x="1084783" y="16510"/>
                    <a:pt x="1089749" y="16510"/>
                    <a:pt x="1093888" y="16510"/>
                  </a:cubicBezTo>
                  <a:cubicBezTo>
                    <a:pt x="1103509" y="17780"/>
                    <a:pt x="1112399" y="20320"/>
                    <a:pt x="1122559" y="21590"/>
                  </a:cubicBezTo>
                  <a:close/>
                  <a:moveTo>
                    <a:pt x="1132719" y="357827"/>
                  </a:moveTo>
                  <a:cubicBezTo>
                    <a:pt x="1133989" y="341317"/>
                    <a:pt x="1135259" y="328617"/>
                    <a:pt x="1135259" y="315917"/>
                  </a:cubicBezTo>
                  <a:cubicBezTo>
                    <a:pt x="1133989" y="302506"/>
                    <a:pt x="1132719" y="291938"/>
                    <a:pt x="1132719" y="280571"/>
                  </a:cubicBezTo>
                  <a:cubicBezTo>
                    <a:pt x="1132719" y="275387"/>
                    <a:pt x="1135259" y="270202"/>
                    <a:pt x="1133989" y="265018"/>
                  </a:cubicBezTo>
                  <a:cubicBezTo>
                    <a:pt x="1133989" y="260232"/>
                    <a:pt x="1132719" y="255247"/>
                    <a:pt x="1131450" y="250461"/>
                  </a:cubicBezTo>
                  <a:cubicBezTo>
                    <a:pt x="1126369" y="243083"/>
                    <a:pt x="1114939" y="90337"/>
                    <a:pt x="1114939" y="82959"/>
                  </a:cubicBezTo>
                  <a:cubicBezTo>
                    <a:pt x="1112400" y="76778"/>
                    <a:pt x="1109859" y="70397"/>
                    <a:pt x="1107319" y="63500"/>
                  </a:cubicBezTo>
                  <a:cubicBezTo>
                    <a:pt x="1106050" y="44450"/>
                    <a:pt x="1104779" y="43180"/>
                    <a:pt x="1091405" y="41910"/>
                  </a:cubicBezTo>
                  <a:cubicBezTo>
                    <a:pt x="1088922" y="41910"/>
                    <a:pt x="1087266" y="41910"/>
                    <a:pt x="1084783" y="40640"/>
                  </a:cubicBezTo>
                  <a:cubicBezTo>
                    <a:pt x="1064089" y="36830"/>
                    <a:pt x="1042568" y="31750"/>
                    <a:pt x="1021874" y="30480"/>
                  </a:cubicBezTo>
                  <a:cubicBezTo>
                    <a:pt x="971381" y="26670"/>
                    <a:pt x="920061" y="25400"/>
                    <a:pt x="869568" y="22860"/>
                  </a:cubicBezTo>
                  <a:cubicBezTo>
                    <a:pt x="862118" y="22860"/>
                    <a:pt x="853841" y="22860"/>
                    <a:pt x="846391" y="22860"/>
                  </a:cubicBezTo>
                  <a:cubicBezTo>
                    <a:pt x="833975" y="22860"/>
                    <a:pt x="821559" y="22860"/>
                    <a:pt x="809970" y="22860"/>
                  </a:cubicBezTo>
                  <a:cubicBezTo>
                    <a:pt x="783482" y="22860"/>
                    <a:pt x="756994" y="22860"/>
                    <a:pt x="731334" y="24130"/>
                  </a:cubicBezTo>
                  <a:cubicBezTo>
                    <a:pt x="708985" y="25400"/>
                    <a:pt x="332359" y="29210"/>
                    <a:pt x="310010" y="29210"/>
                  </a:cubicBezTo>
                  <a:cubicBezTo>
                    <a:pt x="273589" y="29210"/>
                    <a:pt x="237168" y="26670"/>
                    <a:pt x="200747" y="33020"/>
                  </a:cubicBezTo>
                  <a:cubicBezTo>
                    <a:pt x="181709" y="36830"/>
                    <a:pt x="163498" y="36830"/>
                    <a:pt x="145288" y="38100"/>
                  </a:cubicBezTo>
                  <a:cubicBezTo>
                    <a:pt x="113833" y="41910"/>
                    <a:pt x="82379" y="45720"/>
                    <a:pt x="49530" y="50800"/>
                  </a:cubicBezTo>
                  <a:cubicBezTo>
                    <a:pt x="36830" y="50800"/>
                    <a:pt x="34290" y="53340"/>
                    <a:pt x="33020" y="65013"/>
                  </a:cubicBezTo>
                  <a:cubicBezTo>
                    <a:pt x="31750" y="68602"/>
                    <a:pt x="31750" y="72191"/>
                    <a:pt x="30480" y="75781"/>
                  </a:cubicBezTo>
                  <a:cubicBezTo>
                    <a:pt x="29210" y="81763"/>
                    <a:pt x="26670" y="87546"/>
                    <a:pt x="25400" y="93528"/>
                  </a:cubicBezTo>
                  <a:cubicBezTo>
                    <a:pt x="20320" y="99909"/>
                    <a:pt x="26670" y="255845"/>
                    <a:pt x="29210" y="262226"/>
                  </a:cubicBezTo>
                  <a:cubicBezTo>
                    <a:pt x="29210" y="269006"/>
                    <a:pt x="29210" y="275985"/>
                    <a:pt x="30480" y="282765"/>
                  </a:cubicBezTo>
                  <a:cubicBezTo>
                    <a:pt x="30480" y="287750"/>
                    <a:pt x="33020" y="292735"/>
                    <a:pt x="33020" y="297720"/>
                  </a:cubicBezTo>
                  <a:cubicBezTo>
                    <a:pt x="33020" y="303104"/>
                    <a:pt x="33020" y="308488"/>
                    <a:pt x="31750" y="315917"/>
                  </a:cubicBezTo>
                  <a:cubicBezTo>
                    <a:pt x="31750" y="319727"/>
                    <a:pt x="31750" y="322267"/>
                    <a:pt x="31750" y="326077"/>
                  </a:cubicBezTo>
                  <a:cubicBezTo>
                    <a:pt x="31750" y="336237"/>
                    <a:pt x="35560" y="340047"/>
                    <a:pt x="44450" y="340047"/>
                  </a:cubicBezTo>
                  <a:cubicBezTo>
                    <a:pt x="58374" y="340047"/>
                    <a:pt x="69962" y="341317"/>
                    <a:pt x="80723" y="341317"/>
                  </a:cubicBezTo>
                  <a:cubicBezTo>
                    <a:pt x="96450" y="341317"/>
                    <a:pt x="113005" y="338777"/>
                    <a:pt x="128733" y="341317"/>
                  </a:cubicBezTo>
                  <a:cubicBezTo>
                    <a:pt x="154393" y="345127"/>
                    <a:pt x="180053" y="347667"/>
                    <a:pt x="205713" y="346397"/>
                  </a:cubicBezTo>
                  <a:cubicBezTo>
                    <a:pt x="222268" y="345127"/>
                    <a:pt x="237995" y="347667"/>
                    <a:pt x="254550" y="347667"/>
                  </a:cubicBezTo>
                  <a:cubicBezTo>
                    <a:pt x="278555" y="347667"/>
                    <a:pt x="302560" y="346397"/>
                    <a:pt x="326565" y="347667"/>
                  </a:cubicBezTo>
                  <a:cubicBezTo>
                    <a:pt x="362158" y="348937"/>
                    <a:pt x="752856" y="338777"/>
                    <a:pt x="789276" y="341317"/>
                  </a:cubicBezTo>
                  <a:cubicBezTo>
                    <a:pt x="805004" y="342587"/>
                    <a:pt x="820731" y="343857"/>
                    <a:pt x="835630" y="343857"/>
                  </a:cubicBezTo>
                  <a:cubicBezTo>
                    <a:pt x="862946" y="346397"/>
                    <a:pt x="889434" y="342587"/>
                    <a:pt x="916750" y="346397"/>
                  </a:cubicBezTo>
                  <a:cubicBezTo>
                    <a:pt x="939099" y="348937"/>
                    <a:pt x="961448" y="348937"/>
                    <a:pt x="983798" y="351477"/>
                  </a:cubicBezTo>
                  <a:cubicBezTo>
                    <a:pt x="1016908" y="355287"/>
                    <a:pt x="1050017" y="357827"/>
                    <a:pt x="1083127" y="359097"/>
                  </a:cubicBezTo>
                  <a:cubicBezTo>
                    <a:pt x="1095544" y="359097"/>
                    <a:pt x="1112399" y="357827"/>
                    <a:pt x="1132719" y="357827"/>
                  </a:cubicBezTo>
                  <a:close/>
                </a:path>
              </a:pathLst>
            </a:custGeom>
            <a:solidFill>
              <a:srgbClr val="ABDEE6"/>
            </a:solidFill>
          </p:spPr>
        </p:sp>
      </p:grpSp>
      <p:sp>
        <p:nvSpPr>
          <p:cNvPr id="13" name="TextBox 8"/>
          <p:cNvSpPr txBox="1"/>
          <p:nvPr/>
        </p:nvSpPr>
        <p:spPr>
          <a:xfrm>
            <a:off x="5684872" y="3138530"/>
            <a:ext cx="7178150" cy="1667123"/>
          </a:xfrm>
          <a:prstGeom prst="rect">
            <a:avLst/>
          </a:prstGeom>
        </p:spPr>
        <p:txBody>
          <a:bodyPr wrap="square" lIns="0" tIns="0" rIns="0" bIns="0" rtlCol="0" anchor="t">
            <a:spAutoFit/>
          </a:bodyPr>
          <a:lstStyle/>
          <a:p>
            <a:pPr algn="ctr">
              <a:lnSpc>
                <a:spcPts val="12999"/>
              </a:lnSpc>
              <a:spcBef>
                <a:spcPct val="0"/>
              </a:spcBef>
            </a:pPr>
            <a:r>
              <a:rPr lang="vi-VN" sz="9600" b="1" dirty="0" smtClean="0">
                <a:solidFill>
                  <a:srgbClr val="E17795"/>
                </a:solidFill>
              </a:rPr>
              <a:t>LUYỆN TẬP</a:t>
            </a:r>
            <a:endParaRPr lang="en-US" sz="9600" b="1" u="none" dirty="0">
              <a:solidFill>
                <a:srgbClr val="E17795"/>
              </a:solidFill>
            </a:endParaRPr>
          </a:p>
        </p:txBody>
      </p:sp>
      <p:pic>
        <p:nvPicPr>
          <p:cNvPr id="14" name="Picture 13"/>
          <p:cNvPicPr>
            <a:picLocks noChangeAspect="1"/>
          </p:cNvPicPr>
          <p:nvPr/>
        </p:nvPicPr>
        <p:blipFill rotWithShape="1">
          <a:blip r:embed="rId14" cstate="print">
            <a:extLst>
              <a:ext uri="{28A0092B-C50C-407E-A947-70E740481C1C}">
                <a14:useLocalDpi xmlns:a14="http://schemas.microsoft.com/office/drawing/2010/main" val="0"/>
              </a:ext>
            </a:extLst>
          </a:blip>
          <a:srcRect l="8265" t="7432" r="9990" b="9584"/>
          <a:stretch/>
        </p:blipFill>
        <p:spPr>
          <a:xfrm>
            <a:off x="6351737" y="5295900"/>
            <a:ext cx="5517965" cy="4147561"/>
          </a:xfrm>
          <a:prstGeom prst="rect">
            <a:avLst/>
          </a:prstGeom>
        </p:spPr>
      </p:pic>
    </p:spTree>
    <p:extLst>
      <p:ext uri="{BB962C8B-B14F-4D97-AF65-F5344CB8AC3E}">
        <p14:creationId xmlns:p14="http://schemas.microsoft.com/office/powerpoint/2010/main" val="715958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313399" y="6743700"/>
            <a:ext cx="3007583" cy="375361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105219" y="-253171"/>
            <a:ext cx="2922164" cy="14610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t="31063"/>
          <a:stretch>
            <a:fillRect/>
          </a:stretch>
        </p:blipFill>
        <p:spPr>
          <a:xfrm>
            <a:off x="15013545" y="-131895"/>
            <a:ext cx="3538650" cy="254108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473992" flipV="1">
            <a:off x="2409438" y="2297267"/>
            <a:ext cx="1581925" cy="514845"/>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0800000" flipH="1">
            <a:off x="1028700" y="1028700"/>
            <a:ext cx="1358349" cy="1039755"/>
          </a:xfrm>
          <a:prstGeom prst="rect">
            <a:avLst/>
          </a:prstGeom>
        </p:spPr>
      </p:pic>
      <p:sp>
        <p:nvSpPr>
          <p:cNvPr id="10" name="TextBox 10"/>
          <p:cNvSpPr txBox="1"/>
          <p:nvPr/>
        </p:nvSpPr>
        <p:spPr>
          <a:xfrm>
            <a:off x="3200400" y="1427254"/>
            <a:ext cx="6002748" cy="641201"/>
          </a:xfrm>
          <a:prstGeom prst="rect">
            <a:avLst/>
          </a:prstGeom>
        </p:spPr>
        <p:txBody>
          <a:bodyPr lIns="0" tIns="0" rIns="0" bIns="0" rtlCol="0" anchor="t">
            <a:spAutoFit/>
          </a:bodyPr>
          <a:lstStyle/>
          <a:p>
            <a:pPr marL="0" lvl="0" indent="0" algn="just">
              <a:lnSpc>
                <a:spcPts val="5040"/>
              </a:lnSpc>
              <a:spcBef>
                <a:spcPct val="0"/>
              </a:spcBef>
            </a:pPr>
            <a:r>
              <a:rPr lang="en-US" sz="4800" b="1" u="none" spc="210" dirty="0" smtClean="0">
                <a:solidFill>
                  <a:srgbClr val="995599"/>
                </a:solidFill>
                <a:latin typeface="Arial" panose="020B0604020202020204" pitchFamily="34" charset="0"/>
                <a:cs typeface="Arial" panose="020B0604020202020204" pitchFamily="34" charset="0"/>
              </a:rPr>
              <a:t>1. </a:t>
            </a:r>
            <a:r>
              <a:rPr lang="en-US" sz="4800" b="1" u="none" spc="210" dirty="0" err="1" smtClean="0">
                <a:solidFill>
                  <a:srgbClr val="995599"/>
                </a:solidFill>
                <a:latin typeface="Arial" panose="020B0604020202020204" pitchFamily="34" charset="0"/>
                <a:cs typeface="Arial" panose="020B0604020202020204" pitchFamily="34" charset="0"/>
              </a:rPr>
              <a:t>Trả</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lời</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câu</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hỏi</a:t>
            </a:r>
            <a:r>
              <a:rPr lang="en-US" sz="4800" b="1" u="none" spc="210" dirty="0" smtClean="0">
                <a:solidFill>
                  <a:srgbClr val="995599"/>
                </a:solidFill>
                <a:latin typeface="Arial" panose="020B0604020202020204" pitchFamily="34" charset="0"/>
                <a:cs typeface="Arial" panose="020B0604020202020204" pitchFamily="34" charset="0"/>
              </a:rPr>
              <a:t>:</a:t>
            </a:r>
            <a:endParaRPr lang="en-US" sz="4800" b="1" u="none" spc="210" dirty="0">
              <a:solidFill>
                <a:srgbClr val="995599"/>
              </a:solidFill>
              <a:latin typeface="Arial" panose="020B0604020202020204" pitchFamily="34" charset="0"/>
              <a:cs typeface="Arial" panose="020B0604020202020204" pitchFamily="34" charset="0"/>
            </a:endParaRPr>
          </a:p>
        </p:txBody>
      </p:sp>
      <p:sp>
        <p:nvSpPr>
          <p:cNvPr id="11" name="TextBox 10"/>
          <p:cNvSpPr txBox="1"/>
          <p:nvPr/>
        </p:nvSpPr>
        <p:spPr>
          <a:xfrm>
            <a:off x="3838787" y="2327996"/>
            <a:ext cx="9067800" cy="2477088"/>
          </a:xfrm>
          <a:prstGeom prst="rect">
            <a:avLst/>
          </a:prstGeom>
          <a:noFill/>
        </p:spPr>
        <p:txBody>
          <a:bodyPr wrap="square" rtlCol="0">
            <a:spAutoFit/>
          </a:bodyPr>
          <a:lstStyle/>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Khi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hoa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bưởi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đua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nhau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nở</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rộ</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Khi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cành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xoan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nảy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lộc</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6396" t="14795" r="22797" b="21197"/>
          <a:stretch/>
        </p:blipFill>
        <p:spPr>
          <a:xfrm>
            <a:off x="877437" y="5396552"/>
            <a:ext cx="4645926" cy="4890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313399" y="6743700"/>
            <a:ext cx="3007583" cy="375361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105219" y="-253171"/>
            <a:ext cx="2922164" cy="14610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t="31063"/>
          <a:stretch>
            <a:fillRect/>
          </a:stretch>
        </p:blipFill>
        <p:spPr>
          <a:xfrm>
            <a:off x="15013545" y="-131895"/>
            <a:ext cx="3538650" cy="254108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473992" flipV="1">
            <a:off x="1343708" y="2151763"/>
            <a:ext cx="1581925" cy="514845"/>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0800000" flipH="1">
            <a:off x="559815" y="688033"/>
            <a:ext cx="1358349" cy="1039755"/>
          </a:xfrm>
          <a:prstGeom prst="rect">
            <a:avLst/>
          </a:prstGeom>
        </p:spPr>
      </p:pic>
      <p:sp>
        <p:nvSpPr>
          <p:cNvPr id="10" name="TextBox 10"/>
          <p:cNvSpPr txBox="1"/>
          <p:nvPr/>
        </p:nvSpPr>
        <p:spPr>
          <a:xfrm>
            <a:off x="2463107" y="1407167"/>
            <a:ext cx="6002748" cy="641201"/>
          </a:xfrm>
          <a:prstGeom prst="rect">
            <a:avLst/>
          </a:prstGeom>
        </p:spPr>
        <p:txBody>
          <a:bodyPr lIns="0" tIns="0" rIns="0" bIns="0" rtlCol="0" anchor="t">
            <a:spAutoFit/>
          </a:bodyPr>
          <a:lstStyle/>
          <a:p>
            <a:pPr marL="0" lvl="0" indent="0" algn="just">
              <a:lnSpc>
                <a:spcPts val="5040"/>
              </a:lnSpc>
              <a:spcBef>
                <a:spcPct val="0"/>
              </a:spcBef>
            </a:pPr>
            <a:r>
              <a:rPr lang="en-US" sz="4800" b="1" u="none" spc="210" dirty="0" smtClean="0">
                <a:solidFill>
                  <a:srgbClr val="995599"/>
                </a:solidFill>
                <a:latin typeface="Arial" panose="020B0604020202020204" pitchFamily="34" charset="0"/>
                <a:cs typeface="Arial" panose="020B0604020202020204" pitchFamily="34" charset="0"/>
              </a:rPr>
              <a:t>1. </a:t>
            </a:r>
            <a:r>
              <a:rPr lang="en-US" sz="4800" b="1" u="none" spc="210" dirty="0" err="1" smtClean="0">
                <a:solidFill>
                  <a:srgbClr val="995599"/>
                </a:solidFill>
                <a:latin typeface="Arial" panose="020B0604020202020204" pitchFamily="34" charset="0"/>
                <a:cs typeface="Arial" panose="020B0604020202020204" pitchFamily="34" charset="0"/>
              </a:rPr>
              <a:t>Trả</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lời</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câu</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hỏi</a:t>
            </a:r>
            <a:r>
              <a:rPr lang="en-US" sz="4800" b="1" u="none" spc="210" dirty="0" smtClean="0">
                <a:solidFill>
                  <a:srgbClr val="995599"/>
                </a:solidFill>
                <a:latin typeface="Arial" panose="020B0604020202020204" pitchFamily="34" charset="0"/>
                <a:cs typeface="Arial" panose="020B0604020202020204" pitchFamily="34" charset="0"/>
              </a:rPr>
              <a:t>:</a:t>
            </a:r>
            <a:endParaRPr lang="en-US" sz="4800" b="1" u="none" spc="210" dirty="0">
              <a:solidFill>
                <a:srgbClr val="995599"/>
              </a:solidFill>
              <a:latin typeface="Arial" panose="020B0604020202020204" pitchFamily="34" charset="0"/>
              <a:cs typeface="Arial" panose="020B0604020202020204" pitchFamily="34" charset="0"/>
            </a:endParaRPr>
          </a:p>
        </p:txBody>
      </p:sp>
      <p:sp>
        <p:nvSpPr>
          <p:cNvPr id="11" name="TextBox 10"/>
          <p:cNvSpPr txBox="1"/>
          <p:nvPr/>
        </p:nvSpPr>
        <p:spPr>
          <a:xfrm>
            <a:off x="2773057" y="2139481"/>
            <a:ext cx="13382413" cy="2677656"/>
          </a:xfrm>
          <a:prstGeom prst="rect">
            <a:avLst/>
          </a:prstGeom>
          <a:noFill/>
        </p:spPr>
        <p:txBody>
          <a:bodyPr wrap="square" rtlCol="0">
            <a:spAutoFit/>
          </a:bodyPr>
          <a:lstStyle/>
          <a:p>
            <a:pPr marL="342900" indent="-342900">
              <a:lnSpc>
                <a:spcPct val="200000"/>
              </a:lnSpc>
              <a:buAutoNum type="alphaLcPeriod"/>
            </a:pP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Khi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nào</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hoa</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bưởi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đua</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nhau</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nở</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rộ</a:t>
            </a:r>
            <a:r>
              <a:rPr lang="en-US" sz="4200" b="1" dirty="0" smtClean="0">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vi-VN" sz="4200" dirty="0" smtClean="0">
                <a:cs typeface="Arial" panose="020B0604020202020204" pitchFamily="34" charset="0"/>
              </a:rPr>
              <a:t>Khi </a:t>
            </a:r>
            <a:r>
              <a:rPr lang="vi-VN" sz="4200" dirty="0">
                <a:cs typeface="Arial" panose="020B0604020202020204" pitchFamily="34" charset="0"/>
              </a:rPr>
              <a:t>hoa nhài nở, hoa bưởi cũng đua nhau nở rộ</a:t>
            </a:r>
            <a:r>
              <a:rPr lang="vi-VN" sz="4200" dirty="0" smtClean="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l="23333" r="25555"/>
          <a:stretch/>
        </p:blipFill>
        <p:spPr>
          <a:xfrm>
            <a:off x="-15922" y="5011527"/>
            <a:ext cx="2696353" cy="5275473"/>
          </a:xfrm>
          <a:prstGeom prst="rect">
            <a:avLst/>
          </a:prstGeom>
        </p:spPr>
      </p:pic>
      <p:sp>
        <p:nvSpPr>
          <p:cNvPr id="13" name="TextBox 12"/>
          <p:cNvSpPr txBox="1"/>
          <p:nvPr/>
        </p:nvSpPr>
        <p:spPr>
          <a:xfrm>
            <a:off x="2773057" y="4758541"/>
            <a:ext cx="14283383" cy="3970318"/>
          </a:xfrm>
          <a:prstGeom prst="rect">
            <a:avLst/>
          </a:prstGeom>
          <a:noFill/>
        </p:spPr>
        <p:txBody>
          <a:bodyPr wrap="square" rtlCol="0">
            <a:spAutoFit/>
          </a:bodyPr>
          <a:lstStyle/>
          <a:p>
            <a:pPr>
              <a:lnSpc>
                <a:spcPct val="200000"/>
              </a:lnSpc>
            </a:pPr>
            <a:r>
              <a:rPr lang="en-US" sz="4200" b="1" dirty="0" smtClean="0">
                <a:latin typeface="Arial" panose="020B0604020202020204" pitchFamily="34" charset="0"/>
                <a:cs typeface="Arial" panose="020B0604020202020204" pitchFamily="34" charset="0"/>
              </a:rPr>
              <a:t>b. </a:t>
            </a:r>
            <a:r>
              <a:rPr lang="en-US" sz="4200" b="1" dirty="0" err="1" smtClean="0">
                <a:latin typeface="Arial" panose="020B0604020202020204" pitchFamily="34" charset="0"/>
                <a:cs typeface="Arial" panose="020B0604020202020204" pitchFamily="34" charset="0"/>
              </a:rPr>
              <a:t>Khi</a:t>
            </a:r>
            <a:r>
              <a:rPr lang="en-US" sz="4200" b="1" dirty="0" smtClean="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nào</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những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cành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xoan</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nảy</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lộc</a:t>
            </a:r>
            <a:r>
              <a:rPr lang="en-US" sz="4200" b="1" dirty="0">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vi-VN" sz="4200" dirty="0">
                <a:cs typeface="Arial" panose="020B0604020202020204" pitchFamily="34" charset="0"/>
              </a:rPr>
              <a:t>Những cành xoan nảy lộc khi hơi xuân chớm đến, những cành xoan khô bỗng vỡ oà ra những chùm lộc biếc.</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62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926473" y="7706989"/>
            <a:ext cx="2196271" cy="5051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349525" y="508823"/>
            <a:ext cx="1358349" cy="10397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089" b="38686"/>
          <a:stretch>
            <a:fillRect/>
          </a:stretch>
        </p:blipFill>
        <p:spPr>
          <a:xfrm>
            <a:off x="0" y="7472315"/>
            <a:ext cx="4173334" cy="24717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80052"/>
          <a:stretch>
            <a:fillRect/>
          </a:stretch>
        </p:blipFill>
        <p:spPr>
          <a:xfrm>
            <a:off x="-85614" y="8951947"/>
            <a:ext cx="18459227" cy="133505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825621" y="6568138"/>
            <a:ext cx="1345407" cy="3942584"/>
          </a:xfrm>
          <a:prstGeom prst="rect">
            <a:avLst/>
          </a:prstGeom>
        </p:spPr>
      </p:pic>
      <p:pic>
        <p:nvPicPr>
          <p:cNvPr id="31" name="Picture 3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12825" y="-984697"/>
            <a:ext cx="1558290" cy="3116580"/>
          </a:xfrm>
          <a:prstGeom prst="rect">
            <a:avLst/>
          </a:prstGeom>
        </p:spPr>
      </p:pic>
      <p:sp>
        <p:nvSpPr>
          <p:cNvPr id="41" name="TextBox 10"/>
          <p:cNvSpPr txBox="1"/>
          <p:nvPr/>
        </p:nvSpPr>
        <p:spPr>
          <a:xfrm>
            <a:off x="1828800" y="1401951"/>
            <a:ext cx="11329094" cy="641201"/>
          </a:xfrm>
          <a:prstGeom prst="rect">
            <a:avLst/>
          </a:prstGeom>
        </p:spPr>
        <p:txBody>
          <a:bodyPr wrap="square" lIns="0" tIns="0" rIns="0" bIns="0" rtlCol="0" anchor="t">
            <a:spAutoFit/>
          </a:bodyPr>
          <a:lstStyle/>
          <a:p>
            <a:pPr marL="0" lvl="0" indent="0" algn="just">
              <a:lnSpc>
                <a:spcPts val="5040"/>
              </a:lnSpc>
              <a:spcBef>
                <a:spcPct val="0"/>
              </a:spcBef>
            </a:pPr>
            <a:r>
              <a:rPr lang="en-US" sz="4800" b="1" u="none" spc="210" dirty="0" smtClean="0">
                <a:solidFill>
                  <a:srgbClr val="995599"/>
                </a:solidFill>
                <a:latin typeface="Arial" panose="020B0604020202020204" pitchFamily="34" charset="0"/>
                <a:cs typeface="Arial" panose="020B0604020202020204" pitchFamily="34" charset="0"/>
              </a:rPr>
              <a:t>2. </a:t>
            </a:r>
            <a:r>
              <a:rPr lang="en-US" sz="4800" b="1" u="none" spc="210" dirty="0" err="1" smtClean="0">
                <a:solidFill>
                  <a:srgbClr val="995599"/>
                </a:solidFill>
                <a:latin typeface="Arial" panose="020B0604020202020204" pitchFamily="34" charset="0"/>
                <a:cs typeface="Arial" panose="020B0604020202020204" pitchFamily="34" charset="0"/>
              </a:rPr>
              <a:t>Những</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từ</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ngữ</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nào</a:t>
            </a:r>
            <a:r>
              <a:rPr lang="en-US" sz="4800" b="1" u="none" spc="210" dirty="0" smtClean="0">
                <a:solidFill>
                  <a:srgbClr val="995599"/>
                </a:solidFill>
                <a:latin typeface="Arial" panose="020B0604020202020204" pitchFamily="34" charset="0"/>
                <a:cs typeface="Arial" panose="020B0604020202020204" pitchFamily="34" charset="0"/>
              </a:rPr>
              <a:t> ở </a:t>
            </a:r>
            <a:r>
              <a:rPr lang="en-US" sz="4800" b="1" u="none" spc="210" dirty="0" err="1" smtClean="0">
                <a:solidFill>
                  <a:srgbClr val="995599"/>
                </a:solidFill>
                <a:latin typeface="Arial" panose="020B0604020202020204" pitchFamily="34" charset="0"/>
                <a:cs typeface="Arial" panose="020B0604020202020204" pitchFamily="34" charset="0"/>
              </a:rPr>
              <a:t>bảng</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bên</a:t>
            </a:r>
            <a:r>
              <a:rPr lang="en-US" sz="4800" b="1" u="none" spc="210" dirty="0" smtClean="0">
                <a:solidFill>
                  <a:srgbClr val="995599"/>
                </a:solidFill>
                <a:latin typeface="Arial" panose="020B0604020202020204" pitchFamily="34" charset="0"/>
                <a:cs typeface="Arial" panose="020B0604020202020204" pitchFamily="34" charset="0"/>
              </a:rPr>
              <a:t>:</a:t>
            </a:r>
            <a:endParaRPr lang="en-US" sz="4800" b="1" u="none" spc="210" dirty="0">
              <a:solidFill>
                <a:srgbClr val="995599"/>
              </a:solidFill>
              <a:latin typeface="Arial" panose="020B0604020202020204" pitchFamily="34" charset="0"/>
              <a:cs typeface="Arial" panose="020B0604020202020204" pitchFamily="34" charset="0"/>
            </a:endParaRPr>
          </a:p>
        </p:txBody>
      </p:sp>
      <p:pic>
        <p:nvPicPr>
          <p:cNvPr id="42" name="Picture 41"/>
          <p:cNvPicPr>
            <a:picLocks noChangeAspect="1"/>
          </p:cNvPicPr>
          <p:nvPr/>
        </p:nvPicPr>
        <p:blipFill rotWithShape="1">
          <a:blip r:embed="rId14">
            <a:extLst>
              <a:ext uri="{28A0092B-C50C-407E-A947-70E740481C1C}">
                <a14:useLocalDpi xmlns:a14="http://schemas.microsoft.com/office/drawing/2010/main" val="0"/>
              </a:ext>
            </a:extLst>
          </a:blip>
          <a:srcRect t="19166"/>
          <a:stretch/>
        </p:blipFill>
        <p:spPr>
          <a:xfrm>
            <a:off x="12058110" y="3701227"/>
            <a:ext cx="5732114" cy="4258333"/>
          </a:xfrm>
          <a:prstGeom prst="rect">
            <a:avLst/>
          </a:prstGeom>
        </p:spPr>
      </p:pic>
      <p:sp>
        <p:nvSpPr>
          <p:cNvPr id="43" name="TextBox 42"/>
          <p:cNvSpPr txBox="1"/>
          <p:nvPr/>
        </p:nvSpPr>
        <p:spPr>
          <a:xfrm>
            <a:off x="2086667" y="2277109"/>
            <a:ext cx="11621172" cy="2677656"/>
          </a:xfrm>
          <a:prstGeom prst="rect">
            <a:avLst/>
          </a:prstGeom>
          <a:noFill/>
        </p:spPr>
        <p:txBody>
          <a:bodyPr wrap="square" rtlCol="0">
            <a:spAutoFit/>
          </a:bodyPr>
          <a:lstStyle/>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dùng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đặt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hỏi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thay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cho</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Khi</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dùng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hỏi</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Khi</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nào</a:t>
            </a:r>
            <a:r>
              <a:rPr lang="en-US" sz="4200" i="1" dirty="0" smtClean="0">
                <a:latin typeface="Arial" panose="020B0604020202020204" pitchFamily="34" charset="0"/>
                <a:cs typeface="Arial" panose="020B0604020202020204" pitchFamily="34" charset="0"/>
              </a:rPr>
              <a:t>?</a:t>
            </a:r>
            <a:endParaRPr lang="en-US" sz="4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par>
                                <p:cTn id="14" presetID="9"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926473" y="7706989"/>
            <a:ext cx="2196271" cy="5051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349525" y="508823"/>
            <a:ext cx="1358349" cy="10397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089" b="38686"/>
          <a:stretch>
            <a:fillRect/>
          </a:stretch>
        </p:blipFill>
        <p:spPr>
          <a:xfrm>
            <a:off x="0" y="7472315"/>
            <a:ext cx="4173334" cy="24717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80052"/>
          <a:stretch>
            <a:fillRect/>
          </a:stretch>
        </p:blipFill>
        <p:spPr>
          <a:xfrm>
            <a:off x="-85614" y="8951947"/>
            <a:ext cx="18459227" cy="133505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825621" y="6568138"/>
            <a:ext cx="1345407" cy="3942584"/>
          </a:xfrm>
          <a:prstGeom prst="rect">
            <a:avLst/>
          </a:prstGeom>
        </p:spPr>
      </p:pic>
      <p:pic>
        <p:nvPicPr>
          <p:cNvPr id="31" name="Picture 3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12825" y="-984697"/>
            <a:ext cx="1558290" cy="3116580"/>
          </a:xfrm>
          <a:prstGeom prst="rect">
            <a:avLst/>
          </a:prstGeom>
        </p:spPr>
      </p:pic>
      <p:sp>
        <p:nvSpPr>
          <p:cNvPr id="41" name="TextBox 10"/>
          <p:cNvSpPr txBox="1"/>
          <p:nvPr/>
        </p:nvSpPr>
        <p:spPr>
          <a:xfrm>
            <a:off x="1828800" y="1401951"/>
            <a:ext cx="11329094" cy="641201"/>
          </a:xfrm>
          <a:prstGeom prst="rect">
            <a:avLst/>
          </a:prstGeom>
        </p:spPr>
        <p:txBody>
          <a:bodyPr wrap="square" lIns="0" tIns="0" rIns="0" bIns="0" rtlCol="0" anchor="t">
            <a:spAutoFit/>
          </a:bodyPr>
          <a:lstStyle/>
          <a:p>
            <a:pPr marL="0" lvl="0" indent="0" algn="just">
              <a:lnSpc>
                <a:spcPts val="5040"/>
              </a:lnSpc>
              <a:spcBef>
                <a:spcPct val="0"/>
              </a:spcBef>
            </a:pPr>
            <a:r>
              <a:rPr lang="en-US" sz="4800" b="1" u="none" spc="210" dirty="0" smtClean="0">
                <a:solidFill>
                  <a:srgbClr val="995599"/>
                </a:solidFill>
                <a:latin typeface="Arial" panose="020B0604020202020204" pitchFamily="34" charset="0"/>
                <a:cs typeface="Arial" panose="020B0604020202020204" pitchFamily="34" charset="0"/>
              </a:rPr>
              <a:t>2. </a:t>
            </a:r>
            <a:r>
              <a:rPr lang="en-US" sz="4800" b="1" u="none" spc="210" dirty="0" err="1" smtClean="0">
                <a:solidFill>
                  <a:srgbClr val="995599"/>
                </a:solidFill>
                <a:latin typeface="Arial" panose="020B0604020202020204" pitchFamily="34" charset="0"/>
                <a:cs typeface="Arial" panose="020B0604020202020204" pitchFamily="34" charset="0"/>
              </a:rPr>
              <a:t>Những</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từ</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ngữ</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nào</a:t>
            </a:r>
            <a:r>
              <a:rPr lang="en-US" sz="4800" b="1" u="none" spc="210" dirty="0" smtClean="0">
                <a:solidFill>
                  <a:srgbClr val="995599"/>
                </a:solidFill>
                <a:latin typeface="Arial" panose="020B0604020202020204" pitchFamily="34" charset="0"/>
                <a:cs typeface="Arial" panose="020B0604020202020204" pitchFamily="34" charset="0"/>
              </a:rPr>
              <a:t> ở </a:t>
            </a:r>
            <a:r>
              <a:rPr lang="en-US" sz="4800" b="1" u="none" spc="210" dirty="0" err="1" smtClean="0">
                <a:solidFill>
                  <a:srgbClr val="995599"/>
                </a:solidFill>
                <a:latin typeface="Arial" panose="020B0604020202020204" pitchFamily="34" charset="0"/>
                <a:cs typeface="Arial" panose="020B0604020202020204" pitchFamily="34" charset="0"/>
              </a:rPr>
              <a:t>bảng</a:t>
            </a:r>
            <a:r>
              <a:rPr lang="en-US" sz="4800" b="1" u="none" spc="210" dirty="0" smtClean="0">
                <a:solidFill>
                  <a:srgbClr val="995599"/>
                </a:solidFill>
                <a:latin typeface="Arial" panose="020B0604020202020204" pitchFamily="34" charset="0"/>
                <a:cs typeface="Arial" panose="020B0604020202020204" pitchFamily="34" charset="0"/>
              </a:rPr>
              <a:t> </a:t>
            </a:r>
            <a:r>
              <a:rPr lang="en-US" sz="4800" b="1" u="none" spc="210" dirty="0" err="1" smtClean="0">
                <a:solidFill>
                  <a:srgbClr val="995599"/>
                </a:solidFill>
                <a:latin typeface="Arial" panose="020B0604020202020204" pitchFamily="34" charset="0"/>
                <a:cs typeface="Arial" panose="020B0604020202020204" pitchFamily="34" charset="0"/>
              </a:rPr>
              <a:t>bên</a:t>
            </a:r>
            <a:r>
              <a:rPr lang="en-US" sz="4800" b="1" u="none" spc="210" dirty="0" smtClean="0">
                <a:solidFill>
                  <a:srgbClr val="995599"/>
                </a:solidFill>
                <a:latin typeface="Arial" panose="020B0604020202020204" pitchFamily="34" charset="0"/>
                <a:cs typeface="Arial" panose="020B0604020202020204" pitchFamily="34" charset="0"/>
              </a:rPr>
              <a:t>:</a:t>
            </a:r>
            <a:endParaRPr lang="en-US" sz="4800" b="1" u="none" spc="210" dirty="0">
              <a:solidFill>
                <a:srgbClr val="995599"/>
              </a:solidFill>
              <a:latin typeface="Arial" panose="020B0604020202020204" pitchFamily="34" charset="0"/>
              <a:cs typeface="Arial" panose="020B0604020202020204" pitchFamily="34" charset="0"/>
            </a:endParaRPr>
          </a:p>
        </p:txBody>
      </p:sp>
      <p:sp>
        <p:nvSpPr>
          <p:cNvPr id="43" name="TextBox 42"/>
          <p:cNvSpPr txBox="1"/>
          <p:nvPr/>
        </p:nvSpPr>
        <p:spPr>
          <a:xfrm>
            <a:off x="2176715" y="2209336"/>
            <a:ext cx="13991533" cy="5262979"/>
          </a:xfrm>
          <a:prstGeom prst="rect">
            <a:avLst/>
          </a:prstGeom>
          <a:noFill/>
        </p:spPr>
        <p:txBody>
          <a:bodyPr wrap="square" rtlCol="0">
            <a:spAutoFit/>
          </a:bodyPr>
          <a:lstStyle/>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dùng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đặt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hỏi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thay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cho</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Khi</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bao</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giờ</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mùa</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nào</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tháng</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mấy</a:t>
            </a:r>
            <a:r>
              <a:rPr lang="en-US" sz="4200" b="1" i="1"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dùng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hỏi</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Khi</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nào</a:t>
            </a:r>
            <a:r>
              <a:rPr lang="en-US" sz="4200"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mùa</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xuân</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tháng</a:t>
            </a:r>
            <a:r>
              <a:rPr lang="en-US" sz="4200" b="1" i="1" dirty="0" smtClean="0">
                <a:latin typeface="Arial" panose="020B0604020202020204" pitchFamily="34" charset="0"/>
                <a:cs typeface="Arial" panose="020B0604020202020204" pitchFamily="34" charset="0"/>
              </a:rPr>
              <a:t> Hai, </a:t>
            </a:r>
            <a:r>
              <a:rPr lang="en-US" sz="4200" b="1" i="1" dirty="0" err="1" smtClean="0">
                <a:latin typeface="Arial" panose="020B0604020202020204" pitchFamily="34" charset="0"/>
                <a:cs typeface="Arial" panose="020B0604020202020204" pitchFamily="34" charset="0"/>
              </a:rPr>
              <a:t>hôm</a:t>
            </a:r>
            <a:r>
              <a:rPr lang="en-US" sz="4200" b="1" i="1" dirty="0" smtClean="0">
                <a:latin typeface="Arial" panose="020B0604020202020204" pitchFamily="34" charset="0"/>
                <a:cs typeface="Arial" panose="020B0604020202020204" pitchFamily="34" charset="0"/>
              </a:rPr>
              <a:t> qua.</a:t>
            </a:r>
            <a:endParaRPr lang="en-US" sz="4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9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randombar(horizontal)">
                                      <p:cBhvr>
                                        <p:cTn id="12"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222917" y="1409917"/>
            <a:ext cx="1207379" cy="82252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857704" y="1409917"/>
            <a:ext cx="1207379" cy="82252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57577" y="6683487"/>
            <a:ext cx="3628593" cy="403737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3003" b="6030"/>
          <a:stretch>
            <a:fillRect/>
          </a:stretch>
        </p:blipFill>
        <p:spPr>
          <a:xfrm>
            <a:off x="0" y="7894286"/>
            <a:ext cx="2596345" cy="239271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41937" y="9333892"/>
            <a:ext cx="912011" cy="1093866"/>
          </a:xfrm>
          <a:prstGeom prst="rect">
            <a:avLst/>
          </a:prstGeom>
        </p:spPr>
      </p:pic>
      <p:sp>
        <p:nvSpPr>
          <p:cNvPr id="10" name="TextBox 10"/>
          <p:cNvSpPr txBox="1"/>
          <p:nvPr/>
        </p:nvSpPr>
        <p:spPr>
          <a:xfrm>
            <a:off x="5145895" y="1407074"/>
            <a:ext cx="7884305" cy="1333698"/>
          </a:xfrm>
          <a:prstGeom prst="rect">
            <a:avLst/>
          </a:prstGeom>
        </p:spPr>
        <p:txBody>
          <a:bodyPr wrap="square" lIns="0" tIns="0" rIns="0" bIns="0" rtlCol="0" anchor="t">
            <a:spAutoFit/>
          </a:bodyPr>
          <a:lstStyle/>
          <a:p>
            <a:pPr marL="0" lvl="1" indent="0" algn="ctr">
              <a:lnSpc>
                <a:spcPts val="10400"/>
              </a:lnSpc>
              <a:spcBef>
                <a:spcPct val="0"/>
              </a:spcBef>
            </a:pPr>
            <a:r>
              <a:rPr lang="en-US" sz="6400" b="1" dirty="0" smtClean="0">
                <a:solidFill>
                  <a:srgbClr val="E17795"/>
                </a:solidFill>
                <a:latin typeface="Arial" panose="020B0604020202020204" pitchFamily="34" charset="0"/>
                <a:cs typeface="Arial" panose="020B0604020202020204" pitchFamily="34" charset="0"/>
              </a:rPr>
              <a:t>CỦNG CỐ, DẶN DÒ</a:t>
            </a:r>
            <a:endParaRPr lang="en-US" sz="6400" b="1" u="none" dirty="0">
              <a:solidFill>
                <a:srgbClr val="E17795"/>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319583" y="593558"/>
            <a:ext cx="1077526" cy="1155242"/>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030200" y="694070"/>
            <a:ext cx="913797" cy="15560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8337"/>
          <a:stretch>
            <a:fillRect/>
          </a:stretch>
        </p:blipFill>
        <p:spPr>
          <a:xfrm>
            <a:off x="16002000" y="6362700"/>
            <a:ext cx="1840940" cy="39243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2807" t="6582"/>
          <a:stretch>
            <a:fillRect/>
          </a:stretch>
        </p:blipFill>
        <p:spPr>
          <a:xfrm rot="5400000">
            <a:off x="16087544" y="54336"/>
            <a:ext cx="2364475" cy="232745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688320">
            <a:off x="-978297" y="875038"/>
            <a:ext cx="4249669" cy="124834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15375">
            <a:off x="-1985388" y="784722"/>
            <a:ext cx="4574835" cy="134385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30938"/>
          <a:stretch>
            <a:fillRect/>
          </a:stretch>
        </p:blipFill>
        <p:spPr>
          <a:xfrm rot="9291448">
            <a:off x="-140621" y="7192881"/>
            <a:ext cx="3003822" cy="289239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838200" y="9270522"/>
            <a:ext cx="2664676" cy="1332338"/>
          </a:xfrm>
          <a:prstGeom prst="rect">
            <a:avLst/>
          </a:prstGeom>
        </p:spPr>
      </p:pic>
      <p:sp>
        <p:nvSpPr>
          <p:cNvPr id="13" name="TextBox 13"/>
          <p:cNvSpPr txBox="1"/>
          <p:nvPr/>
        </p:nvSpPr>
        <p:spPr>
          <a:xfrm>
            <a:off x="1671219" y="3263611"/>
            <a:ext cx="14680941" cy="3145028"/>
          </a:xfrm>
          <a:prstGeom prst="rect">
            <a:avLst/>
          </a:prstGeom>
        </p:spPr>
        <p:txBody>
          <a:bodyPr wrap="square" lIns="0" tIns="0" rIns="0" bIns="0" rtlCol="0" anchor="t">
            <a:spAutoFit/>
          </a:bodyPr>
          <a:lstStyle/>
          <a:p>
            <a:pPr algn="ctr">
              <a:lnSpc>
                <a:spcPct val="150000"/>
              </a:lnSpc>
              <a:spcBef>
                <a:spcPct val="0"/>
              </a:spcBef>
            </a:pPr>
            <a:r>
              <a:rPr lang="vi-VN" sz="7200" b="1" dirty="0" smtClean="0">
                <a:solidFill>
                  <a:srgbClr val="E17795"/>
                </a:solidFill>
              </a:rPr>
              <a:t>HẸN GẶP LẠI CÁC EM </a:t>
            </a:r>
          </a:p>
          <a:p>
            <a:pPr algn="ctr">
              <a:lnSpc>
                <a:spcPct val="150000"/>
              </a:lnSpc>
              <a:spcBef>
                <a:spcPct val="0"/>
              </a:spcBef>
            </a:pPr>
            <a:r>
              <a:rPr lang="vi-VN" sz="7200" b="1" dirty="0" smtClean="0">
                <a:solidFill>
                  <a:srgbClr val="E17795"/>
                </a:solidFill>
              </a:rPr>
              <a:t>TRONG BÀI HỌC SAU!</a:t>
            </a:r>
            <a:endParaRPr lang="en-US" sz="7200" b="1" u="none" dirty="0">
              <a:solidFill>
                <a:srgbClr val="E17795"/>
              </a:solidFill>
            </a:endParaRPr>
          </a:p>
        </p:txBody>
      </p:sp>
    </p:spTree>
    <p:extLst>
      <p:ext uri="{BB962C8B-B14F-4D97-AF65-F5344CB8AC3E}">
        <p14:creationId xmlns:p14="http://schemas.microsoft.com/office/powerpoint/2010/main" val="24807628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80052"/>
          <a:stretch>
            <a:fillRect/>
          </a:stretch>
        </p:blipFill>
        <p:spPr>
          <a:xfrm>
            <a:off x="-85614" y="9639300"/>
            <a:ext cx="18459227" cy="64770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33684" y="-159808"/>
            <a:ext cx="2820866" cy="1410433"/>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508551">
            <a:off x="15231084" y="97894"/>
            <a:ext cx="3466859" cy="230546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200" y="5536767"/>
            <a:ext cx="2042600" cy="4750233"/>
          </a:xfrm>
          <a:prstGeom prst="rect">
            <a:avLst/>
          </a:prstGeom>
        </p:spPr>
      </p:pic>
      <p:sp>
        <p:nvSpPr>
          <p:cNvPr id="8" name="TextBox 8"/>
          <p:cNvSpPr txBox="1"/>
          <p:nvPr/>
        </p:nvSpPr>
        <p:spPr>
          <a:xfrm>
            <a:off x="4459404" y="72907"/>
            <a:ext cx="9369188" cy="1390702"/>
          </a:xfrm>
          <a:prstGeom prst="rect">
            <a:avLst/>
          </a:prstGeom>
        </p:spPr>
        <p:txBody>
          <a:bodyPr wrap="square" lIns="0" tIns="0" rIns="0" bIns="0" rtlCol="0" anchor="t">
            <a:spAutoFit/>
          </a:bodyPr>
          <a:lstStyle/>
          <a:p>
            <a:pPr marL="0" lvl="1" indent="0" algn="ctr">
              <a:lnSpc>
                <a:spcPts val="12000"/>
              </a:lnSpc>
              <a:spcBef>
                <a:spcPct val="0"/>
              </a:spcBef>
            </a:pPr>
            <a:r>
              <a:rPr lang="vi-VN" sz="6400" b="1" u="none" dirty="0" smtClean="0">
                <a:solidFill>
                  <a:srgbClr val="E17795"/>
                </a:solidFill>
              </a:rPr>
              <a:t>KHỞI ĐỘNG</a:t>
            </a:r>
            <a:endParaRPr lang="en-US" sz="6400" b="1" u="none" dirty="0">
              <a:solidFill>
                <a:srgbClr val="E17795"/>
              </a:solidFill>
            </a:endParaRPr>
          </a:p>
        </p:txBody>
      </p:sp>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1009235">
            <a:off x="4834777" y="809586"/>
            <a:ext cx="1670272" cy="543597"/>
          </a:xfrm>
          <a:prstGeom prst="rect">
            <a:avLst/>
          </a:prstGeom>
        </p:spPr>
      </p:pic>
      <p:pic>
        <p:nvPicPr>
          <p:cNvPr id="12"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678937" flipV="1">
            <a:off x="11769432" y="801089"/>
            <a:ext cx="1670272" cy="579411"/>
          </a:xfrm>
          <a:prstGeom prst="rect">
            <a:avLst/>
          </a:prstGeom>
        </p:spPr>
      </p:pic>
      <p:pic>
        <p:nvPicPr>
          <p:cNvPr id="13" name="y2mate.com - Em yêu cây xanh Bài hát cực hay cho thiếu nhi về môi trường_480p (video-converter.co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3668805" y="3775400"/>
            <a:ext cx="10950385" cy="5327697"/>
          </a:xfrm>
          <a:prstGeom prst="rect">
            <a:avLst/>
          </a:prstGeom>
        </p:spPr>
      </p:pic>
      <p:sp>
        <p:nvSpPr>
          <p:cNvPr id="14" name="TextBox 13"/>
          <p:cNvSpPr txBox="1"/>
          <p:nvPr/>
        </p:nvSpPr>
        <p:spPr>
          <a:xfrm>
            <a:off x="3276600" y="1634342"/>
            <a:ext cx="12032009" cy="1757341"/>
          </a:xfrm>
          <a:prstGeom prst="rect">
            <a:avLst/>
          </a:prstGeom>
          <a:noFill/>
        </p:spPr>
        <p:txBody>
          <a:bodyPr wrap="square" rtlCol="0">
            <a:spAutoFit/>
          </a:bodyPr>
          <a:lstStyle/>
          <a:p>
            <a:pPr algn="ctr">
              <a:lnSpc>
                <a:spcPct val="135000"/>
              </a:lnSpc>
            </a:pPr>
            <a:r>
              <a:rPr lang="vi-VN" sz="4200" b="1" i="1" dirty="0" smtClean="0"/>
              <a:t>Em hãy nghe bài hát “Em yêu cây xanh” và cho biết nội dung bài hát nói về điều gì? </a:t>
            </a:r>
            <a:endParaRPr lang="en-US" sz="4200" b="1" i="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13"/>
                </p:tgtEl>
              </p:cMediaNode>
            </p:video>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271" r="7259" b="62451"/>
          <a:stretch>
            <a:fillRect/>
          </a:stretch>
        </p:blipFill>
        <p:spPr>
          <a:xfrm rot="-10800000">
            <a:off x="14524311" y="0"/>
            <a:ext cx="3763689" cy="34365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8028" b="13083"/>
          <a:stretch>
            <a:fillRect/>
          </a:stretch>
        </p:blipFill>
        <p:spPr>
          <a:xfrm rot="-5400000" flipV="1">
            <a:off x="256003" y="-256003"/>
            <a:ext cx="3436516" cy="394852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1028700"/>
            <a:ext cx="1834499" cy="168544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36733" y="1213990"/>
            <a:ext cx="999366" cy="100853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14719776" y="747289"/>
            <a:ext cx="2539524" cy="1730051"/>
          </a:xfrm>
          <a:prstGeom prst="rect">
            <a:avLst/>
          </a:prstGeom>
        </p:spPr>
      </p:pic>
      <p:grpSp>
        <p:nvGrpSpPr>
          <p:cNvPr id="10" name="Group 28"/>
          <p:cNvGrpSpPr/>
          <p:nvPr/>
        </p:nvGrpSpPr>
        <p:grpSpPr>
          <a:xfrm>
            <a:off x="4548814" y="2925239"/>
            <a:ext cx="9144000" cy="2065861"/>
            <a:chOff x="0" y="0"/>
            <a:chExt cx="1150499" cy="376877"/>
          </a:xfrm>
        </p:grpSpPr>
        <p:sp>
          <p:nvSpPr>
            <p:cNvPr id="11" name="Freeform 29"/>
            <p:cNvSpPr/>
            <p:nvPr/>
          </p:nvSpPr>
          <p:spPr>
            <a:xfrm>
              <a:off x="10160" y="16510"/>
              <a:ext cx="1127639" cy="348937"/>
            </a:xfrm>
            <a:custGeom>
              <a:avLst/>
              <a:gdLst/>
              <a:ahLst/>
              <a:cxnLst/>
              <a:rect l="l" t="t" r="r" b="b"/>
              <a:pathLst>
                <a:path w="1127639" h="348937">
                  <a:moveTo>
                    <a:pt x="1127639" y="348937"/>
                  </a:moveTo>
                  <a:lnTo>
                    <a:pt x="0" y="341317"/>
                  </a:lnTo>
                  <a:lnTo>
                    <a:pt x="0" y="134248"/>
                  </a:lnTo>
                  <a:lnTo>
                    <a:pt x="17780" y="19050"/>
                  </a:lnTo>
                  <a:lnTo>
                    <a:pt x="560092" y="0"/>
                  </a:lnTo>
                  <a:lnTo>
                    <a:pt x="1108589" y="5080"/>
                  </a:lnTo>
                  <a:close/>
                </a:path>
              </a:pathLst>
            </a:custGeom>
            <a:solidFill>
              <a:srgbClr val="ABDEE6"/>
            </a:solidFill>
          </p:spPr>
        </p:sp>
        <p:sp>
          <p:nvSpPr>
            <p:cNvPr id="12" name="Freeform 30"/>
            <p:cNvSpPr/>
            <p:nvPr/>
          </p:nvSpPr>
          <p:spPr>
            <a:xfrm>
              <a:off x="-3810" y="0"/>
              <a:ext cx="1156849" cy="375607"/>
            </a:xfrm>
            <a:custGeom>
              <a:avLst/>
              <a:gdLst/>
              <a:ahLst/>
              <a:cxnLst/>
              <a:rect l="l" t="t" r="r" b="b"/>
              <a:pathLst>
                <a:path w="1156849" h="375607">
                  <a:moveTo>
                    <a:pt x="1122559" y="21590"/>
                  </a:moveTo>
                  <a:cubicBezTo>
                    <a:pt x="1123829" y="34290"/>
                    <a:pt x="1123829" y="44450"/>
                    <a:pt x="1125099" y="54610"/>
                  </a:cubicBezTo>
                  <a:cubicBezTo>
                    <a:pt x="1127639" y="68203"/>
                    <a:pt x="1128909" y="73786"/>
                    <a:pt x="1131449" y="79170"/>
                  </a:cubicBezTo>
                  <a:cubicBezTo>
                    <a:pt x="1131449" y="86947"/>
                    <a:pt x="1144149" y="240291"/>
                    <a:pt x="1150499" y="248068"/>
                  </a:cubicBezTo>
                  <a:cubicBezTo>
                    <a:pt x="1156849" y="259833"/>
                    <a:pt x="1153039" y="271798"/>
                    <a:pt x="1153039" y="283563"/>
                  </a:cubicBezTo>
                  <a:cubicBezTo>
                    <a:pt x="1153039" y="293932"/>
                    <a:pt x="1154309" y="303503"/>
                    <a:pt x="1155579" y="314647"/>
                  </a:cubicBezTo>
                  <a:cubicBezTo>
                    <a:pt x="1155579" y="336237"/>
                    <a:pt x="1155579" y="350207"/>
                    <a:pt x="1155579" y="374337"/>
                  </a:cubicBezTo>
                  <a:cubicBezTo>
                    <a:pt x="1132719" y="374337"/>
                    <a:pt x="1112399" y="375607"/>
                    <a:pt x="1093888" y="374337"/>
                  </a:cubicBezTo>
                  <a:cubicBezTo>
                    <a:pt x="1040085" y="369257"/>
                    <a:pt x="985453" y="375607"/>
                    <a:pt x="931649" y="370527"/>
                  </a:cubicBezTo>
                  <a:cubicBezTo>
                    <a:pt x="899367" y="366717"/>
                    <a:pt x="867913" y="369257"/>
                    <a:pt x="835630" y="366717"/>
                  </a:cubicBezTo>
                  <a:cubicBezTo>
                    <a:pt x="820731" y="365447"/>
                    <a:pt x="805831" y="364177"/>
                    <a:pt x="790932" y="362907"/>
                  </a:cubicBezTo>
                  <a:cubicBezTo>
                    <a:pt x="781827" y="362907"/>
                    <a:pt x="773549" y="364177"/>
                    <a:pt x="764444" y="364177"/>
                  </a:cubicBezTo>
                  <a:cubicBezTo>
                    <a:pt x="741267" y="362907"/>
                    <a:pt x="677530" y="364177"/>
                    <a:pt x="654353" y="362907"/>
                  </a:cubicBezTo>
                  <a:cubicBezTo>
                    <a:pt x="637798" y="361637"/>
                    <a:pt x="306699" y="370527"/>
                    <a:pt x="290144" y="369257"/>
                  </a:cubicBezTo>
                  <a:cubicBezTo>
                    <a:pt x="286005" y="369257"/>
                    <a:pt x="281038" y="370527"/>
                    <a:pt x="276900" y="370527"/>
                  </a:cubicBezTo>
                  <a:cubicBezTo>
                    <a:pt x="266967" y="370527"/>
                    <a:pt x="257861" y="371797"/>
                    <a:pt x="247928" y="371797"/>
                  </a:cubicBezTo>
                  <a:cubicBezTo>
                    <a:pt x="223096" y="371797"/>
                    <a:pt x="199091" y="370527"/>
                    <a:pt x="174259" y="369257"/>
                  </a:cubicBezTo>
                  <a:cubicBezTo>
                    <a:pt x="159359" y="367987"/>
                    <a:pt x="144460" y="366717"/>
                    <a:pt x="130388" y="365447"/>
                  </a:cubicBezTo>
                  <a:cubicBezTo>
                    <a:pt x="103900" y="364177"/>
                    <a:pt x="77412" y="362907"/>
                    <a:pt x="48260" y="362907"/>
                  </a:cubicBezTo>
                  <a:cubicBezTo>
                    <a:pt x="38100" y="362907"/>
                    <a:pt x="29210" y="362907"/>
                    <a:pt x="19050" y="361637"/>
                  </a:cubicBezTo>
                  <a:cubicBezTo>
                    <a:pt x="10160" y="360367"/>
                    <a:pt x="5080" y="354017"/>
                    <a:pt x="7620" y="345127"/>
                  </a:cubicBezTo>
                  <a:cubicBezTo>
                    <a:pt x="16510" y="313474"/>
                    <a:pt x="12700" y="308488"/>
                    <a:pt x="11430" y="303304"/>
                  </a:cubicBezTo>
                  <a:cubicBezTo>
                    <a:pt x="10160" y="292735"/>
                    <a:pt x="6350" y="282366"/>
                    <a:pt x="7620" y="271798"/>
                  </a:cubicBezTo>
                  <a:cubicBezTo>
                    <a:pt x="5080" y="258637"/>
                    <a:pt x="0" y="95721"/>
                    <a:pt x="7620" y="82361"/>
                  </a:cubicBezTo>
                  <a:cubicBezTo>
                    <a:pt x="8890" y="79769"/>
                    <a:pt x="7620" y="76977"/>
                    <a:pt x="8890" y="74385"/>
                  </a:cubicBezTo>
                  <a:cubicBezTo>
                    <a:pt x="10160" y="70197"/>
                    <a:pt x="12700" y="65611"/>
                    <a:pt x="13970" y="44450"/>
                  </a:cubicBezTo>
                  <a:cubicBezTo>
                    <a:pt x="13970" y="41910"/>
                    <a:pt x="15240" y="39370"/>
                    <a:pt x="16510" y="38100"/>
                  </a:cubicBezTo>
                  <a:cubicBezTo>
                    <a:pt x="38100" y="35560"/>
                    <a:pt x="56718" y="30480"/>
                    <a:pt x="69962" y="29210"/>
                  </a:cubicBezTo>
                  <a:cubicBezTo>
                    <a:pt x="92312" y="25400"/>
                    <a:pt x="114661" y="22860"/>
                    <a:pt x="137838" y="20320"/>
                  </a:cubicBezTo>
                  <a:cubicBezTo>
                    <a:pt x="153565" y="17780"/>
                    <a:pt x="169292" y="16510"/>
                    <a:pt x="184192" y="13970"/>
                  </a:cubicBezTo>
                  <a:cubicBezTo>
                    <a:pt x="199091" y="11430"/>
                    <a:pt x="214819" y="8890"/>
                    <a:pt x="229718" y="8890"/>
                  </a:cubicBezTo>
                  <a:cubicBezTo>
                    <a:pt x="246273" y="7620"/>
                    <a:pt x="262828" y="10160"/>
                    <a:pt x="279383" y="8890"/>
                  </a:cubicBezTo>
                  <a:cubicBezTo>
                    <a:pt x="300077" y="8890"/>
                    <a:pt x="675047" y="6350"/>
                    <a:pt x="695741" y="5080"/>
                  </a:cubicBezTo>
                  <a:cubicBezTo>
                    <a:pt x="715607" y="3810"/>
                    <a:pt x="735473" y="2540"/>
                    <a:pt x="756166" y="2540"/>
                  </a:cubicBezTo>
                  <a:cubicBezTo>
                    <a:pt x="790104" y="1270"/>
                    <a:pt x="823214" y="0"/>
                    <a:pt x="857152" y="0"/>
                  </a:cubicBezTo>
                  <a:cubicBezTo>
                    <a:pt x="871224" y="0"/>
                    <a:pt x="886123" y="2540"/>
                    <a:pt x="900195" y="2540"/>
                  </a:cubicBezTo>
                  <a:cubicBezTo>
                    <a:pt x="939099" y="3810"/>
                    <a:pt x="978831" y="5080"/>
                    <a:pt x="1017735" y="7620"/>
                  </a:cubicBezTo>
                  <a:cubicBezTo>
                    <a:pt x="1038429" y="8890"/>
                    <a:pt x="1059123" y="12700"/>
                    <a:pt x="1079816" y="16510"/>
                  </a:cubicBezTo>
                  <a:cubicBezTo>
                    <a:pt x="1084783" y="16510"/>
                    <a:pt x="1089749" y="16510"/>
                    <a:pt x="1093888" y="16510"/>
                  </a:cubicBezTo>
                  <a:cubicBezTo>
                    <a:pt x="1103509" y="17780"/>
                    <a:pt x="1112399" y="20320"/>
                    <a:pt x="1122559" y="21590"/>
                  </a:cubicBezTo>
                  <a:close/>
                  <a:moveTo>
                    <a:pt x="1132719" y="357827"/>
                  </a:moveTo>
                  <a:cubicBezTo>
                    <a:pt x="1133989" y="341317"/>
                    <a:pt x="1135259" y="328617"/>
                    <a:pt x="1135259" y="315917"/>
                  </a:cubicBezTo>
                  <a:cubicBezTo>
                    <a:pt x="1133989" y="302506"/>
                    <a:pt x="1132719" y="291938"/>
                    <a:pt x="1132719" y="280571"/>
                  </a:cubicBezTo>
                  <a:cubicBezTo>
                    <a:pt x="1132719" y="275387"/>
                    <a:pt x="1135259" y="270202"/>
                    <a:pt x="1133989" y="265018"/>
                  </a:cubicBezTo>
                  <a:cubicBezTo>
                    <a:pt x="1133989" y="260232"/>
                    <a:pt x="1132719" y="255247"/>
                    <a:pt x="1131450" y="250461"/>
                  </a:cubicBezTo>
                  <a:cubicBezTo>
                    <a:pt x="1126369" y="243083"/>
                    <a:pt x="1114939" y="90337"/>
                    <a:pt x="1114939" y="82959"/>
                  </a:cubicBezTo>
                  <a:cubicBezTo>
                    <a:pt x="1112400" y="76778"/>
                    <a:pt x="1109859" y="70397"/>
                    <a:pt x="1107319" y="63500"/>
                  </a:cubicBezTo>
                  <a:cubicBezTo>
                    <a:pt x="1106050" y="44450"/>
                    <a:pt x="1104779" y="43180"/>
                    <a:pt x="1091405" y="41910"/>
                  </a:cubicBezTo>
                  <a:cubicBezTo>
                    <a:pt x="1088922" y="41910"/>
                    <a:pt x="1087266" y="41910"/>
                    <a:pt x="1084783" y="40640"/>
                  </a:cubicBezTo>
                  <a:cubicBezTo>
                    <a:pt x="1064089" y="36830"/>
                    <a:pt x="1042568" y="31750"/>
                    <a:pt x="1021874" y="30480"/>
                  </a:cubicBezTo>
                  <a:cubicBezTo>
                    <a:pt x="971381" y="26670"/>
                    <a:pt x="920061" y="25400"/>
                    <a:pt x="869568" y="22860"/>
                  </a:cubicBezTo>
                  <a:cubicBezTo>
                    <a:pt x="862118" y="22860"/>
                    <a:pt x="853841" y="22860"/>
                    <a:pt x="846391" y="22860"/>
                  </a:cubicBezTo>
                  <a:cubicBezTo>
                    <a:pt x="833975" y="22860"/>
                    <a:pt x="821559" y="22860"/>
                    <a:pt x="809970" y="22860"/>
                  </a:cubicBezTo>
                  <a:cubicBezTo>
                    <a:pt x="783482" y="22860"/>
                    <a:pt x="756994" y="22860"/>
                    <a:pt x="731334" y="24130"/>
                  </a:cubicBezTo>
                  <a:cubicBezTo>
                    <a:pt x="708985" y="25400"/>
                    <a:pt x="332359" y="29210"/>
                    <a:pt x="310010" y="29210"/>
                  </a:cubicBezTo>
                  <a:cubicBezTo>
                    <a:pt x="273589" y="29210"/>
                    <a:pt x="237168" y="26670"/>
                    <a:pt x="200747" y="33020"/>
                  </a:cubicBezTo>
                  <a:cubicBezTo>
                    <a:pt x="181709" y="36830"/>
                    <a:pt x="163498" y="36830"/>
                    <a:pt x="145288" y="38100"/>
                  </a:cubicBezTo>
                  <a:cubicBezTo>
                    <a:pt x="113833" y="41910"/>
                    <a:pt x="82379" y="45720"/>
                    <a:pt x="49530" y="50800"/>
                  </a:cubicBezTo>
                  <a:cubicBezTo>
                    <a:pt x="36830" y="50800"/>
                    <a:pt x="34290" y="53340"/>
                    <a:pt x="33020" y="65013"/>
                  </a:cubicBezTo>
                  <a:cubicBezTo>
                    <a:pt x="31750" y="68602"/>
                    <a:pt x="31750" y="72191"/>
                    <a:pt x="30480" y="75781"/>
                  </a:cubicBezTo>
                  <a:cubicBezTo>
                    <a:pt x="29210" y="81763"/>
                    <a:pt x="26670" y="87546"/>
                    <a:pt x="25400" y="93528"/>
                  </a:cubicBezTo>
                  <a:cubicBezTo>
                    <a:pt x="20320" y="99909"/>
                    <a:pt x="26670" y="255845"/>
                    <a:pt x="29210" y="262226"/>
                  </a:cubicBezTo>
                  <a:cubicBezTo>
                    <a:pt x="29210" y="269006"/>
                    <a:pt x="29210" y="275985"/>
                    <a:pt x="30480" y="282765"/>
                  </a:cubicBezTo>
                  <a:cubicBezTo>
                    <a:pt x="30480" y="287750"/>
                    <a:pt x="33020" y="292735"/>
                    <a:pt x="33020" y="297720"/>
                  </a:cubicBezTo>
                  <a:cubicBezTo>
                    <a:pt x="33020" y="303104"/>
                    <a:pt x="33020" y="308488"/>
                    <a:pt x="31750" y="315917"/>
                  </a:cubicBezTo>
                  <a:cubicBezTo>
                    <a:pt x="31750" y="319727"/>
                    <a:pt x="31750" y="322267"/>
                    <a:pt x="31750" y="326077"/>
                  </a:cubicBezTo>
                  <a:cubicBezTo>
                    <a:pt x="31750" y="336237"/>
                    <a:pt x="35560" y="340047"/>
                    <a:pt x="44450" y="340047"/>
                  </a:cubicBezTo>
                  <a:cubicBezTo>
                    <a:pt x="58374" y="340047"/>
                    <a:pt x="69962" y="341317"/>
                    <a:pt x="80723" y="341317"/>
                  </a:cubicBezTo>
                  <a:cubicBezTo>
                    <a:pt x="96450" y="341317"/>
                    <a:pt x="113005" y="338777"/>
                    <a:pt x="128733" y="341317"/>
                  </a:cubicBezTo>
                  <a:cubicBezTo>
                    <a:pt x="154393" y="345127"/>
                    <a:pt x="180053" y="347667"/>
                    <a:pt x="205713" y="346397"/>
                  </a:cubicBezTo>
                  <a:cubicBezTo>
                    <a:pt x="222268" y="345127"/>
                    <a:pt x="237995" y="347667"/>
                    <a:pt x="254550" y="347667"/>
                  </a:cubicBezTo>
                  <a:cubicBezTo>
                    <a:pt x="278555" y="347667"/>
                    <a:pt x="302560" y="346397"/>
                    <a:pt x="326565" y="347667"/>
                  </a:cubicBezTo>
                  <a:cubicBezTo>
                    <a:pt x="362158" y="348937"/>
                    <a:pt x="752856" y="338777"/>
                    <a:pt x="789276" y="341317"/>
                  </a:cubicBezTo>
                  <a:cubicBezTo>
                    <a:pt x="805004" y="342587"/>
                    <a:pt x="820731" y="343857"/>
                    <a:pt x="835630" y="343857"/>
                  </a:cubicBezTo>
                  <a:cubicBezTo>
                    <a:pt x="862946" y="346397"/>
                    <a:pt x="889434" y="342587"/>
                    <a:pt x="916750" y="346397"/>
                  </a:cubicBezTo>
                  <a:cubicBezTo>
                    <a:pt x="939099" y="348937"/>
                    <a:pt x="961448" y="348937"/>
                    <a:pt x="983798" y="351477"/>
                  </a:cubicBezTo>
                  <a:cubicBezTo>
                    <a:pt x="1016908" y="355287"/>
                    <a:pt x="1050017" y="357827"/>
                    <a:pt x="1083127" y="359097"/>
                  </a:cubicBezTo>
                  <a:cubicBezTo>
                    <a:pt x="1095544" y="359097"/>
                    <a:pt x="1112399" y="357827"/>
                    <a:pt x="1132719" y="357827"/>
                  </a:cubicBezTo>
                  <a:close/>
                </a:path>
              </a:pathLst>
            </a:custGeom>
            <a:solidFill>
              <a:srgbClr val="ABDEE6"/>
            </a:solidFill>
          </p:spPr>
        </p:sp>
      </p:grpSp>
      <p:sp>
        <p:nvSpPr>
          <p:cNvPr id="13" name="TextBox 8"/>
          <p:cNvSpPr txBox="1"/>
          <p:nvPr/>
        </p:nvSpPr>
        <p:spPr>
          <a:xfrm>
            <a:off x="6233051" y="3121126"/>
            <a:ext cx="5755338" cy="1565813"/>
          </a:xfrm>
          <a:prstGeom prst="rect">
            <a:avLst/>
          </a:prstGeom>
        </p:spPr>
        <p:txBody>
          <a:bodyPr wrap="square" lIns="0" tIns="0" rIns="0" bIns="0" rtlCol="0" anchor="t">
            <a:spAutoFit/>
          </a:bodyPr>
          <a:lstStyle/>
          <a:p>
            <a:pPr algn="ctr">
              <a:lnSpc>
                <a:spcPts val="12999"/>
              </a:lnSpc>
              <a:spcBef>
                <a:spcPct val="0"/>
              </a:spcBef>
            </a:pPr>
            <a:r>
              <a:rPr lang="vi-VN" sz="9600" b="1" dirty="0" smtClean="0">
                <a:solidFill>
                  <a:srgbClr val="E17795"/>
                </a:solidFill>
              </a:rPr>
              <a:t>CHIA SẺ</a:t>
            </a:r>
            <a:endParaRPr lang="en-US" sz="9600" b="1" u="none" dirty="0">
              <a:solidFill>
                <a:srgbClr val="E17795"/>
              </a:solidFill>
            </a:endParaRPr>
          </a:p>
        </p:txBody>
      </p:sp>
      <p:pic>
        <p:nvPicPr>
          <p:cNvPr id="14" name="Picture 13"/>
          <p:cNvPicPr>
            <a:picLocks noChangeAspect="1"/>
          </p:cNvPicPr>
          <p:nvPr/>
        </p:nvPicPr>
        <p:blipFill rotWithShape="1">
          <a:blip r:embed="rId14" cstate="print">
            <a:extLst>
              <a:ext uri="{28A0092B-C50C-407E-A947-70E740481C1C}">
                <a14:useLocalDpi xmlns:a14="http://schemas.microsoft.com/office/drawing/2010/main" val="0"/>
              </a:ext>
            </a:extLst>
          </a:blip>
          <a:srcRect l="8265" t="7432" r="9990" b="9584"/>
          <a:stretch/>
        </p:blipFill>
        <p:spPr>
          <a:xfrm>
            <a:off x="6351737" y="5295900"/>
            <a:ext cx="5517965" cy="414756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2807" t="6582"/>
          <a:stretch>
            <a:fillRect/>
          </a:stretch>
        </p:blipFill>
        <p:spPr>
          <a:xfrm>
            <a:off x="1" y="0"/>
            <a:ext cx="1905000" cy="18751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80052"/>
          <a:stretch>
            <a:fillRect/>
          </a:stretch>
        </p:blipFill>
        <p:spPr>
          <a:xfrm>
            <a:off x="-85614" y="9563100"/>
            <a:ext cx="18459227" cy="7239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8135"/>
          <a:stretch>
            <a:fillRect/>
          </a:stretch>
        </p:blipFill>
        <p:spPr>
          <a:xfrm flipH="1">
            <a:off x="15857887" y="7311943"/>
            <a:ext cx="2802826" cy="2975057"/>
          </a:xfrm>
          <a:prstGeom prst="rect">
            <a:avLst/>
          </a:prstGeom>
        </p:spPr>
      </p:pic>
      <p:sp>
        <p:nvSpPr>
          <p:cNvPr id="11" name="TextBox 10"/>
          <p:cNvSpPr txBox="1"/>
          <p:nvPr/>
        </p:nvSpPr>
        <p:spPr>
          <a:xfrm>
            <a:off x="2057399" y="800100"/>
            <a:ext cx="14173200" cy="830997"/>
          </a:xfrm>
          <a:prstGeom prst="rect">
            <a:avLst/>
          </a:prstGeom>
          <a:noFill/>
        </p:spPr>
        <p:txBody>
          <a:bodyPr wrap="square" rtlCol="0">
            <a:spAutoFit/>
          </a:bodyPr>
          <a:lstStyle/>
          <a:p>
            <a:r>
              <a:rPr lang="vi-VN" sz="4800" b="1" i="1" dirty="0" smtClean="0"/>
              <a:t>1. Em biết cây nào trong các loài cây dưới đây?</a:t>
            </a:r>
            <a:endParaRPr lang="en-US" sz="4800" b="1" i="1" dirty="0"/>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4983" y="1875172"/>
            <a:ext cx="9458032" cy="7616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2807" t="6582"/>
          <a:stretch>
            <a:fillRect/>
          </a:stretch>
        </p:blipFill>
        <p:spPr>
          <a:xfrm>
            <a:off x="1" y="0"/>
            <a:ext cx="1905000" cy="18751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80052"/>
          <a:stretch>
            <a:fillRect/>
          </a:stretch>
        </p:blipFill>
        <p:spPr>
          <a:xfrm>
            <a:off x="-85614" y="9563100"/>
            <a:ext cx="18459227" cy="7239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8135"/>
          <a:stretch>
            <a:fillRect/>
          </a:stretch>
        </p:blipFill>
        <p:spPr>
          <a:xfrm flipH="1">
            <a:off x="15857887" y="7311943"/>
            <a:ext cx="2802826" cy="2975057"/>
          </a:xfrm>
          <a:prstGeom prst="rect">
            <a:avLst/>
          </a:prstGeom>
        </p:spPr>
      </p:pic>
      <p:sp>
        <p:nvSpPr>
          <p:cNvPr id="11" name="TextBox 10"/>
          <p:cNvSpPr txBox="1"/>
          <p:nvPr/>
        </p:nvSpPr>
        <p:spPr>
          <a:xfrm>
            <a:off x="2057398" y="800100"/>
            <a:ext cx="15468601" cy="830997"/>
          </a:xfrm>
          <a:prstGeom prst="rect">
            <a:avLst/>
          </a:prstGeom>
          <a:noFill/>
        </p:spPr>
        <p:txBody>
          <a:bodyPr wrap="square" rtlCol="0">
            <a:spAutoFit/>
          </a:bodyPr>
          <a:lstStyle/>
          <a:p>
            <a:r>
              <a:rPr lang="vi-VN" sz="4800" b="1" i="1" dirty="0" smtClean="0"/>
              <a:t>2. Xếp tên mỗi loài cây nói trên vào nhóm thích hợp:</a:t>
            </a:r>
            <a:endParaRPr lang="en-US" sz="4800" b="1" i="1" dirty="0"/>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43189" y="3449985"/>
            <a:ext cx="6887571" cy="6034935"/>
          </a:xfrm>
          <a:prstGeom prst="rect">
            <a:avLst/>
          </a:prstGeom>
        </p:spPr>
      </p:pic>
      <p:sp>
        <p:nvSpPr>
          <p:cNvPr id="2" name="TextBox 1"/>
          <p:cNvSpPr txBox="1"/>
          <p:nvPr/>
        </p:nvSpPr>
        <p:spPr>
          <a:xfrm>
            <a:off x="1902726" y="1817779"/>
            <a:ext cx="7772399" cy="6370527"/>
          </a:xfrm>
          <a:prstGeom prst="rect">
            <a:avLst/>
          </a:prstGeom>
          <a:noFill/>
        </p:spPr>
        <p:txBody>
          <a:bodyPr wrap="square" rtlCol="0">
            <a:spAutoFit/>
          </a:bodyPr>
          <a:lstStyle/>
          <a:p>
            <a:pPr marL="342900" indent="-342900">
              <a:lnSpc>
                <a:spcPct val="200000"/>
              </a:lnSpc>
              <a:buAutoNum type="alphaLcPeriod"/>
            </a:pPr>
            <a:r>
              <a:rPr lang="vi-VN" sz="4200" dirty="0" smtClean="0"/>
              <a:t>Cây lương thực, thực phẩm.</a:t>
            </a:r>
          </a:p>
          <a:p>
            <a:pPr marL="342900" indent="-342900">
              <a:lnSpc>
                <a:spcPct val="200000"/>
              </a:lnSpc>
              <a:buAutoNum type="alphaLcPeriod"/>
            </a:pPr>
            <a:r>
              <a:rPr lang="vi-VN" sz="4200" dirty="0" smtClean="0"/>
              <a:t>Cây ăn quả</a:t>
            </a:r>
          </a:p>
          <a:p>
            <a:pPr marL="342900" indent="-342900">
              <a:lnSpc>
                <a:spcPct val="200000"/>
              </a:lnSpc>
              <a:buAutoNum type="alphaLcPeriod"/>
            </a:pPr>
            <a:r>
              <a:rPr lang="vi-VN" sz="4200" dirty="0" smtClean="0"/>
              <a:t>Cây lấy gỗ</a:t>
            </a:r>
          </a:p>
          <a:p>
            <a:pPr marL="342900" indent="-342900">
              <a:lnSpc>
                <a:spcPct val="200000"/>
              </a:lnSpc>
              <a:buAutoNum type="alphaLcPeriod"/>
            </a:pPr>
            <a:r>
              <a:rPr lang="vi-VN" sz="4200" dirty="0" smtClean="0"/>
              <a:t>Cây lấy bóng mát</a:t>
            </a:r>
          </a:p>
          <a:p>
            <a:pPr marL="342900" indent="-342900">
              <a:lnSpc>
                <a:spcPct val="200000"/>
              </a:lnSpc>
              <a:buAutoNum type="alphaLcPeriod"/>
            </a:pPr>
            <a:r>
              <a:rPr lang="vi-VN" sz="4200" dirty="0" smtClean="0"/>
              <a:t>Cây hoa</a:t>
            </a:r>
            <a:endParaRPr lang="en-US" sz="4200" dirty="0"/>
          </a:p>
        </p:txBody>
      </p:sp>
      <p:sp>
        <p:nvSpPr>
          <p:cNvPr id="6" name="TextBox 5"/>
          <p:cNvSpPr txBox="1"/>
          <p:nvPr/>
        </p:nvSpPr>
        <p:spPr>
          <a:xfrm>
            <a:off x="10287000" y="2267227"/>
            <a:ext cx="3048000" cy="738664"/>
          </a:xfrm>
          <a:prstGeom prst="rect">
            <a:avLst/>
          </a:prstGeom>
          <a:noFill/>
        </p:spPr>
        <p:txBody>
          <a:bodyPr wrap="square" rtlCol="0">
            <a:spAutoFit/>
          </a:bodyPr>
          <a:lstStyle/>
          <a:p>
            <a:r>
              <a:rPr lang="vi-VN" sz="4200" dirty="0" smtClean="0"/>
              <a:t>Cây bắp cải</a:t>
            </a:r>
            <a:endParaRPr lang="en-US" sz="4200" dirty="0"/>
          </a:p>
        </p:txBody>
      </p:sp>
      <p:sp>
        <p:nvSpPr>
          <p:cNvPr id="7" name="Oval 6"/>
          <p:cNvSpPr/>
          <p:nvPr/>
        </p:nvSpPr>
        <p:spPr>
          <a:xfrm>
            <a:off x="9543189" y="2256120"/>
            <a:ext cx="666473" cy="666473"/>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rPr>
              <a:t>M</a:t>
            </a:r>
            <a:endParaRPr lang="en-US" sz="4200" b="1" dirty="0">
              <a:solidFill>
                <a:schemeClr val="tx1"/>
              </a:solidFill>
            </a:endParaRPr>
          </a:p>
        </p:txBody>
      </p:sp>
    </p:spTree>
    <p:extLst>
      <p:ext uri="{BB962C8B-B14F-4D97-AF65-F5344CB8AC3E}">
        <p14:creationId xmlns:p14="http://schemas.microsoft.com/office/powerpoint/2010/main" val="4852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2807" t="6582"/>
          <a:stretch>
            <a:fillRect/>
          </a:stretch>
        </p:blipFill>
        <p:spPr>
          <a:xfrm>
            <a:off x="1" y="0"/>
            <a:ext cx="1905000" cy="18751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80052"/>
          <a:stretch>
            <a:fillRect/>
          </a:stretch>
        </p:blipFill>
        <p:spPr>
          <a:xfrm>
            <a:off x="-85614" y="9563100"/>
            <a:ext cx="18459227" cy="7239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8135"/>
          <a:stretch>
            <a:fillRect/>
          </a:stretch>
        </p:blipFill>
        <p:spPr>
          <a:xfrm flipH="1">
            <a:off x="16318743" y="7920348"/>
            <a:ext cx="2234875" cy="2372206"/>
          </a:xfrm>
          <a:prstGeom prst="rect">
            <a:avLst/>
          </a:prstGeom>
        </p:spPr>
      </p:pic>
      <p:sp>
        <p:nvSpPr>
          <p:cNvPr id="11" name="TextBox 10"/>
          <p:cNvSpPr txBox="1"/>
          <p:nvPr/>
        </p:nvSpPr>
        <p:spPr>
          <a:xfrm>
            <a:off x="2057398" y="800100"/>
            <a:ext cx="15468601" cy="830997"/>
          </a:xfrm>
          <a:prstGeom prst="rect">
            <a:avLst/>
          </a:prstGeom>
          <a:noFill/>
        </p:spPr>
        <p:txBody>
          <a:bodyPr wrap="square" rtlCol="0">
            <a:spAutoFit/>
          </a:bodyPr>
          <a:lstStyle/>
          <a:p>
            <a:r>
              <a:rPr lang="vi-VN" sz="4800" b="1" i="1" dirty="0" smtClean="0"/>
              <a:t>2. Xếp tên mỗi loài cây nói trên vào nhóm thích hợp:</a:t>
            </a:r>
            <a:endParaRPr lang="en-US" sz="4800" b="1" i="1" dirty="0"/>
          </a:p>
        </p:txBody>
      </p:sp>
      <p:sp>
        <p:nvSpPr>
          <p:cNvPr id="2" name="TextBox 1"/>
          <p:cNvSpPr txBox="1"/>
          <p:nvPr/>
        </p:nvSpPr>
        <p:spPr>
          <a:xfrm>
            <a:off x="1902726" y="1817779"/>
            <a:ext cx="15166074" cy="1184427"/>
          </a:xfrm>
          <a:prstGeom prst="rect">
            <a:avLst/>
          </a:prstGeom>
          <a:noFill/>
        </p:spPr>
        <p:txBody>
          <a:bodyPr wrap="square" rtlCol="0">
            <a:spAutoFit/>
          </a:bodyPr>
          <a:lstStyle/>
          <a:p>
            <a:pPr marL="342900" indent="-342900">
              <a:lnSpc>
                <a:spcPct val="200000"/>
              </a:lnSpc>
              <a:buAutoNum type="alphaLcPeriod"/>
            </a:pPr>
            <a:r>
              <a:rPr lang="vi-VN" sz="4200" dirty="0" smtClean="0"/>
              <a:t>Cây lương thực, thực phẩm:</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0887" y="3633072"/>
            <a:ext cx="4876800" cy="3678869"/>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9343" y="3633073"/>
            <a:ext cx="4876800" cy="3678869"/>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49199" y="3633072"/>
            <a:ext cx="4876800" cy="3687399"/>
          </a:xfrm>
          <a:prstGeom prst="rect">
            <a:avLst/>
          </a:prstGeom>
        </p:spPr>
      </p:pic>
      <p:sp>
        <p:nvSpPr>
          <p:cNvPr id="13" name="TextBox 12"/>
          <p:cNvSpPr txBox="1"/>
          <p:nvPr/>
        </p:nvSpPr>
        <p:spPr>
          <a:xfrm>
            <a:off x="2667000" y="7658100"/>
            <a:ext cx="2819400" cy="584775"/>
          </a:xfrm>
          <a:prstGeom prst="rect">
            <a:avLst/>
          </a:prstGeom>
          <a:noFill/>
        </p:spPr>
        <p:txBody>
          <a:bodyPr wrap="square" rtlCol="0">
            <a:spAutoFit/>
          </a:bodyPr>
          <a:lstStyle/>
          <a:p>
            <a:r>
              <a:rPr lang="vi-VN" sz="3200" b="1" dirty="0" smtClean="0">
                <a:solidFill>
                  <a:srgbClr val="FF0000"/>
                </a:solidFill>
              </a:rPr>
              <a:t>CÂY BẮP CẢI</a:t>
            </a:r>
            <a:endParaRPr lang="en-US" sz="3200" b="1" dirty="0">
              <a:solidFill>
                <a:srgbClr val="FF0000"/>
              </a:solidFill>
            </a:endParaRPr>
          </a:p>
        </p:txBody>
      </p:sp>
      <p:sp>
        <p:nvSpPr>
          <p:cNvPr id="14" name="TextBox 13"/>
          <p:cNvSpPr txBox="1"/>
          <p:nvPr/>
        </p:nvSpPr>
        <p:spPr>
          <a:xfrm>
            <a:off x="8381998" y="7658100"/>
            <a:ext cx="2819400" cy="584775"/>
          </a:xfrm>
          <a:prstGeom prst="rect">
            <a:avLst/>
          </a:prstGeom>
          <a:noFill/>
        </p:spPr>
        <p:txBody>
          <a:bodyPr wrap="square" rtlCol="0">
            <a:spAutoFit/>
          </a:bodyPr>
          <a:lstStyle/>
          <a:p>
            <a:r>
              <a:rPr lang="vi-VN" sz="3200" b="1" dirty="0" smtClean="0">
                <a:solidFill>
                  <a:srgbClr val="FF0000"/>
                </a:solidFill>
              </a:rPr>
              <a:t>CÂY NGÔ</a:t>
            </a:r>
            <a:endParaRPr lang="en-US" sz="3200" b="1" dirty="0">
              <a:solidFill>
                <a:srgbClr val="FF0000"/>
              </a:solidFill>
            </a:endParaRPr>
          </a:p>
        </p:txBody>
      </p:sp>
      <p:sp>
        <p:nvSpPr>
          <p:cNvPr id="15" name="TextBox 14"/>
          <p:cNvSpPr txBox="1"/>
          <p:nvPr/>
        </p:nvSpPr>
        <p:spPr>
          <a:xfrm>
            <a:off x="14325600" y="7658100"/>
            <a:ext cx="2019301" cy="584775"/>
          </a:xfrm>
          <a:prstGeom prst="rect">
            <a:avLst/>
          </a:prstGeom>
          <a:noFill/>
        </p:spPr>
        <p:txBody>
          <a:bodyPr wrap="square" rtlCol="0">
            <a:spAutoFit/>
          </a:bodyPr>
          <a:lstStyle/>
          <a:p>
            <a:r>
              <a:rPr lang="vi-VN" sz="3200" b="1" dirty="0" smtClean="0">
                <a:solidFill>
                  <a:srgbClr val="FF0000"/>
                </a:solidFill>
              </a:rPr>
              <a:t>CÂY LÚA</a:t>
            </a:r>
            <a:endParaRPr lang="en-US" sz="3200" b="1" dirty="0">
              <a:solidFill>
                <a:srgbClr val="FF0000"/>
              </a:solidFill>
            </a:endParaRPr>
          </a:p>
        </p:txBody>
      </p:sp>
    </p:spTree>
    <p:extLst>
      <p:ext uri="{BB962C8B-B14F-4D97-AF65-F5344CB8AC3E}">
        <p14:creationId xmlns:p14="http://schemas.microsoft.com/office/powerpoint/2010/main" val="32908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3"/>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3"/>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strVal val="#ppt_w+.3"/>
                                          </p:val>
                                        </p:tav>
                                        <p:tav tm="100000">
                                          <p:val>
                                            <p:strVal val="#ppt_w"/>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3"/>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3"/>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2807" t="6582"/>
          <a:stretch>
            <a:fillRect/>
          </a:stretch>
        </p:blipFill>
        <p:spPr>
          <a:xfrm>
            <a:off x="1" y="0"/>
            <a:ext cx="1905000" cy="18751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80052"/>
          <a:stretch>
            <a:fillRect/>
          </a:stretch>
        </p:blipFill>
        <p:spPr>
          <a:xfrm>
            <a:off x="-85614" y="9563100"/>
            <a:ext cx="18459227" cy="7239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8135"/>
          <a:stretch>
            <a:fillRect/>
          </a:stretch>
        </p:blipFill>
        <p:spPr>
          <a:xfrm flipH="1">
            <a:off x="16318743" y="7920348"/>
            <a:ext cx="2234875" cy="2372206"/>
          </a:xfrm>
          <a:prstGeom prst="rect">
            <a:avLst/>
          </a:prstGeom>
        </p:spPr>
      </p:pic>
      <p:sp>
        <p:nvSpPr>
          <p:cNvPr id="11" name="TextBox 10"/>
          <p:cNvSpPr txBox="1"/>
          <p:nvPr/>
        </p:nvSpPr>
        <p:spPr>
          <a:xfrm>
            <a:off x="2057398" y="800100"/>
            <a:ext cx="15468601" cy="830997"/>
          </a:xfrm>
          <a:prstGeom prst="rect">
            <a:avLst/>
          </a:prstGeom>
          <a:noFill/>
        </p:spPr>
        <p:txBody>
          <a:bodyPr wrap="square" rtlCol="0">
            <a:spAutoFit/>
          </a:bodyPr>
          <a:lstStyle/>
          <a:p>
            <a:r>
              <a:rPr lang="vi-VN" sz="4800" b="1" i="1" dirty="0" smtClean="0"/>
              <a:t>2. Xếp tên mỗi loài cây nói trên vào nhóm thích hợp:</a:t>
            </a:r>
            <a:endParaRPr lang="en-US" sz="4800" b="1" i="1" dirty="0"/>
          </a:p>
        </p:txBody>
      </p:sp>
      <p:sp>
        <p:nvSpPr>
          <p:cNvPr id="2" name="TextBox 1"/>
          <p:cNvSpPr txBox="1"/>
          <p:nvPr/>
        </p:nvSpPr>
        <p:spPr>
          <a:xfrm>
            <a:off x="1902726" y="1817779"/>
            <a:ext cx="3583674" cy="1384995"/>
          </a:xfrm>
          <a:prstGeom prst="rect">
            <a:avLst/>
          </a:prstGeom>
          <a:noFill/>
        </p:spPr>
        <p:txBody>
          <a:bodyPr wrap="square" rtlCol="0">
            <a:spAutoFit/>
          </a:bodyPr>
          <a:lstStyle/>
          <a:p>
            <a:pPr>
              <a:lnSpc>
                <a:spcPct val="200000"/>
              </a:lnSpc>
            </a:pPr>
            <a:r>
              <a:rPr lang="vi-VN" sz="4200" dirty="0" smtClean="0"/>
              <a:t>b. Cây </a:t>
            </a:r>
            <a:r>
              <a:rPr lang="vi-VN" sz="4200" dirty="0"/>
              <a:t>ăn quả</a:t>
            </a:r>
          </a:p>
        </p:txBody>
      </p:sp>
      <p:sp>
        <p:nvSpPr>
          <p:cNvPr id="13" name="TextBox 12"/>
          <p:cNvSpPr txBox="1"/>
          <p:nvPr/>
        </p:nvSpPr>
        <p:spPr>
          <a:xfrm>
            <a:off x="3876091" y="8263362"/>
            <a:ext cx="2819400" cy="584775"/>
          </a:xfrm>
          <a:prstGeom prst="rect">
            <a:avLst/>
          </a:prstGeom>
          <a:noFill/>
        </p:spPr>
        <p:txBody>
          <a:bodyPr wrap="square" rtlCol="0">
            <a:spAutoFit/>
          </a:bodyPr>
          <a:lstStyle/>
          <a:p>
            <a:pPr algn="ctr"/>
            <a:r>
              <a:rPr lang="vi-VN" sz="3200" b="1" dirty="0" smtClean="0">
                <a:solidFill>
                  <a:srgbClr val="FF0000"/>
                </a:solidFill>
              </a:rPr>
              <a:t>CÂY CAM</a:t>
            </a:r>
            <a:endParaRPr lang="en-US" sz="3200" b="1" dirty="0">
              <a:solidFill>
                <a:srgbClr val="FF0000"/>
              </a:solidFill>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5309" y="3605268"/>
            <a:ext cx="5220965" cy="4281191"/>
          </a:xfrm>
          <a:prstGeom prst="rect">
            <a:avLst/>
          </a:prstGeom>
        </p:spPr>
      </p:pic>
      <p:sp>
        <p:nvSpPr>
          <p:cNvPr id="16" name="TextBox 15"/>
          <p:cNvSpPr txBox="1"/>
          <p:nvPr/>
        </p:nvSpPr>
        <p:spPr>
          <a:xfrm>
            <a:off x="10322826" y="1918062"/>
            <a:ext cx="3583674" cy="1184427"/>
          </a:xfrm>
          <a:prstGeom prst="rect">
            <a:avLst/>
          </a:prstGeom>
          <a:noFill/>
        </p:spPr>
        <p:txBody>
          <a:bodyPr wrap="square" rtlCol="0">
            <a:spAutoFit/>
          </a:bodyPr>
          <a:lstStyle/>
          <a:p>
            <a:pPr>
              <a:lnSpc>
                <a:spcPct val="200000"/>
              </a:lnSpc>
            </a:pPr>
            <a:r>
              <a:rPr lang="vi-VN" sz="4200" dirty="0" smtClean="0"/>
              <a:t>c. Cây lấy gỗ</a:t>
            </a:r>
            <a:endParaRPr lang="vi-VN" sz="4200" dirty="0"/>
          </a:p>
        </p:txBody>
      </p:sp>
      <p:sp>
        <p:nvSpPr>
          <p:cNvPr id="17" name="TextBox 16"/>
          <p:cNvSpPr txBox="1"/>
          <p:nvPr/>
        </p:nvSpPr>
        <p:spPr>
          <a:xfrm>
            <a:off x="12496800" y="8263362"/>
            <a:ext cx="2819400" cy="584775"/>
          </a:xfrm>
          <a:prstGeom prst="rect">
            <a:avLst/>
          </a:prstGeom>
          <a:noFill/>
        </p:spPr>
        <p:txBody>
          <a:bodyPr wrap="square" rtlCol="0">
            <a:spAutoFit/>
          </a:bodyPr>
          <a:lstStyle/>
          <a:p>
            <a:pPr algn="ctr"/>
            <a:r>
              <a:rPr lang="vi-VN" sz="3200" b="1" dirty="0" smtClean="0">
                <a:solidFill>
                  <a:srgbClr val="FF0000"/>
                </a:solidFill>
              </a:rPr>
              <a:t>CÂY THÔNG</a:t>
            </a:r>
            <a:endParaRPr lang="en-US" sz="3200" b="1" dirty="0">
              <a:solidFill>
                <a:srgbClr val="FF0000"/>
              </a:solidFill>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32729" y="3605268"/>
            <a:ext cx="5220965" cy="4283806"/>
          </a:xfrm>
          <a:prstGeom prst="rect">
            <a:avLst/>
          </a:prstGeom>
        </p:spPr>
      </p:pic>
    </p:spTree>
    <p:extLst>
      <p:ext uri="{BB962C8B-B14F-4D97-AF65-F5344CB8AC3E}">
        <p14:creationId xmlns:p14="http://schemas.microsoft.com/office/powerpoint/2010/main" val="12391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3"/>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strVal val="#ppt_w+.3"/>
                                          </p:val>
                                        </p:tav>
                                        <p:tav tm="100000">
                                          <p:val>
                                            <p:strVal val="#ppt_w"/>
                                          </p:val>
                                        </p:tav>
                                      </p:tavLst>
                                    </p:anim>
                                    <p:anim calcmode="lin" valueType="num">
                                      <p:cBhvr>
                                        <p:cTn id="37" dur="1000" fill="hold"/>
                                        <p:tgtEl>
                                          <p:spTgt spid="17"/>
                                        </p:tgtEl>
                                        <p:attrNameLst>
                                          <p:attrName>ppt_h</p:attrName>
                                        </p:attrNameLst>
                                      </p:cBhvr>
                                      <p:tavLst>
                                        <p:tav tm="0">
                                          <p:val>
                                            <p:strVal val="#ppt_h"/>
                                          </p:val>
                                        </p:tav>
                                        <p:tav tm="100000">
                                          <p:val>
                                            <p:strVal val="#ppt_h"/>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2807" t="6582"/>
          <a:stretch>
            <a:fillRect/>
          </a:stretch>
        </p:blipFill>
        <p:spPr>
          <a:xfrm>
            <a:off x="1" y="0"/>
            <a:ext cx="1905000" cy="18751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80052"/>
          <a:stretch>
            <a:fillRect/>
          </a:stretch>
        </p:blipFill>
        <p:spPr>
          <a:xfrm>
            <a:off x="-85614" y="9563100"/>
            <a:ext cx="18459227" cy="7239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8135"/>
          <a:stretch>
            <a:fillRect/>
          </a:stretch>
        </p:blipFill>
        <p:spPr>
          <a:xfrm flipH="1">
            <a:off x="16318743" y="7920348"/>
            <a:ext cx="2234875" cy="2372206"/>
          </a:xfrm>
          <a:prstGeom prst="rect">
            <a:avLst/>
          </a:prstGeom>
        </p:spPr>
      </p:pic>
      <p:sp>
        <p:nvSpPr>
          <p:cNvPr id="11" name="TextBox 10"/>
          <p:cNvSpPr txBox="1"/>
          <p:nvPr/>
        </p:nvSpPr>
        <p:spPr>
          <a:xfrm>
            <a:off x="2057398" y="800100"/>
            <a:ext cx="15468601" cy="830997"/>
          </a:xfrm>
          <a:prstGeom prst="rect">
            <a:avLst/>
          </a:prstGeom>
          <a:noFill/>
        </p:spPr>
        <p:txBody>
          <a:bodyPr wrap="square" rtlCol="0">
            <a:spAutoFit/>
          </a:bodyPr>
          <a:lstStyle/>
          <a:p>
            <a:r>
              <a:rPr lang="vi-VN" sz="4800" b="1" i="1" dirty="0" smtClean="0"/>
              <a:t>2. Xếp tên mỗi loài cây nói trên vào nhóm thích hợp:</a:t>
            </a:r>
            <a:endParaRPr lang="en-US" sz="4800" b="1" i="1" dirty="0"/>
          </a:p>
        </p:txBody>
      </p:sp>
      <p:sp>
        <p:nvSpPr>
          <p:cNvPr id="2" name="TextBox 1"/>
          <p:cNvSpPr txBox="1"/>
          <p:nvPr/>
        </p:nvSpPr>
        <p:spPr>
          <a:xfrm>
            <a:off x="1902726" y="1817779"/>
            <a:ext cx="5488674" cy="1384995"/>
          </a:xfrm>
          <a:prstGeom prst="rect">
            <a:avLst/>
          </a:prstGeom>
          <a:noFill/>
        </p:spPr>
        <p:txBody>
          <a:bodyPr wrap="square" rtlCol="0">
            <a:spAutoFit/>
          </a:bodyPr>
          <a:lstStyle/>
          <a:p>
            <a:pPr>
              <a:lnSpc>
                <a:spcPct val="200000"/>
              </a:lnSpc>
            </a:pPr>
            <a:r>
              <a:rPr lang="vi-VN" sz="4200" dirty="0" smtClean="0"/>
              <a:t>d. Cây lấy bóng mát </a:t>
            </a:r>
            <a:endParaRPr lang="vi-VN" sz="4200" dirty="0"/>
          </a:p>
        </p:txBody>
      </p:sp>
      <p:sp>
        <p:nvSpPr>
          <p:cNvPr id="13" name="TextBox 12"/>
          <p:cNvSpPr txBox="1"/>
          <p:nvPr/>
        </p:nvSpPr>
        <p:spPr>
          <a:xfrm>
            <a:off x="3810000" y="8267700"/>
            <a:ext cx="2819400" cy="584775"/>
          </a:xfrm>
          <a:prstGeom prst="rect">
            <a:avLst/>
          </a:prstGeom>
          <a:noFill/>
        </p:spPr>
        <p:txBody>
          <a:bodyPr wrap="square" rtlCol="0">
            <a:spAutoFit/>
          </a:bodyPr>
          <a:lstStyle/>
          <a:p>
            <a:pPr algn="ctr"/>
            <a:r>
              <a:rPr lang="vi-VN" sz="3200" b="1" dirty="0" smtClean="0">
                <a:solidFill>
                  <a:srgbClr val="FF0000"/>
                </a:solidFill>
              </a:rPr>
              <a:t>CÂY BÀNG</a:t>
            </a:r>
            <a:endParaRPr lang="en-US" sz="3200" b="1" dirty="0">
              <a:solidFill>
                <a:srgbClr val="FF0000"/>
              </a:solidFill>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0800" y="3448876"/>
            <a:ext cx="5562602" cy="4382093"/>
          </a:xfrm>
          <a:prstGeom prst="rect">
            <a:avLst/>
          </a:prstGeom>
        </p:spPr>
      </p:pic>
      <p:sp>
        <p:nvSpPr>
          <p:cNvPr id="10" name="TextBox 9"/>
          <p:cNvSpPr txBox="1"/>
          <p:nvPr/>
        </p:nvSpPr>
        <p:spPr>
          <a:xfrm>
            <a:off x="10320553" y="1873740"/>
            <a:ext cx="5488674" cy="1184427"/>
          </a:xfrm>
          <a:prstGeom prst="rect">
            <a:avLst/>
          </a:prstGeom>
          <a:noFill/>
        </p:spPr>
        <p:txBody>
          <a:bodyPr wrap="square" rtlCol="0">
            <a:spAutoFit/>
          </a:bodyPr>
          <a:lstStyle/>
          <a:p>
            <a:pPr>
              <a:lnSpc>
                <a:spcPct val="200000"/>
              </a:lnSpc>
            </a:pPr>
            <a:r>
              <a:rPr lang="vi-VN" sz="4200" dirty="0" smtClean="0"/>
              <a:t>e. Cây hoa</a:t>
            </a:r>
            <a:endParaRPr lang="vi-VN" sz="4200" dirty="0"/>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96600" y="3448876"/>
            <a:ext cx="5536444" cy="4393397"/>
          </a:xfrm>
          <a:prstGeom prst="rect">
            <a:avLst/>
          </a:prstGeom>
        </p:spPr>
      </p:pic>
      <p:sp>
        <p:nvSpPr>
          <p:cNvPr id="12" name="TextBox 11"/>
          <p:cNvSpPr txBox="1"/>
          <p:nvPr/>
        </p:nvSpPr>
        <p:spPr>
          <a:xfrm>
            <a:off x="12039600" y="8276426"/>
            <a:ext cx="3821943" cy="584775"/>
          </a:xfrm>
          <a:prstGeom prst="rect">
            <a:avLst/>
          </a:prstGeom>
          <a:noFill/>
        </p:spPr>
        <p:txBody>
          <a:bodyPr wrap="square" rtlCol="0">
            <a:spAutoFit/>
          </a:bodyPr>
          <a:lstStyle/>
          <a:p>
            <a:pPr algn="ctr"/>
            <a:r>
              <a:rPr lang="vi-VN" sz="3200" b="1" dirty="0" smtClean="0">
                <a:solidFill>
                  <a:srgbClr val="FF0000"/>
                </a:solidFill>
              </a:rPr>
              <a:t>CÂY HOA HỒNG</a:t>
            </a:r>
            <a:endParaRPr lang="en-US" sz="3200" b="1" dirty="0">
              <a:solidFill>
                <a:srgbClr val="FF0000"/>
              </a:solidFill>
            </a:endParaRPr>
          </a:p>
        </p:txBody>
      </p:sp>
    </p:spTree>
    <p:extLst>
      <p:ext uri="{BB962C8B-B14F-4D97-AF65-F5344CB8AC3E}">
        <p14:creationId xmlns:p14="http://schemas.microsoft.com/office/powerpoint/2010/main" val="424283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3"/>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3"/>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strVal val="#ppt_w+.3"/>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747</Words>
  <Application>Microsoft Office PowerPoint</Application>
  <PresentationFormat>Custom</PresentationFormat>
  <Paragraphs>74</Paragraphs>
  <Slides>26</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19</cp:revision>
  <dcterms:created xsi:type="dcterms:W3CDTF">2006-08-16T00:00:00Z</dcterms:created>
  <dcterms:modified xsi:type="dcterms:W3CDTF">2021-10-21T07:05:03Z</dcterms:modified>
  <dc:identifier>DAEtaqAS4dU</dc:identifier>
</cp:coreProperties>
</file>