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13"/>
  </p:notesMasterIdLst>
  <p:sldIdLst>
    <p:sldId id="257" r:id="rId5"/>
    <p:sldId id="258" r:id="rId6"/>
    <p:sldId id="259" r:id="rId7"/>
    <p:sldId id="264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98436-3AB8-4B4C-A156-14966334687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5E405-81C3-4CEB-BD0B-098E2AF6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5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7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06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949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826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690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246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703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0185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880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574436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4971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5066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664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3755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55444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3423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893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08310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891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996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0708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46863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0405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680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723657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72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038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19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64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03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288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82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757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74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01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116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323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697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89391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8706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7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1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6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9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mừng các con đến với tiết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tập tô</a:t>
            </a:r>
          </a:p>
        </p:txBody>
      </p:sp>
    </p:spTree>
    <p:extLst>
      <p:ext uri="{BB962C8B-B14F-4D97-AF65-F5344CB8AC3E}">
        <p14:creationId xmlns:p14="http://schemas.microsoft.com/office/powerpoint/2010/main" val="183759843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Tô chữ hoa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0910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1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0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0"/>
            <a:ext cx="6840855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23285" y="277495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r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ừng</a:t>
            </a:r>
            <a:r>
              <a:rPr kumimoji="0" lang="en-US" alt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cây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35065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6610350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77495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đồi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vắng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21639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10021570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469390" y="2799715"/>
            <a:ext cx="9884410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Đường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đến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trường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thật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đẹp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26493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601340132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Widescreen</PresentationFormat>
  <Paragraphs>11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HP001 4 hàng</vt:lpstr>
      <vt:lpstr>UTM Avo</vt:lpstr>
      <vt:lpstr>2_Office Theme</vt:lpstr>
      <vt:lpstr>Office 主题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2021-01-19T04:01:06Z</dcterms:created>
  <dcterms:modified xsi:type="dcterms:W3CDTF">2021-01-19T04:01:21Z</dcterms:modified>
</cp:coreProperties>
</file>