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384" r:id="rId4"/>
    <p:sldId id="383" r:id="rId5"/>
    <p:sldId id="385" r:id="rId6"/>
    <p:sldId id="386" r:id="rId7"/>
    <p:sldId id="391" r:id="rId8"/>
    <p:sldId id="361" r:id="rId9"/>
    <p:sldId id="387" r:id="rId10"/>
    <p:sldId id="389" r:id="rId11"/>
    <p:sldId id="392" r:id="rId12"/>
    <p:sldId id="393" r:id="rId13"/>
    <p:sldId id="394" r:id="rId14"/>
    <p:sldId id="395" r:id="rId15"/>
    <p:sldId id="396" r:id="rId16"/>
    <p:sldId id="397" r:id="rId17"/>
    <p:sldId id="398" r:id="rId18"/>
    <p:sldId id="399" r:id="rId19"/>
    <p:sldId id="400" r:id="rId20"/>
    <p:sldId id="401" r:id="rId21"/>
    <p:sldId id="402" r:id="rId22"/>
    <p:sldId id="403" r:id="rId23"/>
    <p:sldId id="404" r:id="rId24"/>
    <p:sldId id="405" r:id="rId25"/>
    <p:sldId id="408" r:id="rId26"/>
    <p:sldId id="409" r:id="rId27"/>
    <p:sldId id="363" r:id="rId28"/>
    <p:sldId id="410"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8CE"/>
    <a:srgbClr val="F672DA"/>
    <a:srgbClr val="FCE4E7"/>
    <a:srgbClr val="BAE3F9"/>
    <a:srgbClr val="7FB4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6353" autoAdjust="0"/>
  </p:normalViewPr>
  <p:slideViewPr>
    <p:cSldViewPr snapToGrid="0">
      <p:cViewPr varScale="1">
        <p:scale>
          <a:sx n="83" d="100"/>
          <a:sy n="83" d="100"/>
        </p:scale>
        <p:origin x="595" y="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9ED7ED"/>
              </a:solidFill>
              <a:ln w="19050">
                <a:noFill/>
              </a:ln>
              <a:effectLst/>
            </c:spPr>
            <c:extLst>
              <c:ext xmlns:c16="http://schemas.microsoft.com/office/drawing/2014/chart" uri="{C3380CC4-5D6E-409C-BE32-E72D297353CC}">
                <c16:uniqueId val="{00000001-9F12-438F-A442-E705BEACD889}"/>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9F12-438F-A442-E705BEACD889}"/>
              </c:ext>
            </c:extLst>
          </c:dPt>
          <c:dPt>
            <c:idx val="2"/>
            <c:bubble3D val="0"/>
            <c:spPr>
              <a:solidFill>
                <a:schemeClr val="accent3"/>
              </a:solidFill>
              <a:ln w="19050">
                <a:noFill/>
              </a:ln>
              <a:effectLst/>
            </c:spPr>
            <c:extLst>
              <c:ext xmlns:c16="http://schemas.microsoft.com/office/drawing/2014/chart" uri="{C3380CC4-5D6E-409C-BE32-E72D297353CC}">
                <c16:uniqueId val="{00000005-9F12-438F-A442-E705BEACD889}"/>
              </c:ext>
            </c:extLst>
          </c:dPt>
          <c:dPt>
            <c:idx val="3"/>
            <c:bubble3D val="0"/>
            <c:spPr>
              <a:solidFill>
                <a:schemeClr val="accent4"/>
              </a:solidFill>
              <a:ln w="19050">
                <a:noFill/>
              </a:ln>
              <a:effectLst/>
            </c:spPr>
            <c:extLst>
              <c:ext xmlns:c16="http://schemas.microsoft.com/office/drawing/2014/chart" uri="{C3380CC4-5D6E-409C-BE32-E72D297353CC}">
                <c16:uniqueId val="{00000007-9F12-438F-A442-E705BEACD889}"/>
              </c:ext>
            </c:extLst>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9F12-438F-A442-E705BEACD88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9ED7ED"/>
              </a:solidFill>
              <a:ln w="19050">
                <a:noFill/>
              </a:ln>
              <a:effectLst/>
            </c:spPr>
            <c:extLst>
              <c:ext xmlns:c16="http://schemas.microsoft.com/office/drawing/2014/chart" uri="{C3380CC4-5D6E-409C-BE32-E72D297353CC}">
                <c16:uniqueId val="{00000001-33DF-42B4-A9FC-5923B7502065}"/>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33DF-42B4-A9FC-5923B7502065}"/>
              </c:ext>
            </c:extLst>
          </c:dPt>
          <c:dPt>
            <c:idx val="2"/>
            <c:bubble3D val="0"/>
            <c:spPr>
              <a:solidFill>
                <a:schemeClr val="accent3"/>
              </a:solidFill>
              <a:ln w="19050">
                <a:noFill/>
              </a:ln>
              <a:effectLst/>
            </c:spPr>
            <c:extLst>
              <c:ext xmlns:c16="http://schemas.microsoft.com/office/drawing/2014/chart" uri="{C3380CC4-5D6E-409C-BE32-E72D297353CC}">
                <c16:uniqueId val="{00000005-33DF-42B4-A9FC-5923B7502065}"/>
              </c:ext>
            </c:extLst>
          </c:dPt>
          <c:dPt>
            <c:idx val="3"/>
            <c:bubble3D val="0"/>
            <c:spPr>
              <a:solidFill>
                <a:schemeClr val="accent4"/>
              </a:solidFill>
              <a:ln w="19050">
                <a:noFill/>
              </a:ln>
              <a:effectLst/>
            </c:spPr>
            <c:extLst>
              <c:ext xmlns:c16="http://schemas.microsoft.com/office/drawing/2014/chart" uri="{C3380CC4-5D6E-409C-BE32-E72D297353CC}">
                <c16:uniqueId val="{00000007-33DF-42B4-A9FC-5923B7502065}"/>
              </c:ext>
            </c:extLst>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33DF-42B4-A9FC-5923B750206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9ED7ED"/>
              </a:solidFill>
              <a:ln w="19050">
                <a:noFill/>
              </a:ln>
              <a:effectLst/>
            </c:spPr>
            <c:extLst>
              <c:ext xmlns:c16="http://schemas.microsoft.com/office/drawing/2014/chart" uri="{C3380CC4-5D6E-409C-BE32-E72D297353CC}">
                <c16:uniqueId val="{00000001-2563-4EEA-8169-850DF2079BC7}"/>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2563-4EEA-8169-850DF2079BC7}"/>
              </c:ext>
            </c:extLst>
          </c:dPt>
          <c:dPt>
            <c:idx val="2"/>
            <c:bubble3D val="0"/>
            <c:spPr>
              <a:solidFill>
                <a:schemeClr val="accent3"/>
              </a:solidFill>
              <a:ln w="19050">
                <a:noFill/>
              </a:ln>
              <a:effectLst/>
            </c:spPr>
            <c:extLst>
              <c:ext xmlns:c16="http://schemas.microsoft.com/office/drawing/2014/chart" uri="{C3380CC4-5D6E-409C-BE32-E72D297353CC}">
                <c16:uniqueId val="{00000005-2563-4EEA-8169-850DF2079BC7}"/>
              </c:ext>
            </c:extLst>
          </c:dPt>
          <c:dPt>
            <c:idx val="3"/>
            <c:bubble3D val="0"/>
            <c:spPr>
              <a:solidFill>
                <a:schemeClr val="accent4"/>
              </a:solidFill>
              <a:ln w="19050">
                <a:noFill/>
              </a:ln>
              <a:effectLst/>
            </c:spPr>
            <c:extLst>
              <c:ext xmlns:c16="http://schemas.microsoft.com/office/drawing/2014/chart" uri="{C3380CC4-5D6E-409C-BE32-E72D297353CC}">
                <c16:uniqueId val="{00000007-2563-4EEA-8169-850DF2079BC7}"/>
              </c:ext>
            </c:extLst>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2563-4EEA-8169-850DF2079B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9ED7ED"/>
              </a:solidFill>
              <a:ln w="19050">
                <a:noFill/>
              </a:ln>
              <a:effectLst/>
            </c:spPr>
            <c:extLst>
              <c:ext xmlns:c16="http://schemas.microsoft.com/office/drawing/2014/chart" uri="{C3380CC4-5D6E-409C-BE32-E72D297353CC}">
                <c16:uniqueId val="{00000001-9F12-438F-A442-E705BEACD889}"/>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9F12-438F-A442-E705BEACD889}"/>
              </c:ext>
            </c:extLst>
          </c:dPt>
          <c:dPt>
            <c:idx val="2"/>
            <c:bubble3D val="0"/>
            <c:spPr>
              <a:solidFill>
                <a:schemeClr val="accent3"/>
              </a:solidFill>
              <a:ln w="19050">
                <a:noFill/>
              </a:ln>
              <a:effectLst/>
            </c:spPr>
            <c:extLst>
              <c:ext xmlns:c16="http://schemas.microsoft.com/office/drawing/2014/chart" uri="{C3380CC4-5D6E-409C-BE32-E72D297353CC}">
                <c16:uniqueId val="{00000005-9F12-438F-A442-E705BEACD889}"/>
              </c:ext>
            </c:extLst>
          </c:dPt>
          <c:dPt>
            <c:idx val="3"/>
            <c:bubble3D val="0"/>
            <c:spPr>
              <a:solidFill>
                <a:schemeClr val="accent4"/>
              </a:solidFill>
              <a:ln w="19050">
                <a:noFill/>
              </a:ln>
              <a:effectLst/>
            </c:spPr>
            <c:extLst>
              <c:ext xmlns:c16="http://schemas.microsoft.com/office/drawing/2014/chart" uri="{C3380CC4-5D6E-409C-BE32-E72D297353CC}">
                <c16:uniqueId val="{00000007-9F12-438F-A442-E705BEACD889}"/>
              </c:ext>
            </c:extLst>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9F12-438F-A442-E705BEACD88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9ED7ED"/>
              </a:solidFill>
              <a:ln w="19050">
                <a:noFill/>
              </a:ln>
              <a:effectLst/>
            </c:spPr>
            <c:extLst>
              <c:ext xmlns:c16="http://schemas.microsoft.com/office/drawing/2014/chart" uri="{C3380CC4-5D6E-409C-BE32-E72D297353CC}">
                <c16:uniqueId val="{00000001-33DF-42B4-A9FC-5923B7502065}"/>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33DF-42B4-A9FC-5923B7502065}"/>
              </c:ext>
            </c:extLst>
          </c:dPt>
          <c:dPt>
            <c:idx val="2"/>
            <c:bubble3D val="0"/>
            <c:spPr>
              <a:solidFill>
                <a:schemeClr val="accent3"/>
              </a:solidFill>
              <a:ln w="19050">
                <a:noFill/>
              </a:ln>
              <a:effectLst/>
            </c:spPr>
            <c:extLst>
              <c:ext xmlns:c16="http://schemas.microsoft.com/office/drawing/2014/chart" uri="{C3380CC4-5D6E-409C-BE32-E72D297353CC}">
                <c16:uniqueId val="{00000005-33DF-42B4-A9FC-5923B7502065}"/>
              </c:ext>
            </c:extLst>
          </c:dPt>
          <c:dPt>
            <c:idx val="3"/>
            <c:bubble3D val="0"/>
            <c:spPr>
              <a:solidFill>
                <a:schemeClr val="accent4"/>
              </a:solidFill>
              <a:ln w="19050">
                <a:noFill/>
              </a:ln>
              <a:effectLst/>
            </c:spPr>
            <c:extLst>
              <c:ext xmlns:c16="http://schemas.microsoft.com/office/drawing/2014/chart" uri="{C3380CC4-5D6E-409C-BE32-E72D297353CC}">
                <c16:uniqueId val="{00000007-33DF-42B4-A9FC-5923B7502065}"/>
              </c:ext>
            </c:extLst>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33DF-42B4-A9FC-5923B750206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9ED7ED"/>
              </a:solidFill>
              <a:ln w="19050">
                <a:noFill/>
              </a:ln>
              <a:effectLst/>
            </c:spPr>
            <c:extLst>
              <c:ext xmlns:c16="http://schemas.microsoft.com/office/drawing/2014/chart" uri="{C3380CC4-5D6E-409C-BE32-E72D297353CC}">
                <c16:uniqueId val="{00000001-2563-4EEA-8169-850DF2079BC7}"/>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2563-4EEA-8169-850DF2079BC7}"/>
              </c:ext>
            </c:extLst>
          </c:dPt>
          <c:dPt>
            <c:idx val="2"/>
            <c:bubble3D val="0"/>
            <c:spPr>
              <a:solidFill>
                <a:schemeClr val="accent3"/>
              </a:solidFill>
              <a:ln w="19050">
                <a:noFill/>
              </a:ln>
              <a:effectLst/>
            </c:spPr>
            <c:extLst>
              <c:ext xmlns:c16="http://schemas.microsoft.com/office/drawing/2014/chart" uri="{C3380CC4-5D6E-409C-BE32-E72D297353CC}">
                <c16:uniqueId val="{00000005-2563-4EEA-8169-850DF2079BC7}"/>
              </c:ext>
            </c:extLst>
          </c:dPt>
          <c:dPt>
            <c:idx val="3"/>
            <c:bubble3D val="0"/>
            <c:spPr>
              <a:solidFill>
                <a:schemeClr val="accent4"/>
              </a:solidFill>
              <a:ln w="19050">
                <a:noFill/>
              </a:ln>
              <a:effectLst/>
            </c:spPr>
            <c:extLst>
              <c:ext xmlns:c16="http://schemas.microsoft.com/office/drawing/2014/chart" uri="{C3380CC4-5D6E-409C-BE32-E72D297353CC}">
                <c16:uniqueId val="{00000007-2563-4EEA-8169-850DF2079BC7}"/>
              </c:ext>
            </c:extLst>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2563-4EEA-8169-850DF2079B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9422EE-117C-43E9-9E7D-72CB4982C63B}" type="datetimeFigureOut">
              <a:rPr lang="zh-CN" altLang="en-US" smtClean="0"/>
              <a:pPr/>
              <a:t>2023/6/27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EA3BF9-F966-4F1A-9353-0847DDC15B66}" type="slidenum">
              <a:rPr lang="zh-CN" altLang="en-US" smtClean="0"/>
              <a:pPr/>
              <a:t>‹#›</a:t>
            </a:fld>
            <a:endParaRPr lang="zh-CN" altLang="en-US"/>
          </a:p>
        </p:txBody>
      </p:sp>
    </p:spTree>
    <p:extLst>
      <p:ext uri="{BB962C8B-B14F-4D97-AF65-F5344CB8AC3E}">
        <p14:creationId xmlns:p14="http://schemas.microsoft.com/office/powerpoint/2010/main" val="3999199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51EA3BF9-F966-4F1A-9353-0847DDC15B66}" type="slidenum">
              <a:rPr lang="zh-CN" altLang="en-US" smtClean="0"/>
              <a:pPr/>
              <a:t>1</a:t>
            </a:fld>
            <a:endParaRPr lang="zh-CN" altLang="en-US"/>
          </a:p>
        </p:txBody>
      </p:sp>
    </p:spTree>
    <p:extLst>
      <p:ext uri="{BB962C8B-B14F-4D97-AF65-F5344CB8AC3E}">
        <p14:creationId xmlns:p14="http://schemas.microsoft.com/office/powerpoint/2010/main" val="3975666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12</a:t>
            </a:fld>
            <a:endParaRPr lang="en-US"/>
          </a:p>
        </p:txBody>
      </p:sp>
    </p:spTree>
    <p:extLst>
      <p:ext uri="{BB962C8B-B14F-4D97-AF65-F5344CB8AC3E}">
        <p14:creationId xmlns:p14="http://schemas.microsoft.com/office/powerpoint/2010/main" val="351153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13</a:t>
            </a:fld>
            <a:endParaRPr lang="en-US"/>
          </a:p>
        </p:txBody>
      </p:sp>
    </p:spTree>
    <p:extLst>
      <p:ext uri="{BB962C8B-B14F-4D97-AF65-F5344CB8AC3E}">
        <p14:creationId xmlns:p14="http://schemas.microsoft.com/office/powerpoint/2010/main" val="246219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14</a:t>
            </a:fld>
            <a:endParaRPr lang="en-US"/>
          </a:p>
        </p:txBody>
      </p:sp>
    </p:spTree>
    <p:extLst>
      <p:ext uri="{BB962C8B-B14F-4D97-AF65-F5344CB8AC3E}">
        <p14:creationId xmlns:p14="http://schemas.microsoft.com/office/powerpoint/2010/main" val="4114265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15</a:t>
            </a:fld>
            <a:endParaRPr lang="en-US"/>
          </a:p>
        </p:txBody>
      </p:sp>
    </p:spTree>
    <p:extLst>
      <p:ext uri="{BB962C8B-B14F-4D97-AF65-F5344CB8AC3E}">
        <p14:creationId xmlns:p14="http://schemas.microsoft.com/office/powerpoint/2010/main" val="189223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16</a:t>
            </a:fld>
            <a:endParaRPr lang="en-US"/>
          </a:p>
        </p:txBody>
      </p:sp>
    </p:spTree>
    <p:extLst>
      <p:ext uri="{BB962C8B-B14F-4D97-AF65-F5344CB8AC3E}">
        <p14:creationId xmlns:p14="http://schemas.microsoft.com/office/powerpoint/2010/main" val="261387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17</a:t>
            </a:fld>
            <a:endParaRPr lang="en-US"/>
          </a:p>
        </p:txBody>
      </p:sp>
    </p:spTree>
    <p:extLst>
      <p:ext uri="{BB962C8B-B14F-4D97-AF65-F5344CB8AC3E}">
        <p14:creationId xmlns:p14="http://schemas.microsoft.com/office/powerpoint/2010/main" val="3256303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18</a:t>
            </a:fld>
            <a:endParaRPr lang="en-US"/>
          </a:p>
        </p:txBody>
      </p:sp>
    </p:spTree>
    <p:extLst>
      <p:ext uri="{BB962C8B-B14F-4D97-AF65-F5344CB8AC3E}">
        <p14:creationId xmlns:p14="http://schemas.microsoft.com/office/powerpoint/2010/main" val="1329949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19</a:t>
            </a:fld>
            <a:endParaRPr lang="en-US"/>
          </a:p>
        </p:txBody>
      </p:sp>
    </p:spTree>
    <p:extLst>
      <p:ext uri="{BB962C8B-B14F-4D97-AF65-F5344CB8AC3E}">
        <p14:creationId xmlns:p14="http://schemas.microsoft.com/office/powerpoint/2010/main" val="2672927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20</a:t>
            </a:fld>
            <a:endParaRPr lang="en-US"/>
          </a:p>
        </p:txBody>
      </p:sp>
    </p:spTree>
    <p:extLst>
      <p:ext uri="{BB962C8B-B14F-4D97-AF65-F5344CB8AC3E}">
        <p14:creationId xmlns:p14="http://schemas.microsoft.com/office/powerpoint/2010/main" val="2659781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21</a:t>
            </a:fld>
            <a:endParaRPr lang="en-US"/>
          </a:p>
        </p:txBody>
      </p:sp>
    </p:spTree>
    <p:extLst>
      <p:ext uri="{BB962C8B-B14F-4D97-AF65-F5344CB8AC3E}">
        <p14:creationId xmlns:p14="http://schemas.microsoft.com/office/powerpoint/2010/main" val="3007158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51EA3BF9-F966-4F1A-9353-0847DDC15B66}" type="slidenum">
              <a:rPr lang="zh-CN" altLang="en-US" smtClean="0"/>
              <a:pPr/>
              <a:t>2</a:t>
            </a:fld>
            <a:endParaRPr lang="zh-CN" altLang="en-US"/>
          </a:p>
        </p:txBody>
      </p:sp>
    </p:spTree>
    <p:extLst>
      <p:ext uri="{BB962C8B-B14F-4D97-AF65-F5344CB8AC3E}">
        <p14:creationId xmlns:p14="http://schemas.microsoft.com/office/powerpoint/2010/main" val="3898315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22</a:t>
            </a:fld>
            <a:endParaRPr lang="en-US"/>
          </a:p>
        </p:txBody>
      </p:sp>
    </p:spTree>
    <p:extLst>
      <p:ext uri="{BB962C8B-B14F-4D97-AF65-F5344CB8AC3E}">
        <p14:creationId xmlns:p14="http://schemas.microsoft.com/office/powerpoint/2010/main" val="1233858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23</a:t>
            </a:fld>
            <a:endParaRPr lang="en-US"/>
          </a:p>
        </p:txBody>
      </p:sp>
    </p:spTree>
    <p:extLst>
      <p:ext uri="{BB962C8B-B14F-4D97-AF65-F5344CB8AC3E}">
        <p14:creationId xmlns:p14="http://schemas.microsoft.com/office/powerpoint/2010/main" val="2620471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24</a:t>
            </a:fld>
            <a:endParaRPr lang="en-US"/>
          </a:p>
        </p:txBody>
      </p:sp>
    </p:spTree>
    <p:extLst>
      <p:ext uri="{BB962C8B-B14F-4D97-AF65-F5344CB8AC3E}">
        <p14:creationId xmlns:p14="http://schemas.microsoft.com/office/powerpoint/2010/main" val="3537631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SG" dirty="0"/>
          </a:p>
          <a:p>
            <a:pPr marL="158750" inden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A8C8EFA-96ED-4A18-B46D-8BDC030E3AF6}" type="slidenum">
              <a:rPr lang="zh-CN" altLang="en-US" smtClean="0"/>
              <a:pPr/>
              <a:t>25</a:t>
            </a:fld>
            <a:endParaRPr lang="zh-CN" altLang="en-US" dirty="0"/>
          </a:p>
        </p:txBody>
      </p:sp>
    </p:spTree>
    <p:extLst>
      <p:ext uri="{BB962C8B-B14F-4D97-AF65-F5344CB8AC3E}">
        <p14:creationId xmlns:p14="http://schemas.microsoft.com/office/powerpoint/2010/main" val="2157343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SG" dirty="0"/>
          </a:p>
          <a:p>
            <a:pPr marL="158750" inden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A8C8EFA-96ED-4A18-B46D-8BDC030E3AF6}" type="slidenum">
              <a:rPr lang="zh-CN" altLang="en-US" smtClean="0"/>
              <a:pPr/>
              <a:t>26</a:t>
            </a:fld>
            <a:endParaRPr lang="zh-CN" altLang="en-US" dirty="0"/>
          </a:p>
        </p:txBody>
      </p:sp>
    </p:spTree>
    <p:extLst>
      <p:ext uri="{BB962C8B-B14F-4D97-AF65-F5344CB8AC3E}">
        <p14:creationId xmlns:p14="http://schemas.microsoft.com/office/powerpoint/2010/main" val="2289978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51EA3BF9-F966-4F1A-9353-0847DDC15B66}" type="slidenum">
              <a:rPr lang="zh-CN" altLang="en-US" smtClean="0"/>
              <a:pPr/>
              <a:t>27</a:t>
            </a:fld>
            <a:endParaRPr lang="zh-CN" altLang="en-US"/>
          </a:p>
        </p:txBody>
      </p:sp>
    </p:spTree>
    <p:extLst>
      <p:ext uri="{BB962C8B-B14F-4D97-AF65-F5344CB8AC3E}">
        <p14:creationId xmlns:p14="http://schemas.microsoft.com/office/powerpoint/2010/main" val="1990124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SG" dirty="0"/>
          </a:p>
          <a:p>
            <a:pPr marL="158750" inden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A8C8EFA-96ED-4A18-B46D-8BDC030E3AF6}" type="slidenum">
              <a:rPr lang="zh-CN" altLang="en-US" smtClean="0"/>
              <a:pPr/>
              <a:t>28</a:t>
            </a:fld>
            <a:endParaRPr lang="zh-CN" altLang="en-US" dirty="0"/>
          </a:p>
        </p:txBody>
      </p:sp>
    </p:spTree>
    <p:extLst>
      <p:ext uri="{BB962C8B-B14F-4D97-AF65-F5344CB8AC3E}">
        <p14:creationId xmlns:p14="http://schemas.microsoft.com/office/powerpoint/2010/main" val="2538375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SG" dirty="0"/>
          </a:p>
          <a:p>
            <a:pPr marL="158750" inden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A8C8EFA-96ED-4A18-B46D-8BDC030E3AF6}" type="slidenum">
              <a:rPr lang="zh-CN" altLang="en-US" smtClean="0"/>
              <a:pPr/>
              <a:t>5</a:t>
            </a:fld>
            <a:endParaRPr lang="zh-CN" altLang="en-US" dirty="0"/>
          </a:p>
        </p:txBody>
      </p:sp>
    </p:spTree>
    <p:extLst>
      <p:ext uri="{BB962C8B-B14F-4D97-AF65-F5344CB8AC3E}">
        <p14:creationId xmlns:p14="http://schemas.microsoft.com/office/powerpoint/2010/main" val="597673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8C8EFA-96ED-4A18-B46D-8BDC030E3AF6}" type="slidenum">
              <a:rPr lang="zh-CN" altLang="en-US" smtClean="0"/>
              <a:pPr/>
              <a:t>6</a:t>
            </a:fld>
            <a:endParaRPr lang="zh-CN" altLang="en-US" dirty="0"/>
          </a:p>
        </p:txBody>
      </p:sp>
    </p:spTree>
    <p:extLst>
      <p:ext uri="{BB962C8B-B14F-4D97-AF65-F5344CB8AC3E}">
        <p14:creationId xmlns:p14="http://schemas.microsoft.com/office/powerpoint/2010/main" val="4089082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SG" dirty="0"/>
          </a:p>
          <a:p>
            <a:pPr marL="158750" inden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A8C8EFA-96ED-4A18-B46D-8BDC030E3AF6}" type="slidenum">
              <a:rPr lang="zh-CN" altLang="en-US" smtClean="0"/>
              <a:pPr/>
              <a:t>7</a:t>
            </a:fld>
            <a:endParaRPr lang="zh-CN" altLang="en-US" dirty="0"/>
          </a:p>
        </p:txBody>
      </p:sp>
    </p:spTree>
    <p:extLst>
      <p:ext uri="{BB962C8B-B14F-4D97-AF65-F5344CB8AC3E}">
        <p14:creationId xmlns:p14="http://schemas.microsoft.com/office/powerpoint/2010/main" val="2395722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51EA3BF9-F966-4F1A-9353-0847DDC15B66}" type="slidenum">
              <a:rPr lang="zh-CN" altLang="en-US" smtClean="0"/>
              <a:pPr/>
              <a:t>8</a:t>
            </a:fld>
            <a:endParaRPr lang="zh-CN" altLang="en-US"/>
          </a:p>
        </p:txBody>
      </p:sp>
    </p:spTree>
    <p:extLst>
      <p:ext uri="{BB962C8B-B14F-4D97-AF65-F5344CB8AC3E}">
        <p14:creationId xmlns:p14="http://schemas.microsoft.com/office/powerpoint/2010/main" val="291342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9</a:t>
            </a:fld>
            <a:endParaRPr lang="en-US"/>
          </a:p>
        </p:txBody>
      </p:sp>
    </p:spTree>
    <p:extLst>
      <p:ext uri="{BB962C8B-B14F-4D97-AF65-F5344CB8AC3E}">
        <p14:creationId xmlns:p14="http://schemas.microsoft.com/office/powerpoint/2010/main" val="4020303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10</a:t>
            </a:fld>
            <a:endParaRPr lang="en-US"/>
          </a:p>
        </p:txBody>
      </p:sp>
    </p:spTree>
    <p:extLst>
      <p:ext uri="{BB962C8B-B14F-4D97-AF65-F5344CB8AC3E}">
        <p14:creationId xmlns:p14="http://schemas.microsoft.com/office/powerpoint/2010/main" val="2816622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8C8EFA-96ED-4A18-B46D-8BDC030E3AF6}" type="slidenum">
              <a:rPr lang="zh-CN" altLang="en-US" smtClean="0"/>
              <a:pPr/>
              <a:t>11</a:t>
            </a:fld>
            <a:endParaRPr lang="zh-CN" altLang="en-US" dirty="0"/>
          </a:p>
        </p:txBody>
      </p:sp>
    </p:spTree>
    <p:extLst>
      <p:ext uri="{BB962C8B-B14F-4D97-AF65-F5344CB8AC3E}">
        <p14:creationId xmlns:p14="http://schemas.microsoft.com/office/powerpoint/2010/main" val="2252519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ttps://www.facebook.com/udppt">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BE4D5CD-55C3-4599-94C5-B4023D68DB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211092377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D0EEC7F-4706-4DB1-8211-52EA950619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9">
            <a:extLst>
              <a:ext uri="{FF2B5EF4-FFF2-40B4-BE49-F238E27FC236}">
                <a16:creationId xmlns:a16="http://schemas.microsoft.com/office/drawing/2014/main" id="{DDA0F4E1-9546-4297-B38F-2A0BE27197D4}"/>
              </a:ext>
            </a:extLst>
          </p:cNvPr>
          <p:cNvSpPr/>
          <p:nvPr userDrawn="1"/>
        </p:nvSpPr>
        <p:spPr>
          <a:xfrm>
            <a:off x="4771670" y="622291"/>
            <a:ext cx="1172500" cy="461665"/>
          </a:xfrm>
          <a:prstGeom prst="rect">
            <a:avLst/>
          </a:prstGeom>
        </p:spPr>
        <p:txBody>
          <a:bodyPr wrap="none">
            <a:spAutoFit/>
          </a:bodyPr>
          <a:lstStyle/>
          <a:p>
            <a:r>
              <a:rPr lang="en-US" altLang="zh-CN" sz="2400" dirty="0" err="1">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rPr>
              <a:t>Tiêu</a:t>
            </a:r>
            <a:r>
              <a:rPr lang="en-US" altLang="zh-CN" sz="24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err="1">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rPr>
              <a:t>Đề</a:t>
            </a:r>
            <a:endParaRPr lang="zh-CN" altLang="en-US" sz="24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157581074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4FAA3F8-63F9-47C9-9395-93399743BD4E}"/>
              </a:ext>
            </a:extLst>
          </p:cNvPr>
          <p:cNvSpPr>
            <a:spLocks noGrp="1"/>
          </p:cNvSpPr>
          <p:nvPr>
            <p:ph type="dt" sz="half" idx="10"/>
          </p:nvPr>
        </p:nvSpPr>
        <p:spPr/>
        <p:txBody>
          <a:bodyPr/>
          <a:lstStyle/>
          <a:p>
            <a:fld id="{183F520F-0CD9-4C14-A7E0-D5D0D4A4D3E4}" type="datetimeFigureOut">
              <a:rPr lang="zh-CN" altLang="en-US" smtClean="0"/>
              <a:pPr/>
              <a:t>2023/6/27</a:t>
            </a:fld>
            <a:endParaRPr lang="zh-CN" altLang="en-US"/>
          </a:p>
        </p:txBody>
      </p:sp>
      <p:sp>
        <p:nvSpPr>
          <p:cNvPr id="3" name="页脚占位符 2">
            <a:extLst>
              <a:ext uri="{FF2B5EF4-FFF2-40B4-BE49-F238E27FC236}">
                <a16:creationId xmlns:a16="http://schemas.microsoft.com/office/drawing/2014/main" id="{363D2D66-47FF-40EB-B354-20A2BBA866C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E618BF1-0AEB-4C6A-8620-AA7F47D7ED5A}"/>
              </a:ext>
            </a:extLst>
          </p:cNvPr>
          <p:cNvSpPr>
            <a:spLocks noGrp="1"/>
          </p:cNvSpPr>
          <p:nvPr>
            <p:ph type="sldNum" sz="quarter" idx="12"/>
          </p:nvPr>
        </p:nvSpPr>
        <p:spPr/>
        <p:txBody>
          <a:bodyPr/>
          <a:lstStyle/>
          <a:p>
            <a:fld id="{333C7EFF-8450-4438-AEA4-98F0841ED154}" type="slidenum">
              <a:rPr lang="zh-CN" altLang="en-US" smtClean="0"/>
              <a:pPr/>
              <a:t>‹#›</a:t>
            </a:fld>
            <a:endParaRPr lang="zh-CN" altLang="en-US"/>
          </a:p>
        </p:txBody>
      </p:sp>
    </p:spTree>
    <p:custDataLst>
      <p:tags r:id="rId1"/>
    </p:custDataLst>
    <p:extLst>
      <p:ext uri="{BB962C8B-B14F-4D97-AF65-F5344CB8AC3E}">
        <p14:creationId xmlns:p14="http://schemas.microsoft.com/office/powerpoint/2010/main" val="35794112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562288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66737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A41F103-4193-47BB-B312-5A121036A1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zh-CN" altLang="en-US" dirty="0"/>
          </a:p>
        </p:txBody>
      </p:sp>
      <p:sp>
        <p:nvSpPr>
          <p:cNvPr id="3" name="文本占位符 2">
            <a:extLst>
              <a:ext uri="{FF2B5EF4-FFF2-40B4-BE49-F238E27FC236}">
                <a16:creationId xmlns:a16="http://schemas.microsoft.com/office/drawing/2014/main" id="{D337AB17-97A0-4813-BEF3-35AD6839DC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endParaRPr lang="zh-CN" altLang="en-US" dirty="0"/>
          </a:p>
        </p:txBody>
      </p:sp>
      <p:sp>
        <p:nvSpPr>
          <p:cNvPr id="4" name="日期占位符 3">
            <a:extLst>
              <a:ext uri="{FF2B5EF4-FFF2-40B4-BE49-F238E27FC236}">
                <a16:creationId xmlns:a16="http://schemas.microsoft.com/office/drawing/2014/main" id="{FD19D1FD-68FA-4DD2-AA66-EB02311555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3F520F-0CD9-4C14-A7E0-D5D0D4A4D3E4}" type="datetimeFigureOut">
              <a:rPr lang="zh-CN" altLang="en-US" smtClean="0"/>
              <a:pPr/>
              <a:t>2023/6/27</a:t>
            </a:fld>
            <a:endParaRPr lang="zh-CN" altLang="en-US"/>
          </a:p>
        </p:txBody>
      </p:sp>
      <p:sp>
        <p:nvSpPr>
          <p:cNvPr id="5" name="页脚占位符 4">
            <a:extLst>
              <a:ext uri="{FF2B5EF4-FFF2-40B4-BE49-F238E27FC236}">
                <a16:creationId xmlns:a16="http://schemas.microsoft.com/office/drawing/2014/main" id="{AC4ECC9E-1D82-42AA-BBEC-8E13459053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3AFD1CE-AC64-49FA-B572-A70A6E15E1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C7EFF-8450-4438-AEA4-98F0841ED154}" type="slidenum">
              <a:rPr lang="zh-CN" altLang="en-US" smtClean="0"/>
              <a:pPr/>
              <a:t>‹#›</a:t>
            </a:fld>
            <a:endParaRPr lang="zh-CN" altLang="en-US"/>
          </a:p>
        </p:txBody>
      </p:sp>
    </p:spTree>
    <p:custDataLst>
      <p:tags r:id="rId7"/>
    </p:custDataLst>
    <p:extLst>
      <p:ext uri="{BB962C8B-B14F-4D97-AF65-F5344CB8AC3E}">
        <p14:creationId xmlns:p14="http://schemas.microsoft.com/office/powerpoint/2010/main" val="3038312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chart" Target="../charts/chart6.xml"/><Relationship Id="rId4" Type="http://schemas.openxmlformats.org/officeDocument/2006/relationships/chart" Target="../charts/chart5.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680DBB7-D220-4522-94BB-1CC06F5282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8179" y="1338606"/>
            <a:ext cx="8278238" cy="4340405"/>
          </a:xfrm>
          <a:prstGeom prst="rect">
            <a:avLst/>
          </a:prstGeom>
        </p:spPr>
      </p:pic>
      <p:sp>
        <p:nvSpPr>
          <p:cNvPr id="9" name="文本框 8">
            <a:extLst>
              <a:ext uri="{FF2B5EF4-FFF2-40B4-BE49-F238E27FC236}">
                <a16:creationId xmlns:a16="http://schemas.microsoft.com/office/drawing/2014/main" id="{1987DC4C-AD8C-41A6-976F-1EF16CE474B3}"/>
              </a:ext>
            </a:extLst>
          </p:cNvPr>
          <p:cNvSpPr txBox="1"/>
          <p:nvPr/>
        </p:nvSpPr>
        <p:spPr>
          <a:xfrm>
            <a:off x="3622032" y="1733309"/>
            <a:ext cx="5450531" cy="2603533"/>
          </a:xfrm>
          <a:prstGeom prst="rect">
            <a:avLst/>
          </a:prstGeom>
          <a:noFill/>
        </p:spPr>
        <p:txBody>
          <a:bodyPr wrap="none" rtlCol="0">
            <a:spAutoFit/>
          </a:bodyPr>
          <a:lstStyle/>
          <a:p>
            <a:pPr algn="ctr">
              <a:lnSpc>
                <a:spcPct val="200000"/>
              </a:lnSpc>
            </a:pPr>
            <a:r>
              <a:rPr lang="en-US" altLang="zh-CN" sz="4400" b="1" dirty="0" smtClean="0">
                <a:solidFill>
                  <a:srgbClr val="FF0000"/>
                </a:solidFill>
                <a:latin typeface="#9Slide05 Braxton Regular" panose="03060000000000000000" pitchFamily="66" charset="0"/>
                <a:cs typeface="Times New Roman" panose="02020603050405020304" pitchFamily="18" charset="0"/>
              </a:rPr>
              <a:t>THỰC HÀNH TIẾNG VIỆT</a:t>
            </a:r>
          </a:p>
          <a:p>
            <a:pPr algn="ctr">
              <a:lnSpc>
                <a:spcPct val="200000"/>
              </a:lnSpc>
            </a:pPr>
            <a:r>
              <a:rPr lang="en-US" altLang="zh-CN" sz="4400" b="1" dirty="0" smtClean="0">
                <a:solidFill>
                  <a:srgbClr val="FF0000"/>
                </a:solidFill>
                <a:latin typeface="#9Slide05 Braxton Regular" panose="03060000000000000000" pitchFamily="66" charset="0"/>
                <a:cs typeface="Times New Roman" panose="02020603050405020304" pitchFamily="18" charset="0"/>
              </a:rPr>
              <a:t>TỪ NGỮ ĐỊA PHƯƠNG</a:t>
            </a:r>
            <a:endParaRPr lang="zh-CN" altLang="en-US" sz="4400" b="1" dirty="0">
              <a:solidFill>
                <a:srgbClr val="FF0000"/>
              </a:solidFill>
              <a:latin typeface="#9Slide05 Braxton Regular" panose="03060000000000000000" pitchFamily="66" charset="0"/>
              <a:cs typeface="Times New Roman" panose="02020603050405020304" pitchFamily="18" charset="0"/>
            </a:endParaRPr>
          </a:p>
        </p:txBody>
      </p:sp>
      <p:sp>
        <p:nvSpPr>
          <p:cNvPr id="10" name="文本框 9">
            <a:extLst>
              <a:ext uri="{FF2B5EF4-FFF2-40B4-BE49-F238E27FC236}">
                <a16:creationId xmlns:a16="http://schemas.microsoft.com/office/drawing/2014/main" id="{72305C62-B68C-4834-A7EA-229E94D20559}"/>
              </a:ext>
            </a:extLst>
          </p:cNvPr>
          <p:cNvSpPr txBox="1"/>
          <p:nvPr/>
        </p:nvSpPr>
        <p:spPr>
          <a:xfrm>
            <a:off x="2968221" y="1557818"/>
            <a:ext cx="3127779" cy="923330"/>
          </a:xfrm>
          <a:prstGeom prst="rect">
            <a:avLst/>
          </a:prstGeom>
          <a:noFill/>
        </p:spPr>
        <p:txBody>
          <a:bodyPr wrap="none" rtlCol="0">
            <a:spAutoFit/>
          </a:bodyPr>
          <a:lstStyle/>
          <a:p>
            <a:r>
              <a:rPr lang="en-US" altLang="zh-CN" sz="54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54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10">
            <a:extLst>
              <a:ext uri="{FF2B5EF4-FFF2-40B4-BE49-F238E27FC236}">
                <a16:creationId xmlns:a16="http://schemas.microsoft.com/office/drawing/2014/main" id="{07FDE30D-D0A5-4494-A94D-D1275F8731AF}"/>
              </a:ext>
            </a:extLst>
          </p:cNvPr>
          <p:cNvSpPr txBox="1"/>
          <p:nvPr/>
        </p:nvSpPr>
        <p:spPr>
          <a:xfrm>
            <a:off x="6543083" y="3992254"/>
            <a:ext cx="3127779" cy="923330"/>
          </a:xfrm>
          <a:prstGeom prst="rect">
            <a:avLst/>
          </a:prstGeom>
          <a:noFill/>
        </p:spPr>
        <p:txBody>
          <a:bodyPr wrap="none" rtlCol="0">
            <a:spAutoFit/>
          </a:bodyPr>
          <a:lstStyle/>
          <a:p>
            <a:r>
              <a:rPr lang="en-US" altLang="zh-CN" sz="5400" dirty="0">
                <a:solidFill>
                  <a:srgbClr val="7FB4D3"/>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5400" dirty="0">
              <a:solidFill>
                <a:srgbClr val="7FB4D3"/>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1748834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360"/>
                                          </p:val>
                                        </p:tav>
                                        <p:tav tm="100000">
                                          <p:val>
                                            <p:fltVal val="0"/>
                                          </p:val>
                                        </p:tav>
                                      </p:tavLst>
                                    </p:anim>
                                    <p:animEffect transition="in" filter="fade">
                                      <p:cBhvr>
                                        <p:cTn id="10" dur="2000"/>
                                        <p:tgtEl>
                                          <p:spTgt spid="7"/>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par>
                          <p:cTn id="18" fill="hold">
                            <p:stCondLst>
                              <p:cond delay="2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9"/>
                                        </p:tgtEl>
                                        <p:attrNameLst>
                                          <p:attrName>ppt_y</p:attrName>
                                        </p:attrNameLst>
                                      </p:cBhvr>
                                      <p:tavLst>
                                        <p:tav tm="0">
                                          <p:val>
                                            <p:strVal val="#ppt_y"/>
                                          </p:val>
                                        </p:tav>
                                        <p:tav tm="100000">
                                          <p:val>
                                            <p:strVal val="#ppt_y"/>
                                          </p:val>
                                        </p:tav>
                                      </p:tavLst>
                                    </p:anim>
                                    <p:anim calcmode="lin" valueType="num">
                                      <p:cBhvr>
                                        <p:cTn id="2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sp>
        <p:nvSpPr>
          <p:cNvPr id="6" name="Rectangle 5"/>
          <p:cNvSpPr/>
          <p:nvPr/>
        </p:nvSpPr>
        <p:spPr>
          <a:xfrm>
            <a:off x="548642" y="1916961"/>
            <a:ext cx="7801705" cy="3046988"/>
          </a:xfrm>
          <a:prstGeom prst="rect">
            <a:avLst/>
          </a:prstGeom>
          <a:solidFill>
            <a:schemeClr val="accent2">
              <a:lumMod val="20000"/>
              <a:lumOff val="80000"/>
            </a:schemeClr>
          </a:solidFill>
        </p:spPr>
        <p:txBody>
          <a:bodyPr wrap="square">
            <a:spAutoFit/>
          </a:bodyPr>
          <a:lstStyle/>
          <a:p>
            <a:pPr algn="just"/>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Anh</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thanh</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niên</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đi</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vào</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cổng</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nhà</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kia</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thấy</a:t>
            </a:r>
            <a:r>
              <a:rPr lang="en-US" altLang="en-US" sz="3200" dirty="0">
                <a:latin typeface="#9Slide05 Braxton Regular" panose="03060000000000000000" pitchFamily="66" charset="0"/>
                <a:cs typeface="Times New Roman" panose="02020603050405020304" pitchFamily="18" charset="0"/>
              </a:rPr>
              <a:t> con </a:t>
            </a:r>
            <a:r>
              <a:rPr lang="en-US" altLang="en-US" sz="3200" dirty="0" err="1">
                <a:latin typeface="#9Slide05 Braxton Regular" panose="03060000000000000000" pitchFamily="66" charset="0"/>
                <a:cs typeface="Times New Roman" panose="02020603050405020304" pitchFamily="18" charset="0"/>
              </a:rPr>
              <a:t>chó</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xồ</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ra</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sủa</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nhe</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răng</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dữ</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tợn</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nên</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hoảng</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sợ</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thụt</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lùi</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chủ</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nhà</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thấy</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vậy</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bèn</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chạy</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ra</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vừa</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cười</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vừa</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nói</a:t>
            </a:r>
            <a:r>
              <a:rPr lang="en-US" altLang="en-US" sz="3200" dirty="0">
                <a:latin typeface="#9Slide05 Braxton Regular" panose="03060000000000000000" pitchFamily="66" charset="0"/>
                <a:cs typeface="Times New Roman" panose="02020603050405020304" pitchFamily="18" charset="0"/>
              </a:rPr>
              <a:t>:</a:t>
            </a:r>
          </a:p>
          <a:p>
            <a:pPr algn="just"/>
            <a:r>
              <a:rPr lang="en-US" altLang="en-US" sz="3200" dirty="0">
                <a:latin typeface="#9Slide05 Braxton Regular" panose="03060000000000000000" pitchFamily="66" charset="0"/>
                <a:cs typeface="Times New Roman" panose="02020603050405020304" pitchFamily="18" charset="0"/>
              </a:rPr>
              <a:t>	- Con </a:t>
            </a:r>
            <a:r>
              <a:rPr lang="en-US" altLang="en-US" sz="3200" dirty="0" err="1">
                <a:latin typeface="#9Slide05 Braxton Regular" panose="03060000000000000000" pitchFamily="66" charset="0"/>
                <a:cs typeface="Times New Roman" panose="02020603050405020304" pitchFamily="18" charset="0"/>
              </a:rPr>
              <a:t>chó</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không</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có</a:t>
            </a:r>
            <a:r>
              <a:rPr lang="en-US" altLang="en-US" sz="3200" dirty="0">
                <a:latin typeface="#9Slide05 Braxton Regular" panose="03060000000000000000" pitchFamily="66" charset="0"/>
                <a:cs typeface="Times New Roman" panose="02020603050405020304" pitchFamily="18" charset="0"/>
              </a:rPr>
              <a:t> </a:t>
            </a:r>
            <a:r>
              <a:rPr lang="en-US" altLang="en-US" sz="3200" b="1" dirty="0" err="1">
                <a:latin typeface="#9Slide05 Braxton Regular" panose="03060000000000000000" pitchFamily="66" charset="0"/>
                <a:cs typeface="Times New Roman" panose="02020603050405020304" pitchFamily="18" charset="0"/>
              </a:rPr>
              <a:t>răng</a:t>
            </a:r>
            <a:r>
              <a:rPr lang="en-US" altLang="en-US" sz="3200" b="1" dirty="0">
                <a:latin typeface="#9Slide05 Braxton Regular" panose="03060000000000000000" pitchFamily="66" charset="0"/>
                <a:cs typeface="Times New Roman" panose="02020603050405020304" pitchFamily="18" charset="0"/>
              </a:rPr>
              <a:t> </a:t>
            </a:r>
            <a:r>
              <a:rPr lang="en-US" altLang="en-US" sz="3200" b="1" dirty="0" err="1">
                <a:latin typeface="#9Slide05 Braxton Regular" panose="03060000000000000000" pitchFamily="66" charset="0"/>
                <a:cs typeface="Times New Roman" panose="02020603050405020304" pitchFamily="18" charset="0"/>
              </a:rPr>
              <a:t>mô</a:t>
            </a:r>
            <a:r>
              <a:rPr lang="en-US" altLang="en-US" sz="3200" dirty="0">
                <a:latin typeface="#9Slide05 Braxton Regular" panose="03060000000000000000" pitchFamily="66" charset="0"/>
                <a:cs typeface="Times New Roman" panose="02020603050405020304" pitchFamily="18" charset="0"/>
              </a:rPr>
              <a:t>!</a:t>
            </a:r>
          </a:p>
          <a:p>
            <a:pPr algn="just"/>
            <a:r>
              <a:rPr lang="en-US" altLang="en-US" sz="3200" dirty="0">
                <a:latin typeface="#9Slide05 Braxton Regular" panose="03060000000000000000" pitchFamily="66" charset="0"/>
                <a:cs typeface="Times New Roman" panose="02020603050405020304" pitchFamily="18" charset="0"/>
              </a:rPr>
              <a:t>	- </a:t>
            </a:r>
            <a:r>
              <a:rPr lang="en-US" altLang="en-US" sz="3200" dirty="0" err="1">
                <a:latin typeface="#9Slide05 Braxton Regular" panose="03060000000000000000" pitchFamily="66" charset="0"/>
                <a:cs typeface="Times New Roman" panose="02020603050405020304" pitchFamily="18" charset="0"/>
              </a:rPr>
              <a:t>Cháu</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thấy</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nó</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nhe</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nguyên</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cả</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hai</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hàm</a:t>
            </a:r>
            <a:r>
              <a:rPr lang="en-US" altLang="en-US" sz="3200" dirty="0">
                <a:latin typeface="#9Slide05 Braxton Regular" panose="03060000000000000000" pitchFamily="66" charset="0"/>
                <a:cs typeface="Times New Roman" panose="02020603050405020304" pitchFamily="18" charset="0"/>
              </a:rPr>
              <a:t> </a:t>
            </a:r>
            <a:r>
              <a:rPr lang="en-US" altLang="en-US" sz="3200" b="1" dirty="0" err="1">
                <a:latin typeface="#9Slide05 Braxton Regular" panose="03060000000000000000" pitchFamily="66" charset="0"/>
                <a:cs typeface="Times New Roman" panose="02020603050405020304" pitchFamily="18" charset="0"/>
              </a:rPr>
              <a:t>răng</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mà</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bà</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lại</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bảo</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nó</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không</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có</a:t>
            </a:r>
            <a:r>
              <a:rPr lang="en-US" altLang="en-US" sz="3200" dirty="0">
                <a:latin typeface="#9Slide05 Braxton Regular" panose="03060000000000000000" pitchFamily="66" charset="0"/>
                <a:cs typeface="Times New Roman" panose="02020603050405020304" pitchFamily="18" charset="0"/>
              </a:rPr>
              <a:t> </a:t>
            </a:r>
            <a:r>
              <a:rPr lang="en-US" altLang="en-US" sz="3200" b="1" dirty="0" err="1">
                <a:latin typeface="#9Slide05 Braxton Regular" panose="03060000000000000000" pitchFamily="66" charset="0"/>
                <a:cs typeface="Times New Roman" panose="02020603050405020304" pitchFamily="18" charset="0"/>
              </a:rPr>
              <a:t>răng</a:t>
            </a:r>
            <a:r>
              <a:rPr lang="en-US" altLang="en-US" sz="3200" dirty="0">
                <a:latin typeface="#9Slide05 Braxton Regular" panose="03060000000000000000" pitchFamily="66" charset="0"/>
                <a:cs typeface="Times New Roman" panose="02020603050405020304" pitchFamily="18" charset="0"/>
              </a:rPr>
              <a:t>!”.</a:t>
            </a:r>
            <a:endParaRPr lang="en-SG" sz="3200" dirty="0">
              <a:latin typeface="#9Slide05 Braxton Regular" panose="03060000000000000000" pitchFamily="66"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0187" y="3137307"/>
            <a:ext cx="3250793" cy="3250793"/>
          </a:xfrm>
          <a:prstGeom prst="rect">
            <a:avLst/>
          </a:prstGeom>
        </p:spPr>
      </p:pic>
      <p:pic>
        <p:nvPicPr>
          <p:cNvPr id="3" name="Picture 2"/>
          <p:cNvPicPr>
            <a:picLocks noChangeAspect="1"/>
          </p:cNvPicPr>
          <p:nvPr/>
        </p:nvPicPr>
        <p:blipFill>
          <a:blip r:embed="rId5"/>
          <a:stretch>
            <a:fillRect/>
          </a:stretch>
        </p:blipFill>
        <p:spPr>
          <a:xfrm>
            <a:off x="444500" y="424230"/>
            <a:ext cx="7803557" cy="1568840"/>
          </a:xfrm>
          <a:prstGeom prst="rect">
            <a:avLst/>
          </a:prstGeom>
        </p:spPr>
      </p:pic>
      <p:sp>
        <p:nvSpPr>
          <p:cNvPr id="7" name="Rectangle 6"/>
          <p:cNvSpPr/>
          <p:nvPr/>
        </p:nvSpPr>
        <p:spPr>
          <a:xfrm>
            <a:off x="8587582" y="2060089"/>
            <a:ext cx="2756002" cy="1323439"/>
          </a:xfrm>
          <a:prstGeom prst="rect">
            <a:avLst/>
          </a:prstGeom>
        </p:spPr>
        <p:txBody>
          <a:bodyPr wrap="square">
            <a:spAutoFit/>
          </a:bodyPr>
          <a:lstStyle/>
          <a:p>
            <a:pPr algn="ctr"/>
            <a:r>
              <a:rPr lang="en-US" sz="4000" b="1" i="1" kern="100" dirty="0" err="1">
                <a:solidFill>
                  <a:srgbClr val="FF0000"/>
                </a:solidFill>
                <a:latin typeface="#9Slide05 Braxton Regular" panose="03060000000000000000" pitchFamily="66" charset="0"/>
                <a:ea typeface="SimSun" panose="02010600030101010101" pitchFamily="2" charset="-122"/>
              </a:rPr>
              <a:t>răng</a:t>
            </a:r>
            <a:r>
              <a:rPr lang="en-US" sz="4000" b="1" i="1" kern="100" dirty="0">
                <a:solidFill>
                  <a:srgbClr val="FF0000"/>
                </a:solidFill>
                <a:latin typeface="#9Slide05 Braxton Regular" panose="03060000000000000000" pitchFamily="66" charset="0"/>
                <a:ea typeface="SimSun" panose="02010600030101010101" pitchFamily="2" charset="-122"/>
              </a:rPr>
              <a:t> </a:t>
            </a:r>
            <a:r>
              <a:rPr lang="en-US" sz="4000" b="1" i="1" kern="100" dirty="0" err="1">
                <a:solidFill>
                  <a:srgbClr val="FF0000"/>
                </a:solidFill>
                <a:latin typeface="#9Slide05 Braxton Regular" panose="03060000000000000000" pitchFamily="66" charset="0"/>
                <a:ea typeface="SimSun" panose="02010600030101010101" pitchFamily="2" charset="-122"/>
              </a:rPr>
              <a:t>mô</a:t>
            </a:r>
            <a:r>
              <a:rPr lang="en-US" sz="4000" b="1" i="1" kern="100" dirty="0">
                <a:solidFill>
                  <a:srgbClr val="FF0000"/>
                </a:solidFill>
                <a:latin typeface="#9Slide05 Braxton Regular" panose="03060000000000000000" pitchFamily="66" charset="0"/>
                <a:ea typeface="SimSun" panose="02010600030101010101" pitchFamily="2" charset="-122"/>
              </a:rPr>
              <a:t> </a:t>
            </a:r>
          </a:p>
          <a:p>
            <a:pPr algn="ctr"/>
            <a:r>
              <a:rPr lang="en-US" sz="4000" b="1" i="1" kern="100" dirty="0">
                <a:solidFill>
                  <a:srgbClr val="FF0000"/>
                </a:solidFill>
                <a:latin typeface="#9Slide05 Braxton Regular" panose="03060000000000000000" pitchFamily="66" charset="0"/>
                <a:ea typeface="SimSun" panose="02010600030101010101" pitchFamily="2" charset="-122"/>
              </a:rPr>
              <a:t>= </a:t>
            </a:r>
            <a:r>
              <a:rPr lang="en-US" sz="4000" b="1" i="1" kern="100" dirty="0" err="1">
                <a:solidFill>
                  <a:srgbClr val="FF0000"/>
                </a:solidFill>
                <a:latin typeface="#9Slide05 Braxton Regular" panose="03060000000000000000" pitchFamily="66" charset="0"/>
                <a:ea typeface="SimSun" panose="02010600030101010101" pitchFamily="2" charset="-122"/>
              </a:rPr>
              <a:t>sao</a:t>
            </a:r>
            <a:r>
              <a:rPr lang="en-US" sz="4000" b="1" i="1" kern="100" dirty="0">
                <a:solidFill>
                  <a:srgbClr val="FF0000"/>
                </a:solidFill>
                <a:latin typeface="#9Slide05 Braxton Regular" panose="03060000000000000000" pitchFamily="66" charset="0"/>
                <a:ea typeface="SimSun" panose="02010600030101010101" pitchFamily="2" charset="-122"/>
              </a:rPr>
              <a:t> </a:t>
            </a:r>
            <a:r>
              <a:rPr lang="en-US" sz="4000" b="1" i="1" kern="100" dirty="0" err="1">
                <a:solidFill>
                  <a:srgbClr val="FF0000"/>
                </a:solidFill>
                <a:latin typeface="#9Slide05 Braxton Regular" panose="03060000000000000000" pitchFamily="66" charset="0"/>
                <a:ea typeface="SimSun" panose="02010600030101010101" pitchFamily="2" charset="-122"/>
              </a:rPr>
              <a:t>đâu</a:t>
            </a:r>
            <a:endParaRPr lang="en-US" sz="4000" i="1" kern="100" dirty="0">
              <a:latin typeface="#9Slide05 Braxton Regular" panose="03060000000000000000" pitchFamily="66" charset="0"/>
              <a:ea typeface="SimSun" panose="02010600030101010101" pitchFamily="2" charset="-122"/>
            </a:endParaRPr>
          </a:p>
        </p:txBody>
      </p:sp>
    </p:spTree>
    <p:extLst>
      <p:ext uri="{BB962C8B-B14F-4D97-AF65-F5344CB8AC3E}">
        <p14:creationId xmlns:p14="http://schemas.microsoft.com/office/powerpoint/2010/main" val="136802011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1F86989-E688-4FEF-8C1E-532CB562114C}"/>
              </a:ext>
            </a:extLst>
          </p:cNvPr>
          <p:cNvPicPr>
            <a:picLocks noChangeAspect="1"/>
          </p:cNvPicPr>
          <p:nvPr/>
        </p:nvPicPr>
        <p:blipFill rotWithShape="1">
          <a:blip r:embed="rId3">
            <a:extLst>
              <a:ext uri="{28A0092B-C50C-407E-A947-70E740481C1C}">
                <a14:useLocalDpi xmlns:a14="http://schemas.microsoft.com/office/drawing/2010/main" val="0"/>
              </a:ext>
            </a:extLst>
          </a:blip>
          <a:srcRect b="6250"/>
          <a:stretch/>
        </p:blipFill>
        <p:spPr>
          <a:xfrm>
            <a:off x="20" y="10"/>
            <a:ext cx="12191980" cy="6857990"/>
          </a:xfrm>
          <a:prstGeom prst="rect">
            <a:avLst/>
          </a:prstGeom>
        </p:spPr>
      </p:pic>
      <p:sp>
        <p:nvSpPr>
          <p:cNvPr id="2" name="Rectangle 1">
            <a:extLst>
              <a:ext uri="{FF2B5EF4-FFF2-40B4-BE49-F238E27FC236}">
                <a16:creationId xmlns:a16="http://schemas.microsoft.com/office/drawing/2014/main" id="{603F9FC9-C534-84B6-CD0D-8CC754E6A0FA}"/>
              </a:ext>
            </a:extLst>
          </p:cNvPr>
          <p:cNvSpPr/>
          <p:nvPr/>
        </p:nvSpPr>
        <p:spPr>
          <a:xfrm>
            <a:off x="1053243" y="2252088"/>
            <a:ext cx="10085513" cy="3348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文本框 4">
            <a:extLst>
              <a:ext uri="{FF2B5EF4-FFF2-40B4-BE49-F238E27FC236}">
                <a16:creationId xmlns:a16="http://schemas.microsoft.com/office/drawing/2014/main" id="{3BC156EB-DC4A-D9CC-4B96-1CF2BE863A8E}"/>
              </a:ext>
            </a:extLst>
          </p:cNvPr>
          <p:cNvSpPr txBox="1"/>
          <p:nvPr/>
        </p:nvSpPr>
        <p:spPr>
          <a:xfrm>
            <a:off x="-20" y="2459504"/>
            <a:ext cx="12192000" cy="1938992"/>
          </a:xfrm>
          <a:prstGeom prst="rect">
            <a:avLst/>
          </a:prstGeom>
          <a:noFill/>
        </p:spPr>
        <p:txBody>
          <a:bodyPr wrap="square" rtlCol="0">
            <a:spAutoFit/>
          </a:bodyPr>
          <a:lstStyle/>
          <a:p>
            <a:pPr algn="ctr"/>
            <a:r>
              <a:rPr lang="en-US" altLang="zh-CN" sz="12000" dirty="0">
                <a:solidFill>
                  <a:srgbClr val="FF0000"/>
                </a:solidFill>
                <a:latin typeface="#9Slide07 SVNAppleberry" panose="02040603050506020204" pitchFamily="18" charset="0"/>
                <a:ea typeface="义启小魏楷" panose="02010601030101010101" pitchFamily="2" charset="-128"/>
                <a:cs typeface="+mn-ea"/>
                <a:sym typeface="+mn-lt"/>
              </a:rPr>
              <a:t>II. </a:t>
            </a:r>
            <a:r>
              <a:rPr lang="en-US" altLang="zh-CN" sz="12000" dirty="0" err="1">
                <a:solidFill>
                  <a:srgbClr val="FF0000"/>
                </a:solidFill>
                <a:latin typeface="#9Slide07 SVNAppleberry" panose="02040603050506020204" pitchFamily="18" charset="0"/>
                <a:ea typeface="义启小魏楷" panose="02010601030101010101" pitchFamily="2" charset="-128"/>
                <a:cs typeface="+mn-ea"/>
                <a:sym typeface="+mn-lt"/>
              </a:rPr>
              <a:t>Luyện</a:t>
            </a:r>
            <a:r>
              <a:rPr lang="en-US" altLang="zh-CN" sz="12000" dirty="0">
                <a:solidFill>
                  <a:srgbClr val="FF0000"/>
                </a:solidFill>
                <a:latin typeface="#9Slide07 SVNAppleberry" panose="02040603050506020204" pitchFamily="18" charset="0"/>
                <a:ea typeface="义启小魏楷" panose="02010601030101010101" pitchFamily="2" charset="-128"/>
                <a:cs typeface="+mn-ea"/>
                <a:sym typeface="+mn-lt"/>
              </a:rPr>
              <a:t> </a:t>
            </a:r>
            <a:r>
              <a:rPr lang="en-US" altLang="zh-CN" sz="12000" dirty="0" err="1">
                <a:solidFill>
                  <a:srgbClr val="FF0000"/>
                </a:solidFill>
                <a:latin typeface="#9Slide07 SVNAppleberry" panose="02040603050506020204" pitchFamily="18" charset="0"/>
                <a:ea typeface="义启小魏楷" panose="02010601030101010101" pitchFamily="2" charset="-128"/>
                <a:cs typeface="+mn-ea"/>
                <a:sym typeface="+mn-lt"/>
              </a:rPr>
              <a:t>tập</a:t>
            </a:r>
            <a:endParaRPr lang="zh-CN" altLang="en-US" sz="12000" dirty="0">
              <a:solidFill>
                <a:srgbClr val="FF0000"/>
              </a:solidFill>
              <a:latin typeface="#9Slide07 SVNAppleberry" panose="02040603050506020204" pitchFamily="18" charset="0"/>
              <a:ea typeface="义启小魏楷" panose="02010601030101010101" pitchFamily="2" charset="-128"/>
              <a:cs typeface="+mn-ea"/>
              <a:sym typeface="+mn-lt"/>
            </a:endParaRPr>
          </a:p>
        </p:txBody>
      </p:sp>
    </p:spTree>
    <p:extLst>
      <p:ext uri="{BB962C8B-B14F-4D97-AF65-F5344CB8AC3E}">
        <p14:creationId xmlns:p14="http://schemas.microsoft.com/office/powerpoint/2010/main" val="23726798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27200" y="1549400"/>
            <a:ext cx="8260080" cy="0"/>
          </a:xfrm>
          <a:prstGeom prst="line">
            <a:avLst/>
          </a:prstGeom>
          <a:ln w="47625" cap="flat">
            <a:solidFill>
              <a:srgbClr val="9D6C53"/>
            </a:solidFill>
            <a:prstDash val="solid"/>
            <a:headEnd type="none" w="sm" len="sm"/>
            <a:tailEnd type="none" w="sm" len="sm"/>
          </a:ln>
        </p:spPr>
      </p:sp>
      <p:pic>
        <p:nvPicPr>
          <p:cNvPr id="16" name="Picture 15">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sp>
        <p:nvSpPr>
          <p:cNvPr id="11" name="TextBox 10"/>
          <p:cNvSpPr txBox="1"/>
          <p:nvPr/>
        </p:nvSpPr>
        <p:spPr>
          <a:xfrm>
            <a:off x="319494" y="527467"/>
            <a:ext cx="11553009" cy="995016"/>
          </a:xfrm>
          <a:prstGeom prst="rect">
            <a:avLst/>
          </a:prstGeom>
          <a:noFill/>
        </p:spPr>
        <p:txBody>
          <a:bodyPr wrap="square" rtlCol="0">
            <a:spAutoFit/>
          </a:bodyPr>
          <a:lstStyle/>
          <a:p>
            <a:pPr algn="just"/>
            <a:r>
              <a:rPr lang="en-US" sz="2933" b="1" dirty="0" err="1">
                <a:latin typeface="Times New Roman" panose="02020603050405020304" pitchFamily="18" charset="0"/>
                <a:cs typeface="Times New Roman" panose="02020603050405020304" pitchFamily="18" charset="0"/>
              </a:rPr>
              <a:t>Bài</a:t>
            </a:r>
            <a:r>
              <a:rPr lang="en-US" sz="2933" b="1" dirty="0">
                <a:latin typeface="Times New Roman" panose="02020603050405020304" pitchFamily="18" charset="0"/>
                <a:cs typeface="Times New Roman" panose="02020603050405020304" pitchFamily="18" charset="0"/>
              </a:rPr>
              <a:t> 1: </a:t>
            </a:r>
            <a:r>
              <a:rPr lang="en-US" sz="2933" b="1" dirty="0" err="1">
                <a:latin typeface="Times New Roman" panose="02020603050405020304" pitchFamily="18" charset="0"/>
                <a:cs typeface="Times New Roman" panose="02020603050405020304" pitchFamily="18" charset="0"/>
              </a:rPr>
              <a:t>Chỉ</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ra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từ</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ngữ</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địa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phương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và</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tác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dụng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của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việc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sử</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dụng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những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từ</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ngữ</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đó</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trong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các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trường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hợp</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sau</a:t>
            </a:r>
            <a:r>
              <a:rPr lang="en-US" sz="2933" b="1" dirty="0">
                <a:latin typeface="Times New Roman" panose="02020603050405020304" pitchFamily="18" charset="0"/>
                <a:cs typeface="Times New Roman" panose="02020603050405020304" pitchFamily="18" charset="0"/>
              </a:rPr>
              <a:t>:</a:t>
            </a:r>
          </a:p>
        </p:txBody>
      </p:sp>
      <p:sp>
        <p:nvSpPr>
          <p:cNvPr id="12" name="TextBox 11"/>
          <p:cNvSpPr txBox="1"/>
          <p:nvPr/>
        </p:nvSpPr>
        <p:spPr>
          <a:xfrm>
            <a:off x="484555" y="1701800"/>
            <a:ext cx="11373255" cy="4154407"/>
          </a:xfrm>
          <a:prstGeom prst="rect">
            <a:avLst/>
          </a:prstGeom>
          <a:noFill/>
        </p:spPr>
        <p:txBody>
          <a:bodyPr wrap="square" rtlCol="0">
            <a:spAutoFit/>
          </a:bodyPr>
          <a:lstStyle/>
          <a:p>
            <a:pPr algn="just"/>
            <a:r>
              <a:rPr lang="en-US" sz="2933" dirty="0">
                <a:latin typeface="Times New Roman" panose="02020603050405020304" pitchFamily="18" charset="0"/>
                <a:cs typeface="Times New Roman" panose="02020603050405020304" pitchFamily="18" charset="0"/>
              </a:rPr>
              <a:t>a. </a:t>
            </a:r>
            <a:r>
              <a:rPr lang="vi-VN" sz="2933" dirty="0">
                <a:latin typeface="Times New Roman" panose="02020603050405020304" pitchFamily="18" charset="0"/>
                <a:cs typeface="Times New Roman" panose="02020603050405020304" pitchFamily="18" charset="0"/>
              </a:rPr>
              <a:t>				</a:t>
            </a:r>
            <a:r>
              <a:rPr lang="en-US" sz="2933" i="1" dirty="0">
                <a:latin typeface="Times New Roman" panose="02020603050405020304" pitchFamily="18" charset="0"/>
                <a:cs typeface="Times New Roman" panose="02020603050405020304" pitchFamily="18" charset="0"/>
              </a:rPr>
              <a:t>Ai </a:t>
            </a:r>
            <a:r>
              <a:rPr lang="en-US" sz="2933" i="1" dirty="0" err="1">
                <a:latin typeface="Times New Roman" panose="02020603050405020304" pitchFamily="18" charset="0"/>
                <a:cs typeface="Times New Roman" panose="02020603050405020304" pitchFamily="18" charset="0"/>
              </a:rPr>
              <a:t>đi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vô</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nơi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đây</a:t>
            </a:r>
            <a:endParaRPr lang="en-US" sz="2933" i="1" dirty="0">
              <a:latin typeface="Times New Roman" panose="02020603050405020304" pitchFamily="18" charset="0"/>
              <a:cs typeface="Times New Roman" panose="02020603050405020304" pitchFamily="18" charset="0"/>
            </a:endParaRPr>
          </a:p>
          <a:p>
            <a:pPr algn="just"/>
            <a:r>
              <a:rPr lang="vi-VN" sz="2933" i="1" dirty="0">
                <a:latin typeface="Times New Roman" panose="02020603050405020304" pitchFamily="18" charset="0"/>
                <a:cs typeface="Times New Roman" panose="02020603050405020304" pitchFamily="18" charset="0"/>
              </a:rPr>
              <a:t>				</a:t>
            </a:r>
            <a:r>
              <a:rPr lang="en-US" sz="2933" i="1" dirty="0">
                <a:latin typeface="Times New Roman" panose="02020603050405020304" pitchFamily="18" charset="0"/>
                <a:cs typeface="Times New Roman" panose="02020603050405020304" pitchFamily="18" charset="0"/>
              </a:rPr>
              <a:t>Xin </a:t>
            </a:r>
            <a:r>
              <a:rPr lang="en-US" sz="2933" i="1" dirty="0" err="1">
                <a:latin typeface="Times New Roman" panose="02020603050405020304" pitchFamily="18" charset="0"/>
                <a:cs typeface="Times New Roman" panose="02020603050405020304" pitchFamily="18" charset="0"/>
              </a:rPr>
              <a:t>dừng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chân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xứ</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Nghệ</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Huy</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Cận</a:t>
            </a:r>
            <a:r>
              <a:rPr lang="en-US" sz="2933" dirty="0">
                <a:latin typeface="Times New Roman" panose="02020603050405020304" pitchFamily="18" charset="0"/>
                <a:cs typeface="Times New Roman" panose="02020603050405020304" pitchFamily="18" charset="0"/>
              </a:rPr>
              <a:t>, </a:t>
            </a:r>
            <a:r>
              <a:rPr lang="en-US" sz="2933" i="1" dirty="0">
                <a:latin typeface="Times New Roman" panose="02020603050405020304" pitchFamily="18" charset="0"/>
                <a:cs typeface="Times New Roman" panose="02020603050405020304" pitchFamily="18" charset="0"/>
              </a:rPr>
              <a:t>Ai </a:t>
            </a:r>
            <a:r>
              <a:rPr lang="en-US" sz="2933" i="1" dirty="0" err="1">
                <a:latin typeface="Times New Roman" panose="02020603050405020304" pitchFamily="18" charset="0"/>
                <a:cs typeface="Times New Roman" panose="02020603050405020304" pitchFamily="18" charset="0"/>
              </a:rPr>
              <a:t>vô</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xứ</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nghệ</a:t>
            </a:r>
            <a:r>
              <a:rPr lang="en-US" sz="2933" i="1" dirty="0">
                <a:latin typeface="Times New Roman" panose="02020603050405020304" pitchFamily="18" charset="0"/>
                <a:cs typeface="Times New Roman" panose="02020603050405020304" pitchFamily="18" charset="0"/>
              </a:rPr>
              <a:t>)</a:t>
            </a:r>
          </a:p>
          <a:p>
            <a:pPr algn="just"/>
            <a:r>
              <a:rPr lang="en-US" sz="2933" dirty="0">
                <a:latin typeface="Times New Roman" panose="02020603050405020304" pitchFamily="18" charset="0"/>
                <a:cs typeface="Times New Roman" panose="02020603050405020304" pitchFamily="18" charset="0"/>
              </a:rPr>
              <a:t>b. </a:t>
            </a:r>
            <a:r>
              <a:rPr lang="vi-VN" sz="2933"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Đến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bờ</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anh</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bảo</a:t>
            </a:r>
            <a:r>
              <a:rPr lang="en-US" sz="2933" i="1" dirty="0">
                <a:latin typeface="Times New Roman" panose="02020603050405020304" pitchFamily="18" charset="0"/>
                <a:cs typeface="Times New Roman" panose="02020603050405020304" pitchFamily="18" charset="0"/>
              </a:rPr>
              <a:t>:</a:t>
            </a:r>
          </a:p>
          <a:p>
            <a:pPr algn="just"/>
            <a:r>
              <a:rPr lang="vi-VN" sz="2933" i="1" dirty="0">
                <a:latin typeface="Times New Roman" panose="02020603050405020304" pitchFamily="18" charset="0"/>
                <a:cs typeface="Times New Roman" panose="02020603050405020304" pitchFamily="18" charset="0"/>
              </a:rPr>
              <a:t>				</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Ruộng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mình</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quên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cày</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xáo</a:t>
            </a:r>
            <a:endParaRPr lang="en-US" sz="2933" i="1" dirty="0">
              <a:latin typeface="Times New Roman" panose="02020603050405020304" pitchFamily="18" charset="0"/>
              <a:cs typeface="Times New Roman" panose="02020603050405020304" pitchFamily="18" charset="0"/>
            </a:endParaRPr>
          </a:p>
          <a:p>
            <a:pPr algn="just"/>
            <a:r>
              <a:rPr lang="vi-VN"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Nên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lúa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chín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không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đều</a:t>
            </a:r>
            <a:r>
              <a:rPr lang="en-US" sz="2933" i="1" dirty="0">
                <a:latin typeface="Times New Roman" panose="02020603050405020304" pitchFamily="18" charset="0"/>
                <a:cs typeface="Times New Roman" panose="02020603050405020304" pitchFamily="18" charset="0"/>
              </a:rPr>
              <a:t>.</a:t>
            </a:r>
          </a:p>
          <a:p>
            <a:pPr algn="just"/>
            <a:r>
              <a:rPr lang="vi-VN"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Nhớ</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lấy</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để</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mùa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sau</a:t>
            </a:r>
            <a:endParaRPr lang="en-US" sz="2933" i="1" dirty="0">
              <a:latin typeface="Times New Roman" panose="02020603050405020304" pitchFamily="18" charset="0"/>
              <a:cs typeface="Times New Roman" panose="02020603050405020304" pitchFamily="18" charset="0"/>
            </a:endParaRPr>
          </a:p>
          <a:p>
            <a:pPr algn="just"/>
            <a:r>
              <a:rPr lang="vi-VN"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Nhà</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cố</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làm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cho</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tốt</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Trần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Hữu</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Thung</a:t>
            </a:r>
            <a:r>
              <a:rPr lang="en-US" sz="2933"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Thăm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lúa</a:t>
            </a:r>
            <a:r>
              <a:rPr lang="en-US" sz="2933"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6667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sp>
        <p:nvSpPr>
          <p:cNvPr id="2" name="AutoShape 2"/>
          <p:cNvSpPr/>
          <p:nvPr/>
        </p:nvSpPr>
        <p:spPr>
          <a:xfrm>
            <a:off x="1727200" y="1549400"/>
            <a:ext cx="8260080" cy="0"/>
          </a:xfrm>
          <a:prstGeom prst="line">
            <a:avLst/>
          </a:prstGeom>
          <a:ln w="47625" cap="flat">
            <a:solidFill>
              <a:srgbClr val="9D6C53"/>
            </a:solidFill>
            <a:prstDash val="solid"/>
            <a:headEnd type="none" w="sm" len="sm"/>
            <a:tailEnd type="none" w="sm" len="sm"/>
          </a:ln>
        </p:spPr>
      </p:sp>
      <p:sp>
        <p:nvSpPr>
          <p:cNvPr id="12" name="TextBox 11"/>
          <p:cNvSpPr txBox="1"/>
          <p:nvPr/>
        </p:nvSpPr>
        <p:spPr>
          <a:xfrm>
            <a:off x="508000" y="1707392"/>
            <a:ext cx="11349809" cy="3703065"/>
          </a:xfrm>
          <a:prstGeom prst="rect">
            <a:avLst/>
          </a:prstGeom>
          <a:noFill/>
        </p:spPr>
        <p:txBody>
          <a:bodyPr wrap="square" rtlCol="0">
            <a:spAutoFit/>
          </a:bodyPr>
          <a:lstStyle/>
          <a:p>
            <a:pPr algn="just"/>
            <a:r>
              <a:rPr lang="en-US" sz="2933" dirty="0">
                <a:latin typeface="Times New Roman" panose="02020603050405020304" pitchFamily="18" charset="0"/>
                <a:cs typeface="Times New Roman" panose="02020603050405020304" pitchFamily="18" charset="0"/>
              </a:rPr>
              <a:t>c. </a:t>
            </a:r>
            <a:r>
              <a:rPr lang="vi-VN" sz="2933"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Chừ</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đây</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Huế</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Huế</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ơi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Xiềng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gông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xưa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đã</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gãy</a:t>
            </a:r>
            <a:endParaRPr lang="en-US" sz="2933" i="1" dirty="0">
              <a:latin typeface="Times New Roman" panose="02020603050405020304" pitchFamily="18" charset="0"/>
              <a:cs typeface="Times New Roman" panose="02020603050405020304" pitchFamily="18" charset="0"/>
            </a:endParaRPr>
          </a:p>
          <a:p>
            <a:pPr algn="just"/>
            <a:r>
              <a:rPr lang="vi-VN"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Hãy</a:t>
            </a:r>
            <a:r>
              <a:rPr lang="en-US" sz="2933" i="1" dirty="0">
                <a:latin typeface="Times New Roman" panose="02020603050405020304" pitchFamily="18" charset="0"/>
                <a:cs typeface="Times New Roman" panose="02020603050405020304" pitchFamily="18" charset="0"/>
              </a:rPr>
              <a:t> bay </a:t>
            </a:r>
            <a:r>
              <a:rPr lang="en-US" sz="2933" i="1" dirty="0" err="1">
                <a:latin typeface="Times New Roman" panose="02020603050405020304" pitchFamily="18" charset="0"/>
                <a:cs typeface="Times New Roman" panose="02020603050405020304" pitchFamily="18" charset="0"/>
              </a:rPr>
              <a:t>lên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Sông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núi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của</a:t>
            </a:r>
            <a:r>
              <a:rPr lang="en-US" sz="2933" i="1" dirty="0">
                <a:latin typeface="Times New Roman" panose="02020603050405020304" pitchFamily="18" charset="0"/>
                <a:cs typeface="Times New Roman" panose="02020603050405020304" pitchFamily="18" charset="0"/>
              </a:rPr>
              <a:t> ta </a:t>
            </a:r>
            <a:r>
              <a:rPr lang="en-US" sz="2933" i="1" dirty="0" err="1">
                <a:latin typeface="Times New Roman" panose="02020603050405020304" pitchFamily="18" charset="0"/>
                <a:cs typeface="Times New Roman" panose="02020603050405020304" pitchFamily="18" charset="0"/>
              </a:rPr>
              <a:t>rồi</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Tố</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Hữu</a:t>
            </a:r>
            <a:r>
              <a:rPr lang="en-US" sz="2933"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Huế</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tháng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Tám</a:t>
            </a:r>
            <a:r>
              <a:rPr lang="en-US" sz="2933" i="1" dirty="0">
                <a:latin typeface="Times New Roman" panose="02020603050405020304" pitchFamily="18" charset="0"/>
                <a:cs typeface="Times New Roman" panose="02020603050405020304" pitchFamily="18" charset="0"/>
              </a:rPr>
              <a:t>)</a:t>
            </a:r>
          </a:p>
          <a:p>
            <a:pPr algn="just"/>
            <a:r>
              <a:rPr lang="en-US" sz="2933" dirty="0">
                <a:latin typeface="Times New Roman" panose="02020603050405020304" pitchFamily="18" charset="0"/>
                <a:cs typeface="Times New Roman" panose="02020603050405020304" pitchFamily="18" charset="0"/>
              </a:rPr>
              <a:t>d. </a:t>
            </a:r>
            <a:r>
              <a:rPr lang="vi-VN" sz="2933" dirty="0">
                <a:latin typeface="Times New Roman" panose="02020603050405020304" pitchFamily="18" charset="0"/>
                <a:cs typeface="Times New Roman" panose="02020603050405020304" pitchFamily="18" charset="0"/>
              </a:rPr>
              <a:t>		</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Nói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như</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cậu</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thì</a:t>
            </a:r>
            <a:r>
              <a:rPr lang="en-US" sz="2933" i="1" dirty="0">
                <a:latin typeface="Times New Roman" panose="02020603050405020304" pitchFamily="18" charset="0"/>
                <a:cs typeface="Times New Roman" panose="02020603050405020304" pitchFamily="18" charset="0"/>
              </a:rPr>
              <a:t>...</a:t>
            </a:r>
            <a:r>
              <a:rPr lang="en-US" sz="2933" i="1" dirty="0" err="1">
                <a:latin typeface="Times New Roman" panose="02020603050405020304" pitchFamily="18" charset="0"/>
                <a:cs typeface="Times New Roman" panose="02020603050405020304" pitchFamily="18" charset="0"/>
              </a:rPr>
              <a:t>còn</a:t>
            </a:r>
            <a:r>
              <a:rPr lang="en-US" sz="2933" i="1" dirty="0">
                <a:latin typeface="Times New Roman" panose="02020603050405020304" pitchFamily="18" charset="0"/>
                <a:cs typeface="Times New Roman" panose="02020603050405020304" pitchFamily="18" charset="0"/>
              </a:rPr>
              <a:t> chi </a:t>
            </a:r>
            <a:r>
              <a:rPr lang="en-US" sz="2933" i="1" dirty="0" err="1">
                <a:latin typeface="Times New Roman" panose="02020603050405020304" pitchFamily="18" charset="0"/>
                <a:cs typeface="Times New Roman" panose="02020603050405020304" pitchFamily="18" charset="0"/>
              </a:rPr>
              <a:t>là</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Huế</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Hoàng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Phủ</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Ngọc</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Tường</a:t>
            </a:r>
            <a:r>
              <a:rPr lang="en-US" sz="2933"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Chuyện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cơm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hến</a:t>
            </a:r>
            <a:r>
              <a:rPr lang="en-US" sz="2933" i="1" dirty="0">
                <a:latin typeface="Times New Roman" panose="02020603050405020304" pitchFamily="18" charset="0"/>
                <a:cs typeface="Times New Roman" panose="02020603050405020304" pitchFamily="18" charset="0"/>
              </a:rPr>
              <a:t>)</a:t>
            </a:r>
          </a:p>
          <a:p>
            <a:pPr algn="just"/>
            <a:r>
              <a:rPr lang="en-US" sz="2933" dirty="0">
                <a:latin typeface="Times New Roman" panose="02020603050405020304" pitchFamily="18" charset="0"/>
                <a:cs typeface="Times New Roman" panose="02020603050405020304" pitchFamily="18" charset="0"/>
              </a:rPr>
              <a:t>e. </a:t>
            </a:r>
            <a:r>
              <a:rPr lang="en-US" sz="2933" i="1" dirty="0" err="1">
                <a:latin typeface="Times New Roman" panose="02020603050405020304" pitchFamily="18" charset="0"/>
                <a:cs typeface="Times New Roman" panose="02020603050405020304" pitchFamily="18" charset="0"/>
              </a:rPr>
              <a:t>Má</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tánh</a:t>
            </a:r>
            <a:r>
              <a:rPr lang="en-US" sz="2933" i="1" dirty="0">
                <a:latin typeface="Times New Roman" panose="02020603050405020304" pitchFamily="18" charset="0"/>
                <a:cs typeface="Times New Roman" panose="02020603050405020304" pitchFamily="18" charset="0"/>
              </a:rPr>
              <a:t> lo </a:t>
            </a:r>
            <a:r>
              <a:rPr lang="en-US" sz="2933" i="1" dirty="0" err="1">
                <a:latin typeface="Times New Roman" panose="02020603050405020304" pitchFamily="18" charset="0"/>
                <a:cs typeface="Times New Roman" panose="02020603050405020304" pitchFamily="18" charset="0"/>
              </a:rPr>
              <a:t>xa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Chứ</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gió</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chướng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vào</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mùa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thì</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lúa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cũng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vừa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chín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tới</a:t>
            </a:r>
            <a:r>
              <a:rPr lang="en-US" sz="2933" i="1" dirty="0">
                <a:latin typeface="Times New Roman" panose="02020603050405020304" pitchFamily="18" charset="0"/>
                <a:cs typeface="Times New Roman" panose="02020603050405020304" pitchFamily="18" charset="0"/>
              </a:rPr>
              <a:t>, hi </a:t>
            </a:r>
            <a:r>
              <a:rPr lang="en-US" sz="2933" i="1" dirty="0" err="1">
                <a:latin typeface="Times New Roman" panose="02020603050405020304" pitchFamily="18" charset="0"/>
                <a:cs typeface="Times New Roman" panose="02020603050405020304" pitchFamily="18" charset="0"/>
              </a:rPr>
              <a:t>vọng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rực</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lên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theo</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màu</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lúa</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Nguyễn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Ngọc</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Tư</a:t>
            </a:r>
            <a:r>
              <a:rPr lang="en-US" sz="2933"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Trở</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gió</a:t>
            </a:r>
            <a:r>
              <a:rPr lang="en-US" sz="2933" i="1" dirty="0">
                <a:latin typeface="Times New Roman" panose="02020603050405020304" pitchFamily="18" charset="0"/>
                <a:cs typeface="Times New Roman" panose="02020603050405020304" pitchFamily="18" charset="0"/>
              </a:rPr>
              <a:t>)</a:t>
            </a:r>
            <a:endParaRPr lang="en-US" sz="2933"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19494" y="527467"/>
            <a:ext cx="11553009" cy="995016"/>
          </a:xfrm>
          <a:prstGeom prst="rect">
            <a:avLst/>
          </a:prstGeom>
          <a:noFill/>
        </p:spPr>
        <p:txBody>
          <a:bodyPr wrap="square" rtlCol="0">
            <a:spAutoFit/>
          </a:bodyPr>
          <a:lstStyle/>
          <a:p>
            <a:pPr algn="just"/>
            <a:r>
              <a:rPr lang="en-US" sz="2933" b="1" dirty="0" err="1">
                <a:latin typeface="Times New Roman" panose="02020603050405020304" pitchFamily="18" charset="0"/>
                <a:cs typeface="Times New Roman" panose="02020603050405020304" pitchFamily="18" charset="0"/>
              </a:rPr>
              <a:t>Bài</a:t>
            </a:r>
            <a:r>
              <a:rPr lang="en-US" sz="2933" b="1" dirty="0">
                <a:latin typeface="Times New Roman" panose="02020603050405020304" pitchFamily="18" charset="0"/>
                <a:cs typeface="Times New Roman" panose="02020603050405020304" pitchFamily="18" charset="0"/>
              </a:rPr>
              <a:t> 1: </a:t>
            </a:r>
            <a:r>
              <a:rPr lang="en-US" sz="2933" b="1" dirty="0" err="1">
                <a:latin typeface="Times New Roman" panose="02020603050405020304" pitchFamily="18" charset="0"/>
                <a:cs typeface="Times New Roman" panose="02020603050405020304" pitchFamily="18" charset="0"/>
              </a:rPr>
              <a:t>Chỉ</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ra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từ</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ngữ</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địa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phương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và</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tác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dụng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của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việc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sử</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dụng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những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từ</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ngữ</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đó</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trong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các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trường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hợp</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sau</a:t>
            </a:r>
            <a:r>
              <a:rPr lang="en-US" sz="2933"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40861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sp>
        <p:nvSpPr>
          <p:cNvPr id="2" name="AutoShape 2"/>
          <p:cNvSpPr/>
          <p:nvPr/>
        </p:nvSpPr>
        <p:spPr>
          <a:xfrm>
            <a:off x="-558800" y="5410200"/>
            <a:ext cx="8221980" cy="0"/>
          </a:xfrm>
          <a:prstGeom prst="line">
            <a:avLst/>
          </a:prstGeom>
          <a:ln w="47625" cap="flat">
            <a:solidFill>
              <a:srgbClr val="9D6C53"/>
            </a:solidFill>
            <a:prstDash val="solid"/>
            <a:headEnd type="none" w="sm" len="sm"/>
            <a:tailEnd type="none" w="sm" len="sm"/>
          </a:ln>
        </p:spPr>
      </p:sp>
      <p:sp>
        <p:nvSpPr>
          <p:cNvPr id="3" name="AutoShape 3"/>
          <p:cNvSpPr/>
          <p:nvPr/>
        </p:nvSpPr>
        <p:spPr>
          <a:xfrm rot="-5400000">
            <a:off x="-2424896" y="3918754"/>
            <a:ext cx="6234093" cy="0"/>
          </a:xfrm>
          <a:prstGeom prst="line">
            <a:avLst/>
          </a:prstGeom>
          <a:ln w="47625" cap="flat">
            <a:solidFill>
              <a:srgbClr val="9D6C53"/>
            </a:solidFill>
            <a:prstDash val="solid"/>
            <a:headEnd type="none" w="sm" len="sm"/>
            <a:tailEnd type="none" w="sm" len="sm"/>
          </a:ln>
        </p:spPr>
      </p:sp>
      <p:grpSp>
        <p:nvGrpSpPr>
          <p:cNvPr id="26" name="Group 25"/>
          <p:cNvGrpSpPr/>
          <p:nvPr/>
        </p:nvGrpSpPr>
        <p:grpSpPr>
          <a:xfrm>
            <a:off x="127000" y="252433"/>
            <a:ext cx="1130300" cy="1130300"/>
            <a:chOff x="1028700" y="1028700"/>
            <a:chExt cx="1695450" cy="1695450"/>
          </a:xfrm>
        </p:grpSpPr>
        <p:grpSp>
          <p:nvGrpSpPr>
            <p:cNvPr id="11" name="Group 11"/>
            <p:cNvGrpSpPr/>
            <p:nvPr/>
          </p:nvGrpSpPr>
          <p:grpSpPr>
            <a:xfrm>
              <a:off x="1028700" y="1028700"/>
              <a:ext cx="1695450" cy="169545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3" name="TextBox 13"/>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nvGrpSpPr>
            <p:cNvPr id="14" name="Group 14"/>
            <p:cNvGrpSpPr/>
            <p:nvPr/>
          </p:nvGrpSpPr>
          <p:grpSpPr>
            <a:xfrm>
              <a:off x="1028700" y="1028700"/>
              <a:ext cx="1695450" cy="169545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6" name="TextBox 16"/>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nvGrpSpPr>
            <p:cNvPr id="17" name="Group 17"/>
            <p:cNvGrpSpPr/>
            <p:nvPr/>
          </p:nvGrpSpPr>
          <p:grpSpPr>
            <a:xfrm>
              <a:off x="1285875" y="1285875"/>
              <a:ext cx="1181100" cy="118110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D6C53"/>
              </a:solidFill>
            </p:spPr>
          </p:sp>
          <p:sp>
            <p:nvSpPr>
              <p:cNvPr id="19" name="TextBox 19"/>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nvGrpSpPr>
            <p:cNvPr id="20" name="Group 20"/>
            <p:cNvGrpSpPr/>
            <p:nvPr/>
          </p:nvGrpSpPr>
          <p:grpSpPr>
            <a:xfrm>
              <a:off x="1545256" y="1545256"/>
              <a:ext cx="662338" cy="66233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sp>
          <p:sp>
            <p:nvSpPr>
              <p:cNvPr id="22" name="TextBox 22"/>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sp>
        <p:nvSpPr>
          <p:cNvPr id="27" name="TextBox 26"/>
          <p:cNvSpPr txBox="1"/>
          <p:nvPr/>
        </p:nvSpPr>
        <p:spPr>
          <a:xfrm>
            <a:off x="298450" y="1334363"/>
            <a:ext cx="7897446" cy="1446358"/>
          </a:xfrm>
          <a:prstGeom prst="rect">
            <a:avLst/>
          </a:prstGeom>
          <a:noFill/>
        </p:spPr>
        <p:txBody>
          <a:bodyPr wrap="square" rtlCol="0">
            <a:spAutoFit/>
          </a:bodyPr>
          <a:lstStyle/>
          <a:p>
            <a:pPr algn="just"/>
            <a:r>
              <a:rPr lang="en-US" sz="2933" dirty="0">
                <a:latin typeface="Times New Roman" panose="02020603050405020304" pitchFamily="18" charset="0"/>
                <a:cs typeface="Times New Roman" panose="02020603050405020304" pitchFamily="18" charset="0"/>
              </a:rPr>
              <a:t>a. </a:t>
            </a:r>
            <a:r>
              <a:rPr lang="vi-VN" sz="2933" dirty="0">
                <a:latin typeface="Times New Roman" panose="02020603050405020304" pitchFamily="18" charset="0"/>
                <a:cs typeface="Times New Roman" panose="02020603050405020304" pitchFamily="18" charset="0"/>
              </a:rPr>
              <a:t>	</a:t>
            </a:r>
            <a:r>
              <a:rPr lang="en-US" sz="2933" i="1" dirty="0">
                <a:latin typeface="Times New Roman" panose="02020603050405020304" pitchFamily="18" charset="0"/>
                <a:cs typeface="Times New Roman" panose="02020603050405020304" pitchFamily="18" charset="0"/>
              </a:rPr>
              <a:t>Ai </a:t>
            </a:r>
            <a:r>
              <a:rPr lang="en-US" sz="2933" i="1" dirty="0" err="1">
                <a:latin typeface="Times New Roman" panose="02020603050405020304" pitchFamily="18" charset="0"/>
                <a:cs typeface="Times New Roman" panose="02020603050405020304" pitchFamily="18" charset="0"/>
              </a:rPr>
              <a:t>đi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vô</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nơi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đây</a:t>
            </a:r>
            <a:endParaRPr lang="en-US" sz="2933" i="1" dirty="0">
              <a:latin typeface="Times New Roman" panose="02020603050405020304" pitchFamily="18" charset="0"/>
              <a:cs typeface="Times New Roman" panose="02020603050405020304" pitchFamily="18" charset="0"/>
            </a:endParaRPr>
          </a:p>
          <a:p>
            <a:pPr algn="just"/>
            <a:r>
              <a:rPr lang="vi-VN" sz="2933" i="1" dirty="0">
                <a:latin typeface="Times New Roman" panose="02020603050405020304" pitchFamily="18" charset="0"/>
                <a:cs typeface="Times New Roman" panose="02020603050405020304" pitchFamily="18" charset="0"/>
              </a:rPr>
              <a:t>	</a:t>
            </a:r>
            <a:r>
              <a:rPr lang="en-US" sz="2933" i="1" dirty="0">
                <a:latin typeface="Times New Roman" panose="02020603050405020304" pitchFamily="18" charset="0"/>
                <a:cs typeface="Times New Roman" panose="02020603050405020304" pitchFamily="18" charset="0"/>
              </a:rPr>
              <a:t>Xin </a:t>
            </a:r>
            <a:r>
              <a:rPr lang="en-US" sz="2933" i="1" dirty="0" err="1">
                <a:latin typeface="Times New Roman" panose="02020603050405020304" pitchFamily="18" charset="0"/>
                <a:cs typeface="Times New Roman" panose="02020603050405020304" pitchFamily="18" charset="0"/>
              </a:rPr>
              <a:t>dừng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chân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xứ</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Nghệ</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Huy</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Cận</a:t>
            </a:r>
            <a:r>
              <a:rPr lang="en-US" sz="2933" dirty="0">
                <a:latin typeface="Times New Roman" panose="02020603050405020304" pitchFamily="18" charset="0"/>
                <a:cs typeface="Times New Roman" panose="02020603050405020304" pitchFamily="18" charset="0"/>
              </a:rPr>
              <a:t>, </a:t>
            </a:r>
            <a:r>
              <a:rPr lang="en-US" sz="2933" i="1" dirty="0">
                <a:latin typeface="Times New Roman" panose="02020603050405020304" pitchFamily="18" charset="0"/>
                <a:cs typeface="Times New Roman" panose="02020603050405020304" pitchFamily="18" charset="0"/>
              </a:rPr>
              <a:t>Ai </a:t>
            </a:r>
            <a:r>
              <a:rPr lang="en-US" sz="2933" i="1" dirty="0" err="1">
                <a:latin typeface="Times New Roman" panose="02020603050405020304" pitchFamily="18" charset="0"/>
                <a:cs typeface="Times New Roman" panose="02020603050405020304" pitchFamily="18" charset="0"/>
              </a:rPr>
              <a:t>vô</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xứ</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nghệ</a:t>
            </a:r>
            <a:r>
              <a:rPr lang="en-US" sz="2933" i="1" dirty="0">
                <a:latin typeface="Times New Roman" panose="02020603050405020304" pitchFamily="18" charset="0"/>
                <a:cs typeface="Times New Roman" panose="02020603050405020304" pitchFamily="18" charset="0"/>
              </a:rPr>
              <a:t>)</a:t>
            </a:r>
          </a:p>
        </p:txBody>
      </p:sp>
      <p:sp>
        <p:nvSpPr>
          <p:cNvPr id="28" name="Oval 27"/>
          <p:cNvSpPr/>
          <p:nvPr/>
        </p:nvSpPr>
        <p:spPr>
          <a:xfrm>
            <a:off x="2022761" y="1346201"/>
            <a:ext cx="508000" cy="4714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31" name="Straight Arrow Connector 30"/>
          <p:cNvCxnSpPr/>
          <p:nvPr/>
        </p:nvCxnSpPr>
        <p:spPr>
          <a:xfrm>
            <a:off x="4267200" y="1600200"/>
            <a:ext cx="5232400" cy="0"/>
          </a:xfrm>
          <a:prstGeom prst="straightConnector1">
            <a:avLst/>
          </a:prstGeom>
          <a:ln>
            <a:prstDash val="dash"/>
            <a:tailEnd type="triangle"/>
          </a:ln>
        </p:spPr>
        <p:style>
          <a:lnRef idx="1">
            <a:schemeClr val="accent2"/>
          </a:lnRef>
          <a:fillRef idx="0">
            <a:schemeClr val="accent2"/>
          </a:fillRef>
          <a:effectRef idx="0">
            <a:schemeClr val="accent2"/>
          </a:effectRef>
          <a:fontRef idx="minor">
            <a:schemeClr val="tx1"/>
          </a:fontRef>
        </p:style>
      </p:cxnSp>
      <p:sp>
        <p:nvSpPr>
          <p:cNvPr id="32" name="TextBox 31"/>
          <p:cNvSpPr txBox="1"/>
          <p:nvPr/>
        </p:nvSpPr>
        <p:spPr>
          <a:xfrm>
            <a:off x="9745296" y="1295400"/>
            <a:ext cx="965200" cy="543675"/>
          </a:xfrm>
          <a:prstGeom prst="rect">
            <a:avLst/>
          </a:prstGeom>
          <a:noFill/>
        </p:spPr>
        <p:txBody>
          <a:bodyPr wrap="square" rtlCol="0">
            <a:spAutoFit/>
          </a:bodyPr>
          <a:lstStyle/>
          <a:p>
            <a:pPr algn="just"/>
            <a:r>
              <a:rPr lang="en-US" sz="2933" b="1" dirty="0" err="1">
                <a:latin typeface="Times New Roman" panose="02020603050405020304" pitchFamily="18" charset="0"/>
                <a:cs typeface="Times New Roman" panose="02020603050405020304" pitchFamily="18" charset="0"/>
              </a:rPr>
              <a:t>vào</a:t>
            </a:r>
            <a:endParaRPr lang="en-US" sz="2933" b="1" i="1" dirty="0">
              <a:latin typeface="Times New Roman" panose="02020603050405020304" pitchFamily="18" charset="0"/>
              <a:cs typeface="Times New Roman" panose="02020603050405020304" pitchFamily="18" charset="0"/>
            </a:endParaRPr>
          </a:p>
        </p:txBody>
      </p:sp>
      <p:sp>
        <p:nvSpPr>
          <p:cNvPr id="4" name="Rectangle 3"/>
          <p:cNvSpPr/>
          <p:nvPr/>
        </p:nvSpPr>
        <p:spPr>
          <a:xfrm>
            <a:off x="957289" y="3275476"/>
            <a:ext cx="9753207" cy="1323696"/>
          </a:xfrm>
          <a:prstGeom prst="rect">
            <a:avLst/>
          </a:prstGeom>
        </p:spPr>
        <p:txBody>
          <a:bodyPr wrap="square">
            <a:spAutoFit/>
          </a:bodyPr>
          <a:lstStyle/>
          <a:p>
            <a:pPr>
              <a:lnSpc>
                <a:spcPct val="150000"/>
              </a:lnSpc>
            </a:pPr>
            <a:r>
              <a:rPr lang="en-US" sz="2667"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67"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Tác</a:t>
            </a:r>
            <a:r>
              <a:rPr lang="en-US" sz="2667"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67"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dụng</a:t>
            </a:r>
            <a:r>
              <a:rPr lang="en-US" sz="2667"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2667"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 từ </a:t>
            </a:r>
            <a:r>
              <a:rPr lang="vi-VN" sz="2667"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vô</a:t>
            </a:r>
            <a:r>
              <a:rPr lang="vi-VN" sz="2667"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theo cách của người xứ Nghệ gợi được sự thân mật, gần gũi.</a:t>
            </a:r>
            <a:endParaRPr lang="en-US" sz="2667"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3435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sp>
        <p:nvSpPr>
          <p:cNvPr id="2" name="AutoShape 2"/>
          <p:cNvSpPr/>
          <p:nvPr/>
        </p:nvSpPr>
        <p:spPr>
          <a:xfrm>
            <a:off x="127000" y="4292600"/>
            <a:ext cx="8221980" cy="0"/>
          </a:xfrm>
          <a:prstGeom prst="line">
            <a:avLst/>
          </a:prstGeom>
          <a:ln w="47625" cap="flat">
            <a:solidFill>
              <a:srgbClr val="9D6C53"/>
            </a:solidFill>
            <a:prstDash val="solid"/>
            <a:headEnd type="none" w="sm" len="sm"/>
            <a:tailEnd type="none" w="sm" len="sm"/>
          </a:ln>
        </p:spPr>
      </p:sp>
      <p:sp>
        <p:nvSpPr>
          <p:cNvPr id="3" name="AutoShape 3"/>
          <p:cNvSpPr/>
          <p:nvPr/>
        </p:nvSpPr>
        <p:spPr>
          <a:xfrm rot="-5400000">
            <a:off x="-2424896" y="3918754"/>
            <a:ext cx="6234093" cy="0"/>
          </a:xfrm>
          <a:prstGeom prst="line">
            <a:avLst/>
          </a:prstGeom>
          <a:ln w="47625" cap="flat">
            <a:solidFill>
              <a:srgbClr val="9D6C53"/>
            </a:solidFill>
            <a:prstDash val="solid"/>
            <a:headEnd type="none" w="sm" len="sm"/>
            <a:tailEnd type="none" w="sm" len="sm"/>
          </a:ln>
        </p:spPr>
      </p:sp>
      <p:grpSp>
        <p:nvGrpSpPr>
          <p:cNvPr id="26" name="Group 25"/>
          <p:cNvGrpSpPr/>
          <p:nvPr/>
        </p:nvGrpSpPr>
        <p:grpSpPr>
          <a:xfrm>
            <a:off x="127000" y="252433"/>
            <a:ext cx="1130300" cy="1130300"/>
            <a:chOff x="1028700" y="1028700"/>
            <a:chExt cx="1695450" cy="1695450"/>
          </a:xfrm>
        </p:grpSpPr>
        <p:grpSp>
          <p:nvGrpSpPr>
            <p:cNvPr id="11" name="Group 11"/>
            <p:cNvGrpSpPr/>
            <p:nvPr/>
          </p:nvGrpSpPr>
          <p:grpSpPr>
            <a:xfrm>
              <a:off x="1028700" y="1028700"/>
              <a:ext cx="1695450" cy="169545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3" name="TextBox 13"/>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14" name="Group 14"/>
            <p:cNvGrpSpPr/>
            <p:nvPr/>
          </p:nvGrpSpPr>
          <p:grpSpPr>
            <a:xfrm>
              <a:off x="1028700" y="1028700"/>
              <a:ext cx="1695450" cy="169545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6" name="TextBox 16"/>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17" name="Group 17"/>
            <p:cNvGrpSpPr/>
            <p:nvPr/>
          </p:nvGrpSpPr>
          <p:grpSpPr>
            <a:xfrm>
              <a:off x="1285875" y="1285875"/>
              <a:ext cx="1181100" cy="118110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D6C53"/>
              </a:solidFill>
            </p:spPr>
          </p:sp>
          <p:sp>
            <p:nvSpPr>
              <p:cNvPr id="19" name="TextBox 19"/>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20" name="Group 20"/>
            <p:cNvGrpSpPr/>
            <p:nvPr/>
          </p:nvGrpSpPr>
          <p:grpSpPr>
            <a:xfrm>
              <a:off x="1545256" y="1545256"/>
              <a:ext cx="662338" cy="66233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sp>
          <p:sp>
            <p:nvSpPr>
              <p:cNvPr id="22" name="TextBox 22"/>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sp>
        <p:nvSpPr>
          <p:cNvPr id="27" name="TextBox 26"/>
          <p:cNvSpPr txBox="1"/>
          <p:nvPr/>
        </p:nvSpPr>
        <p:spPr>
          <a:xfrm>
            <a:off x="298450" y="1334364"/>
            <a:ext cx="7897446" cy="2800382"/>
          </a:xfrm>
          <a:prstGeom prst="rect">
            <a:avLst/>
          </a:prstGeom>
          <a:noFill/>
        </p:spPr>
        <p:txBody>
          <a:bodyPr wrap="square" rtlCol="0">
            <a:spAutoFit/>
          </a:bodyPr>
          <a:lstStyle/>
          <a:p>
            <a:pPr algn="just"/>
            <a:r>
              <a:rPr lang="en-US" sz="2933" dirty="0">
                <a:solidFill>
                  <a:prstClr val="black"/>
                </a:solidFill>
                <a:latin typeface="Times New Roman" panose="02020603050405020304" pitchFamily="18" charset="0"/>
                <a:cs typeface="Times New Roman" panose="02020603050405020304" pitchFamily="18" charset="0"/>
              </a:rPr>
              <a:t>b. </a:t>
            </a:r>
            <a:r>
              <a:rPr lang="vi-VN" sz="2933"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Đến</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bờ</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ni</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anh</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bảo</a:t>
            </a:r>
            <a:r>
              <a:rPr lang="en-US" sz="2933" i="1" dirty="0">
                <a:solidFill>
                  <a:prstClr val="black"/>
                </a:solidFill>
                <a:latin typeface="Times New Roman" panose="02020603050405020304" pitchFamily="18" charset="0"/>
                <a:cs typeface="Times New Roman" panose="02020603050405020304" pitchFamily="18" charset="0"/>
              </a:rPr>
              <a:t>:</a:t>
            </a:r>
          </a:p>
          <a:p>
            <a:pPr algn="just"/>
            <a:r>
              <a:rPr lang="vi-VN" sz="2933" i="1" dirty="0">
                <a:solidFill>
                  <a:prstClr val="black"/>
                </a:solidFill>
                <a:latin typeface="Times New Roman" panose="02020603050405020304" pitchFamily="18" charset="0"/>
                <a:cs typeface="Times New Roman" panose="02020603050405020304" pitchFamily="18" charset="0"/>
              </a:rPr>
              <a:t>	</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Ruộng</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mình</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quên</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cày</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xáo</a:t>
            </a:r>
            <a:endParaRPr lang="en-US" sz="2933" i="1" dirty="0">
              <a:solidFill>
                <a:prstClr val="black"/>
              </a:solidFill>
              <a:latin typeface="Times New Roman" panose="02020603050405020304" pitchFamily="18" charset="0"/>
              <a:cs typeface="Times New Roman" panose="02020603050405020304" pitchFamily="18" charset="0"/>
            </a:endParaRPr>
          </a:p>
          <a:p>
            <a:pPr algn="just"/>
            <a:r>
              <a:rPr lang="vi-VN"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Nên</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lúa</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chín</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không</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đều</a:t>
            </a:r>
            <a:r>
              <a:rPr lang="en-US" sz="2933" i="1" dirty="0">
                <a:solidFill>
                  <a:prstClr val="black"/>
                </a:solidFill>
                <a:latin typeface="Times New Roman" panose="02020603050405020304" pitchFamily="18" charset="0"/>
                <a:cs typeface="Times New Roman" panose="02020603050405020304" pitchFamily="18" charset="0"/>
              </a:rPr>
              <a:t>.</a:t>
            </a:r>
          </a:p>
          <a:p>
            <a:pPr algn="just"/>
            <a:r>
              <a:rPr lang="vi-VN"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Nhớ</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lấy</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để</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mùa</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sau</a:t>
            </a:r>
            <a:endParaRPr lang="en-US" sz="2933" i="1" dirty="0">
              <a:solidFill>
                <a:prstClr val="black"/>
              </a:solidFill>
              <a:latin typeface="Times New Roman" panose="02020603050405020304" pitchFamily="18" charset="0"/>
              <a:cs typeface="Times New Roman" panose="02020603050405020304" pitchFamily="18" charset="0"/>
            </a:endParaRPr>
          </a:p>
          <a:p>
            <a:pPr algn="just"/>
            <a:r>
              <a:rPr lang="vi-VN"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Nhà</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cố</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làm</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cho</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tốt</a:t>
            </a:r>
            <a:r>
              <a:rPr lang="en-US" sz="2933" i="1" dirty="0">
                <a:solidFill>
                  <a:prstClr val="black"/>
                </a:solidFill>
                <a:latin typeface="Times New Roman" panose="02020603050405020304" pitchFamily="18" charset="0"/>
                <a:cs typeface="Times New Roman" panose="02020603050405020304" pitchFamily="18" charset="0"/>
              </a:rPr>
              <a:t>”.</a:t>
            </a:r>
          </a:p>
          <a:p>
            <a:pPr algn="r"/>
            <a:r>
              <a:rPr lang="en-US" sz="2933" dirty="0">
                <a:solidFill>
                  <a:prstClr val="black"/>
                </a:solidFill>
                <a:latin typeface="Times New Roman" panose="02020603050405020304" pitchFamily="18" charset="0"/>
                <a:cs typeface="Times New Roman" panose="02020603050405020304" pitchFamily="18" charset="0"/>
              </a:rPr>
              <a:t>(</a:t>
            </a:r>
            <a:r>
              <a:rPr lang="en-US" sz="2933" dirty="0" err="1">
                <a:solidFill>
                  <a:prstClr val="black"/>
                </a:solidFill>
                <a:latin typeface="Times New Roman" panose="02020603050405020304" pitchFamily="18" charset="0"/>
                <a:cs typeface="Times New Roman" panose="02020603050405020304" pitchFamily="18" charset="0"/>
              </a:rPr>
              <a:t>Trần</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Hữu</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Thung</a:t>
            </a:r>
            <a:r>
              <a:rPr lang="en-US" sz="2933"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Thăm</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lúa</a:t>
            </a:r>
            <a:r>
              <a:rPr lang="en-US" sz="2933" i="1" dirty="0">
                <a:solidFill>
                  <a:prstClr val="black"/>
                </a:solidFill>
                <a:latin typeface="Times New Roman" panose="02020603050405020304" pitchFamily="18" charset="0"/>
                <a:cs typeface="Times New Roman" panose="02020603050405020304" pitchFamily="18" charset="0"/>
              </a:rPr>
              <a:t>)</a:t>
            </a:r>
          </a:p>
        </p:txBody>
      </p:sp>
      <p:sp>
        <p:nvSpPr>
          <p:cNvPr id="29" name="Oval 28"/>
          <p:cNvSpPr/>
          <p:nvPr/>
        </p:nvSpPr>
        <p:spPr>
          <a:xfrm>
            <a:off x="2367954" y="1405123"/>
            <a:ext cx="508000" cy="4714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cxnSp>
        <p:nvCxnSpPr>
          <p:cNvPr id="33" name="Straight Arrow Connector 32"/>
          <p:cNvCxnSpPr/>
          <p:nvPr/>
        </p:nvCxnSpPr>
        <p:spPr>
          <a:xfrm>
            <a:off x="4298475" y="1640857"/>
            <a:ext cx="5232400" cy="0"/>
          </a:xfrm>
          <a:prstGeom prst="straightConnector1">
            <a:avLst/>
          </a:prstGeom>
          <a:ln>
            <a:prstDash val="dash"/>
            <a:tailEnd type="triangle"/>
          </a:ln>
        </p:spPr>
        <p:style>
          <a:lnRef idx="1">
            <a:schemeClr val="accent2"/>
          </a:lnRef>
          <a:fillRef idx="0">
            <a:schemeClr val="accent2"/>
          </a:fillRef>
          <a:effectRef idx="0">
            <a:schemeClr val="accent2"/>
          </a:effectRef>
          <a:fontRef idx="minor">
            <a:schemeClr val="tx1"/>
          </a:fontRef>
        </p:style>
      </p:cxnSp>
      <p:sp>
        <p:nvSpPr>
          <p:cNvPr id="34" name="TextBox 33"/>
          <p:cNvSpPr txBox="1"/>
          <p:nvPr/>
        </p:nvSpPr>
        <p:spPr>
          <a:xfrm>
            <a:off x="9776571" y="1336057"/>
            <a:ext cx="965200" cy="543675"/>
          </a:xfrm>
          <a:prstGeom prst="rect">
            <a:avLst/>
          </a:prstGeom>
          <a:noFill/>
        </p:spPr>
        <p:txBody>
          <a:bodyPr wrap="square" rtlCol="0">
            <a:spAutoFit/>
          </a:bodyPr>
          <a:lstStyle/>
          <a:p>
            <a:pPr algn="just"/>
            <a:r>
              <a:rPr lang="en-US" sz="2933" b="1" dirty="0" err="1" smtClean="0">
                <a:solidFill>
                  <a:prstClr val="black"/>
                </a:solidFill>
                <a:latin typeface="Times New Roman" panose="02020603050405020304" pitchFamily="18" charset="0"/>
                <a:cs typeface="Times New Roman" panose="02020603050405020304" pitchFamily="18" charset="0"/>
              </a:rPr>
              <a:t>này</a:t>
            </a:r>
            <a:r>
              <a:rPr lang="en-US" sz="2933" b="1" dirty="0" smtClean="0">
                <a:solidFill>
                  <a:prstClr val="black"/>
                </a:solidFill>
                <a:latin typeface="Times New Roman" panose="02020603050405020304" pitchFamily="18" charset="0"/>
                <a:cs typeface="Times New Roman" panose="02020603050405020304" pitchFamily="18" charset="0"/>
              </a:rPr>
              <a:t> </a:t>
            </a:r>
            <a:endParaRPr lang="en-US" sz="2933" b="1" i="1"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p:nvPr/>
        </p:nvSpPr>
        <p:spPr>
          <a:xfrm>
            <a:off x="857356" y="4606202"/>
            <a:ext cx="10618671" cy="1323632"/>
          </a:xfrm>
          <a:prstGeom prst="rect">
            <a:avLst/>
          </a:prstGeom>
        </p:spPr>
        <p:txBody>
          <a:bodyPr wrap="square">
            <a:spAutoFit/>
          </a:bodyPr>
          <a:lstStyle/>
          <a:p>
            <a:pPr algn="just">
              <a:spcAft>
                <a:spcPts val="133"/>
              </a:spcAft>
              <a:buClr>
                <a:srgbClr val="000000"/>
              </a:buClr>
              <a:buSzPts val="1200"/>
              <a:tabLst>
                <a:tab pos="349691" algn="l"/>
              </a:tabLst>
            </a:pPr>
            <a:r>
              <a:rPr lang="en-US" sz="2667"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67"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Tác</a:t>
            </a:r>
            <a:r>
              <a:rPr lang="en-US" sz="2667"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67"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dụng</a:t>
            </a:r>
            <a:r>
              <a:rPr lang="en-US" sz="2667"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2667"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Bờ ni </a:t>
            </a:r>
            <a:r>
              <a:rPr lang="vi-VN" sz="2667"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 là </a:t>
            </a:r>
            <a:r>
              <a:rPr lang="vi-VN" sz="2667"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bờ này</a:t>
            </a:r>
            <a:r>
              <a:rPr lang="vi-VN" sz="2667"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(theo cách nói cùa người xứ Nghệ và một số địa phương khác ở miển Trung). Đưa lời nói thường ngày, mộc mạc vào thơ, tác giả sáng tạo được hình ảnh thơ chân thực, sinh động.</a:t>
            </a:r>
            <a:endParaRPr lang="en-US" sz="2133"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9668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sp>
        <p:nvSpPr>
          <p:cNvPr id="24" name="TextBox 23"/>
          <p:cNvSpPr txBox="1"/>
          <p:nvPr/>
        </p:nvSpPr>
        <p:spPr>
          <a:xfrm>
            <a:off x="260773" y="1484283"/>
            <a:ext cx="8375227" cy="1446358"/>
          </a:xfrm>
          <a:prstGeom prst="rect">
            <a:avLst/>
          </a:prstGeom>
          <a:noFill/>
        </p:spPr>
        <p:txBody>
          <a:bodyPr wrap="square" rtlCol="0">
            <a:spAutoFit/>
          </a:bodyPr>
          <a:lstStyle/>
          <a:p>
            <a:pPr algn="just"/>
            <a:r>
              <a:rPr lang="en-US" sz="2933" dirty="0">
                <a:solidFill>
                  <a:prstClr val="black"/>
                </a:solidFill>
                <a:latin typeface="Times New Roman" panose="02020603050405020304" pitchFamily="18" charset="0"/>
                <a:cs typeface="Times New Roman" panose="02020603050405020304" pitchFamily="18" charset="0"/>
              </a:rPr>
              <a:t>c. </a:t>
            </a:r>
            <a:r>
              <a:rPr lang="vi-VN" sz="2933"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Chừ</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đây</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Huế</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Huế</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ơi</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Xiềng</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gông</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xưa</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đã</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gãy</a:t>
            </a:r>
            <a:endParaRPr lang="en-US" sz="2933" i="1" dirty="0">
              <a:solidFill>
                <a:prstClr val="black"/>
              </a:solidFill>
              <a:latin typeface="Times New Roman" panose="02020603050405020304" pitchFamily="18" charset="0"/>
              <a:cs typeface="Times New Roman" panose="02020603050405020304" pitchFamily="18" charset="0"/>
            </a:endParaRPr>
          </a:p>
          <a:p>
            <a:pPr algn="just"/>
            <a:r>
              <a:rPr lang="vi-VN"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Hãy</a:t>
            </a:r>
            <a:r>
              <a:rPr lang="en-US" sz="2933" i="1" dirty="0">
                <a:solidFill>
                  <a:prstClr val="black"/>
                </a:solidFill>
                <a:latin typeface="Times New Roman" panose="02020603050405020304" pitchFamily="18" charset="0"/>
                <a:cs typeface="Times New Roman" panose="02020603050405020304" pitchFamily="18" charset="0"/>
              </a:rPr>
              <a:t> bay </a:t>
            </a:r>
            <a:r>
              <a:rPr lang="en-US" sz="2933" i="1" dirty="0" err="1">
                <a:solidFill>
                  <a:prstClr val="black"/>
                </a:solidFill>
                <a:latin typeface="Times New Roman" panose="02020603050405020304" pitchFamily="18" charset="0"/>
                <a:cs typeface="Times New Roman" panose="02020603050405020304" pitchFamily="18" charset="0"/>
              </a:rPr>
              <a:t>lên</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Sông</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núi</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của</a:t>
            </a:r>
            <a:r>
              <a:rPr lang="en-US" sz="2933" i="1" dirty="0">
                <a:solidFill>
                  <a:prstClr val="black"/>
                </a:solidFill>
                <a:latin typeface="Times New Roman" panose="02020603050405020304" pitchFamily="18" charset="0"/>
                <a:cs typeface="Times New Roman" panose="02020603050405020304" pitchFamily="18" charset="0"/>
              </a:rPr>
              <a:t> ta </a:t>
            </a:r>
            <a:r>
              <a:rPr lang="en-US" sz="2933" i="1" dirty="0" err="1">
                <a:solidFill>
                  <a:prstClr val="black"/>
                </a:solidFill>
                <a:latin typeface="Times New Roman" panose="02020603050405020304" pitchFamily="18" charset="0"/>
                <a:cs typeface="Times New Roman" panose="02020603050405020304" pitchFamily="18" charset="0"/>
              </a:rPr>
              <a:t>rồi</a:t>
            </a:r>
            <a:r>
              <a:rPr lang="en-US" sz="2933" i="1" dirty="0">
                <a:solidFill>
                  <a:prstClr val="black"/>
                </a:solidFill>
                <a:latin typeface="Times New Roman" panose="02020603050405020304" pitchFamily="18" charset="0"/>
                <a:cs typeface="Times New Roman" panose="02020603050405020304" pitchFamily="18" charset="0"/>
              </a:rPr>
              <a:t>!</a:t>
            </a:r>
          </a:p>
          <a:p>
            <a:pPr algn="r"/>
            <a:r>
              <a:rPr lang="en-US" sz="2933" dirty="0">
                <a:solidFill>
                  <a:prstClr val="black"/>
                </a:solidFill>
                <a:latin typeface="Times New Roman" panose="02020603050405020304" pitchFamily="18" charset="0"/>
                <a:cs typeface="Times New Roman" panose="02020603050405020304" pitchFamily="18" charset="0"/>
              </a:rPr>
              <a:t>(</a:t>
            </a:r>
            <a:r>
              <a:rPr lang="en-US" sz="2933" dirty="0" err="1">
                <a:solidFill>
                  <a:prstClr val="black"/>
                </a:solidFill>
                <a:latin typeface="Times New Roman" panose="02020603050405020304" pitchFamily="18" charset="0"/>
                <a:cs typeface="Times New Roman" panose="02020603050405020304" pitchFamily="18" charset="0"/>
              </a:rPr>
              <a:t>Tố</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Hữu</a:t>
            </a:r>
            <a:r>
              <a:rPr lang="en-US" sz="2933"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Huế</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tháng</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Tám</a:t>
            </a:r>
            <a:r>
              <a:rPr lang="en-US" sz="2933" i="1" dirty="0">
                <a:solidFill>
                  <a:prstClr val="black"/>
                </a:solidFill>
                <a:latin typeface="Times New Roman" panose="02020603050405020304" pitchFamily="18" charset="0"/>
                <a:cs typeface="Times New Roman" panose="02020603050405020304" pitchFamily="18" charset="0"/>
              </a:rPr>
              <a:t>)</a:t>
            </a:r>
          </a:p>
        </p:txBody>
      </p:sp>
      <p:sp>
        <p:nvSpPr>
          <p:cNvPr id="2" name="AutoShape 2"/>
          <p:cNvSpPr/>
          <p:nvPr/>
        </p:nvSpPr>
        <p:spPr>
          <a:xfrm>
            <a:off x="-558800" y="5410200"/>
            <a:ext cx="8221980" cy="0"/>
          </a:xfrm>
          <a:prstGeom prst="line">
            <a:avLst/>
          </a:prstGeom>
          <a:ln w="47625" cap="flat">
            <a:solidFill>
              <a:srgbClr val="9D6C53"/>
            </a:solidFill>
            <a:prstDash val="solid"/>
            <a:headEnd type="none" w="sm" len="sm"/>
            <a:tailEnd type="none" w="sm" len="sm"/>
          </a:ln>
        </p:spPr>
      </p:sp>
      <p:sp>
        <p:nvSpPr>
          <p:cNvPr id="3" name="AutoShape 3"/>
          <p:cNvSpPr/>
          <p:nvPr/>
        </p:nvSpPr>
        <p:spPr>
          <a:xfrm rot="-5400000">
            <a:off x="-2424896" y="3918754"/>
            <a:ext cx="6234093" cy="0"/>
          </a:xfrm>
          <a:prstGeom prst="line">
            <a:avLst/>
          </a:prstGeom>
          <a:ln w="47625" cap="flat">
            <a:solidFill>
              <a:srgbClr val="9D6C53"/>
            </a:solidFill>
            <a:prstDash val="solid"/>
            <a:headEnd type="none" w="sm" len="sm"/>
            <a:tailEnd type="none" w="sm" len="sm"/>
          </a:ln>
        </p:spPr>
      </p:sp>
      <p:grpSp>
        <p:nvGrpSpPr>
          <p:cNvPr id="26" name="Group 25"/>
          <p:cNvGrpSpPr/>
          <p:nvPr/>
        </p:nvGrpSpPr>
        <p:grpSpPr>
          <a:xfrm>
            <a:off x="127000" y="252433"/>
            <a:ext cx="1130300" cy="1130300"/>
            <a:chOff x="1028700" y="1028700"/>
            <a:chExt cx="1695450" cy="1695450"/>
          </a:xfrm>
        </p:grpSpPr>
        <p:grpSp>
          <p:nvGrpSpPr>
            <p:cNvPr id="11" name="Group 11"/>
            <p:cNvGrpSpPr/>
            <p:nvPr/>
          </p:nvGrpSpPr>
          <p:grpSpPr>
            <a:xfrm>
              <a:off x="1028700" y="1028700"/>
              <a:ext cx="1695450" cy="169545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3" name="TextBox 13"/>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14" name="Group 14"/>
            <p:cNvGrpSpPr/>
            <p:nvPr/>
          </p:nvGrpSpPr>
          <p:grpSpPr>
            <a:xfrm>
              <a:off x="1028700" y="1028700"/>
              <a:ext cx="1695450" cy="169545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6" name="TextBox 16"/>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17" name="Group 17"/>
            <p:cNvGrpSpPr/>
            <p:nvPr/>
          </p:nvGrpSpPr>
          <p:grpSpPr>
            <a:xfrm>
              <a:off x="1285875" y="1285875"/>
              <a:ext cx="1181100" cy="118110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D6C53"/>
              </a:solidFill>
            </p:spPr>
          </p:sp>
          <p:sp>
            <p:nvSpPr>
              <p:cNvPr id="19" name="TextBox 19"/>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20" name="Group 20"/>
            <p:cNvGrpSpPr/>
            <p:nvPr/>
          </p:nvGrpSpPr>
          <p:grpSpPr>
            <a:xfrm>
              <a:off x="1545256" y="1545256"/>
              <a:ext cx="662338" cy="66233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sp>
          <p:sp>
            <p:nvSpPr>
              <p:cNvPr id="22" name="TextBox 22"/>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sp>
        <p:nvSpPr>
          <p:cNvPr id="28" name="Oval 27"/>
          <p:cNvSpPr/>
          <p:nvPr/>
        </p:nvSpPr>
        <p:spPr>
          <a:xfrm>
            <a:off x="1169708" y="1536433"/>
            <a:ext cx="816571" cy="4714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cxnSp>
        <p:nvCxnSpPr>
          <p:cNvPr id="31" name="Straight Arrow Connector 30"/>
          <p:cNvCxnSpPr/>
          <p:nvPr/>
        </p:nvCxnSpPr>
        <p:spPr>
          <a:xfrm>
            <a:off x="8077200" y="1882646"/>
            <a:ext cx="1996603" cy="1"/>
          </a:xfrm>
          <a:prstGeom prst="straightConnector1">
            <a:avLst/>
          </a:prstGeom>
          <a:ln>
            <a:prstDash val="dash"/>
            <a:tailEnd type="triangle"/>
          </a:ln>
        </p:spPr>
        <p:style>
          <a:lnRef idx="1">
            <a:schemeClr val="accent2"/>
          </a:lnRef>
          <a:fillRef idx="0">
            <a:schemeClr val="accent2"/>
          </a:fillRef>
          <a:effectRef idx="0">
            <a:schemeClr val="accent2"/>
          </a:effectRef>
          <a:fontRef idx="minor">
            <a:schemeClr val="tx1"/>
          </a:fontRef>
        </p:style>
      </p:cxnSp>
      <p:sp>
        <p:nvSpPr>
          <p:cNvPr id="32" name="TextBox 31"/>
          <p:cNvSpPr txBox="1"/>
          <p:nvPr/>
        </p:nvSpPr>
        <p:spPr>
          <a:xfrm>
            <a:off x="10319499" y="1626166"/>
            <a:ext cx="1481504" cy="543675"/>
          </a:xfrm>
          <a:prstGeom prst="rect">
            <a:avLst/>
          </a:prstGeom>
          <a:noFill/>
        </p:spPr>
        <p:txBody>
          <a:bodyPr wrap="square" rtlCol="0">
            <a:spAutoFit/>
          </a:bodyPr>
          <a:lstStyle/>
          <a:p>
            <a:pPr algn="just"/>
            <a:r>
              <a:rPr lang="en-US" sz="2933" b="1" dirty="0" err="1">
                <a:solidFill>
                  <a:prstClr val="black"/>
                </a:solidFill>
                <a:latin typeface="Times New Roman" panose="02020603050405020304" pitchFamily="18" charset="0"/>
                <a:cs typeface="Times New Roman" panose="02020603050405020304" pitchFamily="18" charset="0"/>
              </a:rPr>
              <a:t>bây</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giờ</a:t>
            </a:r>
            <a:endParaRPr lang="en-US" sz="2933" b="1" i="1"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p:nvPr/>
        </p:nvSpPr>
        <p:spPr>
          <a:xfrm>
            <a:off x="950516" y="3425680"/>
            <a:ext cx="10682684" cy="1734064"/>
          </a:xfrm>
          <a:prstGeom prst="rect">
            <a:avLst/>
          </a:prstGeom>
        </p:spPr>
        <p:txBody>
          <a:bodyPr wrap="square">
            <a:spAutoFit/>
          </a:bodyPr>
          <a:lstStyle/>
          <a:p>
            <a:pPr algn="just">
              <a:spcAft>
                <a:spcPts val="133"/>
              </a:spcAft>
              <a:buClr>
                <a:srgbClr val="000000"/>
              </a:buClr>
              <a:buSzPts val="1200"/>
              <a:tabLst>
                <a:tab pos="345457" algn="l"/>
              </a:tabLst>
            </a:pPr>
            <a:r>
              <a:rPr lang="en-US" sz="2667"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67"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Tác</a:t>
            </a:r>
            <a:r>
              <a:rPr lang="en-US" sz="2667"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67"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dụng</a:t>
            </a:r>
            <a:r>
              <a:rPr lang="en-US" sz="2667"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2667"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từ địa phương vùng Thừa Thiên Huế. Trong bài thơ có nhan đề </a:t>
            </a:r>
            <a:r>
              <a:rPr lang="vi-VN" sz="2667"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Huế tháng Tám, chừ</a:t>
            </a:r>
            <a:r>
              <a:rPr lang="vi-VN" sz="2667"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là một từ địa phương được Tố Hữu sử dụng rất đắt, làm nổi bật cảm xúc tự hào, vui sướng của con người vùng đất cố đô trong ngày cách mạng thành công.</a:t>
            </a:r>
            <a:endParaRPr lang="en-US" sz="2133"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4479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par>
                                <p:cTn id="13" presetID="16" presetClass="entr" presetSubtype="21"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sp>
        <p:nvSpPr>
          <p:cNvPr id="24" name="TextBox 23"/>
          <p:cNvSpPr txBox="1"/>
          <p:nvPr/>
        </p:nvSpPr>
        <p:spPr>
          <a:xfrm>
            <a:off x="260773" y="1484283"/>
            <a:ext cx="8375227" cy="995016"/>
          </a:xfrm>
          <a:prstGeom prst="rect">
            <a:avLst/>
          </a:prstGeom>
          <a:noFill/>
        </p:spPr>
        <p:txBody>
          <a:bodyPr wrap="square" rtlCol="0">
            <a:spAutoFit/>
          </a:bodyPr>
          <a:lstStyle/>
          <a:p>
            <a:pPr algn="just"/>
            <a:r>
              <a:rPr lang="en-US" sz="2933" dirty="0">
                <a:solidFill>
                  <a:prstClr val="black"/>
                </a:solidFill>
                <a:latin typeface="Times New Roman" panose="02020603050405020304" pitchFamily="18" charset="0"/>
                <a:cs typeface="Times New Roman" panose="02020603050405020304" pitchFamily="18" charset="0"/>
              </a:rPr>
              <a:t>d. </a:t>
            </a:r>
            <a:r>
              <a:rPr lang="vi-VN" sz="2933" dirty="0">
                <a:solidFill>
                  <a:prstClr val="black"/>
                </a:solidFill>
                <a:latin typeface="Times New Roman" panose="02020603050405020304" pitchFamily="18" charset="0"/>
                <a:cs typeface="Times New Roman" panose="02020603050405020304" pitchFamily="18" charset="0"/>
              </a:rPr>
              <a:t>	</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Nói</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như</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cậu</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thì</a:t>
            </a:r>
            <a:r>
              <a:rPr lang="en-US" sz="2933" i="1" dirty="0">
                <a:solidFill>
                  <a:prstClr val="black"/>
                </a:solidFill>
                <a:latin typeface="Times New Roman" panose="02020603050405020304" pitchFamily="18" charset="0"/>
                <a:cs typeface="Times New Roman" panose="02020603050405020304" pitchFamily="18" charset="0"/>
              </a:rPr>
              <a:t>...</a:t>
            </a:r>
            <a:r>
              <a:rPr lang="en-US" sz="2933" i="1" dirty="0" err="1">
                <a:solidFill>
                  <a:prstClr val="black"/>
                </a:solidFill>
                <a:latin typeface="Times New Roman" panose="02020603050405020304" pitchFamily="18" charset="0"/>
                <a:cs typeface="Times New Roman" panose="02020603050405020304" pitchFamily="18" charset="0"/>
              </a:rPr>
              <a:t>còn</a:t>
            </a:r>
            <a:r>
              <a:rPr lang="en-US" sz="2933" i="1" dirty="0">
                <a:solidFill>
                  <a:prstClr val="black"/>
                </a:solidFill>
                <a:latin typeface="Times New Roman" panose="02020603050405020304" pitchFamily="18" charset="0"/>
                <a:cs typeface="Times New Roman" panose="02020603050405020304" pitchFamily="18" charset="0"/>
              </a:rPr>
              <a:t> chi </a:t>
            </a:r>
            <a:r>
              <a:rPr lang="en-US" sz="2933" i="1" dirty="0" err="1">
                <a:solidFill>
                  <a:prstClr val="black"/>
                </a:solidFill>
                <a:latin typeface="Times New Roman" panose="02020603050405020304" pitchFamily="18" charset="0"/>
                <a:cs typeface="Times New Roman" panose="02020603050405020304" pitchFamily="18" charset="0"/>
              </a:rPr>
              <a:t>là</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Huế</a:t>
            </a:r>
            <a:r>
              <a:rPr lang="en-US" sz="2933" i="1" dirty="0">
                <a:solidFill>
                  <a:prstClr val="black"/>
                </a:solidFill>
                <a:latin typeface="Times New Roman" panose="02020603050405020304" pitchFamily="18" charset="0"/>
                <a:cs typeface="Times New Roman" panose="02020603050405020304" pitchFamily="18" charset="0"/>
              </a:rPr>
              <a:t>!</a:t>
            </a:r>
          </a:p>
          <a:p>
            <a:pPr algn="r"/>
            <a:r>
              <a:rPr lang="en-US" sz="2933" dirty="0">
                <a:solidFill>
                  <a:prstClr val="black"/>
                </a:solidFill>
                <a:latin typeface="Times New Roman" panose="02020603050405020304" pitchFamily="18" charset="0"/>
                <a:cs typeface="Times New Roman" panose="02020603050405020304" pitchFamily="18" charset="0"/>
              </a:rPr>
              <a:t>(</a:t>
            </a:r>
            <a:r>
              <a:rPr lang="en-US" sz="2933" dirty="0" err="1">
                <a:solidFill>
                  <a:prstClr val="black"/>
                </a:solidFill>
                <a:latin typeface="Times New Roman" panose="02020603050405020304" pitchFamily="18" charset="0"/>
                <a:cs typeface="Times New Roman" panose="02020603050405020304" pitchFamily="18" charset="0"/>
              </a:rPr>
              <a:t>Hoàng</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Phủ</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Ngọc</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Tường</a:t>
            </a:r>
            <a:r>
              <a:rPr lang="en-US" sz="2933"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Chuyện</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cơm</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hến</a:t>
            </a:r>
            <a:r>
              <a:rPr lang="en-US" sz="2933" i="1" dirty="0">
                <a:solidFill>
                  <a:prstClr val="black"/>
                </a:solidFill>
                <a:latin typeface="Times New Roman" panose="02020603050405020304" pitchFamily="18" charset="0"/>
                <a:cs typeface="Times New Roman" panose="02020603050405020304" pitchFamily="18" charset="0"/>
              </a:rPr>
              <a:t>)</a:t>
            </a:r>
          </a:p>
        </p:txBody>
      </p:sp>
      <p:sp>
        <p:nvSpPr>
          <p:cNvPr id="2" name="AutoShape 2"/>
          <p:cNvSpPr/>
          <p:nvPr/>
        </p:nvSpPr>
        <p:spPr>
          <a:xfrm>
            <a:off x="-90773" y="3022600"/>
            <a:ext cx="8221980" cy="0"/>
          </a:xfrm>
          <a:prstGeom prst="line">
            <a:avLst/>
          </a:prstGeom>
          <a:ln w="47625" cap="flat">
            <a:solidFill>
              <a:srgbClr val="9D6C53"/>
            </a:solidFill>
            <a:prstDash val="solid"/>
            <a:headEnd type="none" w="sm" len="sm"/>
            <a:tailEnd type="none" w="sm" len="sm"/>
          </a:ln>
        </p:spPr>
      </p:sp>
      <p:sp>
        <p:nvSpPr>
          <p:cNvPr id="3" name="AutoShape 3"/>
          <p:cNvSpPr/>
          <p:nvPr/>
        </p:nvSpPr>
        <p:spPr>
          <a:xfrm rot="-5400000">
            <a:off x="-2424896" y="3918754"/>
            <a:ext cx="6234093" cy="0"/>
          </a:xfrm>
          <a:prstGeom prst="line">
            <a:avLst/>
          </a:prstGeom>
          <a:ln w="47625" cap="flat">
            <a:solidFill>
              <a:srgbClr val="9D6C53"/>
            </a:solidFill>
            <a:prstDash val="solid"/>
            <a:headEnd type="none" w="sm" len="sm"/>
            <a:tailEnd type="none" w="sm" len="sm"/>
          </a:ln>
        </p:spPr>
      </p:sp>
      <p:grpSp>
        <p:nvGrpSpPr>
          <p:cNvPr id="26" name="Group 25"/>
          <p:cNvGrpSpPr/>
          <p:nvPr/>
        </p:nvGrpSpPr>
        <p:grpSpPr>
          <a:xfrm>
            <a:off x="127000" y="252433"/>
            <a:ext cx="1130300" cy="1130300"/>
            <a:chOff x="1028700" y="1028700"/>
            <a:chExt cx="1695450" cy="1695450"/>
          </a:xfrm>
        </p:grpSpPr>
        <p:grpSp>
          <p:nvGrpSpPr>
            <p:cNvPr id="11" name="Group 11"/>
            <p:cNvGrpSpPr/>
            <p:nvPr/>
          </p:nvGrpSpPr>
          <p:grpSpPr>
            <a:xfrm>
              <a:off x="1028700" y="1028700"/>
              <a:ext cx="1695450" cy="169545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3" name="TextBox 13"/>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14" name="Group 14"/>
            <p:cNvGrpSpPr/>
            <p:nvPr/>
          </p:nvGrpSpPr>
          <p:grpSpPr>
            <a:xfrm>
              <a:off x="1028700" y="1028700"/>
              <a:ext cx="1695450" cy="169545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6" name="TextBox 16"/>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17" name="Group 17"/>
            <p:cNvGrpSpPr/>
            <p:nvPr/>
          </p:nvGrpSpPr>
          <p:grpSpPr>
            <a:xfrm>
              <a:off x="1285875" y="1285875"/>
              <a:ext cx="1181100" cy="118110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D6C53"/>
              </a:solidFill>
            </p:spPr>
          </p:sp>
          <p:sp>
            <p:nvSpPr>
              <p:cNvPr id="19" name="TextBox 19"/>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20" name="Group 20"/>
            <p:cNvGrpSpPr/>
            <p:nvPr/>
          </p:nvGrpSpPr>
          <p:grpSpPr>
            <a:xfrm>
              <a:off x="1545256" y="1545256"/>
              <a:ext cx="662338" cy="66233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sp>
          <p:sp>
            <p:nvSpPr>
              <p:cNvPr id="22" name="TextBox 22"/>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sp>
        <p:nvSpPr>
          <p:cNvPr id="29" name="Oval 28"/>
          <p:cNvSpPr/>
          <p:nvPr/>
        </p:nvSpPr>
        <p:spPr>
          <a:xfrm>
            <a:off x="4730278" y="1556492"/>
            <a:ext cx="619125" cy="4714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cxnSp>
        <p:nvCxnSpPr>
          <p:cNvPr id="33" name="Straight Arrow Connector 32"/>
          <p:cNvCxnSpPr/>
          <p:nvPr/>
        </p:nvCxnSpPr>
        <p:spPr>
          <a:xfrm>
            <a:off x="6487908" y="1740764"/>
            <a:ext cx="3286597" cy="0"/>
          </a:xfrm>
          <a:prstGeom prst="straightConnector1">
            <a:avLst/>
          </a:prstGeom>
          <a:ln>
            <a:prstDash val="dash"/>
            <a:tailEnd type="triangle"/>
          </a:ln>
        </p:spPr>
        <p:style>
          <a:lnRef idx="1">
            <a:schemeClr val="accent2"/>
          </a:lnRef>
          <a:fillRef idx="0">
            <a:schemeClr val="accent2"/>
          </a:fillRef>
          <a:effectRef idx="0">
            <a:schemeClr val="accent2"/>
          </a:effectRef>
          <a:fontRef idx="minor">
            <a:schemeClr val="tx1"/>
          </a:fontRef>
        </p:style>
      </p:cxnSp>
      <p:sp>
        <p:nvSpPr>
          <p:cNvPr id="34" name="TextBox 33"/>
          <p:cNvSpPr txBox="1"/>
          <p:nvPr/>
        </p:nvSpPr>
        <p:spPr>
          <a:xfrm>
            <a:off x="10124928" y="1484284"/>
            <a:ext cx="1355872" cy="543675"/>
          </a:xfrm>
          <a:prstGeom prst="rect">
            <a:avLst/>
          </a:prstGeom>
          <a:noFill/>
        </p:spPr>
        <p:txBody>
          <a:bodyPr wrap="square" rtlCol="0">
            <a:spAutoFit/>
          </a:bodyPr>
          <a:lstStyle/>
          <a:p>
            <a:pPr algn="just"/>
            <a:r>
              <a:rPr lang="en-US" sz="2933" b="1" dirty="0" err="1">
                <a:solidFill>
                  <a:prstClr val="black"/>
                </a:solidFill>
                <a:latin typeface="Times New Roman" panose="02020603050405020304" pitchFamily="18" charset="0"/>
                <a:cs typeface="Times New Roman" panose="02020603050405020304" pitchFamily="18" charset="0"/>
              </a:rPr>
              <a:t>gì</a:t>
            </a:r>
            <a:r>
              <a:rPr lang="en-US" sz="2933" b="1" dirty="0">
                <a:solidFill>
                  <a:prstClr val="black"/>
                </a:solidFill>
                <a:latin typeface="Times New Roman" panose="02020603050405020304" pitchFamily="18" charset="0"/>
                <a:cs typeface="Times New Roman" panose="02020603050405020304" pitchFamily="18" charset="0"/>
              </a:rPr>
              <a:t>/</a:t>
            </a:r>
            <a:r>
              <a:rPr lang="en-US" sz="2933" b="1" dirty="0" err="1">
                <a:solidFill>
                  <a:prstClr val="black"/>
                </a:solidFill>
                <a:latin typeface="Times New Roman" panose="02020603050405020304" pitchFamily="18" charset="0"/>
                <a:cs typeface="Times New Roman" panose="02020603050405020304" pitchFamily="18" charset="0"/>
              </a:rPr>
              <a:t>đâu</a:t>
            </a:r>
            <a:endParaRPr lang="en-US" sz="2933" b="1" i="1"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p:nvPr/>
        </p:nvSpPr>
        <p:spPr>
          <a:xfrm>
            <a:off x="993043" y="3460985"/>
            <a:ext cx="9792888" cy="1446422"/>
          </a:xfrm>
          <a:prstGeom prst="rect">
            <a:avLst/>
          </a:prstGeom>
        </p:spPr>
        <p:txBody>
          <a:bodyPr wrap="square">
            <a:spAutoFit/>
          </a:bodyPr>
          <a:lstStyle/>
          <a:p>
            <a:pPr algn="just">
              <a:lnSpc>
                <a:spcPct val="150000"/>
              </a:lnSpc>
              <a:spcAft>
                <a:spcPts val="133"/>
              </a:spcAft>
              <a:buClr>
                <a:srgbClr val="000000"/>
              </a:buClr>
              <a:buSzPts val="1200"/>
              <a:tabLst>
                <a:tab pos="351808" algn="l"/>
              </a:tabLst>
            </a:pPr>
            <a:r>
              <a:rPr lang="en-US" sz="2933"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933"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Tác</a:t>
            </a:r>
            <a:r>
              <a:rPr lang="en-US" sz="2933"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933"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dụng</a:t>
            </a:r>
            <a:r>
              <a:rPr lang="en-US" sz="2933"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2933"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 này có âm điệu nhẹ nhàng, mang sắc thái lời ăn tiếng nói của người xứ Huế.</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4207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sp>
        <p:nvSpPr>
          <p:cNvPr id="24" name="TextBox 23"/>
          <p:cNvSpPr txBox="1"/>
          <p:nvPr/>
        </p:nvSpPr>
        <p:spPr>
          <a:xfrm>
            <a:off x="260773" y="1484283"/>
            <a:ext cx="9001214" cy="1446358"/>
          </a:xfrm>
          <a:prstGeom prst="rect">
            <a:avLst/>
          </a:prstGeom>
          <a:noFill/>
        </p:spPr>
        <p:txBody>
          <a:bodyPr wrap="square" rtlCol="0">
            <a:spAutoFit/>
          </a:bodyPr>
          <a:lstStyle/>
          <a:p>
            <a:pPr algn="just"/>
            <a:r>
              <a:rPr lang="en-US" sz="2933" dirty="0">
                <a:latin typeface="Times New Roman" panose="02020603050405020304" pitchFamily="18" charset="0"/>
                <a:cs typeface="Times New Roman" panose="02020603050405020304" pitchFamily="18" charset="0"/>
              </a:rPr>
              <a:t>e.	 </a:t>
            </a:r>
            <a:r>
              <a:rPr lang="en-US" sz="2933" i="1" dirty="0" err="1">
                <a:latin typeface="Times New Roman" panose="02020603050405020304" pitchFamily="18" charset="0"/>
                <a:cs typeface="Times New Roman" panose="02020603050405020304" pitchFamily="18" charset="0"/>
              </a:rPr>
              <a:t>Má</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tánh</a:t>
            </a:r>
            <a:r>
              <a:rPr lang="en-US" sz="2933" i="1" dirty="0">
                <a:latin typeface="Times New Roman" panose="02020603050405020304" pitchFamily="18" charset="0"/>
                <a:cs typeface="Times New Roman" panose="02020603050405020304" pitchFamily="18" charset="0"/>
              </a:rPr>
              <a:t> lo </a:t>
            </a:r>
            <a:r>
              <a:rPr lang="en-US" sz="2933" i="1" dirty="0" err="1">
                <a:latin typeface="Times New Roman" panose="02020603050405020304" pitchFamily="18" charset="0"/>
                <a:cs typeface="Times New Roman" panose="02020603050405020304" pitchFamily="18" charset="0"/>
              </a:rPr>
              <a:t>xa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Chứ</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gió</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chướng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vào</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mùa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thì</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lúa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cũng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vừa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chín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tới</a:t>
            </a:r>
            <a:r>
              <a:rPr lang="en-US" sz="2933" i="1" dirty="0">
                <a:latin typeface="Times New Roman" panose="02020603050405020304" pitchFamily="18" charset="0"/>
                <a:cs typeface="Times New Roman" panose="02020603050405020304" pitchFamily="18" charset="0"/>
              </a:rPr>
              <a:t>, hi </a:t>
            </a:r>
            <a:r>
              <a:rPr lang="en-US" sz="2933" i="1" dirty="0" err="1">
                <a:latin typeface="Times New Roman" panose="02020603050405020304" pitchFamily="18" charset="0"/>
                <a:cs typeface="Times New Roman" panose="02020603050405020304" pitchFamily="18" charset="0"/>
              </a:rPr>
              <a:t>vọng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rực</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lên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theo</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màu</a:t>
            </a:r>
            <a:r>
              <a:rPr lang="en-US" sz="2933" i="1" dirty="0">
                <a:latin typeface="Times New Roman" panose="02020603050405020304" pitchFamily="18" charset="0"/>
                <a:cs typeface="Times New Roman" panose="02020603050405020304" pitchFamily="18" charset="0"/>
              </a:rPr>
              <a:t> </a:t>
            </a:r>
            <a:r>
              <a:rPr lang="en-US" sz="2933" i="1" dirty="0" err="1" smtClean="0">
                <a:latin typeface="Times New Roman" panose="02020603050405020304" pitchFamily="18" charset="0"/>
                <a:cs typeface="Times New Roman" panose="02020603050405020304" pitchFamily="18" charset="0"/>
              </a:rPr>
              <a:t>lúa</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Nguyễn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Ngọc</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Tư</a:t>
            </a:r>
            <a:r>
              <a:rPr lang="en-US" sz="2933"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Trở</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gió</a:t>
            </a:r>
            <a:r>
              <a:rPr lang="en-US" sz="2933" i="1" dirty="0">
                <a:latin typeface="Times New Roman" panose="02020603050405020304" pitchFamily="18" charset="0"/>
                <a:cs typeface="Times New Roman" panose="02020603050405020304" pitchFamily="18" charset="0"/>
              </a:rPr>
              <a:t>)</a:t>
            </a:r>
            <a:endParaRPr lang="en-US" sz="2933" dirty="0">
              <a:latin typeface="Times New Roman" panose="02020603050405020304" pitchFamily="18" charset="0"/>
              <a:cs typeface="Times New Roman" panose="02020603050405020304" pitchFamily="18" charset="0"/>
            </a:endParaRPr>
          </a:p>
        </p:txBody>
      </p:sp>
      <p:sp>
        <p:nvSpPr>
          <p:cNvPr id="2" name="AutoShape 2"/>
          <p:cNvSpPr/>
          <p:nvPr/>
        </p:nvSpPr>
        <p:spPr>
          <a:xfrm>
            <a:off x="-139503" y="3429000"/>
            <a:ext cx="8221980" cy="0"/>
          </a:xfrm>
          <a:prstGeom prst="line">
            <a:avLst/>
          </a:prstGeom>
          <a:ln w="47625" cap="flat">
            <a:solidFill>
              <a:srgbClr val="9D6C53"/>
            </a:solidFill>
            <a:prstDash val="solid"/>
            <a:headEnd type="none" w="sm" len="sm"/>
            <a:tailEnd type="none" w="sm" len="sm"/>
          </a:ln>
        </p:spPr>
      </p:sp>
      <p:sp>
        <p:nvSpPr>
          <p:cNvPr id="3" name="AutoShape 3"/>
          <p:cNvSpPr/>
          <p:nvPr/>
        </p:nvSpPr>
        <p:spPr>
          <a:xfrm rot="-5400000">
            <a:off x="-2424896" y="3918754"/>
            <a:ext cx="6234093" cy="0"/>
          </a:xfrm>
          <a:prstGeom prst="line">
            <a:avLst/>
          </a:prstGeom>
          <a:ln w="47625" cap="flat">
            <a:solidFill>
              <a:srgbClr val="9D6C53"/>
            </a:solidFill>
            <a:prstDash val="solid"/>
            <a:headEnd type="none" w="sm" len="sm"/>
            <a:tailEnd type="none" w="sm" len="sm"/>
          </a:ln>
        </p:spPr>
      </p:sp>
      <p:grpSp>
        <p:nvGrpSpPr>
          <p:cNvPr id="26" name="Group 25"/>
          <p:cNvGrpSpPr/>
          <p:nvPr/>
        </p:nvGrpSpPr>
        <p:grpSpPr>
          <a:xfrm>
            <a:off x="127000" y="252433"/>
            <a:ext cx="1130300" cy="1130300"/>
            <a:chOff x="1028700" y="1028700"/>
            <a:chExt cx="1695450" cy="1695450"/>
          </a:xfrm>
        </p:grpSpPr>
        <p:grpSp>
          <p:nvGrpSpPr>
            <p:cNvPr id="11" name="Group 11"/>
            <p:cNvGrpSpPr/>
            <p:nvPr/>
          </p:nvGrpSpPr>
          <p:grpSpPr>
            <a:xfrm>
              <a:off x="1028700" y="1028700"/>
              <a:ext cx="1695450" cy="169545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3" name="TextBox 13"/>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nvGrpSpPr>
            <p:cNvPr id="14" name="Group 14"/>
            <p:cNvGrpSpPr/>
            <p:nvPr/>
          </p:nvGrpSpPr>
          <p:grpSpPr>
            <a:xfrm>
              <a:off x="1028700" y="1028700"/>
              <a:ext cx="1695450" cy="169545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6" name="TextBox 16"/>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nvGrpSpPr>
            <p:cNvPr id="17" name="Group 17"/>
            <p:cNvGrpSpPr/>
            <p:nvPr/>
          </p:nvGrpSpPr>
          <p:grpSpPr>
            <a:xfrm>
              <a:off x="1285875" y="1285875"/>
              <a:ext cx="1181100" cy="118110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D6C53"/>
              </a:solidFill>
            </p:spPr>
          </p:sp>
          <p:sp>
            <p:nvSpPr>
              <p:cNvPr id="19" name="TextBox 19"/>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nvGrpSpPr>
            <p:cNvPr id="20" name="Group 20"/>
            <p:cNvGrpSpPr/>
            <p:nvPr/>
          </p:nvGrpSpPr>
          <p:grpSpPr>
            <a:xfrm>
              <a:off x="1545256" y="1545256"/>
              <a:ext cx="662338" cy="66233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sp>
          <p:sp>
            <p:nvSpPr>
              <p:cNvPr id="22" name="TextBox 22"/>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sp>
        <p:nvSpPr>
          <p:cNvPr id="30" name="Oval 29"/>
          <p:cNvSpPr/>
          <p:nvPr/>
        </p:nvSpPr>
        <p:spPr>
          <a:xfrm>
            <a:off x="2016920" y="1519123"/>
            <a:ext cx="906461" cy="4714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 name="Oval 34"/>
          <p:cNvSpPr/>
          <p:nvPr/>
        </p:nvSpPr>
        <p:spPr>
          <a:xfrm>
            <a:off x="1162626" y="1523895"/>
            <a:ext cx="793929" cy="4714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36" name="Straight Arrow Connector 35"/>
          <p:cNvCxnSpPr/>
          <p:nvPr/>
        </p:nvCxnSpPr>
        <p:spPr>
          <a:xfrm>
            <a:off x="8876128" y="1759695"/>
            <a:ext cx="1285403" cy="0"/>
          </a:xfrm>
          <a:prstGeom prst="straightConnector1">
            <a:avLst/>
          </a:prstGeom>
          <a:ln>
            <a:prstDash val="dash"/>
            <a:tailEnd type="triangle"/>
          </a:ln>
        </p:spPr>
        <p:style>
          <a:lnRef idx="1">
            <a:schemeClr val="accent2"/>
          </a:lnRef>
          <a:fillRef idx="0">
            <a:schemeClr val="accent2"/>
          </a:fillRef>
          <a:effectRef idx="0">
            <a:schemeClr val="accent2"/>
          </a:effectRef>
          <a:fontRef idx="minor">
            <a:schemeClr val="tx1"/>
          </a:fontRef>
        </p:style>
      </p:cxnSp>
      <p:sp>
        <p:nvSpPr>
          <p:cNvPr id="37" name="TextBox 36"/>
          <p:cNvSpPr txBox="1"/>
          <p:nvPr/>
        </p:nvSpPr>
        <p:spPr>
          <a:xfrm>
            <a:off x="10414000" y="2115296"/>
            <a:ext cx="965200" cy="543675"/>
          </a:xfrm>
          <a:prstGeom prst="rect">
            <a:avLst/>
          </a:prstGeom>
          <a:noFill/>
        </p:spPr>
        <p:txBody>
          <a:bodyPr wrap="square" rtlCol="0">
            <a:spAutoFit/>
          </a:bodyPr>
          <a:lstStyle/>
          <a:p>
            <a:pPr algn="just"/>
            <a:r>
              <a:rPr lang="en-US" sz="2933" b="1" dirty="0" err="1">
                <a:latin typeface="Times New Roman" panose="02020603050405020304" pitchFamily="18" charset="0"/>
                <a:cs typeface="Times New Roman" panose="02020603050405020304" pitchFamily="18" charset="0"/>
              </a:rPr>
              <a:t>tính</a:t>
            </a:r>
            <a:endParaRPr lang="en-US" sz="2933" b="1" i="1"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10407227" y="1482590"/>
            <a:ext cx="965200" cy="543675"/>
          </a:xfrm>
          <a:prstGeom prst="rect">
            <a:avLst/>
          </a:prstGeom>
          <a:noFill/>
        </p:spPr>
        <p:txBody>
          <a:bodyPr wrap="square" rtlCol="0">
            <a:spAutoFit/>
          </a:bodyPr>
          <a:lstStyle/>
          <a:p>
            <a:pPr algn="just"/>
            <a:r>
              <a:rPr lang="en-US" sz="2933" b="1" dirty="0" err="1">
                <a:latin typeface="Times New Roman" panose="02020603050405020304" pitchFamily="18" charset="0"/>
                <a:cs typeface="Times New Roman" panose="02020603050405020304" pitchFamily="18" charset="0"/>
              </a:rPr>
              <a:t>mẹ</a:t>
            </a:r>
            <a:endParaRPr lang="en-US" sz="2933" b="1" i="1" dirty="0">
              <a:latin typeface="Times New Roman" panose="02020603050405020304" pitchFamily="18" charset="0"/>
              <a:cs typeface="Times New Roman" panose="02020603050405020304" pitchFamily="18" charset="0"/>
            </a:endParaRPr>
          </a:p>
        </p:txBody>
      </p:sp>
      <p:sp>
        <p:nvSpPr>
          <p:cNvPr id="4" name="Rectangle 3"/>
          <p:cNvSpPr/>
          <p:nvPr/>
        </p:nvSpPr>
        <p:spPr>
          <a:xfrm>
            <a:off x="1123529" y="3731053"/>
            <a:ext cx="10052471" cy="1734064"/>
          </a:xfrm>
          <a:prstGeom prst="rect">
            <a:avLst/>
          </a:prstGeom>
        </p:spPr>
        <p:txBody>
          <a:bodyPr wrap="square">
            <a:spAutoFit/>
          </a:bodyPr>
          <a:lstStyle/>
          <a:p>
            <a:pPr algn="just">
              <a:spcAft>
                <a:spcPts val="133"/>
              </a:spcAft>
              <a:buClr>
                <a:srgbClr val="000000"/>
              </a:buClr>
              <a:buSzPts val="1200"/>
              <a:tabLst>
                <a:tab pos="347574" algn="l"/>
              </a:tabLst>
            </a:pPr>
            <a:r>
              <a:rPr lang="en-US" sz="2667"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67"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Tác</a:t>
            </a:r>
            <a:r>
              <a:rPr lang="en-US" sz="2667"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67"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dụng</a:t>
            </a:r>
            <a:r>
              <a:rPr lang="en-US" sz="2667"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2667"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về cuộc sống, sinh hoạt của người dân Nam Bộ, trong trường hợp cụ thể này, chỉ có dùng từ địa phương, tác giả mới phản ánh đời sống một cách chân thực, thể hiện được bản sắc của một vùng đất.</a:t>
            </a:r>
            <a:endParaRPr lang="en-US" sz="2133"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7700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arn(inVertical)">
                                      <p:cBhvr>
                                        <p:cTn id="17" dur="500"/>
                                        <p:tgtEl>
                                          <p:spTgt spid="3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arn(inVertical)">
                                      <p:cBhvr>
                                        <p:cTn id="20" dur="500"/>
                                        <p:tgtEl>
                                          <p:spTgt spid="3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5" grpId="0" animBg="1"/>
      <p:bldP spid="37" grpId="0"/>
      <p:bldP spid="38"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sp>
        <p:nvSpPr>
          <p:cNvPr id="2" name="TextBox 1"/>
          <p:cNvSpPr txBox="1"/>
          <p:nvPr/>
        </p:nvSpPr>
        <p:spPr>
          <a:xfrm>
            <a:off x="484554" y="330201"/>
            <a:ext cx="10225356" cy="995016"/>
          </a:xfrm>
          <a:prstGeom prst="rect">
            <a:avLst/>
          </a:prstGeom>
          <a:noFill/>
        </p:spPr>
        <p:txBody>
          <a:bodyPr wrap="square" rtlCol="0">
            <a:spAutoFit/>
          </a:bodyPr>
          <a:lstStyle/>
          <a:p>
            <a:pPr algn="just"/>
            <a:r>
              <a:rPr lang="en-US" sz="2933" b="1" dirty="0" err="1">
                <a:latin typeface="Times New Roman" panose="02020603050405020304" pitchFamily="18" charset="0"/>
                <a:cs typeface="Times New Roman" panose="02020603050405020304" pitchFamily="18" charset="0"/>
              </a:rPr>
              <a:t>Bài</a:t>
            </a:r>
            <a:r>
              <a:rPr lang="en-US" sz="2933" b="1" dirty="0">
                <a:latin typeface="Times New Roman" panose="02020603050405020304" pitchFamily="18" charset="0"/>
                <a:cs typeface="Times New Roman" panose="02020603050405020304" pitchFamily="18" charset="0"/>
              </a:rPr>
              <a:t> 2: </a:t>
            </a:r>
            <a:r>
              <a:rPr lang="en-US" sz="2933" b="1" dirty="0" err="1">
                <a:latin typeface="Times New Roman" panose="02020603050405020304" pitchFamily="18" charset="0"/>
                <a:cs typeface="Times New Roman" panose="02020603050405020304" pitchFamily="18" charset="0"/>
              </a:rPr>
              <a:t>Nhận</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xét</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việc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sử</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dụng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từ</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ngữ</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địa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phương</a:t>
            </a:r>
            <a:r>
              <a:rPr lang="en-US" sz="2933" b="1" dirty="0">
                <a:latin typeface="Times New Roman" panose="02020603050405020304" pitchFamily="18" charset="0"/>
                <a:cs typeface="Times New Roman" panose="02020603050405020304" pitchFamily="18" charset="0"/>
              </a:rPr>
              <a:t> (in </a:t>
            </a:r>
            <a:r>
              <a:rPr lang="en-US" sz="2933" b="1" dirty="0" err="1">
                <a:latin typeface="Times New Roman" panose="02020603050405020304" pitchFamily="18" charset="0"/>
                <a:cs typeface="Times New Roman" panose="02020603050405020304" pitchFamily="18" charset="0"/>
              </a:rPr>
              <a:t>đậm</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trong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các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trường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hợp</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sau</a:t>
            </a:r>
            <a:r>
              <a:rPr lang="en-US" sz="2933" b="1"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482861" y="1529530"/>
            <a:ext cx="10947139" cy="4605748"/>
          </a:xfrm>
          <a:prstGeom prst="rect">
            <a:avLst/>
          </a:prstGeom>
          <a:noFill/>
        </p:spPr>
        <p:txBody>
          <a:bodyPr wrap="square" rtlCol="0">
            <a:spAutoFit/>
          </a:bodyPr>
          <a:lstStyle/>
          <a:p>
            <a:pPr algn="just"/>
            <a:r>
              <a:rPr lang="en-US" sz="2933" dirty="0">
                <a:latin typeface="Times New Roman" panose="02020603050405020304" pitchFamily="18" charset="0"/>
                <a:cs typeface="Times New Roman" panose="02020603050405020304" pitchFamily="18" charset="0"/>
              </a:rPr>
              <a:t>a. </a:t>
            </a:r>
            <a:r>
              <a:rPr lang="en-US" sz="2933" i="1" dirty="0" err="1">
                <a:latin typeface="Times New Roman" panose="02020603050405020304" pitchFamily="18" charset="0"/>
                <a:cs typeface="Times New Roman" panose="02020603050405020304" pitchFamily="18" charset="0"/>
              </a:rPr>
              <a:t>Năm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học</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này</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cả</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lớp</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đặt</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chỉ</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tiêu</a:t>
            </a:r>
            <a:r>
              <a:rPr lang="en-US" sz="2933" i="1" dirty="0">
                <a:latin typeface="Times New Roman" panose="02020603050405020304" pitchFamily="18" charset="0"/>
                <a:cs typeface="Times New Roman" panose="02020603050405020304" pitchFamily="18" charset="0"/>
              </a:rPr>
              <a:t> </a:t>
            </a:r>
            <a:r>
              <a:rPr lang="en-US" sz="2933" b="1" i="1" dirty="0" err="1">
                <a:latin typeface="Times New Roman" panose="02020603050405020304" pitchFamily="18" charset="0"/>
                <a:cs typeface="Times New Roman" panose="02020603050405020304" pitchFamily="18" charset="0"/>
              </a:rPr>
              <a:t>giồng</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và</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chăm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sóc</a:t>
            </a:r>
            <a:r>
              <a:rPr lang="en-US" sz="2933" i="1" dirty="0">
                <a:latin typeface="Times New Roman" panose="02020603050405020304" pitchFamily="18" charset="0"/>
                <a:cs typeface="Times New Roman" panose="02020603050405020304" pitchFamily="18" charset="0"/>
              </a:rPr>
              <a:t> 20 </a:t>
            </a:r>
            <a:r>
              <a:rPr lang="en-US" sz="2933" i="1" dirty="0" err="1">
                <a:latin typeface="Times New Roman" panose="02020603050405020304" pitchFamily="18" charset="0"/>
                <a:cs typeface="Times New Roman" panose="02020603050405020304" pitchFamily="18" charset="0"/>
              </a:rPr>
              <a:t>cây</a:t>
            </a:r>
            <a:r>
              <a:rPr lang="en-US" sz="2933" i="1" dirty="0">
                <a:latin typeface="Times New Roman" panose="02020603050405020304" pitchFamily="18" charset="0"/>
                <a:cs typeface="Times New Roman" panose="02020603050405020304" pitchFamily="18" charset="0"/>
              </a:rPr>
              <a:t> ở </a:t>
            </a:r>
            <a:r>
              <a:rPr lang="en-US" sz="2933" i="1" dirty="0" err="1">
                <a:latin typeface="Times New Roman" panose="02020603050405020304" pitchFamily="18" charset="0"/>
                <a:cs typeface="Times New Roman" panose="02020603050405020304" pitchFamily="18" charset="0"/>
              </a:rPr>
              <a:t>nghĩa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trang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liệt</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sĩ</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của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xã</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Trích</a:t>
            </a:r>
            <a:r>
              <a:rPr lang="en-US" sz="2933"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Biên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bản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họp</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lớp</a:t>
            </a:r>
            <a:r>
              <a:rPr lang="en-US" sz="2933" i="1" dirty="0">
                <a:latin typeface="Times New Roman" panose="02020603050405020304" pitchFamily="18" charset="0"/>
                <a:cs typeface="Times New Roman" panose="02020603050405020304" pitchFamily="18" charset="0"/>
              </a:rPr>
              <a:t>)</a:t>
            </a:r>
          </a:p>
          <a:p>
            <a:pPr algn="just"/>
            <a:r>
              <a:rPr lang="en-US" sz="2933" dirty="0">
                <a:latin typeface="Times New Roman" panose="02020603050405020304" pitchFamily="18" charset="0"/>
                <a:cs typeface="Times New Roman" panose="02020603050405020304" pitchFamily="18" charset="0"/>
              </a:rPr>
              <a:t>b. </a:t>
            </a:r>
            <a:r>
              <a:rPr lang="en-US" sz="2933" i="1" dirty="0">
                <a:latin typeface="Times New Roman" panose="02020603050405020304" pitchFamily="18" charset="0"/>
                <a:cs typeface="Times New Roman" panose="02020603050405020304" pitchFamily="18" charset="0"/>
              </a:rPr>
              <a:t>Con </a:t>
            </a:r>
            <a:r>
              <a:rPr lang="en-US" sz="2933" i="1" dirty="0" err="1">
                <a:latin typeface="Times New Roman" panose="02020603050405020304" pitchFamily="18" charset="0"/>
                <a:cs typeface="Times New Roman" panose="02020603050405020304" pitchFamily="18" charset="0"/>
              </a:rPr>
              <a:t>xem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mới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có</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hai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hôm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mà</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hạt</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đậu</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nó</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đã</a:t>
            </a:r>
            <a:r>
              <a:rPr lang="en-US" sz="2933" i="1" dirty="0">
                <a:latin typeface="Times New Roman" panose="02020603050405020304" pitchFamily="18" charset="0"/>
                <a:cs typeface="Times New Roman" panose="02020603050405020304" pitchFamily="18" charset="0"/>
              </a:rPr>
              <a:t> </a:t>
            </a:r>
            <a:r>
              <a:rPr lang="en-US" sz="2933" b="1" i="1" dirty="0" err="1">
                <a:latin typeface="Times New Roman" panose="02020603050405020304" pitchFamily="18" charset="0"/>
                <a:cs typeface="Times New Roman" panose="02020603050405020304" pitchFamily="18" charset="0"/>
              </a:rPr>
              <a:t>nhớn</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thế</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đấy</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Nếu</a:t>
            </a:r>
            <a:r>
              <a:rPr lang="en-US" sz="2933" i="1" dirty="0">
                <a:latin typeface="Times New Roman" panose="02020603050405020304" pitchFamily="18" charset="0"/>
                <a:cs typeface="Times New Roman" panose="02020603050405020304" pitchFamily="18" charset="0"/>
              </a:rPr>
              <a:t> con </a:t>
            </a:r>
            <a:r>
              <a:rPr lang="en-US" sz="2933" b="1" i="1" dirty="0" err="1">
                <a:latin typeface="Times New Roman" panose="02020603050405020304" pitchFamily="18" charset="0"/>
                <a:cs typeface="Times New Roman" panose="02020603050405020304" pitchFamily="18" charset="0"/>
              </a:rPr>
              <a:t>giồng</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nó</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ra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vườn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chăm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bón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cẩn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thận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nó</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sẽ</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ra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hoa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ra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quả</a:t>
            </a:r>
            <a:r>
              <a:rPr lang="en-US" sz="2933"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Vũ</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Tú</a:t>
            </a:r>
            <a:r>
              <a:rPr lang="en-US" sz="2933" dirty="0">
                <a:latin typeface="Times New Roman" panose="02020603050405020304" pitchFamily="18" charset="0"/>
                <a:cs typeface="Times New Roman" panose="02020603050405020304" pitchFamily="18" charset="0"/>
              </a:rPr>
              <a:t> Nam, </a:t>
            </a:r>
            <a:r>
              <a:rPr lang="en-US" sz="2933" i="1" dirty="0" err="1">
                <a:latin typeface="Times New Roman" panose="02020603050405020304" pitchFamily="18" charset="0"/>
                <a:cs typeface="Times New Roman" panose="02020603050405020304" pitchFamily="18" charset="0"/>
              </a:rPr>
              <a:t>Những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truyện</a:t>
            </a:r>
            <a:r>
              <a:rPr lang="en-US" sz="2933" i="1" dirty="0">
                <a:latin typeface="Times New Roman" panose="02020603050405020304" pitchFamily="18" charset="0"/>
                <a:cs typeface="Times New Roman" panose="02020603050405020304" pitchFamily="18" charset="0"/>
              </a:rPr>
              <a:t> hay </a:t>
            </a:r>
            <a:r>
              <a:rPr lang="en-US" sz="2933" i="1" dirty="0" err="1">
                <a:latin typeface="Times New Roman" panose="02020603050405020304" pitchFamily="18" charset="0"/>
                <a:cs typeface="Times New Roman" panose="02020603050405020304" pitchFamily="18" charset="0"/>
              </a:rPr>
              <a:t>viết</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cho</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thiếu</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nhi</a:t>
            </a:r>
            <a:r>
              <a:rPr lang="en-US" sz="2933" i="1" dirty="0">
                <a:latin typeface="Times New Roman" panose="02020603050405020304" pitchFamily="18" charset="0"/>
                <a:cs typeface="Times New Roman" panose="02020603050405020304" pitchFamily="18" charset="0"/>
              </a:rPr>
              <a:t>)</a:t>
            </a:r>
          </a:p>
          <a:p>
            <a:pPr algn="just"/>
            <a:r>
              <a:rPr lang="en-US" sz="2933" dirty="0">
                <a:latin typeface="Times New Roman" panose="02020603050405020304" pitchFamily="18" charset="0"/>
                <a:cs typeface="Times New Roman" panose="02020603050405020304" pitchFamily="18" charset="0"/>
              </a:rPr>
              <a:t>c. </a:t>
            </a:r>
            <a:r>
              <a:rPr lang="en-US" sz="2933" i="1" dirty="0" err="1">
                <a:latin typeface="Times New Roman" panose="02020603050405020304" pitchFamily="18" charset="0"/>
                <a:cs typeface="Times New Roman" panose="02020603050405020304" pitchFamily="18" charset="0"/>
              </a:rPr>
              <a:t>Lần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đầu</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tiên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tôi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theo</a:t>
            </a:r>
            <a:r>
              <a:rPr lang="en-US" sz="2933" i="1" dirty="0">
                <a:latin typeface="Times New Roman" panose="02020603050405020304" pitchFamily="18" charset="0"/>
                <a:cs typeface="Times New Roman" panose="02020603050405020304" pitchFamily="18" charset="0"/>
              </a:rPr>
              <a:t> </a:t>
            </a:r>
            <a:r>
              <a:rPr lang="en-US" sz="2933" b="1" i="1" dirty="0" err="1">
                <a:latin typeface="Times New Roman" panose="02020603050405020304" pitchFamily="18" charset="0"/>
                <a:cs typeface="Times New Roman" panose="02020603050405020304" pitchFamily="18" charset="0"/>
              </a:rPr>
              <a:t>tía</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nuôi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tôi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và</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thằng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Cò</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đi</a:t>
            </a:r>
            <a:r>
              <a:rPr lang="en-US" sz="2933" i="1" dirty="0">
                <a:latin typeface="Times New Roman" panose="02020603050405020304" pitchFamily="18" charset="0"/>
                <a:cs typeface="Times New Roman" panose="02020603050405020304" pitchFamily="18" charset="0"/>
              </a:rPr>
              <a:t> </a:t>
            </a:r>
            <a:r>
              <a:rPr lang="en-US" sz="2933" b="1" i="1" dirty="0">
                <a:latin typeface="Times New Roman" panose="02020603050405020304" pitchFamily="18" charset="0"/>
                <a:cs typeface="Times New Roman" panose="02020603050405020304" pitchFamily="18" charset="0"/>
              </a:rPr>
              <a:t>“</a:t>
            </a:r>
            <a:r>
              <a:rPr lang="en-US" sz="2933" b="1" i="1" dirty="0" err="1">
                <a:latin typeface="Times New Roman" panose="02020603050405020304" pitchFamily="18" charset="0"/>
                <a:cs typeface="Times New Roman" panose="02020603050405020304" pitchFamily="18" charset="0"/>
              </a:rPr>
              <a:t>ăn</a:t>
            </a:r>
            <a:r>
              <a:rPr lang="en-US" sz="2933" b="1" i="1" dirty="0">
                <a:latin typeface="Times New Roman" panose="02020603050405020304" pitchFamily="18" charset="0"/>
                <a:cs typeface="Times New Roman" panose="02020603050405020304" pitchFamily="18" charset="0"/>
              </a:rPr>
              <a:t> </a:t>
            </a:r>
            <a:r>
              <a:rPr lang="en-US" sz="2933" b="1" i="1" dirty="0" err="1">
                <a:latin typeface="Times New Roman" panose="02020603050405020304" pitchFamily="18" charset="0"/>
                <a:cs typeface="Times New Roman" panose="02020603050405020304" pitchFamily="18" charset="0"/>
              </a:rPr>
              <a:t>ong</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đây</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Đoàn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Giỏi</a:t>
            </a:r>
            <a:r>
              <a:rPr lang="en-US" sz="2933"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Đất</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rừng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phương</a:t>
            </a:r>
            <a:r>
              <a:rPr lang="en-US" sz="2933" i="1" dirty="0">
                <a:latin typeface="Times New Roman" panose="02020603050405020304" pitchFamily="18" charset="0"/>
                <a:cs typeface="Times New Roman" panose="02020603050405020304" pitchFamily="18" charset="0"/>
              </a:rPr>
              <a:t> Nam)</a:t>
            </a:r>
          </a:p>
          <a:p>
            <a:pPr algn="just"/>
            <a:r>
              <a:rPr lang="en-US" sz="2933" dirty="0">
                <a:latin typeface="Times New Roman" panose="02020603050405020304" pitchFamily="18" charset="0"/>
                <a:cs typeface="Times New Roman" panose="02020603050405020304" pitchFamily="18" charset="0"/>
              </a:rPr>
              <a:t>d. </a:t>
            </a:r>
            <a:r>
              <a:rPr lang="en-US" sz="2933" b="1" i="1" dirty="0" err="1">
                <a:latin typeface="Times New Roman" panose="02020603050405020304" pitchFamily="18" charset="0"/>
                <a:cs typeface="Times New Roman" panose="02020603050405020304" pitchFamily="18" charset="0"/>
              </a:rPr>
              <a:t>Tui</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xin</a:t>
            </a:r>
            <a:r>
              <a:rPr lang="en-US" sz="2933" i="1" dirty="0">
                <a:latin typeface="Times New Roman" panose="02020603050405020304" pitchFamily="18" charset="0"/>
                <a:cs typeface="Times New Roman" panose="02020603050405020304" pitchFamily="18" charset="0"/>
              </a:rPr>
              <a:t> cam </a:t>
            </a:r>
            <a:r>
              <a:rPr lang="en-US" sz="2933" i="1" dirty="0" err="1">
                <a:latin typeface="Times New Roman" panose="02020603050405020304" pitchFamily="18" charset="0"/>
                <a:cs typeface="Times New Roman" panose="02020603050405020304" pitchFamily="18" charset="0"/>
              </a:rPr>
              <a:t>đoan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những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nội</a:t>
            </a:r>
            <a:r>
              <a:rPr lang="en-US" sz="2933" i="1" dirty="0">
                <a:latin typeface="Times New Roman" panose="02020603050405020304" pitchFamily="18" charset="0"/>
                <a:cs typeface="Times New Roman" panose="02020603050405020304" pitchFamily="18" charset="0"/>
              </a:rPr>
              <a:t> dung </a:t>
            </a:r>
            <a:r>
              <a:rPr lang="en-US" sz="2933" i="1" dirty="0" err="1">
                <a:latin typeface="Times New Roman" panose="02020603050405020304" pitchFamily="18" charset="0"/>
                <a:cs typeface="Times New Roman" panose="02020603050405020304" pitchFamily="18" charset="0"/>
              </a:rPr>
              <a:t>trình</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bày</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trên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đây</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là</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đúng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sự</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thật</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Trích</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một</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bản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tường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trình</a:t>
            </a:r>
            <a:r>
              <a:rPr lang="en-US" sz="2933" dirty="0">
                <a:latin typeface="Times New Roman" panose="02020603050405020304" pitchFamily="18" charset="0"/>
                <a:cs typeface="Times New Roman" panose="02020603050405020304" pitchFamily="18" charset="0"/>
              </a:rPr>
              <a:t>)</a:t>
            </a:r>
          </a:p>
        </p:txBody>
      </p:sp>
      <p:grpSp>
        <p:nvGrpSpPr>
          <p:cNvPr id="7" name="Group 2"/>
          <p:cNvGrpSpPr>
            <a:grpSpLocks noChangeAspect="1"/>
          </p:cNvGrpSpPr>
          <p:nvPr/>
        </p:nvGrpSpPr>
        <p:grpSpPr>
          <a:xfrm>
            <a:off x="10709910" y="-966669"/>
            <a:ext cx="2557780" cy="2557780"/>
            <a:chOff x="0" y="0"/>
            <a:chExt cx="2787650" cy="2787650"/>
          </a:xfrm>
        </p:grpSpPr>
        <p:sp>
          <p:nvSpPr>
            <p:cNvPr id="8"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FD8CA"/>
            </a:solidFill>
          </p:spPr>
        </p:sp>
      </p:grpSp>
    </p:spTree>
    <p:extLst>
      <p:ext uri="{BB962C8B-B14F-4D97-AF65-F5344CB8AC3E}">
        <p14:creationId xmlns:p14="http://schemas.microsoft.com/office/powerpoint/2010/main" val="3929525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02688DE7-671F-4B35-82E6-5C908B5073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9854" y="594007"/>
            <a:ext cx="9283699" cy="5512478"/>
          </a:xfrm>
          <a:prstGeom prst="rect">
            <a:avLst/>
          </a:prstGeom>
        </p:spPr>
      </p:pic>
      <p:sp>
        <p:nvSpPr>
          <p:cNvPr id="10" name="矩形 9">
            <a:extLst>
              <a:ext uri="{FF2B5EF4-FFF2-40B4-BE49-F238E27FC236}">
                <a16:creationId xmlns:a16="http://schemas.microsoft.com/office/drawing/2014/main" id="{0DC491E8-6F21-49C7-97A5-27AAB6C9EBB0}"/>
              </a:ext>
            </a:extLst>
          </p:cNvPr>
          <p:cNvSpPr/>
          <p:nvPr/>
        </p:nvSpPr>
        <p:spPr>
          <a:xfrm>
            <a:off x="2316481" y="1773535"/>
            <a:ext cx="1545616" cy="2646878"/>
          </a:xfrm>
          <a:prstGeom prst="rect">
            <a:avLst/>
          </a:prstGeom>
        </p:spPr>
        <p:txBody>
          <a:bodyPr wrap="none">
            <a:spAutoFit/>
          </a:bodyPr>
          <a:lstStyle/>
          <a:p>
            <a:r>
              <a:rPr lang="en-SG" altLang="zh-CN" sz="166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a:t>
            </a:r>
            <a:endParaRPr lang="zh-CN" altLang="en-US" sz="166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6" name="Picture 5">
            <a:extLst>
              <a:ext uri="{FF2B5EF4-FFF2-40B4-BE49-F238E27FC236}">
                <a16:creationId xmlns:a16="http://schemas.microsoft.com/office/drawing/2014/main" id="{23C90738-8802-E0A9-2949-73A75257BAF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8476" r="38889" b="48527"/>
          <a:stretch/>
        </p:blipFill>
        <p:spPr>
          <a:xfrm>
            <a:off x="1158948" y="882502"/>
            <a:ext cx="2668773" cy="6068718"/>
          </a:xfrm>
          <a:prstGeom prst="rect">
            <a:avLst/>
          </a:prstGeom>
        </p:spPr>
      </p:pic>
      <p:pic>
        <p:nvPicPr>
          <p:cNvPr id="7" name="Picture 6">
            <a:extLst>
              <a:ext uri="{FF2B5EF4-FFF2-40B4-BE49-F238E27FC236}">
                <a16:creationId xmlns:a16="http://schemas.microsoft.com/office/drawing/2014/main" id="{733152A4-C18A-F2C6-95E3-6696A07BF7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3757" y="-343791"/>
            <a:ext cx="6087145" cy="5334011"/>
          </a:xfrm>
          <a:prstGeom prst="rect">
            <a:avLst/>
          </a:prstGeom>
        </p:spPr>
      </p:pic>
      <p:sp>
        <p:nvSpPr>
          <p:cNvPr id="8" name="TextBox 7">
            <a:extLst>
              <a:ext uri="{FF2B5EF4-FFF2-40B4-BE49-F238E27FC236}">
                <a16:creationId xmlns:a16="http://schemas.microsoft.com/office/drawing/2014/main" id="{BFB4B4AF-C8BA-8181-8057-599182E0BEFE}"/>
              </a:ext>
            </a:extLst>
          </p:cNvPr>
          <p:cNvSpPr txBox="1"/>
          <p:nvPr/>
        </p:nvSpPr>
        <p:spPr>
          <a:xfrm>
            <a:off x="5292436" y="984386"/>
            <a:ext cx="5329381" cy="2893100"/>
          </a:xfrm>
          <a:prstGeom prst="rect">
            <a:avLst/>
          </a:prstGeom>
          <a:noFill/>
        </p:spPr>
        <p:txBody>
          <a:bodyPr wrap="square">
            <a:spAutoFit/>
          </a:bodyPr>
          <a:lstStyle/>
          <a:p>
            <a:pPr algn="ctr">
              <a:lnSpc>
                <a:spcPct val="130000"/>
              </a:lnSpc>
            </a:pPr>
            <a:r>
              <a:rPr lang="en-US" sz="2800" dirty="0" smtClean="0">
                <a:solidFill>
                  <a:srgbClr val="7030A0"/>
                </a:solidFill>
                <a:latin typeface="Calibri" panose="020F0502020204030204" pitchFamily="34" charset="0"/>
                <a:cs typeface="Calibri" panose="020F0502020204030204" pitchFamily="34" charset="0"/>
              </a:rPr>
              <a:t>? </a:t>
            </a:r>
            <a:r>
              <a:rPr lang="en-US" sz="2800" dirty="0" err="1" smtClean="0">
                <a:solidFill>
                  <a:srgbClr val="7030A0"/>
                </a:solidFill>
                <a:latin typeface="Calibri" panose="020F0502020204030204" pitchFamily="34" charset="0"/>
                <a:cs typeface="Calibri" panose="020F0502020204030204" pitchFamily="34" charset="0"/>
              </a:rPr>
              <a:t>Em</a:t>
            </a:r>
            <a:r>
              <a:rPr lang="en-US" sz="2800" dirty="0" smtClean="0">
                <a:solidFill>
                  <a:srgbClr val="7030A0"/>
                </a:solidFill>
                <a:latin typeface="Calibri" panose="020F0502020204030204" pitchFamily="34" charset="0"/>
                <a:cs typeface="Calibri" panose="020F0502020204030204" pitchFamily="34" charset="0"/>
              </a:rPr>
              <a:t> </a:t>
            </a:r>
            <a:r>
              <a:rPr lang="en-US" sz="2800" dirty="0" err="1" smtClean="0">
                <a:solidFill>
                  <a:srgbClr val="7030A0"/>
                </a:solidFill>
                <a:latin typeface="Calibri" panose="020F0502020204030204" pitchFamily="34" charset="0"/>
                <a:cs typeface="Calibri" panose="020F0502020204030204" pitchFamily="34" charset="0"/>
              </a:rPr>
              <a:t>hãy</a:t>
            </a:r>
            <a:r>
              <a:rPr lang="en-US" sz="2800" dirty="0" smtClean="0">
                <a:solidFill>
                  <a:srgbClr val="7030A0"/>
                </a:solidFill>
                <a:latin typeface="Calibri" panose="020F0502020204030204" pitchFamily="34" charset="0"/>
                <a:cs typeface="Calibri" panose="020F0502020204030204" pitchFamily="34" charset="0"/>
              </a:rPr>
              <a:t> </a:t>
            </a:r>
            <a:r>
              <a:rPr lang="en-US" sz="2800" dirty="0" err="1" smtClean="0">
                <a:solidFill>
                  <a:srgbClr val="7030A0"/>
                </a:solidFill>
                <a:latin typeface="Calibri" panose="020F0502020204030204" pitchFamily="34" charset="0"/>
                <a:cs typeface="Calibri" panose="020F0502020204030204" pitchFamily="34" charset="0"/>
              </a:rPr>
              <a:t>gọi</a:t>
            </a:r>
            <a:r>
              <a:rPr lang="en-US" sz="2800" dirty="0" smtClean="0">
                <a:solidFill>
                  <a:srgbClr val="7030A0"/>
                </a:solidFill>
                <a:latin typeface="Calibri" panose="020F0502020204030204" pitchFamily="34" charset="0"/>
                <a:cs typeface="Calibri" panose="020F0502020204030204" pitchFamily="34" charset="0"/>
              </a:rPr>
              <a:t> </a:t>
            </a:r>
            <a:r>
              <a:rPr lang="en-US" sz="2800" dirty="0" err="1">
                <a:solidFill>
                  <a:srgbClr val="7030A0"/>
                </a:solidFill>
                <a:latin typeface="Calibri" panose="020F0502020204030204" pitchFamily="34" charset="0"/>
                <a:cs typeface="Calibri" panose="020F0502020204030204" pitchFamily="34" charset="0"/>
              </a:rPr>
              <a:t>tên</a:t>
            </a:r>
            <a:r>
              <a:rPr lang="en-US" sz="2800" dirty="0">
                <a:solidFill>
                  <a:srgbClr val="7030A0"/>
                </a:solidFill>
                <a:latin typeface="Calibri" panose="020F0502020204030204" pitchFamily="34" charset="0"/>
                <a:cs typeface="Calibri" panose="020F0502020204030204" pitchFamily="34" charset="0"/>
              </a:rPr>
              <a:t> </a:t>
            </a:r>
            <a:r>
              <a:rPr lang="en-US" sz="2800" dirty="0" err="1">
                <a:solidFill>
                  <a:srgbClr val="7030A0"/>
                </a:solidFill>
                <a:latin typeface="Calibri" panose="020F0502020204030204" pitchFamily="34" charset="0"/>
                <a:cs typeface="Calibri" panose="020F0502020204030204" pitchFamily="34" charset="0"/>
              </a:rPr>
              <a:t>các</a:t>
            </a:r>
            <a:r>
              <a:rPr lang="en-US" sz="2800" dirty="0">
                <a:solidFill>
                  <a:srgbClr val="7030A0"/>
                </a:solidFill>
                <a:latin typeface="Calibri" panose="020F0502020204030204" pitchFamily="34" charset="0"/>
                <a:cs typeface="Calibri" panose="020F0502020204030204" pitchFamily="34" charset="0"/>
              </a:rPr>
              <a:t> </a:t>
            </a:r>
            <a:r>
              <a:rPr lang="en-US" sz="2800" dirty="0" err="1">
                <a:solidFill>
                  <a:srgbClr val="7030A0"/>
                </a:solidFill>
                <a:latin typeface="Calibri" panose="020F0502020204030204" pitchFamily="34" charset="0"/>
                <a:cs typeface="Calibri" panose="020F0502020204030204" pitchFamily="34" charset="0"/>
              </a:rPr>
              <a:t>đồ</a:t>
            </a:r>
            <a:r>
              <a:rPr lang="en-US" sz="2800" dirty="0">
                <a:solidFill>
                  <a:srgbClr val="7030A0"/>
                </a:solidFill>
                <a:latin typeface="Calibri" panose="020F0502020204030204" pitchFamily="34" charset="0"/>
                <a:cs typeface="Calibri" panose="020F0502020204030204" pitchFamily="34" charset="0"/>
              </a:rPr>
              <a:t> </a:t>
            </a:r>
            <a:r>
              <a:rPr lang="en-US" sz="2800" dirty="0" err="1">
                <a:solidFill>
                  <a:srgbClr val="7030A0"/>
                </a:solidFill>
                <a:latin typeface="Calibri" panose="020F0502020204030204" pitchFamily="34" charset="0"/>
                <a:cs typeface="Calibri" panose="020F0502020204030204" pitchFamily="34" charset="0"/>
              </a:rPr>
              <a:t>vật</a:t>
            </a:r>
            <a:r>
              <a:rPr lang="en-US" sz="2800" dirty="0">
                <a:solidFill>
                  <a:srgbClr val="7030A0"/>
                </a:solidFill>
                <a:latin typeface="Calibri" panose="020F0502020204030204" pitchFamily="34" charset="0"/>
                <a:cs typeface="Calibri" panose="020F0502020204030204" pitchFamily="34" charset="0"/>
              </a:rPr>
              <a:t> </a:t>
            </a:r>
            <a:r>
              <a:rPr lang="en-US" sz="2800" dirty="0" err="1">
                <a:solidFill>
                  <a:srgbClr val="7030A0"/>
                </a:solidFill>
                <a:latin typeface="Calibri" panose="020F0502020204030204" pitchFamily="34" charset="0"/>
                <a:cs typeface="Calibri" panose="020F0502020204030204" pitchFamily="34" charset="0"/>
              </a:rPr>
              <a:t>có</a:t>
            </a:r>
            <a:r>
              <a:rPr lang="en-US" sz="2800" dirty="0">
                <a:solidFill>
                  <a:srgbClr val="7030A0"/>
                </a:solidFill>
                <a:latin typeface="Calibri" panose="020F0502020204030204" pitchFamily="34" charset="0"/>
                <a:cs typeface="Calibri" panose="020F0502020204030204" pitchFamily="34" charset="0"/>
              </a:rPr>
              <a:t> </a:t>
            </a:r>
            <a:r>
              <a:rPr lang="en-US" sz="2800" dirty="0" err="1">
                <a:solidFill>
                  <a:srgbClr val="7030A0"/>
                </a:solidFill>
                <a:latin typeface="Calibri" panose="020F0502020204030204" pitchFamily="34" charset="0"/>
                <a:cs typeface="Calibri" panose="020F0502020204030204" pitchFamily="34" charset="0"/>
              </a:rPr>
              <a:t>trong</a:t>
            </a:r>
            <a:r>
              <a:rPr lang="en-US" sz="2800" dirty="0">
                <a:solidFill>
                  <a:srgbClr val="7030A0"/>
                </a:solidFill>
                <a:latin typeface="Calibri" panose="020F0502020204030204" pitchFamily="34" charset="0"/>
                <a:cs typeface="Calibri" panose="020F0502020204030204" pitchFamily="34" charset="0"/>
              </a:rPr>
              <a:t> </a:t>
            </a:r>
            <a:r>
              <a:rPr lang="en-US" sz="2800" dirty="0" err="1">
                <a:solidFill>
                  <a:srgbClr val="7030A0"/>
                </a:solidFill>
                <a:latin typeface="Calibri" panose="020F0502020204030204" pitchFamily="34" charset="0"/>
                <a:cs typeface="Calibri" panose="020F0502020204030204" pitchFamily="34" charset="0"/>
              </a:rPr>
              <a:t>từng</a:t>
            </a:r>
            <a:r>
              <a:rPr lang="en-US" sz="2800" dirty="0">
                <a:solidFill>
                  <a:srgbClr val="7030A0"/>
                </a:solidFill>
                <a:latin typeface="Calibri" panose="020F0502020204030204" pitchFamily="34" charset="0"/>
                <a:cs typeface="Calibri" panose="020F0502020204030204" pitchFamily="34" charset="0"/>
              </a:rPr>
              <a:t> </a:t>
            </a:r>
            <a:r>
              <a:rPr lang="en-US" sz="2800" dirty="0" err="1">
                <a:solidFill>
                  <a:srgbClr val="7030A0"/>
                </a:solidFill>
                <a:latin typeface="Calibri" panose="020F0502020204030204" pitchFamily="34" charset="0"/>
                <a:cs typeface="Calibri" panose="020F0502020204030204" pitchFamily="34" charset="0"/>
              </a:rPr>
              <a:t>bức</a:t>
            </a:r>
            <a:r>
              <a:rPr lang="en-US" sz="2800" dirty="0">
                <a:solidFill>
                  <a:srgbClr val="7030A0"/>
                </a:solidFill>
                <a:latin typeface="Calibri" panose="020F0502020204030204" pitchFamily="34" charset="0"/>
                <a:cs typeface="Calibri" panose="020F0502020204030204" pitchFamily="34" charset="0"/>
              </a:rPr>
              <a:t> </a:t>
            </a:r>
            <a:r>
              <a:rPr lang="en-US" sz="2800" dirty="0" err="1" smtClean="0">
                <a:solidFill>
                  <a:srgbClr val="7030A0"/>
                </a:solidFill>
                <a:latin typeface="Calibri" panose="020F0502020204030204" pitchFamily="34" charset="0"/>
                <a:cs typeface="Calibri" panose="020F0502020204030204" pitchFamily="34" charset="0"/>
              </a:rPr>
              <a:t>ảnh</a:t>
            </a:r>
            <a:r>
              <a:rPr lang="en-US" sz="2800" dirty="0">
                <a:solidFill>
                  <a:srgbClr val="7030A0"/>
                </a:solidFill>
                <a:latin typeface="Calibri" panose="020F0502020204030204" pitchFamily="34" charset="0"/>
                <a:cs typeface="Calibri" panose="020F0502020204030204" pitchFamily="34" charset="0"/>
              </a:rPr>
              <a:t> </a:t>
            </a:r>
            <a:r>
              <a:rPr lang="en-US" sz="2800" dirty="0" err="1" smtClean="0">
                <a:solidFill>
                  <a:srgbClr val="7030A0"/>
                </a:solidFill>
                <a:latin typeface="Calibri" panose="020F0502020204030204" pitchFamily="34" charset="0"/>
                <a:cs typeface="Calibri" panose="020F0502020204030204" pitchFamily="34" charset="0"/>
              </a:rPr>
              <a:t>sau</a:t>
            </a:r>
            <a:r>
              <a:rPr lang="en-US" sz="2800" dirty="0" smtClean="0">
                <a:solidFill>
                  <a:srgbClr val="7030A0"/>
                </a:solidFill>
                <a:latin typeface="Calibri" panose="020F0502020204030204" pitchFamily="34" charset="0"/>
                <a:cs typeface="Calibri" panose="020F0502020204030204" pitchFamily="34" charset="0"/>
              </a:rPr>
              <a:t>.</a:t>
            </a:r>
            <a:endParaRPr lang="en-US" sz="2800" dirty="0">
              <a:solidFill>
                <a:srgbClr val="7030A0"/>
              </a:solidFill>
              <a:latin typeface="Calibri" panose="020F0502020204030204" pitchFamily="34" charset="0"/>
              <a:cs typeface="Calibri" panose="020F0502020204030204" pitchFamily="34" charset="0"/>
            </a:endParaRPr>
          </a:p>
          <a:p>
            <a:pPr algn="ctr">
              <a:lnSpc>
                <a:spcPct val="130000"/>
              </a:lnSpc>
            </a:pPr>
            <a:r>
              <a:rPr lang="en-US" sz="2800"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Ngoài</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những</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những</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tên</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mà</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bạn</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vừa</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kể</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thì</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các</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em</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có</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biết</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những</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vật</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này</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có</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tên</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nào</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khác</a:t>
            </a:r>
            <a:r>
              <a:rPr lang="en-US" sz="2800" i="1" dirty="0">
                <a:solidFill>
                  <a:srgbClr val="7030A0"/>
                </a:solidFill>
                <a:latin typeface="Calibri" panose="020F0502020204030204" pitchFamily="34" charset="0"/>
                <a:cs typeface="Calibri" panose="020F0502020204030204" pitchFamily="34" charset="0"/>
              </a:rPr>
              <a:t> </a:t>
            </a:r>
            <a:r>
              <a:rPr lang="en-US" sz="2800" i="1" dirty="0" err="1">
                <a:solidFill>
                  <a:srgbClr val="7030A0"/>
                </a:solidFill>
                <a:latin typeface="Calibri" panose="020F0502020204030204" pitchFamily="34" charset="0"/>
                <a:cs typeface="Calibri" panose="020F0502020204030204" pitchFamily="34" charset="0"/>
              </a:rPr>
              <a:t>không</a:t>
            </a:r>
            <a:r>
              <a:rPr lang="en-US" sz="2800" i="1" dirty="0">
                <a:solidFill>
                  <a:srgbClr val="7030A0"/>
                </a:solidFill>
                <a:latin typeface="Calibri" panose="020F0502020204030204" pitchFamily="34" charset="0"/>
                <a:cs typeface="Calibri" panose="020F0502020204030204" pitchFamily="34" charset="0"/>
              </a:rPr>
              <a:t>?</a:t>
            </a:r>
            <a:endParaRPr lang="en-US" sz="2800" dirty="0">
              <a:solidFill>
                <a:srgbClr val="7030A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8643481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sp>
        <p:nvSpPr>
          <p:cNvPr id="2" name="TextBox 1"/>
          <p:cNvSpPr txBox="1"/>
          <p:nvPr/>
        </p:nvSpPr>
        <p:spPr>
          <a:xfrm>
            <a:off x="484554" y="330201"/>
            <a:ext cx="10225356" cy="995016"/>
          </a:xfrm>
          <a:prstGeom prst="rect">
            <a:avLst/>
          </a:prstGeom>
          <a:noFill/>
        </p:spPr>
        <p:txBody>
          <a:bodyPr wrap="square" rtlCol="0">
            <a:spAutoFit/>
          </a:bodyPr>
          <a:lstStyle/>
          <a:p>
            <a:pPr algn="just"/>
            <a:r>
              <a:rPr lang="en-US" sz="2933" b="1" dirty="0" err="1">
                <a:latin typeface="Times New Roman" panose="02020603050405020304" pitchFamily="18" charset="0"/>
                <a:cs typeface="Times New Roman" panose="02020603050405020304" pitchFamily="18" charset="0"/>
              </a:rPr>
              <a:t>Bài</a:t>
            </a:r>
            <a:r>
              <a:rPr lang="en-US" sz="2933" b="1" dirty="0">
                <a:latin typeface="Times New Roman" panose="02020603050405020304" pitchFamily="18" charset="0"/>
                <a:cs typeface="Times New Roman" panose="02020603050405020304" pitchFamily="18" charset="0"/>
              </a:rPr>
              <a:t> 2: </a:t>
            </a:r>
            <a:r>
              <a:rPr lang="en-US" sz="2933" b="1" dirty="0" err="1">
                <a:latin typeface="Times New Roman" panose="02020603050405020304" pitchFamily="18" charset="0"/>
                <a:cs typeface="Times New Roman" panose="02020603050405020304" pitchFamily="18" charset="0"/>
              </a:rPr>
              <a:t>Nhận</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xét</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việc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sử</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dụng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từ</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ngữ</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địa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phương</a:t>
            </a:r>
            <a:r>
              <a:rPr lang="en-US" sz="2933" b="1" dirty="0">
                <a:latin typeface="Times New Roman" panose="02020603050405020304" pitchFamily="18" charset="0"/>
                <a:cs typeface="Times New Roman" panose="02020603050405020304" pitchFamily="18" charset="0"/>
              </a:rPr>
              <a:t> (in </a:t>
            </a:r>
            <a:r>
              <a:rPr lang="en-US" sz="2933" b="1" dirty="0" err="1">
                <a:latin typeface="Times New Roman" panose="02020603050405020304" pitchFamily="18" charset="0"/>
                <a:cs typeface="Times New Roman" panose="02020603050405020304" pitchFamily="18" charset="0"/>
              </a:rPr>
              <a:t>đậm</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trong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các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trường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hợp</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sau</a:t>
            </a:r>
            <a:r>
              <a:rPr lang="en-US" sz="2933" b="1"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482861" y="1529529"/>
            <a:ext cx="10947139" cy="1897699"/>
          </a:xfrm>
          <a:prstGeom prst="rect">
            <a:avLst/>
          </a:prstGeom>
          <a:noFill/>
        </p:spPr>
        <p:txBody>
          <a:bodyPr wrap="square" rtlCol="0">
            <a:spAutoFit/>
          </a:bodyPr>
          <a:lstStyle/>
          <a:p>
            <a:pPr algn="just"/>
            <a:r>
              <a:rPr lang="en-US" sz="2933" dirty="0">
                <a:latin typeface="Times New Roman" panose="02020603050405020304" pitchFamily="18" charset="0"/>
                <a:cs typeface="Times New Roman" panose="02020603050405020304" pitchFamily="18" charset="0"/>
              </a:rPr>
              <a:t>a. </a:t>
            </a:r>
            <a:r>
              <a:rPr lang="en-US" sz="2933" i="1" dirty="0" err="1">
                <a:latin typeface="Times New Roman" panose="02020603050405020304" pitchFamily="18" charset="0"/>
                <a:cs typeface="Times New Roman" panose="02020603050405020304" pitchFamily="18" charset="0"/>
              </a:rPr>
              <a:t>Năm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học</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này</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cả</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lớp</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đặt</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chỉ</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tiêu</a:t>
            </a:r>
            <a:r>
              <a:rPr lang="en-US" sz="2933" i="1" dirty="0">
                <a:latin typeface="Times New Roman" panose="02020603050405020304" pitchFamily="18" charset="0"/>
                <a:cs typeface="Times New Roman" panose="02020603050405020304" pitchFamily="18" charset="0"/>
              </a:rPr>
              <a:t> </a:t>
            </a:r>
            <a:r>
              <a:rPr lang="en-US" sz="2933" b="1" i="1" dirty="0" err="1">
                <a:latin typeface="Times New Roman" panose="02020603050405020304" pitchFamily="18" charset="0"/>
                <a:cs typeface="Times New Roman" panose="02020603050405020304" pitchFamily="18" charset="0"/>
              </a:rPr>
              <a:t>giồng</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và</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chăm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sóc</a:t>
            </a:r>
            <a:r>
              <a:rPr lang="en-US" sz="2933" i="1" dirty="0">
                <a:latin typeface="Times New Roman" panose="02020603050405020304" pitchFamily="18" charset="0"/>
                <a:cs typeface="Times New Roman" panose="02020603050405020304" pitchFamily="18" charset="0"/>
              </a:rPr>
              <a:t> 20 </a:t>
            </a:r>
            <a:r>
              <a:rPr lang="en-US" sz="2933" i="1" dirty="0" err="1">
                <a:latin typeface="Times New Roman" panose="02020603050405020304" pitchFamily="18" charset="0"/>
                <a:cs typeface="Times New Roman" panose="02020603050405020304" pitchFamily="18" charset="0"/>
              </a:rPr>
              <a:t>cây</a:t>
            </a:r>
            <a:r>
              <a:rPr lang="en-US" sz="2933" i="1" dirty="0">
                <a:latin typeface="Times New Roman" panose="02020603050405020304" pitchFamily="18" charset="0"/>
                <a:cs typeface="Times New Roman" panose="02020603050405020304" pitchFamily="18" charset="0"/>
              </a:rPr>
              <a:t> ở </a:t>
            </a:r>
            <a:r>
              <a:rPr lang="en-US" sz="2933" i="1" dirty="0" err="1">
                <a:latin typeface="Times New Roman" panose="02020603050405020304" pitchFamily="18" charset="0"/>
                <a:cs typeface="Times New Roman" panose="02020603050405020304" pitchFamily="18" charset="0"/>
              </a:rPr>
              <a:t>nghĩa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trang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liệt</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sĩ</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của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xã</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Trích</a:t>
            </a:r>
            <a:r>
              <a:rPr lang="en-US" sz="2933"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Biên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bản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họp</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lớp</a:t>
            </a:r>
            <a:r>
              <a:rPr lang="en-US" sz="2933" i="1" dirty="0">
                <a:latin typeface="Times New Roman" panose="02020603050405020304" pitchFamily="18" charset="0"/>
                <a:cs typeface="Times New Roman" panose="02020603050405020304" pitchFamily="18" charset="0"/>
              </a:rPr>
              <a:t>)</a:t>
            </a:r>
          </a:p>
          <a:p>
            <a:pPr algn="just"/>
            <a:endParaRPr lang="en-US" sz="2933" dirty="0">
              <a:latin typeface="Times New Roman" panose="02020603050405020304" pitchFamily="18" charset="0"/>
              <a:cs typeface="Times New Roman" panose="02020603050405020304" pitchFamily="18" charset="0"/>
            </a:endParaRPr>
          </a:p>
        </p:txBody>
      </p:sp>
      <p:grpSp>
        <p:nvGrpSpPr>
          <p:cNvPr id="7" name="Group 2"/>
          <p:cNvGrpSpPr>
            <a:grpSpLocks noChangeAspect="1"/>
          </p:cNvGrpSpPr>
          <p:nvPr/>
        </p:nvGrpSpPr>
        <p:grpSpPr>
          <a:xfrm>
            <a:off x="10709910" y="-966669"/>
            <a:ext cx="2557780" cy="2557780"/>
            <a:chOff x="0" y="0"/>
            <a:chExt cx="2787650" cy="2787650"/>
          </a:xfrm>
        </p:grpSpPr>
        <p:sp>
          <p:nvSpPr>
            <p:cNvPr id="8"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FD8CA"/>
            </a:solidFill>
          </p:spPr>
        </p:sp>
      </p:grpSp>
      <p:sp>
        <p:nvSpPr>
          <p:cNvPr id="10" name="Freeform 3"/>
          <p:cNvSpPr/>
          <p:nvPr/>
        </p:nvSpPr>
        <p:spPr>
          <a:xfrm>
            <a:off x="-101600" y="3294208"/>
            <a:ext cx="9702800" cy="2268392"/>
          </a:xfrm>
          <a:custGeom>
            <a:avLst/>
            <a:gdLst/>
            <a:ahLst/>
            <a:cxnLst/>
            <a:rect l="l" t="t" r="r" b="b"/>
            <a:pathLst>
              <a:path w="2009056" h="748177">
                <a:moveTo>
                  <a:pt x="0" y="0"/>
                </a:moveTo>
                <a:lnTo>
                  <a:pt x="2009056" y="0"/>
                </a:lnTo>
                <a:lnTo>
                  <a:pt x="2009056" y="748177"/>
                </a:lnTo>
                <a:lnTo>
                  <a:pt x="0" y="748177"/>
                </a:lnTo>
                <a:close/>
              </a:path>
            </a:pathLst>
          </a:custGeom>
          <a:solidFill>
            <a:schemeClr val="accent2">
              <a:lumMod val="20000"/>
              <a:lumOff val="80000"/>
            </a:schemeClr>
          </a:solidFill>
        </p:spPr>
      </p:sp>
      <p:sp>
        <p:nvSpPr>
          <p:cNvPr id="15" name="Rectangle 14"/>
          <p:cNvSpPr/>
          <p:nvPr/>
        </p:nvSpPr>
        <p:spPr>
          <a:xfrm>
            <a:off x="482861" y="3689628"/>
            <a:ext cx="8864339" cy="1446358"/>
          </a:xfrm>
          <a:prstGeom prst="rect">
            <a:avLst/>
          </a:prstGeom>
        </p:spPr>
        <p:txBody>
          <a:bodyPr wrap="square">
            <a:spAutoFit/>
          </a:bodyPr>
          <a:lstStyle/>
          <a:p>
            <a:pPr algn="just"/>
            <a:r>
              <a:rPr lang="vi-VN" sz="2933" dirty="0">
                <a:latin typeface="+mj-lt"/>
              </a:rPr>
              <a:t>Việc sử dụng từ địa phương trong các văn bản hành chính là không hợp lý mà phải sử dụng từ ngữ toàn dân nên thay "giồng" thành "trồng".</a:t>
            </a:r>
            <a:endParaRPr lang="en-US" sz="2933" dirty="0">
              <a:latin typeface="+mj-lt"/>
            </a:endParaRPr>
          </a:p>
        </p:txBody>
      </p:sp>
    </p:spTree>
    <p:extLst>
      <p:ext uri="{BB962C8B-B14F-4D97-AF65-F5344CB8AC3E}">
        <p14:creationId xmlns:p14="http://schemas.microsoft.com/office/powerpoint/2010/main" val="369776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sp>
        <p:nvSpPr>
          <p:cNvPr id="2" name="TextBox 1"/>
          <p:cNvSpPr txBox="1"/>
          <p:nvPr/>
        </p:nvSpPr>
        <p:spPr>
          <a:xfrm>
            <a:off x="484554" y="330201"/>
            <a:ext cx="10225356" cy="995016"/>
          </a:xfrm>
          <a:prstGeom prst="rect">
            <a:avLst/>
          </a:prstGeom>
          <a:noFill/>
        </p:spPr>
        <p:txBody>
          <a:bodyPr wrap="square" rtlCol="0">
            <a:spAutoFit/>
          </a:bodyPr>
          <a:lstStyle/>
          <a:p>
            <a:pPr algn="just"/>
            <a:r>
              <a:rPr lang="en-US" sz="2933" b="1" dirty="0" err="1">
                <a:latin typeface="Times New Roman" panose="02020603050405020304" pitchFamily="18" charset="0"/>
                <a:cs typeface="Times New Roman" panose="02020603050405020304" pitchFamily="18" charset="0"/>
              </a:rPr>
              <a:t>Bài</a:t>
            </a:r>
            <a:r>
              <a:rPr lang="en-US" sz="2933" b="1" dirty="0">
                <a:latin typeface="Times New Roman" panose="02020603050405020304" pitchFamily="18" charset="0"/>
                <a:cs typeface="Times New Roman" panose="02020603050405020304" pitchFamily="18" charset="0"/>
              </a:rPr>
              <a:t> 2: </a:t>
            </a:r>
            <a:r>
              <a:rPr lang="en-US" sz="2933" b="1" dirty="0" err="1">
                <a:latin typeface="Times New Roman" panose="02020603050405020304" pitchFamily="18" charset="0"/>
                <a:cs typeface="Times New Roman" panose="02020603050405020304" pitchFamily="18" charset="0"/>
              </a:rPr>
              <a:t>Nhận</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xét</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việc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sử</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dụng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từ</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ngữ</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địa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phương</a:t>
            </a:r>
            <a:r>
              <a:rPr lang="en-US" sz="2933" b="1" dirty="0">
                <a:latin typeface="Times New Roman" panose="02020603050405020304" pitchFamily="18" charset="0"/>
                <a:cs typeface="Times New Roman" panose="02020603050405020304" pitchFamily="18" charset="0"/>
              </a:rPr>
              <a:t> (in </a:t>
            </a:r>
            <a:r>
              <a:rPr lang="en-US" sz="2933" b="1" dirty="0" err="1">
                <a:latin typeface="Times New Roman" panose="02020603050405020304" pitchFamily="18" charset="0"/>
                <a:cs typeface="Times New Roman" panose="02020603050405020304" pitchFamily="18" charset="0"/>
              </a:rPr>
              <a:t>đậm</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trong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các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trường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hợp</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sau</a:t>
            </a:r>
            <a:r>
              <a:rPr lang="en-US" sz="2933" b="1"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482861" y="1529529"/>
            <a:ext cx="10947139" cy="1446358"/>
          </a:xfrm>
          <a:prstGeom prst="rect">
            <a:avLst/>
          </a:prstGeom>
          <a:noFill/>
        </p:spPr>
        <p:txBody>
          <a:bodyPr wrap="square" rtlCol="0">
            <a:spAutoFit/>
          </a:bodyPr>
          <a:lstStyle/>
          <a:p>
            <a:pPr algn="just"/>
            <a:r>
              <a:rPr lang="en-US" sz="2933" dirty="0">
                <a:latin typeface="Times New Roman" panose="02020603050405020304" pitchFamily="18" charset="0"/>
                <a:cs typeface="Times New Roman" panose="02020603050405020304" pitchFamily="18" charset="0"/>
              </a:rPr>
              <a:t>b. </a:t>
            </a:r>
            <a:r>
              <a:rPr lang="en-US" sz="2933" i="1" dirty="0">
                <a:latin typeface="Times New Roman" panose="02020603050405020304" pitchFamily="18" charset="0"/>
                <a:cs typeface="Times New Roman" panose="02020603050405020304" pitchFamily="18" charset="0"/>
              </a:rPr>
              <a:t>Con </a:t>
            </a:r>
            <a:r>
              <a:rPr lang="en-US" sz="2933" i="1" dirty="0" err="1">
                <a:latin typeface="Times New Roman" panose="02020603050405020304" pitchFamily="18" charset="0"/>
                <a:cs typeface="Times New Roman" panose="02020603050405020304" pitchFamily="18" charset="0"/>
              </a:rPr>
              <a:t>xem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mới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có</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hai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hôm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mà</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hạt</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đậu</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nó</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đã</a:t>
            </a:r>
            <a:r>
              <a:rPr lang="en-US" sz="2933" i="1" dirty="0">
                <a:latin typeface="Times New Roman" panose="02020603050405020304" pitchFamily="18" charset="0"/>
                <a:cs typeface="Times New Roman" panose="02020603050405020304" pitchFamily="18" charset="0"/>
              </a:rPr>
              <a:t> </a:t>
            </a:r>
            <a:r>
              <a:rPr lang="en-US" sz="2933" b="1" i="1" dirty="0" err="1">
                <a:latin typeface="Times New Roman" panose="02020603050405020304" pitchFamily="18" charset="0"/>
                <a:cs typeface="Times New Roman" panose="02020603050405020304" pitchFamily="18" charset="0"/>
              </a:rPr>
              <a:t>nhớn</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thế</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đấy</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Nếu</a:t>
            </a:r>
            <a:r>
              <a:rPr lang="en-US" sz="2933" i="1" dirty="0">
                <a:latin typeface="Times New Roman" panose="02020603050405020304" pitchFamily="18" charset="0"/>
                <a:cs typeface="Times New Roman" panose="02020603050405020304" pitchFamily="18" charset="0"/>
              </a:rPr>
              <a:t> con </a:t>
            </a:r>
            <a:r>
              <a:rPr lang="en-US" sz="2933" b="1" i="1" dirty="0" err="1">
                <a:latin typeface="Times New Roman" panose="02020603050405020304" pitchFamily="18" charset="0"/>
                <a:cs typeface="Times New Roman" panose="02020603050405020304" pitchFamily="18" charset="0"/>
              </a:rPr>
              <a:t>giồng</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nó</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ra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vườn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chăm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bón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cẩn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thận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nó</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sẽ</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ra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hoa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ra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quả</a:t>
            </a:r>
            <a:r>
              <a:rPr lang="en-US" sz="2933"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Vũ</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Tú</a:t>
            </a:r>
            <a:r>
              <a:rPr lang="en-US" sz="2933" dirty="0">
                <a:latin typeface="Times New Roman" panose="02020603050405020304" pitchFamily="18" charset="0"/>
                <a:cs typeface="Times New Roman" panose="02020603050405020304" pitchFamily="18" charset="0"/>
              </a:rPr>
              <a:t> Nam, </a:t>
            </a:r>
            <a:r>
              <a:rPr lang="en-US" sz="2933" i="1" dirty="0" err="1">
                <a:latin typeface="Times New Roman" panose="02020603050405020304" pitchFamily="18" charset="0"/>
                <a:cs typeface="Times New Roman" panose="02020603050405020304" pitchFamily="18" charset="0"/>
              </a:rPr>
              <a:t>Những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truyện</a:t>
            </a:r>
            <a:r>
              <a:rPr lang="en-US" sz="2933" i="1" dirty="0">
                <a:latin typeface="Times New Roman" panose="02020603050405020304" pitchFamily="18" charset="0"/>
                <a:cs typeface="Times New Roman" panose="02020603050405020304" pitchFamily="18" charset="0"/>
              </a:rPr>
              <a:t> hay </a:t>
            </a:r>
            <a:r>
              <a:rPr lang="en-US" sz="2933" i="1" dirty="0" err="1">
                <a:latin typeface="Times New Roman" panose="02020603050405020304" pitchFamily="18" charset="0"/>
                <a:cs typeface="Times New Roman" panose="02020603050405020304" pitchFamily="18" charset="0"/>
              </a:rPr>
              <a:t>viết</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cho</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thiếu</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nhi</a:t>
            </a:r>
            <a:r>
              <a:rPr lang="en-US" sz="2933" i="1" dirty="0">
                <a:latin typeface="Times New Roman" panose="02020603050405020304" pitchFamily="18" charset="0"/>
                <a:cs typeface="Times New Roman" panose="02020603050405020304" pitchFamily="18" charset="0"/>
              </a:rPr>
              <a:t>)</a:t>
            </a:r>
          </a:p>
        </p:txBody>
      </p:sp>
      <p:grpSp>
        <p:nvGrpSpPr>
          <p:cNvPr id="7" name="Group 2"/>
          <p:cNvGrpSpPr>
            <a:grpSpLocks noChangeAspect="1"/>
          </p:cNvGrpSpPr>
          <p:nvPr/>
        </p:nvGrpSpPr>
        <p:grpSpPr>
          <a:xfrm>
            <a:off x="10709910" y="-966669"/>
            <a:ext cx="2557780" cy="2557780"/>
            <a:chOff x="0" y="0"/>
            <a:chExt cx="2787650" cy="2787650"/>
          </a:xfrm>
        </p:grpSpPr>
        <p:sp>
          <p:nvSpPr>
            <p:cNvPr id="8"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FD8CA"/>
            </a:solidFill>
          </p:spPr>
        </p:sp>
      </p:grpSp>
      <p:sp>
        <p:nvSpPr>
          <p:cNvPr id="10" name="Freeform 3"/>
          <p:cNvSpPr/>
          <p:nvPr/>
        </p:nvSpPr>
        <p:spPr>
          <a:xfrm>
            <a:off x="-101600" y="3294208"/>
            <a:ext cx="9702800" cy="2268392"/>
          </a:xfrm>
          <a:custGeom>
            <a:avLst/>
            <a:gdLst/>
            <a:ahLst/>
            <a:cxnLst/>
            <a:rect l="l" t="t" r="r" b="b"/>
            <a:pathLst>
              <a:path w="2009056" h="748177">
                <a:moveTo>
                  <a:pt x="0" y="0"/>
                </a:moveTo>
                <a:lnTo>
                  <a:pt x="2009056" y="0"/>
                </a:lnTo>
                <a:lnTo>
                  <a:pt x="2009056" y="748177"/>
                </a:lnTo>
                <a:lnTo>
                  <a:pt x="0" y="748177"/>
                </a:lnTo>
                <a:close/>
              </a:path>
            </a:pathLst>
          </a:custGeom>
          <a:solidFill>
            <a:schemeClr val="accent2">
              <a:lumMod val="20000"/>
              <a:lumOff val="80000"/>
            </a:schemeClr>
          </a:solidFill>
        </p:spPr>
      </p:sp>
      <p:sp>
        <p:nvSpPr>
          <p:cNvPr id="15" name="Rectangle 14"/>
          <p:cNvSpPr/>
          <p:nvPr/>
        </p:nvSpPr>
        <p:spPr>
          <a:xfrm>
            <a:off x="482861" y="3689628"/>
            <a:ext cx="8864339" cy="1446358"/>
          </a:xfrm>
          <a:prstGeom prst="rect">
            <a:avLst/>
          </a:prstGeom>
        </p:spPr>
        <p:txBody>
          <a:bodyPr wrap="square">
            <a:spAutoFit/>
          </a:bodyPr>
          <a:lstStyle/>
          <a:p>
            <a:pPr algn="just"/>
            <a:r>
              <a:rPr lang="vi-VN" sz="2933" dirty="0">
                <a:latin typeface="+mj-lt"/>
              </a:rPr>
              <a:t>Việc sử dụng từ địa phương trong văn học có thể được sử dụng để làm rõ khung cảnh của từng vùng miền qua các sáng tác của thi sĩ. </a:t>
            </a:r>
            <a:endParaRPr lang="en-US" sz="2933" dirty="0">
              <a:latin typeface="+mj-lt"/>
            </a:endParaRPr>
          </a:p>
        </p:txBody>
      </p:sp>
    </p:spTree>
    <p:extLst>
      <p:ext uri="{BB962C8B-B14F-4D97-AF65-F5344CB8AC3E}">
        <p14:creationId xmlns:p14="http://schemas.microsoft.com/office/powerpoint/2010/main" val="2284637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sp>
        <p:nvSpPr>
          <p:cNvPr id="2" name="TextBox 1"/>
          <p:cNvSpPr txBox="1"/>
          <p:nvPr/>
        </p:nvSpPr>
        <p:spPr>
          <a:xfrm>
            <a:off x="484554" y="330201"/>
            <a:ext cx="10225356" cy="995016"/>
          </a:xfrm>
          <a:prstGeom prst="rect">
            <a:avLst/>
          </a:prstGeom>
          <a:noFill/>
        </p:spPr>
        <p:txBody>
          <a:bodyPr wrap="square" rtlCol="0">
            <a:spAutoFit/>
          </a:bodyPr>
          <a:lstStyle/>
          <a:p>
            <a:pPr algn="just"/>
            <a:r>
              <a:rPr lang="en-US" sz="2933" b="1" dirty="0" err="1">
                <a:latin typeface="Times New Roman" panose="02020603050405020304" pitchFamily="18" charset="0"/>
                <a:cs typeface="Times New Roman" panose="02020603050405020304" pitchFamily="18" charset="0"/>
              </a:rPr>
              <a:t>Bài</a:t>
            </a:r>
            <a:r>
              <a:rPr lang="en-US" sz="2933" b="1" dirty="0">
                <a:latin typeface="Times New Roman" panose="02020603050405020304" pitchFamily="18" charset="0"/>
                <a:cs typeface="Times New Roman" panose="02020603050405020304" pitchFamily="18" charset="0"/>
              </a:rPr>
              <a:t> 2: </a:t>
            </a:r>
            <a:r>
              <a:rPr lang="en-US" sz="2933" b="1" dirty="0" err="1">
                <a:latin typeface="Times New Roman" panose="02020603050405020304" pitchFamily="18" charset="0"/>
                <a:cs typeface="Times New Roman" panose="02020603050405020304" pitchFamily="18" charset="0"/>
              </a:rPr>
              <a:t>Nhận</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xét</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việc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sử</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dụng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từ</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ngữ</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địa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phương</a:t>
            </a:r>
            <a:r>
              <a:rPr lang="en-US" sz="2933" b="1" dirty="0">
                <a:latin typeface="Times New Roman" panose="02020603050405020304" pitchFamily="18" charset="0"/>
                <a:cs typeface="Times New Roman" panose="02020603050405020304" pitchFamily="18" charset="0"/>
              </a:rPr>
              <a:t> (in </a:t>
            </a:r>
            <a:r>
              <a:rPr lang="en-US" sz="2933" b="1" dirty="0" err="1">
                <a:latin typeface="Times New Roman" panose="02020603050405020304" pitchFamily="18" charset="0"/>
                <a:cs typeface="Times New Roman" panose="02020603050405020304" pitchFamily="18" charset="0"/>
              </a:rPr>
              <a:t>đậm</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trong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các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trường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hợp</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sau</a:t>
            </a:r>
            <a:r>
              <a:rPr lang="en-US" sz="2933" b="1"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482861" y="1529529"/>
            <a:ext cx="10947139" cy="995016"/>
          </a:xfrm>
          <a:prstGeom prst="rect">
            <a:avLst/>
          </a:prstGeom>
          <a:noFill/>
        </p:spPr>
        <p:txBody>
          <a:bodyPr wrap="square" rtlCol="0">
            <a:spAutoFit/>
          </a:bodyPr>
          <a:lstStyle/>
          <a:p>
            <a:pPr algn="just"/>
            <a:r>
              <a:rPr lang="en-US" sz="2933" dirty="0">
                <a:latin typeface="Times New Roman" panose="02020603050405020304" pitchFamily="18" charset="0"/>
                <a:cs typeface="Times New Roman" panose="02020603050405020304" pitchFamily="18" charset="0"/>
              </a:rPr>
              <a:t>c. </a:t>
            </a:r>
            <a:r>
              <a:rPr lang="en-US" sz="2933" i="1" dirty="0" err="1">
                <a:latin typeface="Times New Roman" panose="02020603050405020304" pitchFamily="18" charset="0"/>
                <a:cs typeface="Times New Roman" panose="02020603050405020304" pitchFamily="18" charset="0"/>
              </a:rPr>
              <a:t>Lần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đầu</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tiên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tôi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theo</a:t>
            </a:r>
            <a:r>
              <a:rPr lang="en-US" sz="2933" i="1" dirty="0">
                <a:latin typeface="Times New Roman" panose="02020603050405020304" pitchFamily="18" charset="0"/>
                <a:cs typeface="Times New Roman" panose="02020603050405020304" pitchFamily="18" charset="0"/>
              </a:rPr>
              <a:t> </a:t>
            </a:r>
            <a:r>
              <a:rPr lang="en-US" sz="2933" b="1" i="1" dirty="0" err="1">
                <a:latin typeface="Times New Roman" panose="02020603050405020304" pitchFamily="18" charset="0"/>
                <a:cs typeface="Times New Roman" panose="02020603050405020304" pitchFamily="18" charset="0"/>
              </a:rPr>
              <a:t>tía</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nuôi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tôi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và</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thằng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Cò</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đi</a:t>
            </a:r>
            <a:r>
              <a:rPr lang="en-US" sz="2933" i="1" dirty="0">
                <a:latin typeface="Times New Roman" panose="02020603050405020304" pitchFamily="18" charset="0"/>
                <a:cs typeface="Times New Roman" panose="02020603050405020304" pitchFamily="18" charset="0"/>
              </a:rPr>
              <a:t> </a:t>
            </a:r>
            <a:r>
              <a:rPr lang="en-US" sz="2933" b="1" i="1" dirty="0">
                <a:latin typeface="Times New Roman" panose="02020603050405020304" pitchFamily="18" charset="0"/>
                <a:cs typeface="Times New Roman" panose="02020603050405020304" pitchFamily="18" charset="0"/>
              </a:rPr>
              <a:t>“</a:t>
            </a:r>
            <a:r>
              <a:rPr lang="en-US" sz="2933" b="1" i="1" dirty="0" err="1">
                <a:latin typeface="Times New Roman" panose="02020603050405020304" pitchFamily="18" charset="0"/>
                <a:cs typeface="Times New Roman" panose="02020603050405020304" pitchFamily="18" charset="0"/>
              </a:rPr>
              <a:t>ăn</a:t>
            </a:r>
            <a:r>
              <a:rPr lang="en-US" sz="2933" b="1" i="1" dirty="0">
                <a:latin typeface="Times New Roman" panose="02020603050405020304" pitchFamily="18" charset="0"/>
                <a:cs typeface="Times New Roman" panose="02020603050405020304" pitchFamily="18" charset="0"/>
              </a:rPr>
              <a:t> </a:t>
            </a:r>
            <a:r>
              <a:rPr lang="en-US" sz="2933" b="1" i="1" dirty="0" err="1">
                <a:latin typeface="Times New Roman" panose="02020603050405020304" pitchFamily="18" charset="0"/>
                <a:cs typeface="Times New Roman" panose="02020603050405020304" pitchFamily="18" charset="0"/>
              </a:rPr>
              <a:t>ong</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đây</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Đoàn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Giỏi</a:t>
            </a:r>
            <a:r>
              <a:rPr lang="en-US" sz="2933"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Đất</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rừng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phương</a:t>
            </a:r>
            <a:r>
              <a:rPr lang="en-US" sz="2933" i="1" dirty="0">
                <a:latin typeface="Times New Roman" panose="02020603050405020304" pitchFamily="18" charset="0"/>
                <a:cs typeface="Times New Roman" panose="02020603050405020304" pitchFamily="18" charset="0"/>
              </a:rPr>
              <a:t> Nam)</a:t>
            </a:r>
          </a:p>
        </p:txBody>
      </p:sp>
      <p:grpSp>
        <p:nvGrpSpPr>
          <p:cNvPr id="7" name="Group 2"/>
          <p:cNvGrpSpPr>
            <a:grpSpLocks noChangeAspect="1"/>
          </p:cNvGrpSpPr>
          <p:nvPr/>
        </p:nvGrpSpPr>
        <p:grpSpPr>
          <a:xfrm>
            <a:off x="10709910" y="-966669"/>
            <a:ext cx="2557780" cy="2557780"/>
            <a:chOff x="0" y="0"/>
            <a:chExt cx="2787650" cy="2787650"/>
          </a:xfrm>
        </p:grpSpPr>
        <p:sp>
          <p:nvSpPr>
            <p:cNvPr id="8"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FD8CA"/>
            </a:solidFill>
          </p:spPr>
        </p:sp>
      </p:grpSp>
      <p:sp>
        <p:nvSpPr>
          <p:cNvPr id="10" name="Freeform 3"/>
          <p:cNvSpPr/>
          <p:nvPr/>
        </p:nvSpPr>
        <p:spPr>
          <a:xfrm>
            <a:off x="-101600" y="3294208"/>
            <a:ext cx="9702800" cy="2268392"/>
          </a:xfrm>
          <a:custGeom>
            <a:avLst/>
            <a:gdLst/>
            <a:ahLst/>
            <a:cxnLst/>
            <a:rect l="l" t="t" r="r" b="b"/>
            <a:pathLst>
              <a:path w="2009056" h="748177">
                <a:moveTo>
                  <a:pt x="0" y="0"/>
                </a:moveTo>
                <a:lnTo>
                  <a:pt x="2009056" y="0"/>
                </a:lnTo>
                <a:lnTo>
                  <a:pt x="2009056" y="748177"/>
                </a:lnTo>
                <a:lnTo>
                  <a:pt x="0" y="748177"/>
                </a:lnTo>
                <a:close/>
              </a:path>
            </a:pathLst>
          </a:custGeom>
          <a:solidFill>
            <a:schemeClr val="accent2">
              <a:lumMod val="20000"/>
              <a:lumOff val="80000"/>
            </a:schemeClr>
          </a:solidFill>
        </p:spPr>
      </p:sp>
      <p:sp>
        <p:nvSpPr>
          <p:cNvPr id="15" name="Rectangle 14"/>
          <p:cNvSpPr/>
          <p:nvPr/>
        </p:nvSpPr>
        <p:spPr>
          <a:xfrm>
            <a:off x="482861" y="3689628"/>
            <a:ext cx="8864339" cy="1446358"/>
          </a:xfrm>
          <a:prstGeom prst="rect">
            <a:avLst/>
          </a:prstGeom>
        </p:spPr>
        <p:txBody>
          <a:bodyPr wrap="square">
            <a:spAutoFit/>
          </a:bodyPr>
          <a:lstStyle/>
          <a:p>
            <a:pPr algn="just"/>
            <a:r>
              <a:rPr lang="vi-VN" sz="2933" dirty="0">
                <a:latin typeface="+mj-lt"/>
              </a:rPr>
              <a:t>Việc sử dụng từ địa phương trong văn học có thể được sử dụng để làm rõ khung cảnh của từng vùng miền qua các sáng tác của thi sĩ. </a:t>
            </a:r>
            <a:endParaRPr lang="en-US" sz="2933" dirty="0">
              <a:latin typeface="+mj-lt"/>
            </a:endParaRPr>
          </a:p>
        </p:txBody>
      </p:sp>
    </p:spTree>
    <p:extLst>
      <p:ext uri="{BB962C8B-B14F-4D97-AF65-F5344CB8AC3E}">
        <p14:creationId xmlns:p14="http://schemas.microsoft.com/office/powerpoint/2010/main" val="1829889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sp>
        <p:nvSpPr>
          <p:cNvPr id="2" name="TextBox 1"/>
          <p:cNvSpPr txBox="1"/>
          <p:nvPr/>
        </p:nvSpPr>
        <p:spPr>
          <a:xfrm>
            <a:off x="484554" y="330201"/>
            <a:ext cx="10225356" cy="995016"/>
          </a:xfrm>
          <a:prstGeom prst="rect">
            <a:avLst/>
          </a:prstGeom>
          <a:noFill/>
        </p:spPr>
        <p:txBody>
          <a:bodyPr wrap="square" rtlCol="0">
            <a:spAutoFit/>
          </a:bodyPr>
          <a:lstStyle/>
          <a:p>
            <a:pPr algn="just"/>
            <a:r>
              <a:rPr lang="en-US" sz="2933" b="1" dirty="0" err="1">
                <a:latin typeface="Times New Roman" panose="02020603050405020304" pitchFamily="18" charset="0"/>
                <a:cs typeface="Times New Roman" panose="02020603050405020304" pitchFamily="18" charset="0"/>
              </a:rPr>
              <a:t>Bài</a:t>
            </a:r>
            <a:r>
              <a:rPr lang="en-US" sz="2933" b="1" dirty="0">
                <a:latin typeface="Times New Roman" panose="02020603050405020304" pitchFamily="18" charset="0"/>
                <a:cs typeface="Times New Roman" panose="02020603050405020304" pitchFamily="18" charset="0"/>
              </a:rPr>
              <a:t> 2: </a:t>
            </a:r>
            <a:r>
              <a:rPr lang="en-US" sz="2933" b="1" dirty="0" err="1">
                <a:latin typeface="Times New Roman" panose="02020603050405020304" pitchFamily="18" charset="0"/>
                <a:cs typeface="Times New Roman" panose="02020603050405020304" pitchFamily="18" charset="0"/>
              </a:rPr>
              <a:t>Nhận</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xét</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việc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sử</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dụng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từ</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ngữ</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địa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phương</a:t>
            </a:r>
            <a:r>
              <a:rPr lang="en-US" sz="2933" b="1" dirty="0">
                <a:latin typeface="Times New Roman" panose="02020603050405020304" pitchFamily="18" charset="0"/>
                <a:cs typeface="Times New Roman" panose="02020603050405020304" pitchFamily="18" charset="0"/>
              </a:rPr>
              <a:t> (in </a:t>
            </a:r>
            <a:r>
              <a:rPr lang="en-US" sz="2933" b="1" dirty="0" err="1">
                <a:latin typeface="Times New Roman" panose="02020603050405020304" pitchFamily="18" charset="0"/>
                <a:cs typeface="Times New Roman" panose="02020603050405020304" pitchFamily="18" charset="0"/>
              </a:rPr>
              <a:t>đậm</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trong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các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trường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hợp</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sau</a:t>
            </a:r>
            <a:r>
              <a:rPr lang="en-US" sz="2933" b="1"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482861" y="1529529"/>
            <a:ext cx="10947139" cy="995016"/>
          </a:xfrm>
          <a:prstGeom prst="rect">
            <a:avLst/>
          </a:prstGeom>
          <a:noFill/>
        </p:spPr>
        <p:txBody>
          <a:bodyPr wrap="square" rtlCol="0">
            <a:spAutoFit/>
          </a:bodyPr>
          <a:lstStyle/>
          <a:p>
            <a:pPr algn="just"/>
            <a:r>
              <a:rPr lang="en-US" sz="2933" dirty="0">
                <a:latin typeface="Times New Roman" panose="02020603050405020304" pitchFamily="18" charset="0"/>
                <a:cs typeface="Times New Roman" panose="02020603050405020304" pitchFamily="18" charset="0"/>
              </a:rPr>
              <a:t>d. </a:t>
            </a:r>
            <a:r>
              <a:rPr lang="en-US" sz="2933" b="1" i="1" dirty="0" err="1">
                <a:latin typeface="Times New Roman" panose="02020603050405020304" pitchFamily="18" charset="0"/>
                <a:cs typeface="Times New Roman" panose="02020603050405020304" pitchFamily="18" charset="0"/>
              </a:rPr>
              <a:t>Tui</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xin</a:t>
            </a:r>
            <a:r>
              <a:rPr lang="en-US" sz="2933" i="1" dirty="0">
                <a:latin typeface="Times New Roman" panose="02020603050405020304" pitchFamily="18" charset="0"/>
                <a:cs typeface="Times New Roman" panose="02020603050405020304" pitchFamily="18" charset="0"/>
              </a:rPr>
              <a:t> cam </a:t>
            </a:r>
            <a:r>
              <a:rPr lang="en-US" sz="2933" i="1" dirty="0" err="1">
                <a:latin typeface="Times New Roman" panose="02020603050405020304" pitchFamily="18" charset="0"/>
                <a:cs typeface="Times New Roman" panose="02020603050405020304" pitchFamily="18" charset="0"/>
              </a:rPr>
              <a:t>đoan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những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nội</a:t>
            </a:r>
            <a:r>
              <a:rPr lang="en-US" sz="2933" i="1" dirty="0">
                <a:latin typeface="Times New Roman" panose="02020603050405020304" pitchFamily="18" charset="0"/>
                <a:cs typeface="Times New Roman" panose="02020603050405020304" pitchFamily="18" charset="0"/>
              </a:rPr>
              <a:t> dung </a:t>
            </a:r>
            <a:r>
              <a:rPr lang="en-US" sz="2933" i="1" dirty="0" err="1">
                <a:latin typeface="Times New Roman" panose="02020603050405020304" pitchFamily="18" charset="0"/>
                <a:cs typeface="Times New Roman" panose="02020603050405020304" pitchFamily="18" charset="0"/>
              </a:rPr>
              <a:t>trình</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bày</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trên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đây</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là</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đúng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sự</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thật</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Trích</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một</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bản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tường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trình</a:t>
            </a:r>
            <a:r>
              <a:rPr lang="en-US" sz="2933" dirty="0">
                <a:latin typeface="Times New Roman" panose="02020603050405020304" pitchFamily="18" charset="0"/>
                <a:cs typeface="Times New Roman" panose="02020603050405020304" pitchFamily="18" charset="0"/>
              </a:rPr>
              <a:t>)</a:t>
            </a:r>
          </a:p>
        </p:txBody>
      </p:sp>
      <p:grpSp>
        <p:nvGrpSpPr>
          <p:cNvPr id="7" name="Group 2"/>
          <p:cNvGrpSpPr>
            <a:grpSpLocks noChangeAspect="1"/>
          </p:cNvGrpSpPr>
          <p:nvPr/>
        </p:nvGrpSpPr>
        <p:grpSpPr>
          <a:xfrm>
            <a:off x="10709910" y="-966669"/>
            <a:ext cx="2557780" cy="2557780"/>
            <a:chOff x="0" y="0"/>
            <a:chExt cx="2787650" cy="2787650"/>
          </a:xfrm>
        </p:grpSpPr>
        <p:sp>
          <p:nvSpPr>
            <p:cNvPr id="8"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FD8CA"/>
            </a:solidFill>
          </p:spPr>
        </p:sp>
      </p:grpSp>
      <p:sp>
        <p:nvSpPr>
          <p:cNvPr id="10" name="Freeform 3"/>
          <p:cNvSpPr/>
          <p:nvPr/>
        </p:nvSpPr>
        <p:spPr>
          <a:xfrm>
            <a:off x="-101600" y="3294208"/>
            <a:ext cx="9702800" cy="2268392"/>
          </a:xfrm>
          <a:custGeom>
            <a:avLst/>
            <a:gdLst/>
            <a:ahLst/>
            <a:cxnLst/>
            <a:rect l="l" t="t" r="r" b="b"/>
            <a:pathLst>
              <a:path w="2009056" h="748177">
                <a:moveTo>
                  <a:pt x="0" y="0"/>
                </a:moveTo>
                <a:lnTo>
                  <a:pt x="2009056" y="0"/>
                </a:lnTo>
                <a:lnTo>
                  <a:pt x="2009056" y="748177"/>
                </a:lnTo>
                <a:lnTo>
                  <a:pt x="0" y="748177"/>
                </a:lnTo>
                <a:close/>
              </a:path>
            </a:pathLst>
          </a:custGeom>
          <a:solidFill>
            <a:schemeClr val="accent2">
              <a:lumMod val="20000"/>
              <a:lumOff val="80000"/>
            </a:schemeClr>
          </a:solidFill>
        </p:spPr>
      </p:sp>
      <p:sp>
        <p:nvSpPr>
          <p:cNvPr id="15" name="Rectangle 14"/>
          <p:cNvSpPr/>
          <p:nvPr/>
        </p:nvSpPr>
        <p:spPr>
          <a:xfrm>
            <a:off x="482861" y="3689628"/>
            <a:ext cx="8864339" cy="1446358"/>
          </a:xfrm>
          <a:prstGeom prst="rect">
            <a:avLst/>
          </a:prstGeom>
        </p:spPr>
        <p:txBody>
          <a:bodyPr wrap="square">
            <a:spAutoFit/>
          </a:bodyPr>
          <a:lstStyle/>
          <a:p>
            <a:pPr algn="just"/>
            <a:r>
              <a:rPr lang="vi-VN" sz="2933" dirty="0">
                <a:latin typeface="+mj-lt"/>
              </a:rPr>
              <a:t>Việc sử dụng từ địa phương trong các văn bản hành chính là không hợp lý mà phải sử dụng từ ngữ toàn dân nên thay "tui" thành "tôi". </a:t>
            </a:r>
            <a:endParaRPr lang="en-US" sz="2933" dirty="0">
              <a:latin typeface="+mj-lt"/>
            </a:endParaRPr>
          </a:p>
        </p:txBody>
      </p:sp>
    </p:spTree>
    <p:extLst>
      <p:ext uri="{BB962C8B-B14F-4D97-AF65-F5344CB8AC3E}">
        <p14:creationId xmlns:p14="http://schemas.microsoft.com/office/powerpoint/2010/main" val="4125416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400" y="279400"/>
            <a:ext cx="9602985" cy="995016"/>
          </a:xfrm>
          <a:prstGeom prst="rect">
            <a:avLst/>
          </a:prstGeom>
          <a:noFill/>
        </p:spPr>
        <p:txBody>
          <a:bodyPr wrap="square" rtlCol="0">
            <a:spAutoFit/>
          </a:bodyPr>
          <a:lstStyle/>
          <a:p>
            <a:pPr algn="just"/>
            <a:r>
              <a:rPr lang="en-US" sz="2933" b="1" dirty="0" err="1">
                <a:latin typeface="Times New Roman" panose="02020603050405020304" pitchFamily="18" charset="0"/>
                <a:cs typeface="Times New Roman" panose="02020603050405020304" pitchFamily="18" charset="0"/>
              </a:rPr>
              <a:t>Bài</a:t>
            </a:r>
            <a:r>
              <a:rPr lang="en-US" sz="2933" b="1" dirty="0">
                <a:latin typeface="Times New Roman" panose="02020603050405020304" pitchFamily="18" charset="0"/>
                <a:cs typeface="Times New Roman" panose="02020603050405020304" pitchFamily="18" charset="0"/>
              </a:rPr>
              <a:t> 3: </a:t>
            </a:r>
            <a:r>
              <a:rPr lang="en-US" sz="2933" b="1" dirty="0" err="1">
                <a:latin typeface="Times New Roman" panose="02020603050405020304" pitchFamily="18" charset="0"/>
                <a:cs typeface="Times New Roman" panose="02020603050405020304" pitchFamily="18" charset="0"/>
              </a:rPr>
              <a:t>Trong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những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trường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hợp</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giao</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tiếp</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sau</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đây</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trường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hợp</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nào</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cần</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tránh</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dùng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từ</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ngữ</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địa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phương</a:t>
            </a:r>
            <a:r>
              <a:rPr lang="en-US" sz="2933" b="1"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1422400" y="1498601"/>
            <a:ext cx="9604878" cy="2800382"/>
          </a:xfrm>
          <a:prstGeom prst="rect">
            <a:avLst/>
          </a:prstGeom>
          <a:noFill/>
        </p:spPr>
        <p:txBody>
          <a:bodyPr wrap="square" rtlCol="0">
            <a:spAutoFit/>
          </a:bodyPr>
          <a:lstStyle/>
          <a:p>
            <a:pPr algn="just"/>
            <a:r>
              <a:rPr lang="en-US" sz="2933" dirty="0">
                <a:latin typeface="Times New Roman" panose="02020603050405020304" pitchFamily="18" charset="0"/>
                <a:cs typeface="Times New Roman" panose="02020603050405020304" pitchFamily="18" charset="0"/>
              </a:rPr>
              <a:t>a. </a:t>
            </a:r>
            <a:r>
              <a:rPr lang="en-US" sz="2933" dirty="0" err="1">
                <a:latin typeface="Times New Roman" panose="02020603050405020304" pitchFamily="18" charset="0"/>
                <a:cs typeface="Times New Roman" panose="02020603050405020304" pitchFamily="18" charset="0"/>
              </a:rPr>
              <a:t>Phát</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biểu</a:t>
            </a:r>
            <a:r>
              <a:rPr lang="en-US" sz="2933" dirty="0">
                <a:latin typeface="Times New Roman" panose="02020603050405020304" pitchFamily="18" charset="0"/>
                <a:cs typeface="Times New Roman" panose="02020603050405020304" pitchFamily="18" charset="0"/>
              </a:rPr>
              <a:t> ý </a:t>
            </a:r>
            <a:r>
              <a:rPr lang="en-US" sz="2933" dirty="0" err="1">
                <a:latin typeface="Times New Roman" panose="02020603050405020304" pitchFamily="18" charset="0"/>
                <a:cs typeface="Times New Roman" panose="02020603050405020304" pitchFamily="18" charset="0"/>
              </a:rPr>
              <a:t>kiến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tại</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một</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đại</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hội</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của</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trường</a:t>
            </a:r>
            <a:r>
              <a:rPr lang="en-US" sz="2933" dirty="0">
                <a:latin typeface="Times New Roman" panose="02020603050405020304" pitchFamily="18" charset="0"/>
                <a:cs typeface="Times New Roman" panose="02020603050405020304" pitchFamily="18" charset="0"/>
              </a:rPr>
              <a:t>.</a:t>
            </a:r>
          </a:p>
          <a:p>
            <a:pPr algn="just"/>
            <a:r>
              <a:rPr lang="en-US" sz="2933" dirty="0">
                <a:latin typeface="Times New Roman" panose="02020603050405020304" pitchFamily="18" charset="0"/>
                <a:cs typeface="Times New Roman" panose="02020603050405020304" pitchFamily="18" charset="0"/>
              </a:rPr>
              <a:t>b. </a:t>
            </a:r>
            <a:r>
              <a:rPr lang="en-US" sz="2933" dirty="0" err="1">
                <a:latin typeface="Times New Roman" panose="02020603050405020304" pitchFamily="18" charset="0"/>
                <a:cs typeface="Times New Roman" panose="02020603050405020304" pitchFamily="18" charset="0"/>
              </a:rPr>
              <a:t>Trò</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chuyện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với</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những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người</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thân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trong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gia</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đình</a:t>
            </a:r>
            <a:r>
              <a:rPr lang="en-US" sz="2933" dirty="0">
                <a:latin typeface="Times New Roman" panose="02020603050405020304" pitchFamily="18" charset="0"/>
                <a:cs typeface="Times New Roman" panose="02020603050405020304" pitchFamily="18" charset="0"/>
              </a:rPr>
              <a:t>.</a:t>
            </a:r>
          </a:p>
          <a:p>
            <a:pPr algn="just"/>
            <a:r>
              <a:rPr lang="en-US" sz="2933" dirty="0">
                <a:latin typeface="Times New Roman" panose="02020603050405020304" pitchFamily="18" charset="0"/>
                <a:cs typeface="Times New Roman" panose="02020603050405020304" pitchFamily="18" charset="0"/>
              </a:rPr>
              <a:t>c. </a:t>
            </a:r>
            <a:r>
              <a:rPr lang="en-US" sz="2933" dirty="0" err="1">
                <a:latin typeface="Times New Roman" panose="02020603050405020304" pitchFamily="18" charset="0"/>
                <a:cs typeface="Times New Roman" panose="02020603050405020304" pitchFamily="18" charset="0"/>
              </a:rPr>
              <a:t>Viết</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biên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bản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cuộc</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họp</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đầu</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năm</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của</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lớp</a:t>
            </a:r>
            <a:r>
              <a:rPr lang="en-US" sz="2933" dirty="0">
                <a:latin typeface="Times New Roman" panose="02020603050405020304" pitchFamily="18" charset="0"/>
                <a:cs typeface="Times New Roman" panose="02020603050405020304" pitchFamily="18" charset="0"/>
              </a:rPr>
              <a:t>.</a:t>
            </a:r>
          </a:p>
          <a:p>
            <a:pPr algn="just"/>
            <a:r>
              <a:rPr lang="en-US" sz="2933" dirty="0">
                <a:latin typeface="Times New Roman" panose="02020603050405020304" pitchFamily="18" charset="0"/>
                <a:cs typeface="Times New Roman" panose="02020603050405020304" pitchFamily="18" charset="0"/>
              </a:rPr>
              <a:t>d. </a:t>
            </a:r>
            <a:r>
              <a:rPr lang="en-US" sz="2933" dirty="0" err="1">
                <a:latin typeface="Times New Roman" panose="02020603050405020304" pitchFamily="18" charset="0"/>
                <a:cs typeface="Times New Roman" panose="02020603050405020304" pitchFamily="18" charset="0"/>
              </a:rPr>
              <a:t>Nhắn</a:t>
            </a:r>
            <a:r>
              <a:rPr lang="en-US" sz="2933" dirty="0">
                <a:latin typeface="Times New Roman" panose="02020603050405020304" pitchFamily="18" charset="0"/>
                <a:cs typeface="Times New Roman" panose="02020603050405020304" pitchFamily="18" charset="0"/>
              </a:rPr>
              <a:t> tin </a:t>
            </a:r>
            <a:r>
              <a:rPr lang="en-US" sz="2933" dirty="0" err="1">
                <a:latin typeface="Times New Roman" panose="02020603050405020304" pitchFamily="18" charset="0"/>
                <a:cs typeface="Times New Roman" panose="02020603050405020304" pitchFamily="18" charset="0"/>
              </a:rPr>
              <a:t>cho</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một</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bạn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thân</a:t>
            </a:r>
            <a:endParaRPr lang="en-US" sz="2933" dirty="0">
              <a:latin typeface="Times New Roman" panose="02020603050405020304" pitchFamily="18" charset="0"/>
              <a:cs typeface="Times New Roman" panose="02020603050405020304" pitchFamily="18" charset="0"/>
            </a:endParaRPr>
          </a:p>
          <a:p>
            <a:pPr algn="just"/>
            <a:r>
              <a:rPr lang="en-US" sz="2933" dirty="0">
                <a:latin typeface="Times New Roman" panose="02020603050405020304" pitchFamily="18" charset="0"/>
                <a:cs typeface="Times New Roman" panose="02020603050405020304" pitchFamily="18" charset="0"/>
              </a:rPr>
              <a:t>e. </a:t>
            </a:r>
            <a:r>
              <a:rPr lang="en-US" sz="2933" dirty="0" err="1">
                <a:latin typeface="Times New Roman" panose="02020603050405020304" pitchFamily="18" charset="0"/>
                <a:cs typeface="Times New Roman" panose="02020603050405020304" pitchFamily="18" charset="0"/>
              </a:rPr>
              <a:t>Thuyết</a:t>
            </a:r>
            <a:r>
              <a:rPr lang="en-US" sz="2933" dirty="0">
                <a:latin typeface="Times New Roman" panose="02020603050405020304" pitchFamily="18" charset="0"/>
                <a:cs typeface="Times New Roman" panose="02020603050405020304" pitchFamily="18" charset="0"/>
              </a:rPr>
              <a:t> minh </a:t>
            </a:r>
            <a:r>
              <a:rPr lang="en-US" sz="2933" dirty="0" err="1">
                <a:latin typeface="Times New Roman" panose="02020603050405020304" pitchFamily="18" charset="0"/>
                <a:cs typeface="Times New Roman" panose="02020603050405020304" pitchFamily="18" charset="0"/>
              </a:rPr>
              <a:t>về</a:t>
            </a:r>
            <a:r>
              <a:rPr lang="en-US" sz="2933" dirty="0">
                <a:latin typeface="Times New Roman" panose="02020603050405020304" pitchFamily="18" charset="0"/>
                <a:cs typeface="Times New Roman" panose="02020603050405020304" pitchFamily="18" charset="0"/>
              </a:rPr>
              <a:t> di </a:t>
            </a:r>
            <a:r>
              <a:rPr lang="en-US" sz="2933" dirty="0" err="1">
                <a:latin typeface="Times New Roman" panose="02020603050405020304" pitchFamily="18" charset="0"/>
                <a:cs typeface="Times New Roman" panose="02020603050405020304" pitchFamily="18" charset="0"/>
              </a:rPr>
              <a:t>tích</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văn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hóa</a:t>
            </a:r>
            <a:r>
              <a:rPr lang="en-US" sz="2933" dirty="0">
                <a:latin typeface="Times New Roman" panose="02020603050405020304" pitchFamily="18" charset="0"/>
                <a:cs typeface="Times New Roman" panose="02020603050405020304" pitchFamily="18" charset="0"/>
              </a:rPr>
              <a:t> ở </a:t>
            </a:r>
            <a:r>
              <a:rPr lang="en-US" sz="2933" dirty="0" err="1">
                <a:latin typeface="Times New Roman" panose="02020603050405020304" pitchFamily="18" charset="0"/>
                <a:cs typeface="Times New Roman" panose="02020603050405020304" pitchFamily="18" charset="0"/>
              </a:rPr>
              <a:t>địa</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phương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cho</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khách</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tham</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quan</a:t>
            </a:r>
            <a:r>
              <a:rPr lang="en-US" sz="2933" dirty="0">
                <a:latin typeface="Times New Roman" panose="02020603050405020304" pitchFamily="18" charset="0"/>
                <a:cs typeface="Times New Roman" panose="02020603050405020304" pitchFamily="18" charset="0"/>
              </a:rPr>
              <a:t>.</a:t>
            </a:r>
          </a:p>
        </p:txBody>
      </p:sp>
      <p:sp>
        <p:nvSpPr>
          <p:cNvPr id="4" name="AutoShape 2"/>
          <p:cNvSpPr/>
          <p:nvPr/>
        </p:nvSpPr>
        <p:spPr>
          <a:xfrm>
            <a:off x="-609600" y="4343400"/>
            <a:ext cx="8221980" cy="0"/>
          </a:xfrm>
          <a:prstGeom prst="line">
            <a:avLst/>
          </a:prstGeom>
          <a:ln w="47625" cap="flat">
            <a:solidFill>
              <a:srgbClr val="9D6C53"/>
            </a:solidFill>
            <a:prstDash val="solid"/>
            <a:headEnd type="none" w="sm" len="sm"/>
            <a:tailEnd type="none" w="sm" len="sm"/>
          </a:ln>
        </p:spPr>
      </p:sp>
      <p:sp>
        <p:nvSpPr>
          <p:cNvPr id="5" name="AutoShape 3"/>
          <p:cNvSpPr/>
          <p:nvPr/>
        </p:nvSpPr>
        <p:spPr>
          <a:xfrm rot="-5400000">
            <a:off x="-2183987" y="3660537"/>
            <a:ext cx="5607050" cy="0"/>
          </a:xfrm>
          <a:prstGeom prst="line">
            <a:avLst/>
          </a:prstGeom>
          <a:ln w="47625" cap="flat">
            <a:solidFill>
              <a:srgbClr val="9D6C53"/>
            </a:solidFill>
            <a:prstDash val="solid"/>
            <a:headEnd type="none" w="sm" len="sm"/>
            <a:tailEnd type="none" w="sm" len="sm"/>
          </a:ln>
        </p:spPr>
      </p:sp>
      <p:grpSp>
        <p:nvGrpSpPr>
          <p:cNvPr id="6" name="Group 11"/>
          <p:cNvGrpSpPr/>
          <p:nvPr/>
        </p:nvGrpSpPr>
        <p:grpSpPr>
          <a:xfrm>
            <a:off x="54387" y="307737"/>
            <a:ext cx="1130300" cy="1130300"/>
            <a:chOff x="0" y="0"/>
            <a:chExt cx="812800" cy="812800"/>
          </a:xfrm>
        </p:grpSpPr>
        <p:sp>
          <p:nvSpPr>
            <p:cNvPr id="7"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8" name="TextBox 13"/>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nvGrpSpPr>
          <p:cNvPr id="9" name="Group 14"/>
          <p:cNvGrpSpPr/>
          <p:nvPr/>
        </p:nvGrpSpPr>
        <p:grpSpPr>
          <a:xfrm>
            <a:off x="54387" y="307737"/>
            <a:ext cx="1130300" cy="1130300"/>
            <a:chOff x="0" y="0"/>
            <a:chExt cx="812800" cy="812800"/>
          </a:xfrm>
        </p:grpSpPr>
        <p:sp>
          <p:nvSpPr>
            <p:cNvPr id="10"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1" name="TextBox 16"/>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nvGrpSpPr>
          <p:cNvPr id="12" name="Group 17"/>
          <p:cNvGrpSpPr/>
          <p:nvPr/>
        </p:nvGrpSpPr>
        <p:grpSpPr>
          <a:xfrm>
            <a:off x="225837" y="479187"/>
            <a:ext cx="787400" cy="787400"/>
            <a:chOff x="0" y="0"/>
            <a:chExt cx="812800" cy="812800"/>
          </a:xfrm>
        </p:grpSpPr>
        <p:sp>
          <p:nvSpPr>
            <p:cNvPr id="13" name="Freeform 1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D6C53"/>
            </a:solidFill>
          </p:spPr>
        </p:sp>
        <p:sp>
          <p:nvSpPr>
            <p:cNvPr id="14" name="TextBox 19"/>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nvGrpSpPr>
          <p:cNvPr id="15" name="Group 20"/>
          <p:cNvGrpSpPr/>
          <p:nvPr/>
        </p:nvGrpSpPr>
        <p:grpSpPr>
          <a:xfrm>
            <a:off x="398758" y="652107"/>
            <a:ext cx="441559" cy="441559"/>
            <a:chOff x="0" y="0"/>
            <a:chExt cx="812800" cy="812800"/>
          </a:xfrm>
        </p:grpSpPr>
        <p:sp>
          <p:nvSpPr>
            <p:cNvPr id="16" name="Freeform 2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sp>
        <p:sp>
          <p:nvSpPr>
            <p:cNvPr id="17" name="TextBox 22"/>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544" y="1536186"/>
            <a:ext cx="529281" cy="529281"/>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332" y="2379520"/>
            <a:ext cx="529281" cy="529281"/>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657" y="3427268"/>
            <a:ext cx="529281" cy="529281"/>
          </a:xfrm>
          <a:prstGeom prst="rect">
            <a:avLst/>
          </a:prstGeom>
        </p:spPr>
      </p:pic>
      <p:sp>
        <p:nvSpPr>
          <p:cNvPr id="24" name="Rectangle 23"/>
          <p:cNvSpPr/>
          <p:nvPr/>
        </p:nvSpPr>
        <p:spPr>
          <a:xfrm>
            <a:off x="812800" y="4394200"/>
            <a:ext cx="11206057" cy="2349041"/>
          </a:xfrm>
          <a:prstGeom prst="rect">
            <a:avLst/>
          </a:prstGeom>
        </p:spPr>
        <p:txBody>
          <a:bodyPr wrap="square">
            <a:spAutoFit/>
          </a:bodyPr>
          <a:lstStyle/>
          <a:p>
            <a:pPr algn="just"/>
            <a:r>
              <a:rPr lang="vi-VN" sz="2933" dirty="0">
                <a:solidFill>
                  <a:srgbClr val="212529"/>
                </a:solidFill>
                <a:latin typeface="+mj-lt"/>
              </a:rPr>
              <a:t>Cần tránh sử dụng từ ngữ địa phương trong ba trường hợp trên vì đây đều là ba trường hợp cần dùng từ ngữ toàn dân để tất cả mọi đối tượng đều có thể hiểu nội dung của bài phát biểu/ biên bản/ bài thuyết minh. Việc sử dụng từ ngữ địa phương có thể gây khó hiểu cho đối tượng tiếp nhận, góp phần làm giảm hiệu quả của bài phát biểu/ biên bản/ bài thuyết minh.</a:t>
            </a:r>
            <a:endParaRPr lang="en-US" sz="2933" dirty="0">
              <a:latin typeface="+mj-lt"/>
            </a:endParaRPr>
          </a:p>
        </p:txBody>
      </p:sp>
    </p:spTree>
    <p:extLst>
      <p:ext uri="{BB962C8B-B14F-4D97-AF65-F5344CB8AC3E}">
        <p14:creationId xmlns:p14="http://schemas.microsoft.com/office/powerpoint/2010/main" val="83451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547">
            <a:extLst>
              <a:ext uri="{FF2B5EF4-FFF2-40B4-BE49-F238E27FC236}">
                <a16:creationId xmlns:a16="http://schemas.microsoft.com/office/drawing/2014/main" id="{A438CB15-8C7C-40C7-89AB-FD909948325F}"/>
              </a:ext>
            </a:extLst>
          </p:cNvPr>
          <p:cNvGrpSpPr>
            <a:grpSpLocks noChangeAspect="1"/>
          </p:cNvGrpSpPr>
          <p:nvPr/>
        </p:nvGrpSpPr>
        <p:grpSpPr bwMode="auto">
          <a:xfrm>
            <a:off x="5783966" y="3655818"/>
            <a:ext cx="338026" cy="337698"/>
            <a:chOff x="647" y="1848"/>
            <a:chExt cx="2051" cy="2049"/>
          </a:xfrm>
          <a:solidFill>
            <a:sysClr val="window" lastClr="FFFFFF"/>
          </a:solidFill>
        </p:grpSpPr>
        <p:sp>
          <p:nvSpPr>
            <p:cNvPr id="12" name="Freeform 549">
              <a:extLst>
                <a:ext uri="{FF2B5EF4-FFF2-40B4-BE49-F238E27FC236}">
                  <a16:creationId xmlns:a16="http://schemas.microsoft.com/office/drawing/2014/main" id="{FC8F871A-8C23-49DC-A5E7-83ECD8E93765}"/>
                </a:ext>
              </a:extLst>
            </p:cNvPr>
            <p:cNvSpPr>
              <a:spLocks/>
            </p:cNvSpPr>
            <p:nvPr/>
          </p:nvSpPr>
          <p:spPr bwMode="auto">
            <a:xfrm>
              <a:off x="647" y="1982"/>
              <a:ext cx="1466" cy="1496"/>
            </a:xfrm>
            <a:custGeom>
              <a:avLst/>
              <a:gdLst>
                <a:gd name="T0" fmla="*/ 1428 w 2931"/>
                <a:gd name="T1" fmla="*/ 0 h 2992"/>
                <a:gd name="T2" fmla="*/ 1479 w 2931"/>
                <a:gd name="T3" fmla="*/ 18 h 2992"/>
                <a:gd name="T4" fmla="*/ 1519 w 2931"/>
                <a:gd name="T5" fmla="*/ 54 h 2992"/>
                <a:gd name="T6" fmla="*/ 1542 w 2931"/>
                <a:gd name="T7" fmla="*/ 104 h 2992"/>
                <a:gd name="T8" fmla="*/ 1544 w 2931"/>
                <a:gd name="T9" fmla="*/ 1407 h 2992"/>
                <a:gd name="T10" fmla="*/ 1557 w 2931"/>
                <a:gd name="T11" fmla="*/ 1464 h 2992"/>
                <a:gd name="T12" fmla="*/ 1593 w 2931"/>
                <a:gd name="T13" fmla="*/ 1508 h 2992"/>
                <a:gd name="T14" fmla="*/ 1645 w 2931"/>
                <a:gd name="T15" fmla="*/ 1534 h 2992"/>
                <a:gd name="T16" fmla="*/ 2931 w 2931"/>
                <a:gd name="T17" fmla="*/ 1536 h 2992"/>
                <a:gd name="T18" fmla="*/ 2860 w 2931"/>
                <a:gd name="T19" fmla="*/ 1596 h 2992"/>
                <a:gd name="T20" fmla="*/ 2807 w 2931"/>
                <a:gd name="T21" fmla="*/ 1673 h 2992"/>
                <a:gd name="T22" fmla="*/ 2778 w 2931"/>
                <a:gd name="T23" fmla="*/ 1766 h 2992"/>
                <a:gd name="T24" fmla="*/ 2701 w 2931"/>
                <a:gd name="T25" fmla="*/ 1746 h 2992"/>
                <a:gd name="T26" fmla="*/ 2619 w 2931"/>
                <a:gd name="T27" fmla="*/ 1746 h 2992"/>
                <a:gd name="T28" fmla="*/ 2536 w 2931"/>
                <a:gd name="T29" fmla="*/ 1768 h 2992"/>
                <a:gd name="T30" fmla="*/ 2463 w 2931"/>
                <a:gd name="T31" fmla="*/ 1811 h 2992"/>
                <a:gd name="T32" fmla="*/ 2402 w 2931"/>
                <a:gd name="T33" fmla="*/ 1870 h 2992"/>
                <a:gd name="T34" fmla="*/ 2232 w 2931"/>
                <a:gd name="T35" fmla="*/ 2159 h 2992"/>
                <a:gd name="T36" fmla="*/ 2201 w 2931"/>
                <a:gd name="T37" fmla="*/ 2235 h 2992"/>
                <a:gd name="T38" fmla="*/ 2155 w 2931"/>
                <a:gd name="T39" fmla="*/ 2254 h 2992"/>
                <a:gd name="T40" fmla="*/ 2071 w 2931"/>
                <a:gd name="T41" fmla="*/ 2228 h 2992"/>
                <a:gd name="T42" fmla="*/ 1793 w 2931"/>
                <a:gd name="T43" fmla="*/ 2224 h 2992"/>
                <a:gd name="T44" fmla="*/ 1707 w 2931"/>
                <a:gd name="T45" fmla="*/ 2237 h 2992"/>
                <a:gd name="T46" fmla="*/ 1631 w 2931"/>
                <a:gd name="T47" fmla="*/ 2271 h 2992"/>
                <a:gd name="T48" fmla="*/ 1569 w 2931"/>
                <a:gd name="T49" fmla="*/ 2325 h 2992"/>
                <a:gd name="T50" fmla="*/ 1522 w 2931"/>
                <a:gd name="T51" fmla="*/ 2394 h 2992"/>
                <a:gd name="T52" fmla="*/ 1476 w 2931"/>
                <a:gd name="T53" fmla="*/ 2427 h 2992"/>
                <a:gd name="T54" fmla="*/ 1404 w 2931"/>
                <a:gd name="T55" fmla="*/ 2428 h 2992"/>
                <a:gd name="T56" fmla="*/ 1328 w 2931"/>
                <a:gd name="T57" fmla="*/ 2448 h 2992"/>
                <a:gd name="T58" fmla="*/ 1260 w 2931"/>
                <a:gd name="T59" fmla="*/ 2488 h 2992"/>
                <a:gd name="T60" fmla="*/ 1205 w 2931"/>
                <a:gd name="T61" fmla="*/ 2543 h 2992"/>
                <a:gd name="T62" fmla="*/ 1067 w 2931"/>
                <a:gd name="T63" fmla="*/ 2777 h 2992"/>
                <a:gd name="T64" fmla="*/ 1034 w 2931"/>
                <a:gd name="T65" fmla="*/ 2862 h 2992"/>
                <a:gd name="T66" fmla="*/ 1028 w 2931"/>
                <a:gd name="T67" fmla="*/ 2949 h 2992"/>
                <a:gd name="T68" fmla="*/ 935 w 2931"/>
                <a:gd name="T69" fmla="*/ 2954 h 2992"/>
                <a:gd name="T70" fmla="*/ 748 w 2931"/>
                <a:gd name="T71" fmla="*/ 2858 h 2992"/>
                <a:gd name="T72" fmla="*/ 577 w 2931"/>
                <a:gd name="T73" fmla="*/ 2739 h 2992"/>
                <a:gd name="T74" fmla="*/ 424 w 2931"/>
                <a:gd name="T75" fmla="*/ 2598 h 2992"/>
                <a:gd name="T76" fmla="*/ 291 w 2931"/>
                <a:gd name="T77" fmla="*/ 2438 h 2992"/>
                <a:gd name="T78" fmla="*/ 180 w 2931"/>
                <a:gd name="T79" fmla="*/ 2262 h 2992"/>
                <a:gd name="T80" fmla="*/ 94 w 2931"/>
                <a:gd name="T81" fmla="*/ 2068 h 2992"/>
                <a:gd name="T82" fmla="*/ 35 w 2931"/>
                <a:gd name="T83" fmla="*/ 1864 h 2992"/>
                <a:gd name="T84" fmla="*/ 3 w 2931"/>
                <a:gd name="T85" fmla="*/ 1649 h 2992"/>
                <a:gd name="T86" fmla="*/ 3 w 2931"/>
                <a:gd name="T87" fmla="*/ 1428 h 2992"/>
                <a:gd name="T88" fmla="*/ 33 w 2931"/>
                <a:gd name="T89" fmla="*/ 1218 h 2992"/>
                <a:gd name="T90" fmla="*/ 89 w 2931"/>
                <a:gd name="T91" fmla="*/ 1016 h 2992"/>
                <a:gd name="T92" fmla="*/ 173 w 2931"/>
                <a:gd name="T93" fmla="*/ 828 h 2992"/>
                <a:gd name="T94" fmla="*/ 279 w 2931"/>
                <a:gd name="T95" fmla="*/ 653 h 2992"/>
                <a:gd name="T96" fmla="*/ 406 w 2931"/>
                <a:gd name="T97" fmla="*/ 494 h 2992"/>
                <a:gd name="T98" fmla="*/ 553 w 2931"/>
                <a:gd name="T99" fmla="*/ 354 h 2992"/>
                <a:gd name="T100" fmla="*/ 716 w 2931"/>
                <a:gd name="T101" fmla="*/ 233 h 2992"/>
                <a:gd name="T102" fmla="*/ 897 w 2931"/>
                <a:gd name="T103" fmla="*/ 135 h 2992"/>
                <a:gd name="T104" fmla="*/ 1090 w 2931"/>
                <a:gd name="T105" fmla="*/ 61 h 2992"/>
                <a:gd name="T106" fmla="*/ 1295 w 2931"/>
                <a:gd name="T107" fmla="*/ 14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31" h="2992">
                  <a:moveTo>
                    <a:pt x="1401" y="0"/>
                  </a:moveTo>
                  <a:lnTo>
                    <a:pt x="1428" y="0"/>
                  </a:lnTo>
                  <a:lnTo>
                    <a:pt x="1454" y="7"/>
                  </a:lnTo>
                  <a:lnTo>
                    <a:pt x="1479" y="18"/>
                  </a:lnTo>
                  <a:lnTo>
                    <a:pt x="1502" y="34"/>
                  </a:lnTo>
                  <a:lnTo>
                    <a:pt x="1519" y="54"/>
                  </a:lnTo>
                  <a:lnTo>
                    <a:pt x="1533" y="78"/>
                  </a:lnTo>
                  <a:lnTo>
                    <a:pt x="1542" y="104"/>
                  </a:lnTo>
                  <a:lnTo>
                    <a:pt x="1544" y="130"/>
                  </a:lnTo>
                  <a:lnTo>
                    <a:pt x="1544" y="1407"/>
                  </a:lnTo>
                  <a:lnTo>
                    <a:pt x="1548" y="1437"/>
                  </a:lnTo>
                  <a:lnTo>
                    <a:pt x="1557" y="1464"/>
                  </a:lnTo>
                  <a:lnTo>
                    <a:pt x="1573" y="1488"/>
                  </a:lnTo>
                  <a:lnTo>
                    <a:pt x="1593" y="1508"/>
                  </a:lnTo>
                  <a:lnTo>
                    <a:pt x="1618" y="1524"/>
                  </a:lnTo>
                  <a:lnTo>
                    <a:pt x="1645" y="1534"/>
                  </a:lnTo>
                  <a:lnTo>
                    <a:pt x="1675" y="1536"/>
                  </a:lnTo>
                  <a:lnTo>
                    <a:pt x="2931" y="1536"/>
                  </a:lnTo>
                  <a:lnTo>
                    <a:pt x="2894" y="1564"/>
                  </a:lnTo>
                  <a:lnTo>
                    <a:pt x="2860" y="1596"/>
                  </a:lnTo>
                  <a:lnTo>
                    <a:pt x="2830" y="1634"/>
                  </a:lnTo>
                  <a:lnTo>
                    <a:pt x="2807" y="1673"/>
                  </a:lnTo>
                  <a:lnTo>
                    <a:pt x="2789" y="1718"/>
                  </a:lnTo>
                  <a:lnTo>
                    <a:pt x="2778" y="1766"/>
                  </a:lnTo>
                  <a:lnTo>
                    <a:pt x="2741" y="1753"/>
                  </a:lnTo>
                  <a:lnTo>
                    <a:pt x="2701" y="1746"/>
                  </a:lnTo>
                  <a:lnTo>
                    <a:pt x="2661" y="1743"/>
                  </a:lnTo>
                  <a:lnTo>
                    <a:pt x="2619" y="1746"/>
                  </a:lnTo>
                  <a:lnTo>
                    <a:pt x="2576" y="1754"/>
                  </a:lnTo>
                  <a:lnTo>
                    <a:pt x="2536" y="1768"/>
                  </a:lnTo>
                  <a:lnTo>
                    <a:pt x="2498" y="1787"/>
                  </a:lnTo>
                  <a:lnTo>
                    <a:pt x="2463" y="1811"/>
                  </a:lnTo>
                  <a:lnTo>
                    <a:pt x="2430" y="1839"/>
                  </a:lnTo>
                  <a:lnTo>
                    <a:pt x="2402" y="1870"/>
                  </a:lnTo>
                  <a:lnTo>
                    <a:pt x="2378" y="1906"/>
                  </a:lnTo>
                  <a:lnTo>
                    <a:pt x="2232" y="2159"/>
                  </a:lnTo>
                  <a:lnTo>
                    <a:pt x="2213" y="2197"/>
                  </a:lnTo>
                  <a:lnTo>
                    <a:pt x="2201" y="2235"/>
                  </a:lnTo>
                  <a:lnTo>
                    <a:pt x="2192" y="2275"/>
                  </a:lnTo>
                  <a:lnTo>
                    <a:pt x="2155" y="2254"/>
                  </a:lnTo>
                  <a:lnTo>
                    <a:pt x="2114" y="2238"/>
                  </a:lnTo>
                  <a:lnTo>
                    <a:pt x="2071" y="2228"/>
                  </a:lnTo>
                  <a:lnTo>
                    <a:pt x="2025" y="2224"/>
                  </a:lnTo>
                  <a:lnTo>
                    <a:pt x="1793" y="2224"/>
                  </a:lnTo>
                  <a:lnTo>
                    <a:pt x="1750" y="2228"/>
                  </a:lnTo>
                  <a:lnTo>
                    <a:pt x="1707" y="2237"/>
                  </a:lnTo>
                  <a:lnTo>
                    <a:pt x="1669" y="2252"/>
                  </a:lnTo>
                  <a:lnTo>
                    <a:pt x="1631" y="2271"/>
                  </a:lnTo>
                  <a:lnTo>
                    <a:pt x="1598" y="2296"/>
                  </a:lnTo>
                  <a:lnTo>
                    <a:pt x="1569" y="2325"/>
                  </a:lnTo>
                  <a:lnTo>
                    <a:pt x="1543" y="2357"/>
                  </a:lnTo>
                  <a:lnTo>
                    <a:pt x="1522" y="2394"/>
                  </a:lnTo>
                  <a:lnTo>
                    <a:pt x="1507" y="2432"/>
                  </a:lnTo>
                  <a:lnTo>
                    <a:pt x="1476" y="2427"/>
                  </a:lnTo>
                  <a:lnTo>
                    <a:pt x="1444" y="2426"/>
                  </a:lnTo>
                  <a:lnTo>
                    <a:pt x="1404" y="2428"/>
                  </a:lnTo>
                  <a:lnTo>
                    <a:pt x="1366" y="2436"/>
                  </a:lnTo>
                  <a:lnTo>
                    <a:pt x="1328" y="2448"/>
                  </a:lnTo>
                  <a:lnTo>
                    <a:pt x="1294" y="2466"/>
                  </a:lnTo>
                  <a:lnTo>
                    <a:pt x="1260" y="2488"/>
                  </a:lnTo>
                  <a:lnTo>
                    <a:pt x="1231" y="2513"/>
                  </a:lnTo>
                  <a:lnTo>
                    <a:pt x="1205" y="2543"/>
                  </a:lnTo>
                  <a:lnTo>
                    <a:pt x="1183" y="2577"/>
                  </a:lnTo>
                  <a:lnTo>
                    <a:pt x="1067" y="2777"/>
                  </a:lnTo>
                  <a:lnTo>
                    <a:pt x="1047" y="2818"/>
                  </a:lnTo>
                  <a:lnTo>
                    <a:pt x="1034" y="2862"/>
                  </a:lnTo>
                  <a:lnTo>
                    <a:pt x="1027" y="2906"/>
                  </a:lnTo>
                  <a:lnTo>
                    <a:pt x="1028" y="2949"/>
                  </a:lnTo>
                  <a:lnTo>
                    <a:pt x="1034" y="2992"/>
                  </a:lnTo>
                  <a:lnTo>
                    <a:pt x="935" y="2954"/>
                  </a:lnTo>
                  <a:lnTo>
                    <a:pt x="840" y="2909"/>
                  </a:lnTo>
                  <a:lnTo>
                    <a:pt x="748" y="2858"/>
                  </a:lnTo>
                  <a:lnTo>
                    <a:pt x="660" y="2801"/>
                  </a:lnTo>
                  <a:lnTo>
                    <a:pt x="577" y="2739"/>
                  </a:lnTo>
                  <a:lnTo>
                    <a:pt x="498" y="2671"/>
                  </a:lnTo>
                  <a:lnTo>
                    <a:pt x="424" y="2598"/>
                  </a:lnTo>
                  <a:lnTo>
                    <a:pt x="355" y="2521"/>
                  </a:lnTo>
                  <a:lnTo>
                    <a:pt x="291" y="2438"/>
                  </a:lnTo>
                  <a:lnTo>
                    <a:pt x="233" y="2351"/>
                  </a:lnTo>
                  <a:lnTo>
                    <a:pt x="180" y="2262"/>
                  </a:lnTo>
                  <a:lnTo>
                    <a:pt x="134" y="2167"/>
                  </a:lnTo>
                  <a:lnTo>
                    <a:pt x="94" y="2068"/>
                  </a:lnTo>
                  <a:lnTo>
                    <a:pt x="61" y="1968"/>
                  </a:lnTo>
                  <a:lnTo>
                    <a:pt x="35" y="1864"/>
                  </a:lnTo>
                  <a:lnTo>
                    <a:pt x="16" y="1757"/>
                  </a:lnTo>
                  <a:lnTo>
                    <a:pt x="3" y="1649"/>
                  </a:lnTo>
                  <a:lnTo>
                    <a:pt x="0" y="1536"/>
                  </a:lnTo>
                  <a:lnTo>
                    <a:pt x="3" y="1428"/>
                  </a:lnTo>
                  <a:lnTo>
                    <a:pt x="15" y="1322"/>
                  </a:lnTo>
                  <a:lnTo>
                    <a:pt x="33" y="1218"/>
                  </a:lnTo>
                  <a:lnTo>
                    <a:pt x="58" y="1115"/>
                  </a:lnTo>
                  <a:lnTo>
                    <a:pt x="89" y="1016"/>
                  </a:lnTo>
                  <a:lnTo>
                    <a:pt x="128" y="920"/>
                  </a:lnTo>
                  <a:lnTo>
                    <a:pt x="173" y="828"/>
                  </a:lnTo>
                  <a:lnTo>
                    <a:pt x="223" y="738"/>
                  </a:lnTo>
                  <a:lnTo>
                    <a:pt x="279" y="653"/>
                  </a:lnTo>
                  <a:lnTo>
                    <a:pt x="340" y="571"/>
                  </a:lnTo>
                  <a:lnTo>
                    <a:pt x="406" y="494"/>
                  </a:lnTo>
                  <a:lnTo>
                    <a:pt x="477" y="421"/>
                  </a:lnTo>
                  <a:lnTo>
                    <a:pt x="553" y="354"/>
                  </a:lnTo>
                  <a:lnTo>
                    <a:pt x="633" y="291"/>
                  </a:lnTo>
                  <a:lnTo>
                    <a:pt x="716" y="233"/>
                  </a:lnTo>
                  <a:lnTo>
                    <a:pt x="805" y="182"/>
                  </a:lnTo>
                  <a:lnTo>
                    <a:pt x="897" y="135"/>
                  </a:lnTo>
                  <a:lnTo>
                    <a:pt x="992" y="95"/>
                  </a:lnTo>
                  <a:lnTo>
                    <a:pt x="1090" y="61"/>
                  </a:lnTo>
                  <a:lnTo>
                    <a:pt x="1191" y="34"/>
                  </a:lnTo>
                  <a:lnTo>
                    <a:pt x="1295" y="14"/>
                  </a:lnTo>
                  <a:lnTo>
                    <a:pt x="14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endParaRPr>
            </a:p>
          </p:txBody>
        </p:sp>
        <p:sp>
          <p:nvSpPr>
            <p:cNvPr id="13" name="Freeform 550">
              <a:extLst>
                <a:ext uri="{FF2B5EF4-FFF2-40B4-BE49-F238E27FC236}">
                  <a16:creationId xmlns:a16="http://schemas.microsoft.com/office/drawing/2014/main" id="{AA745207-CEE8-4AE9-8339-B15F3E6568C1}"/>
                </a:ext>
              </a:extLst>
            </p:cNvPr>
            <p:cNvSpPr>
              <a:spLocks/>
            </p:cNvSpPr>
            <p:nvPr/>
          </p:nvSpPr>
          <p:spPr bwMode="auto">
            <a:xfrm>
              <a:off x="1554" y="1848"/>
              <a:ext cx="769" cy="768"/>
            </a:xfrm>
            <a:custGeom>
              <a:avLst/>
              <a:gdLst>
                <a:gd name="T0" fmla="*/ 143 w 1538"/>
                <a:gd name="T1" fmla="*/ 0 h 1537"/>
                <a:gd name="T2" fmla="*/ 248 w 1538"/>
                <a:gd name="T3" fmla="*/ 13 h 1537"/>
                <a:gd name="T4" fmla="*/ 350 w 1538"/>
                <a:gd name="T5" fmla="*/ 33 h 1537"/>
                <a:gd name="T6" fmla="*/ 449 w 1538"/>
                <a:gd name="T7" fmla="*/ 60 h 1537"/>
                <a:gd name="T8" fmla="*/ 546 w 1538"/>
                <a:gd name="T9" fmla="*/ 93 h 1537"/>
                <a:gd name="T10" fmla="*/ 641 w 1538"/>
                <a:gd name="T11" fmla="*/ 131 h 1537"/>
                <a:gd name="T12" fmla="*/ 730 w 1538"/>
                <a:gd name="T13" fmla="*/ 177 h 1537"/>
                <a:gd name="T14" fmla="*/ 818 w 1538"/>
                <a:gd name="T15" fmla="*/ 227 h 1537"/>
                <a:gd name="T16" fmla="*/ 901 w 1538"/>
                <a:gd name="T17" fmla="*/ 283 h 1537"/>
                <a:gd name="T18" fmla="*/ 981 w 1538"/>
                <a:gd name="T19" fmla="*/ 344 h 1537"/>
                <a:gd name="T20" fmla="*/ 1056 w 1538"/>
                <a:gd name="T21" fmla="*/ 410 h 1537"/>
                <a:gd name="T22" fmla="*/ 1127 w 1538"/>
                <a:gd name="T23" fmla="*/ 481 h 1537"/>
                <a:gd name="T24" fmla="*/ 1193 w 1538"/>
                <a:gd name="T25" fmla="*/ 556 h 1537"/>
                <a:gd name="T26" fmla="*/ 1254 w 1538"/>
                <a:gd name="T27" fmla="*/ 636 h 1537"/>
                <a:gd name="T28" fmla="*/ 1310 w 1538"/>
                <a:gd name="T29" fmla="*/ 719 h 1537"/>
                <a:gd name="T30" fmla="*/ 1361 w 1538"/>
                <a:gd name="T31" fmla="*/ 807 h 1537"/>
                <a:gd name="T32" fmla="*/ 1406 w 1538"/>
                <a:gd name="T33" fmla="*/ 897 h 1537"/>
                <a:gd name="T34" fmla="*/ 1445 w 1538"/>
                <a:gd name="T35" fmla="*/ 991 h 1537"/>
                <a:gd name="T36" fmla="*/ 1478 w 1538"/>
                <a:gd name="T37" fmla="*/ 1088 h 1537"/>
                <a:gd name="T38" fmla="*/ 1505 w 1538"/>
                <a:gd name="T39" fmla="*/ 1188 h 1537"/>
                <a:gd name="T40" fmla="*/ 1524 w 1538"/>
                <a:gd name="T41" fmla="*/ 1289 h 1537"/>
                <a:gd name="T42" fmla="*/ 1538 w 1538"/>
                <a:gd name="T43" fmla="*/ 1393 h 1537"/>
                <a:gd name="T44" fmla="*/ 1537 w 1538"/>
                <a:gd name="T45" fmla="*/ 1421 h 1537"/>
                <a:gd name="T46" fmla="*/ 1532 w 1538"/>
                <a:gd name="T47" fmla="*/ 1447 h 1537"/>
                <a:gd name="T48" fmla="*/ 1521 w 1538"/>
                <a:gd name="T49" fmla="*/ 1472 h 1537"/>
                <a:gd name="T50" fmla="*/ 1505 w 1538"/>
                <a:gd name="T51" fmla="*/ 1494 h 1537"/>
                <a:gd name="T52" fmla="*/ 1483 w 1538"/>
                <a:gd name="T53" fmla="*/ 1512 h 1537"/>
                <a:gd name="T54" fmla="*/ 1461 w 1538"/>
                <a:gd name="T55" fmla="*/ 1525 h 1537"/>
                <a:gd name="T56" fmla="*/ 1435 w 1538"/>
                <a:gd name="T57" fmla="*/ 1534 h 1537"/>
                <a:gd name="T58" fmla="*/ 1407 w 1538"/>
                <a:gd name="T59" fmla="*/ 1537 h 1537"/>
                <a:gd name="T60" fmla="*/ 131 w 1538"/>
                <a:gd name="T61" fmla="*/ 1537 h 1537"/>
                <a:gd name="T62" fmla="*/ 101 w 1538"/>
                <a:gd name="T63" fmla="*/ 1533 h 1537"/>
                <a:gd name="T64" fmla="*/ 74 w 1538"/>
                <a:gd name="T65" fmla="*/ 1523 h 1537"/>
                <a:gd name="T66" fmla="*/ 50 w 1538"/>
                <a:gd name="T67" fmla="*/ 1508 h 1537"/>
                <a:gd name="T68" fmla="*/ 29 w 1538"/>
                <a:gd name="T69" fmla="*/ 1488 h 1537"/>
                <a:gd name="T70" fmla="*/ 14 w 1538"/>
                <a:gd name="T71" fmla="*/ 1463 h 1537"/>
                <a:gd name="T72" fmla="*/ 4 w 1538"/>
                <a:gd name="T73" fmla="*/ 1436 h 1537"/>
                <a:gd name="T74" fmla="*/ 0 w 1538"/>
                <a:gd name="T75" fmla="*/ 1406 h 1537"/>
                <a:gd name="T76" fmla="*/ 0 w 1538"/>
                <a:gd name="T77" fmla="*/ 130 h 1537"/>
                <a:gd name="T78" fmla="*/ 4 w 1538"/>
                <a:gd name="T79" fmla="*/ 103 h 1537"/>
                <a:gd name="T80" fmla="*/ 11 w 1538"/>
                <a:gd name="T81" fmla="*/ 78 h 1537"/>
                <a:gd name="T82" fmla="*/ 25 w 1538"/>
                <a:gd name="T83" fmla="*/ 54 h 1537"/>
                <a:gd name="T84" fmla="*/ 44 w 1538"/>
                <a:gd name="T85" fmla="*/ 34 h 1537"/>
                <a:gd name="T86" fmla="*/ 65 w 1538"/>
                <a:gd name="T87" fmla="*/ 18 h 1537"/>
                <a:gd name="T88" fmla="*/ 90 w 1538"/>
                <a:gd name="T89" fmla="*/ 7 h 1537"/>
                <a:gd name="T90" fmla="*/ 116 w 1538"/>
                <a:gd name="T91" fmla="*/ 0 h 1537"/>
                <a:gd name="T92" fmla="*/ 143 w 1538"/>
                <a:gd name="T93" fmla="*/ 0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8" h="1537">
                  <a:moveTo>
                    <a:pt x="143" y="0"/>
                  </a:moveTo>
                  <a:lnTo>
                    <a:pt x="248" y="13"/>
                  </a:lnTo>
                  <a:lnTo>
                    <a:pt x="350" y="33"/>
                  </a:lnTo>
                  <a:lnTo>
                    <a:pt x="449" y="60"/>
                  </a:lnTo>
                  <a:lnTo>
                    <a:pt x="546" y="93"/>
                  </a:lnTo>
                  <a:lnTo>
                    <a:pt x="641" y="131"/>
                  </a:lnTo>
                  <a:lnTo>
                    <a:pt x="730" y="177"/>
                  </a:lnTo>
                  <a:lnTo>
                    <a:pt x="818" y="227"/>
                  </a:lnTo>
                  <a:lnTo>
                    <a:pt x="901" y="283"/>
                  </a:lnTo>
                  <a:lnTo>
                    <a:pt x="981" y="344"/>
                  </a:lnTo>
                  <a:lnTo>
                    <a:pt x="1056" y="410"/>
                  </a:lnTo>
                  <a:lnTo>
                    <a:pt x="1127" y="481"/>
                  </a:lnTo>
                  <a:lnTo>
                    <a:pt x="1193" y="556"/>
                  </a:lnTo>
                  <a:lnTo>
                    <a:pt x="1254" y="636"/>
                  </a:lnTo>
                  <a:lnTo>
                    <a:pt x="1310" y="719"/>
                  </a:lnTo>
                  <a:lnTo>
                    <a:pt x="1361" y="807"/>
                  </a:lnTo>
                  <a:lnTo>
                    <a:pt x="1406" y="897"/>
                  </a:lnTo>
                  <a:lnTo>
                    <a:pt x="1445" y="991"/>
                  </a:lnTo>
                  <a:lnTo>
                    <a:pt x="1478" y="1088"/>
                  </a:lnTo>
                  <a:lnTo>
                    <a:pt x="1505" y="1188"/>
                  </a:lnTo>
                  <a:lnTo>
                    <a:pt x="1524" y="1289"/>
                  </a:lnTo>
                  <a:lnTo>
                    <a:pt x="1538" y="1393"/>
                  </a:lnTo>
                  <a:lnTo>
                    <a:pt x="1537" y="1421"/>
                  </a:lnTo>
                  <a:lnTo>
                    <a:pt x="1532" y="1447"/>
                  </a:lnTo>
                  <a:lnTo>
                    <a:pt x="1521" y="1472"/>
                  </a:lnTo>
                  <a:lnTo>
                    <a:pt x="1505" y="1494"/>
                  </a:lnTo>
                  <a:lnTo>
                    <a:pt x="1483" y="1512"/>
                  </a:lnTo>
                  <a:lnTo>
                    <a:pt x="1461" y="1525"/>
                  </a:lnTo>
                  <a:lnTo>
                    <a:pt x="1435" y="1534"/>
                  </a:lnTo>
                  <a:lnTo>
                    <a:pt x="1407" y="1537"/>
                  </a:lnTo>
                  <a:lnTo>
                    <a:pt x="131" y="1537"/>
                  </a:lnTo>
                  <a:lnTo>
                    <a:pt x="101" y="1533"/>
                  </a:lnTo>
                  <a:lnTo>
                    <a:pt x="74" y="1523"/>
                  </a:lnTo>
                  <a:lnTo>
                    <a:pt x="50" y="1508"/>
                  </a:lnTo>
                  <a:lnTo>
                    <a:pt x="29" y="1488"/>
                  </a:lnTo>
                  <a:lnTo>
                    <a:pt x="14" y="1463"/>
                  </a:lnTo>
                  <a:lnTo>
                    <a:pt x="4" y="1436"/>
                  </a:lnTo>
                  <a:lnTo>
                    <a:pt x="0" y="1406"/>
                  </a:lnTo>
                  <a:lnTo>
                    <a:pt x="0" y="130"/>
                  </a:lnTo>
                  <a:lnTo>
                    <a:pt x="4" y="103"/>
                  </a:lnTo>
                  <a:lnTo>
                    <a:pt x="11" y="78"/>
                  </a:lnTo>
                  <a:lnTo>
                    <a:pt x="25" y="54"/>
                  </a:lnTo>
                  <a:lnTo>
                    <a:pt x="44" y="34"/>
                  </a:lnTo>
                  <a:lnTo>
                    <a:pt x="65" y="18"/>
                  </a:lnTo>
                  <a:lnTo>
                    <a:pt x="90" y="7"/>
                  </a:lnTo>
                  <a:lnTo>
                    <a:pt x="116" y="0"/>
                  </a:lnTo>
                  <a:lnTo>
                    <a:pt x="1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endParaRPr>
            </a:p>
          </p:txBody>
        </p:sp>
        <p:sp>
          <p:nvSpPr>
            <p:cNvPr id="14" name="Freeform 551">
              <a:extLst>
                <a:ext uri="{FF2B5EF4-FFF2-40B4-BE49-F238E27FC236}">
                  <a16:creationId xmlns:a16="http://schemas.microsoft.com/office/drawing/2014/main" id="{8C8665AC-5609-4045-B363-2FF29A0BB77A}"/>
                </a:ext>
              </a:extLst>
            </p:cNvPr>
            <p:cNvSpPr>
              <a:spLocks/>
            </p:cNvSpPr>
            <p:nvPr/>
          </p:nvSpPr>
          <p:spPr bwMode="auto">
            <a:xfrm>
              <a:off x="2118" y="3117"/>
              <a:ext cx="307" cy="307"/>
            </a:xfrm>
            <a:custGeom>
              <a:avLst/>
              <a:gdLst>
                <a:gd name="T0" fmla="*/ 307 w 614"/>
                <a:gd name="T1" fmla="*/ 0 h 613"/>
                <a:gd name="T2" fmla="*/ 352 w 614"/>
                <a:gd name="T3" fmla="*/ 4 h 613"/>
                <a:gd name="T4" fmla="*/ 395 w 614"/>
                <a:gd name="T5" fmla="*/ 14 h 613"/>
                <a:gd name="T6" fmla="*/ 435 w 614"/>
                <a:gd name="T7" fmla="*/ 29 h 613"/>
                <a:gd name="T8" fmla="*/ 473 w 614"/>
                <a:gd name="T9" fmla="*/ 50 h 613"/>
                <a:gd name="T10" fmla="*/ 508 w 614"/>
                <a:gd name="T11" fmla="*/ 76 h 613"/>
                <a:gd name="T12" fmla="*/ 538 w 614"/>
                <a:gd name="T13" fmla="*/ 106 h 613"/>
                <a:gd name="T14" fmla="*/ 564 w 614"/>
                <a:gd name="T15" fmla="*/ 141 h 613"/>
                <a:gd name="T16" fmla="*/ 585 w 614"/>
                <a:gd name="T17" fmla="*/ 178 h 613"/>
                <a:gd name="T18" fmla="*/ 600 w 614"/>
                <a:gd name="T19" fmla="*/ 218 h 613"/>
                <a:gd name="T20" fmla="*/ 610 w 614"/>
                <a:gd name="T21" fmla="*/ 262 h 613"/>
                <a:gd name="T22" fmla="*/ 614 w 614"/>
                <a:gd name="T23" fmla="*/ 307 h 613"/>
                <a:gd name="T24" fmla="*/ 610 w 614"/>
                <a:gd name="T25" fmla="*/ 353 h 613"/>
                <a:gd name="T26" fmla="*/ 600 w 614"/>
                <a:gd name="T27" fmla="*/ 395 h 613"/>
                <a:gd name="T28" fmla="*/ 585 w 614"/>
                <a:gd name="T29" fmla="*/ 436 h 613"/>
                <a:gd name="T30" fmla="*/ 564 w 614"/>
                <a:gd name="T31" fmla="*/ 474 h 613"/>
                <a:gd name="T32" fmla="*/ 538 w 614"/>
                <a:gd name="T33" fmla="*/ 509 h 613"/>
                <a:gd name="T34" fmla="*/ 508 w 614"/>
                <a:gd name="T35" fmla="*/ 538 h 613"/>
                <a:gd name="T36" fmla="*/ 473 w 614"/>
                <a:gd name="T37" fmla="*/ 565 h 613"/>
                <a:gd name="T38" fmla="*/ 435 w 614"/>
                <a:gd name="T39" fmla="*/ 585 h 613"/>
                <a:gd name="T40" fmla="*/ 395 w 614"/>
                <a:gd name="T41" fmla="*/ 601 h 613"/>
                <a:gd name="T42" fmla="*/ 352 w 614"/>
                <a:gd name="T43" fmla="*/ 611 h 613"/>
                <a:gd name="T44" fmla="*/ 307 w 614"/>
                <a:gd name="T45" fmla="*/ 613 h 613"/>
                <a:gd name="T46" fmla="*/ 261 w 614"/>
                <a:gd name="T47" fmla="*/ 611 h 613"/>
                <a:gd name="T48" fmla="*/ 218 w 614"/>
                <a:gd name="T49" fmla="*/ 601 h 613"/>
                <a:gd name="T50" fmla="*/ 177 w 614"/>
                <a:gd name="T51" fmla="*/ 585 h 613"/>
                <a:gd name="T52" fmla="*/ 140 w 614"/>
                <a:gd name="T53" fmla="*/ 565 h 613"/>
                <a:gd name="T54" fmla="*/ 105 w 614"/>
                <a:gd name="T55" fmla="*/ 538 h 613"/>
                <a:gd name="T56" fmla="*/ 75 w 614"/>
                <a:gd name="T57" fmla="*/ 509 h 613"/>
                <a:gd name="T58" fmla="*/ 49 w 614"/>
                <a:gd name="T59" fmla="*/ 474 h 613"/>
                <a:gd name="T60" fmla="*/ 28 w 614"/>
                <a:gd name="T61" fmla="*/ 436 h 613"/>
                <a:gd name="T62" fmla="*/ 13 w 614"/>
                <a:gd name="T63" fmla="*/ 395 h 613"/>
                <a:gd name="T64" fmla="*/ 3 w 614"/>
                <a:gd name="T65" fmla="*/ 353 h 613"/>
                <a:gd name="T66" fmla="*/ 0 w 614"/>
                <a:gd name="T67" fmla="*/ 307 h 613"/>
                <a:gd name="T68" fmla="*/ 3 w 614"/>
                <a:gd name="T69" fmla="*/ 262 h 613"/>
                <a:gd name="T70" fmla="*/ 13 w 614"/>
                <a:gd name="T71" fmla="*/ 218 h 613"/>
                <a:gd name="T72" fmla="*/ 28 w 614"/>
                <a:gd name="T73" fmla="*/ 178 h 613"/>
                <a:gd name="T74" fmla="*/ 49 w 614"/>
                <a:gd name="T75" fmla="*/ 141 h 613"/>
                <a:gd name="T76" fmla="*/ 75 w 614"/>
                <a:gd name="T77" fmla="*/ 106 h 613"/>
                <a:gd name="T78" fmla="*/ 105 w 614"/>
                <a:gd name="T79" fmla="*/ 76 h 613"/>
                <a:gd name="T80" fmla="*/ 140 w 614"/>
                <a:gd name="T81" fmla="*/ 50 h 613"/>
                <a:gd name="T82" fmla="*/ 177 w 614"/>
                <a:gd name="T83" fmla="*/ 29 h 613"/>
                <a:gd name="T84" fmla="*/ 218 w 614"/>
                <a:gd name="T85" fmla="*/ 14 h 613"/>
                <a:gd name="T86" fmla="*/ 261 w 614"/>
                <a:gd name="T87" fmla="*/ 4 h 613"/>
                <a:gd name="T88" fmla="*/ 307 w 614"/>
                <a:gd name="T89"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4" h="613">
                  <a:moveTo>
                    <a:pt x="307" y="0"/>
                  </a:moveTo>
                  <a:lnTo>
                    <a:pt x="352" y="4"/>
                  </a:lnTo>
                  <a:lnTo>
                    <a:pt x="395" y="14"/>
                  </a:lnTo>
                  <a:lnTo>
                    <a:pt x="435" y="29"/>
                  </a:lnTo>
                  <a:lnTo>
                    <a:pt x="473" y="50"/>
                  </a:lnTo>
                  <a:lnTo>
                    <a:pt x="508" y="76"/>
                  </a:lnTo>
                  <a:lnTo>
                    <a:pt x="538" y="106"/>
                  </a:lnTo>
                  <a:lnTo>
                    <a:pt x="564" y="141"/>
                  </a:lnTo>
                  <a:lnTo>
                    <a:pt x="585" y="178"/>
                  </a:lnTo>
                  <a:lnTo>
                    <a:pt x="600" y="218"/>
                  </a:lnTo>
                  <a:lnTo>
                    <a:pt x="610" y="262"/>
                  </a:lnTo>
                  <a:lnTo>
                    <a:pt x="614" y="307"/>
                  </a:lnTo>
                  <a:lnTo>
                    <a:pt x="610" y="353"/>
                  </a:lnTo>
                  <a:lnTo>
                    <a:pt x="600" y="395"/>
                  </a:lnTo>
                  <a:lnTo>
                    <a:pt x="585" y="436"/>
                  </a:lnTo>
                  <a:lnTo>
                    <a:pt x="564" y="474"/>
                  </a:lnTo>
                  <a:lnTo>
                    <a:pt x="538" y="509"/>
                  </a:lnTo>
                  <a:lnTo>
                    <a:pt x="508" y="538"/>
                  </a:lnTo>
                  <a:lnTo>
                    <a:pt x="473" y="565"/>
                  </a:lnTo>
                  <a:lnTo>
                    <a:pt x="435" y="585"/>
                  </a:lnTo>
                  <a:lnTo>
                    <a:pt x="395" y="601"/>
                  </a:lnTo>
                  <a:lnTo>
                    <a:pt x="352" y="611"/>
                  </a:lnTo>
                  <a:lnTo>
                    <a:pt x="307" y="613"/>
                  </a:lnTo>
                  <a:lnTo>
                    <a:pt x="261" y="611"/>
                  </a:lnTo>
                  <a:lnTo>
                    <a:pt x="218" y="601"/>
                  </a:lnTo>
                  <a:lnTo>
                    <a:pt x="177" y="585"/>
                  </a:lnTo>
                  <a:lnTo>
                    <a:pt x="140" y="565"/>
                  </a:lnTo>
                  <a:lnTo>
                    <a:pt x="105" y="538"/>
                  </a:lnTo>
                  <a:lnTo>
                    <a:pt x="75" y="509"/>
                  </a:lnTo>
                  <a:lnTo>
                    <a:pt x="49" y="474"/>
                  </a:lnTo>
                  <a:lnTo>
                    <a:pt x="28" y="436"/>
                  </a:lnTo>
                  <a:lnTo>
                    <a:pt x="13" y="395"/>
                  </a:lnTo>
                  <a:lnTo>
                    <a:pt x="3" y="353"/>
                  </a:lnTo>
                  <a:lnTo>
                    <a:pt x="0" y="307"/>
                  </a:lnTo>
                  <a:lnTo>
                    <a:pt x="3" y="262"/>
                  </a:lnTo>
                  <a:lnTo>
                    <a:pt x="13" y="218"/>
                  </a:lnTo>
                  <a:lnTo>
                    <a:pt x="28" y="178"/>
                  </a:lnTo>
                  <a:lnTo>
                    <a:pt x="49" y="141"/>
                  </a:lnTo>
                  <a:lnTo>
                    <a:pt x="75" y="106"/>
                  </a:lnTo>
                  <a:lnTo>
                    <a:pt x="105" y="76"/>
                  </a:lnTo>
                  <a:lnTo>
                    <a:pt x="140" y="50"/>
                  </a:lnTo>
                  <a:lnTo>
                    <a:pt x="177" y="29"/>
                  </a:lnTo>
                  <a:lnTo>
                    <a:pt x="218" y="14"/>
                  </a:lnTo>
                  <a:lnTo>
                    <a:pt x="261" y="4"/>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endParaRPr>
            </a:p>
          </p:txBody>
        </p:sp>
        <p:sp>
          <p:nvSpPr>
            <p:cNvPr id="15" name="Freeform 552">
              <a:extLst>
                <a:ext uri="{FF2B5EF4-FFF2-40B4-BE49-F238E27FC236}">
                  <a16:creationId xmlns:a16="http://schemas.microsoft.com/office/drawing/2014/main" id="{13484EF0-6BBD-4580-B27C-73EE235C089B}"/>
                </a:ext>
              </a:extLst>
            </p:cNvPr>
            <p:cNvSpPr>
              <a:spLocks noEditPoints="1"/>
            </p:cNvSpPr>
            <p:nvPr/>
          </p:nvSpPr>
          <p:spPr bwMode="auto">
            <a:xfrm>
              <a:off x="1845" y="2830"/>
              <a:ext cx="853" cy="881"/>
            </a:xfrm>
            <a:custGeom>
              <a:avLst/>
              <a:gdLst>
                <a:gd name="T0" fmla="*/ 743 w 1706"/>
                <a:gd name="T1" fmla="*/ 451 h 1763"/>
                <a:gd name="T2" fmla="*/ 599 w 1706"/>
                <a:gd name="T3" fmla="*/ 517 h 1763"/>
                <a:gd name="T4" fmla="*/ 488 w 1706"/>
                <a:gd name="T5" fmla="*/ 628 h 1763"/>
                <a:gd name="T6" fmla="*/ 422 w 1706"/>
                <a:gd name="T7" fmla="*/ 772 h 1763"/>
                <a:gd name="T8" fmla="*/ 412 w 1706"/>
                <a:gd name="T9" fmla="*/ 937 h 1763"/>
                <a:gd name="T10" fmla="*/ 460 w 1706"/>
                <a:gd name="T11" fmla="*/ 1090 h 1763"/>
                <a:gd name="T12" fmla="*/ 558 w 1706"/>
                <a:gd name="T13" fmla="*/ 1213 h 1763"/>
                <a:gd name="T14" fmla="*/ 692 w 1706"/>
                <a:gd name="T15" fmla="*/ 1296 h 1763"/>
                <a:gd name="T16" fmla="*/ 853 w 1706"/>
                <a:gd name="T17" fmla="*/ 1325 h 1763"/>
                <a:gd name="T18" fmla="*/ 1012 w 1706"/>
                <a:gd name="T19" fmla="*/ 1296 h 1763"/>
                <a:gd name="T20" fmla="*/ 1147 w 1706"/>
                <a:gd name="T21" fmla="*/ 1213 h 1763"/>
                <a:gd name="T22" fmla="*/ 1244 w 1706"/>
                <a:gd name="T23" fmla="*/ 1090 h 1763"/>
                <a:gd name="T24" fmla="*/ 1293 w 1706"/>
                <a:gd name="T25" fmla="*/ 937 h 1763"/>
                <a:gd name="T26" fmla="*/ 1283 w 1706"/>
                <a:gd name="T27" fmla="*/ 772 h 1763"/>
                <a:gd name="T28" fmla="*/ 1217 w 1706"/>
                <a:gd name="T29" fmla="*/ 628 h 1763"/>
                <a:gd name="T30" fmla="*/ 1106 w 1706"/>
                <a:gd name="T31" fmla="*/ 517 h 1763"/>
                <a:gd name="T32" fmla="*/ 961 w 1706"/>
                <a:gd name="T33" fmla="*/ 451 h 1763"/>
                <a:gd name="T34" fmla="*/ 706 w 1706"/>
                <a:gd name="T35" fmla="*/ 0 h 1763"/>
                <a:gd name="T36" fmla="*/ 1051 w 1706"/>
                <a:gd name="T37" fmla="*/ 12 h 1763"/>
                <a:gd name="T38" fmla="*/ 1107 w 1706"/>
                <a:gd name="T39" fmla="*/ 67 h 1763"/>
                <a:gd name="T40" fmla="*/ 1120 w 1706"/>
                <a:gd name="T41" fmla="*/ 244 h 1763"/>
                <a:gd name="T42" fmla="*/ 1268 w 1706"/>
                <a:gd name="T43" fmla="*/ 334 h 1763"/>
                <a:gd name="T44" fmla="*/ 1418 w 1706"/>
                <a:gd name="T45" fmla="*/ 255 h 1763"/>
                <a:gd name="T46" fmla="*/ 1486 w 1706"/>
                <a:gd name="T47" fmla="*/ 264 h 1763"/>
                <a:gd name="T48" fmla="*/ 1542 w 1706"/>
                <a:gd name="T49" fmla="*/ 314 h 1763"/>
                <a:gd name="T50" fmla="*/ 1704 w 1706"/>
                <a:gd name="T51" fmla="*/ 612 h 1763"/>
                <a:gd name="T52" fmla="*/ 1693 w 1706"/>
                <a:gd name="T53" fmla="*/ 680 h 1763"/>
                <a:gd name="T54" fmla="*/ 1644 w 1706"/>
                <a:gd name="T55" fmla="*/ 731 h 1763"/>
                <a:gd name="T56" fmla="*/ 1543 w 1706"/>
                <a:gd name="T57" fmla="*/ 881 h 1763"/>
                <a:gd name="T58" fmla="*/ 1644 w 1706"/>
                <a:gd name="T59" fmla="*/ 1030 h 1763"/>
                <a:gd name="T60" fmla="*/ 1697 w 1706"/>
                <a:gd name="T61" fmla="*/ 1091 h 1763"/>
                <a:gd name="T62" fmla="*/ 1701 w 1706"/>
                <a:gd name="T63" fmla="*/ 1170 h 1763"/>
                <a:gd name="T64" fmla="*/ 1529 w 1706"/>
                <a:gd name="T65" fmla="*/ 1468 h 1763"/>
                <a:gd name="T66" fmla="*/ 1470 w 1706"/>
                <a:gd name="T67" fmla="*/ 1505 h 1763"/>
                <a:gd name="T68" fmla="*/ 1398 w 1706"/>
                <a:gd name="T69" fmla="*/ 1501 h 1763"/>
                <a:gd name="T70" fmla="*/ 1222 w 1706"/>
                <a:gd name="T71" fmla="*/ 1463 h 1763"/>
                <a:gd name="T72" fmla="*/ 1120 w 1706"/>
                <a:gd name="T73" fmla="*/ 1642 h 1763"/>
                <a:gd name="T74" fmla="*/ 1092 w 1706"/>
                <a:gd name="T75" fmla="*/ 1718 h 1763"/>
                <a:gd name="T76" fmla="*/ 1026 w 1706"/>
                <a:gd name="T77" fmla="*/ 1759 h 1763"/>
                <a:gd name="T78" fmla="*/ 678 w 1706"/>
                <a:gd name="T79" fmla="*/ 1759 h 1763"/>
                <a:gd name="T80" fmla="*/ 612 w 1706"/>
                <a:gd name="T81" fmla="*/ 1718 h 1763"/>
                <a:gd name="T82" fmla="*/ 586 w 1706"/>
                <a:gd name="T83" fmla="*/ 1642 h 1763"/>
                <a:gd name="T84" fmla="*/ 484 w 1706"/>
                <a:gd name="T85" fmla="*/ 1463 h 1763"/>
                <a:gd name="T86" fmla="*/ 338 w 1706"/>
                <a:gd name="T87" fmla="*/ 1455 h 1763"/>
                <a:gd name="T88" fmla="*/ 361 w 1706"/>
                <a:gd name="T89" fmla="*/ 1377 h 1763"/>
                <a:gd name="T90" fmla="*/ 396 w 1706"/>
                <a:gd name="T91" fmla="*/ 1263 h 1763"/>
                <a:gd name="T92" fmla="*/ 378 w 1706"/>
                <a:gd name="T93" fmla="*/ 1125 h 1763"/>
                <a:gd name="T94" fmla="*/ 221 w 1706"/>
                <a:gd name="T95" fmla="*/ 851 h 1763"/>
                <a:gd name="T96" fmla="*/ 170 w 1706"/>
                <a:gd name="T97" fmla="*/ 795 h 1763"/>
                <a:gd name="T98" fmla="*/ 60 w 1706"/>
                <a:gd name="T99" fmla="*/ 731 h 1763"/>
                <a:gd name="T100" fmla="*/ 8 w 1706"/>
                <a:gd name="T101" fmla="*/ 671 h 1763"/>
                <a:gd name="T102" fmla="*/ 4 w 1706"/>
                <a:gd name="T103" fmla="*/ 593 h 1763"/>
                <a:gd name="T104" fmla="*/ 176 w 1706"/>
                <a:gd name="T105" fmla="*/ 295 h 1763"/>
                <a:gd name="T106" fmla="*/ 235 w 1706"/>
                <a:gd name="T107" fmla="*/ 258 h 1763"/>
                <a:gd name="T108" fmla="*/ 307 w 1706"/>
                <a:gd name="T109" fmla="*/ 262 h 1763"/>
                <a:gd name="T110" fmla="*/ 484 w 1706"/>
                <a:gd name="T111" fmla="*/ 300 h 1763"/>
                <a:gd name="T112" fmla="*/ 586 w 1706"/>
                <a:gd name="T113" fmla="*/ 121 h 1763"/>
                <a:gd name="T114" fmla="*/ 612 w 1706"/>
                <a:gd name="T115" fmla="*/ 45 h 1763"/>
                <a:gd name="T116" fmla="*/ 678 w 1706"/>
                <a:gd name="T117" fmla="*/ 4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6" h="1763">
                  <a:moveTo>
                    <a:pt x="853" y="437"/>
                  </a:moveTo>
                  <a:lnTo>
                    <a:pt x="797" y="441"/>
                  </a:lnTo>
                  <a:lnTo>
                    <a:pt x="743" y="451"/>
                  </a:lnTo>
                  <a:lnTo>
                    <a:pt x="692" y="467"/>
                  </a:lnTo>
                  <a:lnTo>
                    <a:pt x="644" y="490"/>
                  </a:lnTo>
                  <a:lnTo>
                    <a:pt x="599" y="517"/>
                  </a:lnTo>
                  <a:lnTo>
                    <a:pt x="558" y="549"/>
                  </a:lnTo>
                  <a:lnTo>
                    <a:pt x="520" y="587"/>
                  </a:lnTo>
                  <a:lnTo>
                    <a:pt x="488" y="628"/>
                  </a:lnTo>
                  <a:lnTo>
                    <a:pt x="460" y="673"/>
                  </a:lnTo>
                  <a:lnTo>
                    <a:pt x="438" y="721"/>
                  </a:lnTo>
                  <a:lnTo>
                    <a:pt x="422" y="772"/>
                  </a:lnTo>
                  <a:lnTo>
                    <a:pt x="412" y="826"/>
                  </a:lnTo>
                  <a:lnTo>
                    <a:pt x="408" y="881"/>
                  </a:lnTo>
                  <a:lnTo>
                    <a:pt x="412" y="937"/>
                  </a:lnTo>
                  <a:lnTo>
                    <a:pt x="422" y="990"/>
                  </a:lnTo>
                  <a:lnTo>
                    <a:pt x="438" y="1041"/>
                  </a:lnTo>
                  <a:lnTo>
                    <a:pt x="460" y="1090"/>
                  </a:lnTo>
                  <a:lnTo>
                    <a:pt x="488" y="1135"/>
                  </a:lnTo>
                  <a:lnTo>
                    <a:pt x="520" y="1176"/>
                  </a:lnTo>
                  <a:lnTo>
                    <a:pt x="558" y="1213"/>
                  </a:lnTo>
                  <a:lnTo>
                    <a:pt x="599" y="1246"/>
                  </a:lnTo>
                  <a:lnTo>
                    <a:pt x="644" y="1273"/>
                  </a:lnTo>
                  <a:lnTo>
                    <a:pt x="692" y="1296"/>
                  </a:lnTo>
                  <a:lnTo>
                    <a:pt x="743" y="1312"/>
                  </a:lnTo>
                  <a:lnTo>
                    <a:pt x="797" y="1322"/>
                  </a:lnTo>
                  <a:lnTo>
                    <a:pt x="853" y="1325"/>
                  </a:lnTo>
                  <a:lnTo>
                    <a:pt x="908" y="1322"/>
                  </a:lnTo>
                  <a:lnTo>
                    <a:pt x="961" y="1312"/>
                  </a:lnTo>
                  <a:lnTo>
                    <a:pt x="1012" y="1296"/>
                  </a:lnTo>
                  <a:lnTo>
                    <a:pt x="1061" y="1273"/>
                  </a:lnTo>
                  <a:lnTo>
                    <a:pt x="1106" y="1246"/>
                  </a:lnTo>
                  <a:lnTo>
                    <a:pt x="1147" y="1213"/>
                  </a:lnTo>
                  <a:lnTo>
                    <a:pt x="1184" y="1176"/>
                  </a:lnTo>
                  <a:lnTo>
                    <a:pt x="1217" y="1135"/>
                  </a:lnTo>
                  <a:lnTo>
                    <a:pt x="1244" y="1090"/>
                  </a:lnTo>
                  <a:lnTo>
                    <a:pt x="1267" y="1041"/>
                  </a:lnTo>
                  <a:lnTo>
                    <a:pt x="1283" y="990"/>
                  </a:lnTo>
                  <a:lnTo>
                    <a:pt x="1293" y="937"/>
                  </a:lnTo>
                  <a:lnTo>
                    <a:pt x="1297" y="881"/>
                  </a:lnTo>
                  <a:lnTo>
                    <a:pt x="1293" y="826"/>
                  </a:lnTo>
                  <a:lnTo>
                    <a:pt x="1283" y="772"/>
                  </a:lnTo>
                  <a:lnTo>
                    <a:pt x="1267" y="721"/>
                  </a:lnTo>
                  <a:lnTo>
                    <a:pt x="1244" y="673"/>
                  </a:lnTo>
                  <a:lnTo>
                    <a:pt x="1217" y="628"/>
                  </a:lnTo>
                  <a:lnTo>
                    <a:pt x="1184" y="587"/>
                  </a:lnTo>
                  <a:lnTo>
                    <a:pt x="1147" y="549"/>
                  </a:lnTo>
                  <a:lnTo>
                    <a:pt x="1106" y="517"/>
                  </a:lnTo>
                  <a:lnTo>
                    <a:pt x="1061" y="490"/>
                  </a:lnTo>
                  <a:lnTo>
                    <a:pt x="1012" y="467"/>
                  </a:lnTo>
                  <a:lnTo>
                    <a:pt x="961" y="451"/>
                  </a:lnTo>
                  <a:lnTo>
                    <a:pt x="908" y="441"/>
                  </a:lnTo>
                  <a:lnTo>
                    <a:pt x="853" y="437"/>
                  </a:lnTo>
                  <a:close/>
                  <a:moveTo>
                    <a:pt x="706" y="0"/>
                  </a:moveTo>
                  <a:lnTo>
                    <a:pt x="999" y="0"/>
                  </a:lnTo>
                  <a:lnTo>
                    <a:pt x="1026" y="4"/>
                  </a:lnTo>
                  <a:lnTo>
                    <a:pt x="1051" y="12"/>
                  </a:lnTo>
                  <a:lnTo>
                    <a:pt x="1074" y="26"/>
                  </a:lnTo>
                  <a:lnTo>
                    <a:pt x="1092" y="45"/>
                  </a:lnTo>
                  <a:lnTo>
                    <a:pt x="1107" y="67"/>
                  </a:lnTo>
                  <a:lnTo>
                    <a:pt x="1116" y="92"/>
                  </a:lnTo>
                  <a:lnTo>
                    <a:pt x="1120" y="121"/>
                  </a:lnTo>
                  <a:lnTo>
                    <a:pt x="1120" y="244"/>
                  </a:lnTo>
                  <a:lnTo>
                    <a:pt x="1172" y="269"/>
                  </a:lnTo>
                  <a:lnTo>
                    <a:pt x="1221" y="300"/>
                  </a:lnTo>
                  <a:lnTo>
                    <a:pt x="1268" y="334"/>
                  </a:lnTo>
                  <a:lnTo>
                    <a:pt x="1379" y="270"/>
                  </a:lnTo>
                  <a:lnTo>
                    <a:pt x="1398" y="260"/>
                  </a:lnTo>
                  <a:lnTo>
                    <a:pt x="1418" y="255"/>
                  </a:lnTo>
                  <a:lnTo>
                    <a:pt x="1439" y="254"/>
                  </a:lnTo>
                  <a:lnTo>
                    <a:pt x="1464" y="257"/>
                  </a:lnTo>
                  <a:lnTo>
                    <a:pt x="1486" y="264"/>
                  </a:lnTo>
                  <a:lnTo>
                    <a:pt x="1509" y="276"/>
                  </a:lnTo>
                  <a:lnTo>
                    <a:pt x="1527" y="293"/>
                  </a:lnTo>
                  <a:lnTo>
                    <a:pt x="1542" y="314"/>
                  </a:lnTo>
                  <a:lnTo>
                    <a:pt x="1689" y="567"/>
                  </a:lnTo>
                  <a:lnTo>
                    <a:pt x="1699" y="589"/>
                  </a:lnTo>
                  <a:lnTo>
                    <a:pt x="1704" y="612"/>
                  </a:lnTo>
                  <a:lnTo>
                    <a:pt x="1706" y="635"/>
                  </a:lnTo>
                  <a:lnTo>
                    <a:pt x="1701" y="659"/>
                  </a:lnTo>
                  <a:lnTo>
                    <a:pt x="1693" y="680"/>
                  </a:lnTo>
                  <a:lnTo>
                    <a:pt x="1681" y="700"/>
                  </a:lnTo>
                  <a:lnTo>
                    <a:pt x="1664" y="718"/>
                  </a:lnTo>
                  <a:lnTo>
                    <a:pt x="1644" y="731"/>
                  </a:lnTo>
                  <a:lnTo>
                    <a:pt x="1535" y="795"/>
                  </a:lnTo>
                  <a:lnTo>
                    <a:pt x="1540" y="838"/>
                  </a:lnTo>
                  <a:lnTo>
                    <a:pt x="1543" y="881"/>
                  </a:lnTo>
                  <a:lnTo>
                    <a:pt x="1540" y="924"/>
                  </a:lnTo>
                  <a:lnTo>
                    <a:pt x="1535" y="967"/>
                  </a:lnTo>
                  <a:lnTo>
                    <a:pt x="1644" y="1030"/>
                  </a:lnTo>
                  <a:lnTo>
                    <a:pt x="1667" y="1048"/>
                  </a:lnTo>
                  <a:lnTo>
                    <a:pt x="1684" y="1068"/>
                  </a:lnTo>
                  <a:lnTo>
                    <a:pt x="1697" y="1091"/>
                  </a:lnTo>
                  <a:lnTo>
                    <a:pt x="1704" y="1117"/>
                  </a:lnTo>
                  <a:lnTo>
                    <a:pt x="1706" y="1144"/>
                  </a:lnTo>
                  <a:lnTo>
                    <a:pt x="1701" y="1170"/>
                  </a:lnTo>
                  <a:lnTo>
                    <a:pt x="1689" y="1195"/>
                  </a:lnTo>
                  <a:lnTo>
                    <a:pt x="1542" y="1449"/>
                  </a:lnTo>
                  <a:lnTo>
                    <a:pt x="1529" y="1468"/>
                  </a:lnTo>
                  <a:lnTo>
                    <a:pt x="1512" y="1484"/>
                  </a:lnTo>
                  <a:lnTo>
                    <a:pt x="1492" y="1496"/>
                  </a:lnTo>
                  <a:lnTo>
                    <a:pt x="1470" y="1505"/>
                  </a:lnTo>
                  <a:lnTo>
                    <a:pt x="1439" y="1509"/>
                  </a:lnTo>
                  <a:lnTo>
                    <a:pt x="1418" y="1507"/>
                  </a:lnTo>
                  <a:lnTo>
                    <a:pt x="1398" y="1501"/>
                  </a:lnTo>
                  <a:lnTo>
                    <a:pt x="1379" y="1492"/>
                  </a:lnTo>
                  <a:lnTo>
                    <a:pt x="1268" y="1429"/>
                  </a:lnTo>
                  <a:lnTo>
                    <a:pt x="1222" y="1463"/>
                  </a:lnTo>
                  <a:lnTo>
                    <a:pt x="1172" y="1492"/>
                  </a:lnTo>
                  <a:lnTo>
                    <a:pt x="1120" y="1519"/>
                  </a:lnTo>
                  <a:lnTo>
                    <a:pt x="1120" y="1642"/>
                  </a:lnTo>
                  <a:lnTo>
                    <a:pt x="1116" y="1669"/>
                  </a:lnTo>
                  <a:lnTo>
                    <a:pt x="1107" y="1696"/>
                  </a:lnTo>
                  <a:lnTo>
                    <a:pt x="1092" y="1718"/>
                  </a:lnTo>
                  <a:lnTo>
                    <a:pt x="1074" y="1737"/>
                  </a:lnTo>
                  <a:lnTo>
                    <a:pt x="1051" y="1750"/>
                  </a:lnTo>
                  <a:lnTo>
                    <a:pt x="1026" y="1759"/>
                  </a:lnTo>
                  <a:lnTo>
                    <a:pt x="999" y="1763"/>
                  </a:lnTo>
                  <a:lnTo>
                    <a:pt x="706" y="1763"/>
                  </a:lnTo>
                  <a:lnTo>
                    <a:pt x="678" y="1759"/>
                  </a:lnTo>
                  <a:lnTo>
                    <a:pt x="654" y="1750"/>
                  </a:lnTo>
                  <a:lnTo>
                    <a:pt x="631" y="1737"/>
                  </a:lnTo>
                  <a:lnTo>
                    <a:pt x="612" y="1718"/>
                  </a:lnTo>
                  <a:lnTo>
                    <a:pt x="597" y="1696"/>
                  </a:lnTo>
                  <a:lnTo>
                    <a:pt x="589" y="1669"/>
                  </a:lnTo>
                  <a:lnTo>
                    <a:pt x="586" y="1642"/>
                  </a:lnTo>
                  <a:lnTo>
                    <a:pt x="586" y="1519"/>
                  </a:lnTo>
                  <a:lnTo>
                    <a:pt x="533" y="1492"/>
                  </a:lnTo>
                  <a:lnTo>
                    <a:pt x="484" y="1463"/>
                  </a:lnTo>
                  <a:lnTo>
                    <a:pt x="437" y="1429"/>
                  </a:lnTo>
                  <a:lnTo>
                    <a:pt x="352" y="1477"/>
                  </a:lnTo>
                  <a:lnTo>
                    <a:pt x="338" y="1455"/>
                  </a:lnTo>
                  <a:lnTo>
                    <a:pt x="321" y="1434"/>
                  </a:lnTo>
                  <a:lnTo>
                    <a:pt x="343" y="1406"/>
                  </a:lnTo>
                  <a:lnTo>
                    <a:pt x="361" y="1377"/>
                  </a:lnTo>
                  <a:lnTo>
                    <a:pt x="376" y="1345"/>
                  </a:lnTo>
                  <a:lnTo>
                    <a:pt x="387" y="1311"/>
                  </a:lnTo>
                  <a:lnTo>
                    <a:pt x="396" y="1263"/>
                  </a:lnTo>
                  <a:lnTo>
                    <a:pt x="397" y="1217"/>
                  </a:lnTo>
                  <a:lnTo>
                    <a:pt x="392" y="1170"/>
                  </a:lnTo>
                  <a:lnTo>
                    <a:pt x="378" y="1125"/>
                  </a:lnTo>
                  <a:lnTo>
                    <a:pt x="358" y="1083"/>
                  </a:lnTo>
                  <a:lnTo>
                    <a:pt x="241" y="881"/>
                  </a:lnTo>
                  <a:lnTo>
                    <a:pt x="221" y="851"/>
                  </a:lnTo>
                  <a:lnTo>
                    <a:pt x="196" y="825"/>
                  </a:lnTo>
                  <a:lnTo>
                    <a:pt x="170" y="800"/>
                  </a:lnTo>
                  <a:lnTo>
                    <a:pt x="170" y="795"/>
                  </a:lnTo>
                  <a:lnTo>
                    <a:pt x="141" y="779"/>
                  </a:lnTo>
                  <a:lnTo>
                    <a:pt x="118" y="765"/>
                  </a:lnTo>
                  <a:lnTo>
                    <a:pt x="60" y="731"/>
                  </a:lnTo>
                  <a:lnTo>
                    <a:pt x="38" y="715"/>
                  </a:lnTo>
                  <a:lnTo>
                    <a:pt x="20" y="695"/>
                  </a:lnTo>
                  <a:lnTo>
                    <a:pt x="8" y="671"/>
                  </a:lnTo>
                  <a:lnTo>
                    <a:pt x="0" y="645"/>
                  </a:lnTo>
                  <a:lnTo>
                    <a:pt x="0" y="619"/>
                  </a:lnTo>
                  <a:lnTo>
                    <a:pt x="4" y="593"/>
                  </a:lnTo>
                  <a:lnTo>
                    <a:pt x="15" y="567"/>
                  </a:lnTo>
                  <a:lnTo>
                    <a:pt x="162" y="314"/>
                  </a:lnTo>
                  <a:lnTo>
                    <a:pt x="176" y="295"/>
                  </a:lnTo>
                  <a:lnTo>
                    <a:pt x="192" y="279"/>
                  </a:lnTo>
                  <a:lnTo>
                    <a:pt x="212" y="267"/>
                  </a:lnTo>
                  <a:lnTo>
                    <a:pt x="235" y="258"/>
                  </a:lnTo>
                  <a:lnTo>
                    <a:pt x="266" y="254"/>
                  </a:lnTo>
                  <a:lnTo>
                    <a:pt x="287" y="255"/>
                  </a:lnTo>
                  <a:lnTo>
                    <a:pt x="307" y="262"/>
                  </a:lnTo>
                  <a:lnTo>
                    <a:pt x="327" y="270"/>
                  </a:lnTo>
                  <a:lnTo>
                    <a:pt x="437" y="334"/>
                  </a:lnTo>
                  <a:lnTo>
                    <a:pt x="484" y="300"/>
                  </a:lnTo>
                  <a:lnTo>
                    <a:pt x="533" y="269"/>
                  </a:lnTo>
                  <a:lnTo>
                    <a:pt x="586" y="244"/>
                  </a:lnTo>
                  <a:lnTo>
                    <a:pt x="586" y="121"/>
                  </a:lnTo>
                  <a:lnTo>
                    <a:pt x="589" y="92"/>
                  </a:lnTo>
                  <a:lnTo>
                    <a:pt x="597" y="67"/>
                  </a:lnTo>
                  <a:lnTo>
                    <a:pt x="612" y="45"/>
                  </a:lnTo>
                  <a:lnTo>
                    <a:pt x="631" y="26"/>
                  </a:lnTo>
                  <a:lnTo>
                    <a:pt x="654" y="12"/>
                  </a:lnTo>
                  <a:lnTo>
                    <a:pt x="678" y="4"/>
                  </a:lnTo>
                  <a:lnTo>
                    <a:pt x="7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endParaRPr>
            </a:p>
          </p:txBody>
        </p:sp>
        <p:sp>
          <p:nvSpPr>
            <p:cNvPr id="16" name="Freeform 553">
              <a:extLst>
                <a:ext uri="{FF2B5EF4-FFF2-40B4-BE49-F238E27FC236}">
                  <a16:creationId xmlns:a16="http://schemas.microsoft.com/office/drawing/2014/main" id="{90FD9ED1-F16A-432E-811A-19C9344FFDAC}"/>
                </a:ext>
              </a:extLst>
            </p:cNvPr>
            <p:cNvSpPr>
              <a:spLocks noEditPoints="1"/>
            </p:cNvSpPr>
            <p:nvPr/>
          </p:nvSpPr>
          <p:spPr bwMode="auto">
            <a:xfrm>
              <a:off x="1264" y="3197"/>
              <a:ext cx="677" cy="700"/>
            </a:xfrm>
            <a:custGeom>
              <a:avLst/>
              <a:gdLst>
                <a:gd name="T0" fmla="*/ 594 w 1354"/>
                <a:gd name="T1" fmla="*/ 448 h 1399"/>
                <a:gd name="T2" fmla="*/ 492 w 1354"/>
                <a:gd name="T3" fmla="*/ 513 h 1399"/>
                <a:gd name="T4" fmla="*/ 427 w 1354"/>
                <a:gd name="T5" fmla="*/ 615 h 1399"/>
                <a:gd name="T6" fmla="*/ 417 w 1354"/>
                <a:gd name="T7" fmla="*/ 741 h 1399"/>
                <a:gd name="T8" fmla="*/ 464 w 1354"/>
                <a:gd name="T9" fmla="*/ 855 h 1399"/>
                <a:gd name="T10" fmla="*/ 556 w 1354"/>
                <a:gd name="T11" fmla="*/ 933 h 1399"/>
                <a:gd name="T12" fmla="*/ 677 w 1354"/>
                <a:gd name="T13" fmla="*/ 963 h 1399"/>
                <a:gd name="T14" fmla="*/ 798 w 1354"/>
                <a:gd name="T15" fmla="*/ 933 h 1399"/>
                <a:gd name="T16" fmla="*/ 890 w 1354"/>
                <a:gd name="T17" fmla="*/ 855 h 1399"/>
                <a:gd name="T18" fmla="*/ 938 w 1354"/>
                <a:gd name="T19" fmla="*/ 741 h 1399"/>
                <a:gd name="T20" fmla="*/ 928 w 1354"/>
                <a:gd name="T21" fmla="*/ 615 h 1399"/>
                <a:gd name="T22" fmla="*/ 864 w 1354"/>
                <a:gd name="T23" fmla="*/ 513 h 1399"/>
                <a:gd name="T24" fmla="*/ 761 w 1354"/>
                <a:gd name="T25" fmla="*/ 448 h 1399"/>
                <a:gd name="T26" fmla="*/ 561 w 1354"/>
                <a:gd name="T27" fmla="*/ 0 h 1399"/>
                <a:gd name="T28" fmla="*/ 842 w 1354"/>
                <a:gd name="T29" fmla="*/ 12 h 1399"/>
                <a:gd name="T30" fmla="*/ 885 w 1354"/>
                <a:gd name="T31" fmla="*/ 70 h 1399"/>
                <a:gd name="T32" fmla="*/ 930 w 1354"/>
                <a:gd name="T33" fmla="*/ 214 h 1399"/>
                <a:gd name="T34" fmla="*/ 1095 w 1354"/>
                <a:gd name="T35" fmla="*/ 214 h 1399"/>
                <a:gd name="T36" fmla="*/ 1162 w 1354"/>
                <a:gd name="T37" fmla="*/ 203 h 1399"/>
                <a:gd name="T38" fmla="*/ 1213 w 1354"/>
                <a:gd name="T39" fmla="*/ 232 h 1399"/>
                <a:gd name="T40" fmla="*/ 1352 w 1354"/>
                <a:gd name="T41" fmla="*/ 473 h 1399"/>
                <a:gd name="T42" fmla="*/ 1342 w 1354"/>
                <a:gd name="T43" fmla="*/ 546 h 1399"/>
                <a:gd name="T44" fmla="*/ 1218 w 1354"/>
                <a:gd name="T45" fmla="*/ 630 h 1399"/>
                <a:gd name="T46" fmla="*/ 1223 w 1354"/>
                <a:gd name="T47" fmla="*/ 734 h 1399"/>
                <a:gd name="T48" fmla="*/ 1324 w 1354"/>
                <a:gd name="T49" fmla="*/ 831 h 1399"/>
                <a:gd name="T50" fmla="*/ 1353 w 1354"/>
                <a:gd name="T51" fmla="*/ 886 h 1399"/>
                <a:gd name="T52" fmla="*/ 1342 w 1354"/>
                <a:gd name="T53" fmla="*/ 948 h 1399"/>
                <a:gd name="T54" fmla="*/ 1191 w 1354"/>
                <a:gd name="T55" fmla="*/ 1185 h 1399"/>
                <a:gd name="T56" fmla="*/ 1119 w 1354"/>
                <a:gd name="T57" fmla="*/ 1193 h 1399"/>
                <a:gd name="T58" fmla="*/ 970 w 1354"/>
                <a:gd name="T59" fmla="*/ 1161 h 1399"/>
                <a:gd name="T60" fmla="*/ 889 w 1354"/>
                <a:gd name="T61" fmla="*/ 1303 h 1399"/>
                <a:gd name="T62" fmla="*/ 861 w 1354"/>
                <a:gd name="T63" fmla="*/ 1370 h 1399"/>
                <a:gd name="T64" fmla="*/ 793 w 1354"/>
                <a:gd name="T65" fmla="*/ 1399 h 1399"/>
                <a:gd name="T66" fmla="*/ 513 w 1354"/>
                <a:gd name="T67" fmla="*/ 1385 h 1399"/>
                <a:gd name="T68" fmla="*/ 469 w 1354"/>
                <a:gd name="T69" fmla="*/ 1328 h 1399"/>
                <a:gd name="T70" fmla="*/ 424 w 1354"/>
                <a:gd name="T71" fmla="*/ 1185 h 1399"/>
                <a:gd name="T72" fmla="*/ 260 w 1354"/>
                <a:gd name="T73" fmla="*/ 1185 h 1399"/>
                <a:gd name="T74" fmla="*/ 187 w 1354"/>
                <a:gd name="T75" fmla="*/ 1193 h 1399"/>
                <a:gd name="T76" fmla="*/ 129 w 1354"/>
                <a:gd name="T77" fmla="*/ 1150 h 1399"/>
                <a:gd name="T78" fmla="*/ 0 w 1354"/>
                <a:gd name="T79" fmla="*/ 907 h 1399"/>
                <a:gd name="T80" fmla="*/ 17 w 1354"/>
                <a:gd name="T81" fmla="*/ 847 h 1399"/>
                <a:gd name="T82" fmla="*/ 136 w 1354"/>
                <a:gd name="T83" fmla="*/ 767 h 1399"/>
                <a:gd name="T84" fmla="*/ 131 w 1354"/>
                <a:gd name="T85" fmla="*/ 665 h 1399"/>
                <a:gd name="T86" fmla="*/ 30 w 1354"/>
                <a:gd name="T87" fmla="*/ 567 h 1399"/>
                <a:gd name="T88" fmla="*/ 2 w 1354"/>
                <a:gd name="T89" fmla="*/ 512 h 1399"/>
                <a:gd name="T90" fmla="*/ 13 w 1354"/>
                <a:gd name="T91" fmla="*/ 450 h 1399"/>
                <a:gd name="T92" fmla="*/ 164 w 1354"/>
                <a:gd name="T93" fmla="*/ 214 h 1399"/>
                <a:gd name="T94" fmla="*/ 237 w 1354"/>
                <a:gd name="T95" fmla="*/ 204 h 1399"/>
                <a:gd name="T96" fmla="*/ 384 w 1354"/>
                <a:gd name="T97" fmla="*/ 238 h 1399"/>
                <a:gd name="T98" fmla="*/ 465 w 1354"/>
                <a:gd name="T99" fmla="*/ 95 h 1399"/>
                <a:gd name="T100" fmla="*/ 494 w 1354"/>
                <a:gd name="T101" fmla="*/ 27 h 1399"/>
                <a:gd name="T102" fmla="*/ 561 w 1354"/>
                <a:gd name="T103" fmla="*/ 0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4" h="1399">
                  <a:moveTo>
                    <a:pt x="677" y="436"/>
                  </a:moveTo>
                  <a:lnTo>
                    <a:pt x="635" y="438"/>
                  </a:lnTo>
                  <a:lnTo>
                    <a:pt x="594" y="448"/>
                  </a:lnTo>
                  <a:lnTo>
                    <a:pt x="556" y="465"/>
                  </a:lnTo>
                  <a:lnTo>
                    <a:pt x="521" y="487"/>
                  </a:lnTo>
                  <a:lnTo>
                    <a:pt x="492" y="513"/>
                  </a:lnTo>
                  <a:lnTo>
                    <a:pt x="464" y="543"/>
                  </a:lnTo>
                  <a:lnTo>
                    <a:pt x="443" y="578"/>
                  </a:lnTo>
                  <a:lnTo>
                    <a:pt x="427" y="615"/>
                  </a:lnTo>
                  <a:lnTo>
                    <a:pt x="417" y="657"/>
                  </a:lnTo>
                  <a:lnTo>
                    <a:pt x="414" y="699"/>
                  </a:lnTo>
                  <a:lnTo>
                    <a:pt x="417" y="741"/>
                  </a:lnTo>
                  <a:lnTo>
                    <a:pt x="427" y="782"/>
                  </a:lnTo>
                  <a:lnTo>
                    <a:pt x="443" y="820"/>
                  </a:lnTo>
                  <a:lnTo>
                    <a:pt x="464" y="855"/>
                  </a:lnTo>
                  <a:lnTo>
                    <a:pt x="492" y="886"/>
                  </a:lnTo>
                  <a:lnTo>
                    <a:pt x="521" y="912"/>
                  </a:lnTo>
                  <a:lnTo>
                    <a:pt x="556" y="933"/>
                  </a:lnTo>
                  <a:lnTo>
                    <a:pt x="594" y="949"/>
                  </a:lnTo>
                  <a:lnTo>
                    <a:pt x="635" y="959"/>
                  </a:lnTo>
                  <a:lnTo>
                    <a:pt x="677" y="963"/>
                  </a:lnTo>
                  <a:lnTo>
                    <a:pt x="720" y="959"/>
                  </a:lnTo>
                  <a:lnTo>
                    <a:pt x="761" y="949"/>
                  </a:lnTo>
                  <a:lnTo>
                    <a:pt x="798" y="933"/>
                  </a:lnTo>
                  <a:lnTo>
                    <a:pt x="833" y="912"/>
                  </a:lnTo>
                  <a:lnTo>
                    <a:pt x="864" y="886"/>
                  </a:lnTo>
                  <a:lnTo>
                    <a:pt x="890" y="855"/>
                  </a:lnTo>
                  <a:lnTo>
                    <a:pt x="912" y="820"/>
                  </a:lnTo>
                  <a:lnTo>
                    <a:pt x="928" y="782"/>
                  </a:lnTo>
                  <a:lnTo>
                    <a:pt x="938" y="741"/>
                  </a:lnTo>
                  <a:lnTo>
                    <a:pt x="942" y="699"/>
                  </a:lnTo>
                  <a:lnTo>
                    <a:pt x="938" y="657"/>
                  </a:lnTo>
                  <a:lnTo>
                    <a:pt x="928" y="615"/>
                  </a:lnTo>
                  <a:lnTo>
                    <a:pt x="912" y="578"/>
                  </a:lnTo>
                  <a:lnTo>
                    <a:pt x="890" y="543"/>
                  </a:lnTo>
                  <a:lnTo>
                    <a:pt x="864" y="513"/>
                  </a:lnTo>
                  <a:lnTo>
                    <a:pt x="833" y="487"/>
                  </a:lnTo>
                  <a:lnTo>
                    <a:pt x="798" y="465"/>
                  </a:lnTo>
                  <a:lnTo>
                    <a:pt x="761" y="448"/>
                  </a:lnTo>
                  <a:lnTo>
                    <a:pt x="720" y="438"/>
                  </a:lnTo>
                  <a:lnTo>
                    <a:pt x="677" y="436"/>
                  </a:lnTo>
                  <a:close/>
                  <a:moveTo>
                    <a:pt x="561" y="0"/>
                  </a:moveTo>
                  <a:lnTo>
                    <a:pt x="793" y="0"/>
                  </a:lnTo>
                  <a:lnTo>
                    <a:pt x="818" y="2"/>
                  </a:lnTo>
                  <a:lnTo>
                    <a:pt x="842" y="12"/>
                  </a:lnTo>
                  <a:lnTo>
                    <a:pt x="861" y="27"/>
                  </a:lnTo>
                  <a:lnTo>
                    <a:pt x="875" y="47"/>
                  </a:lnTo>
                  <a:lnTo>
                    <a:pt x="885" y="70"/>
                  </a:lnTo>
                  <a:lnTo>
                    <a:pt x="889" y="95"/>
                  </a:lnTo>
                  <a:lnTo>
                    <a:pt x="889" y="193"/>
                  </a:lnTo>
                  <a:lnTo>
                    <a:pt x="930" y="214"/>
                  </a:lnTo>
                  <a:lnTo>
                    <a:pt x="970" y="238"/>
                  </a:lnTo>
                  <a:lnTo>
                    <a:pt x="1008" y="264"/>
                  </a:lnTo>
                  <a:lnTo>
                    <a:pt x="1095" y="214"/>
                  </a:lnTo>
                  <a:lnTo>
                    <a:pt x="1119" y="204"/>
                  </a:lnTo>
                  <a:lnTo>
                    <a:pt x="1142" y="201"/>
                  </a:lnTo>
                  <a:lnTo>
                    <a:pt x="1162" y="203"/>
                  </a:lnTo>
                  <a:lnTo>
                    <a:pt x="1181" y="209"/>
                  </a:lnTo>
                  <a:lnTo>
                    <a:pt x="1198" y="219"/>
                  </a:lnTo>
                  <a:lnTo>
                    <a:pt x="1213" y="232"/>
                  </a:lnTo>
                  <a:lnTo>
                    <a:pt x="1226" y="249"/>
                  </a:lnTo>
                  <a:lnTo>
                    <a:pt x="1342" y="450"/>
                  </a:lnTo>
                  <a:lnTo>
                    <a:pt x="1352" y="473"/>
                  </a:lnTo>
                  <a:lnTo>
                    <a:pt x="1354" y="497"/>
                  </a:lnTo>
                  <a:lnTo>
                    <a:pt x="1352" y="522"/>
                  </a:lnTo>
                  <a:lnTo>
                    <a:pt x="1342" y="546"/>
                  </a:lnTo>
                  <a:lnTo>
                    <a:pt x="1327" y="566"/>
                  </a:lnTo>
                  <a:lnTo>
                    <a:pt x="1307" y="581"/>
                  </a:lnTo>
                  <a:lnTo>
                    <a:pt x="1218" y="630"/>
                  </a:lnTo>
                  <a:lnTo>
                    <a:pt x="1223" y="665"/>
                  </a:lnTo>
                  <a:lnTo>
                    <a:pt x="1226" y="699"/>
                  </a:lnTo>
                  <a:lnTo>
                    <a:pt x="1223" y="734"/>
                  </a:lnTo>
                  <a:lnTo>
                    <a:pt x="1218" y="767"/>
                  </a:lnTo>
                  <a:lnTo>
                    <a:pt x="1307" y="818"/>
                  </a:lnTo>
                  <a:lnTo>
                    <a:pt x="1324" y="831"/>
                  </a:lnTo>
                  <a:lnTo>
                    <a:pt x="1338" y="847"/>
                  </a:lnTo>
                  <a:lnTo>
                    <a:pt x="1348" y="866"/>
                  </a:lnTo>
                  <a:lnTo>
                    <a:pt x="1353" y="886"/>
                  </a:lnTo>
                  <a:lnTo>
                    <a:pt x="1354" y="907"/>
                  </a:lnTo>
                  <a:lnTo>
                    <a:pt x="1350" y="928"/>
                  </a:lnTo>
                  <a:lnTo>
                    <a:pt x="1342" y="948"/>
                  </a:lnTo>
                  <a:lnTo>
                    <a:pt x="1226" y="1150"/>
                  </a:lnTo>
                  <a:lnTo>
                    <a:pt x="1210" y="1169"/>
                  </a:lnTo>
                  <a:lnTo>
                    <a:pt x="1191" y="1185"/>
                  </a:lnTo>
                  <a:lnTo>
                    <a:pt x="1167" y="1193"/>
                  </a:lnTo>
                  <a:lnTo>
                    <a:pt x="1142" y="1197"/>
                  </a:lnTo>
                  <a:lnTo>
                    <a:pt x="1119" y="1193"/>
                  </a:lnTo>
                  <a:lnTo>
                    <a:pt x="1095" y="1185"/>
                  </a:lnTo>
                  <a:lnTo>
                    <a:pt x="1008" y="1134"/>
                  </a:lnTo>
                  <a:lnTo>
                    <a:pt x="970" y="1161"/>
                  </a:lnTo>
                  <a:lnTo>
                    <a:pt x="930" y="1185"/>
                  </a:lnTo>
                  <a:lnTo>
                    <a:pt x="889" y="1205"/>
                  </a:lnTo>
                  <a:lnTo>
                    <a:pt x="889" y="1303"/>
                  </a:lnTo>
                  <a:lnTo>
                    <a:pt x="885" y="1328"/>
                  </a:lnTo>
                  <a:lnTo>
                    <a:pt x="875" y="1352"/>
                  </a:lnTo>
                  <a:lnTo>
                    <a:pt x="861" y="1370"/>
                  </a:lnTo>
                  <a:lnTo>
                    <a:pt x="842" y="1385"/>
                  </a:lnTo>
                  <a:lnTo>
                    <a:pt x="818" y="1395"/>
                  </a:lnTo>
                  <a:lnTo>
                    <a:pt x="793" y="1399"/>
                  </a:lnTo>
                  <a:lnTo>
                    <a:pt x="561" y="1399"/>
                  </a:lnTo>
                  <a:lnTo>
                    <a:pt x="535" y="1395"/>
                  </a:lnTo>
                  <a:lnTo>
                    <a:pt x="513" y="1385"/>
                  </a:lnTo>
                  <a:lnTo>
                    <a:pt x="494" y="1370"/>
                  </a:lnTo>
                  <a:lnTo>
                    <a:pt x="479" y="1352"/>
                  </a:lnTo>
                  <a:lnTo>
                    <a:pt x="469" y="1328"/>
                  </a:lnTo>
                  <a:lnTo>
                    <a:pt x="465" y="1303"/>
                  </a:lnTo>
                  <a:lnTo>
                    <a:pt x="465" y="1205"/>
                  </a:lnTo>
                  <a:lnTo>
                    <a:pt x="424" y="1185"/>
                  </a:lnTo>
                  <a:lnTo>
                    <a:pt x="384" y="1161"/>
                  </a:lnTo>
                  <a:lnTo>
                    <a:pt x="347" y="1134"/>
                  </a:lnTo>
                  <a:lnTo>
                    <a:pt x="260" y="1185"/>
                  </a:lnTo>
                  <a:lnTo>
                    <a:pt x="237" y="1193"/>
                  </a:lnTo>
                  <a:lnTo>
                    <a:pt x="212" y="1197"/>
                  </a:lnTo>
                  <a:lnTo>
                    <a:pt x="187" y="1193"/>
                  </a:lnTo>
                  <a:lnTo>
                    <a:pt x="164" y="1185"/>
                  </a:lnTo>
                  <a:lnTo>
                    <a:pt x="145" y="1169"/>
                  </a:lnTo>
                  <a:lnTo>
                    <a:pt x="129" y="1150"/>
                  </a:lnTo>
                  <a:lnTo>
                    <a:pt x="13" y="948"/>
                  </a:lnTo>
                  <a:lnTo>
                    <a:pt x="4" y="928"/>
                  </a:lnTo>
                  <a:lnTo>
                    <a:pt x="0" y="907"/>
                  </a:lnTo>
                  <a:lnTo>
                    <a:pt x="2" y="886"/>
                  </a:lnTo>
                  <a:lnTo>
                    <a:pt x="7" y="866"/>
                  </a:lnTo>
                  <a:lnTo>
                    <a:pt x="17" y="847"/>
                  </a:lnTo>
                  <a:lnTo>
                    <a:pt x="30" y="831"/>
                  </a:lnTo>
                  <a:lnTo>
                    <a:pt x="48" y="817"/>
                  </a:lnTo>
                  <a:lnTo>
                    <a:pt x="136" y="767"/>
                  </a:lnTo>
                  <a:lnTo>
                    <a:pt x="131" y="734"/>
                  </a:lnTo>
                  <a:lnTo>
                    <a:pt x="129" y="699"/>
                  </a:lnTo>
                  <a:lnTo>
                    <a:pt x="131" y="665"/>
                  </a:lnTo>
                  <a:lnTo>
                    <a:pt x="136" y="630"/>
                  </a:lnTo>
                  <a:lnTo>
                    <a:pt x="48" y="581"/>
                  </a:lnTo>
                  <a:lnTo>
                    <a:pt x="30" y="567"/>
                  </a:lnTo>
                  <a:lnTo>
                    <a:pt x="17" y="551"/>
                  </a:lnTo>
                  <a:lnTo>
                    <a:pt x="7" y="532"/>
                  </a:lnTo>
                  <a:lnTo>
                    <a:pt x="2" y="512"/>
                  </a:lnTo>
                  <a:lnTo>
                    <a:pt x="0" y="491"/>
                  </a:lnTo>
                  <a:lnTo>
                    <a:pt x="4" y="470"/>
                  </a:lnTo>
                  <a:lnTo>
                    <a:pt x="13" y="450"/>
                  </a:lnTo>
                  <a:lnTo>
                    <a:pt x="129" y="249"/>
                  </a:lnTo>
                  <a:lnTo>
                    <a:pt x="145" y="229"/>
                  </a:lnTo>
                  <a:lnTo>
                    <a:pt x="164" y="214"/>
                  </a:lnTo>
                  <a:lnTo>
                    <a:pt x="187" y="204"/>
                  </a:lnTo>
                  <a:lnTo>
                    <a:pt x="212" y="201"/>
                  </a:lnTo>
                  <a:lnTo>
                    <a:pt x="237" y="204"/>
                  </a:lnTo>
                  <a:lnTo>
                    <a:pt x="260" y="214"/>
                  </a:lnTo>
                  <a:lnTo>
                    <a:pt x="347" y="264"/>
                  </a:lnTo>
                  <a:lnTo>
                    <a:pt x="384" y="238"/>
                  </a:lnTo>
                  <a:lnTo>
                    <a:pt x="424" y="214"/>
                  </a:lnTo>
                  <a:lnTo>
                    <a:pt x="465" y="193"/>
                  </a:lnTo>
                  <a:lnTo>
                    <a:pt x="465" y="95"/>
                  </a:lnTo>
                  <a:lnTo>
                    <a:pt x="469" y="70"/>
                  </a:lnTo>
                  <a:lnTo>
                    <a:pt x="479" y="47"/>
                  </a:lnTo>
                  <a:lnTo>
                    <a:pt x="494" y="27"/>
                  </a:lnTo>
                  <a:lnTo>
                    <a:pt x="513" y="12"/>
                  </a:lnTo>
                  <a:lnTo>
                    <a:pt x="535"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endParaRPr>
            </a:p>
          </p:txBody>
        </p:sp>
      </p:grpSp>
      <p:pic>
        <p:nvPicPr>
          <p:cNvPr id="28" name="Picture 27">
            <a:extLst>
              <a:ext uri="{FF2B5EF4-FFF2-40B4-BE49-F238E27FC236}">
                <a16:creationId xmlns:a16="http://schemas.microsoft.com/office/drawing/2014/main" id="{45810439-596F-3645-8D05-F68E4626162B}"/>
              </a:ext>
            </a:extLst>
          </p:cNvPr>
          <p:cNvPicPr>
            <a:picLocks noChangeAspect="1"/>
          </p:cNvPicPr>
          <p:nvPr/>
        </p:nvPicPr>
        <p:blipFill rotWithShape="1">
          <a:blip r:embed="rId3">
            <a:extLst>
              <a:ext uri="{28A0092B-C50C-407E-A947-70E740481C1C}">
                <a14:useLocalDpi xmlns:a14="http://schemas.microsoft.com/office/drawing/2010/main" val="0"/>
              </a:ext>
            </a:extLst>
          </a:blip>
          <a:srcRect l="15481" t="4970" r="14131" b="5196"/>
          <a:stretch/>
        </p:blipFill>
        <p:spPr>
          <a:xfrm>
            <a:off x="206002" y="92649"/>
            <a:ext cx="5256973" cy="6709177"/>
          </a:xfrm>
          <a:prstGeom prst="rect">
            <a:avLst/>
          </a:prstGeom>
        </p:spPr>
      </p:pic>
      <p:sp>
        <p:nvSpPr>
          <p:cNvPr id="29" name="TextBox 178">
            <a:extLst>
              <a:ext uri="{FF2B5EF4-FFF2-40B4-BE49-F238E27FC236}">
                <a16:creationId xmlns:a16="http://schemas.microsoft.com/office/drawing/2014/main" id="{42431768-0353-C2A6-3F35-19AF16C67D48}"/>
              </a:ext>
            </a:extLst>
          </p:cNvPr>
          <p:cNvSpPr txBox="1"/>
          <p:nvPr/>
        </p:nvSpPr>
        <p:spPr>
          <a:xfrm>
            <a:off x="277580" y="3331796"/>
            <a:ext cx="5078022" cy="132343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dirty="0" smtClean="0">
                <a:solidFill>
                  <a:srgbClr val="FF0000"/>
                </a:solidFill>
                <a:latin typeface="#9Slide03 AmpleSoft Bold" panose="02000000000000000000" pitchFamily="2" charset="0"/>
                <a:cs typeface="+mn-ea"/>
                <a:sym typeface="+mn-lt"/>
              </a:rPr>
              <a:t>THỬ THÁCH </a:t>
            </a:r>
          </a:p>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dirty="0" smtClean="0">
                <a:solidFill>
                  <a:srgbClr val="FF0000"/>
                </a:solidFill>
                <a:latin typeface="#9Slide03 AmpleSoft Bold" panose="02000000000000000000" pitchFamily="2" charset="0"/>
                <a:cs typeface="+mn-ea"/>
                <a:sym typeface="+mn-lt"/>
              </a:rPr>
              <a:t>TÌM TỪ ĐỊA PHƯƠNG</a:t>
            </a:r>
            <a:endParaRPr kumimoji="0" lang="en-US" sz="4000" b="1" i="0" u="none" strike="noStrike" kern="0" cap="none" spc="0" normalizeH="0" baseline="0" noProof="0" dirty="0">
              <a:ln>
                <a:noFill/>
              </a:ln>
              <a:solidFill>
                <a:srgbClr val="FF0000"/>
              </a:solidFill>
              <a:effectLst/>
              <a:uLnTx/>
              <a:uFillTx/>
              <a:latin typeface="#9Slide03 AmpleSoft Bold" panose="02000000000000000000" pitchFamily="2" charset="0"/>
              <a:cs typeface="+mn-ea"/>
              <a:sym typeface="+mn-lt"/>
            </a:endParaRPr>
          </a:p>
        </p:txBody>
      </p:sp>
      <p:sp>
        <p:nvSpPr>
          <p:cNvPr id="2" name="TextBox 1"/>
          <p:cNvSpPr txBox="1"/>
          <p:nvPr/>
        </p:nvSpPr>
        <p:spPr>
          <a:xfrm>
            <a:off x="5373846" y="924207"/>
            <a:ext cx="5894517" cy="1754326"/>
          </a:xfrm>
          <a:prstGeom prst="rect">
            <a:avLst/>
          </a:prstGeom>
          <a:noFill/>
        </p:spPr>
        <p:txBody>
          <a:bodyPr wrap="square" rtlCol="0">
            <a:spAutoFit/>
          </a:bodyPr>
          <a:lstStyle/>
          <a:p>
            <a:pPr algn="ctr"/>
            <a:r>
              <a:rPr lang="en-US" sz="5400" b="1" dirty="0" smtClean="0">
                <a:solidFill>
                  <a:srgbClr val="7030A0"/>
                </a:solidFill>
                <a:latin typeface="#9Slide05 Braxton Regular" panose="03060000000000000000" pitchFamily="66" charset="0"/>
              </a:rPr>
              <a:t>TÔI YÊU </a:t>
            </a:r>
          </a:p>
          <a:p>
            <a:pPr algn="ctr"/>
            <a:r>
              <a:rPr lang="en-US" sz="5400" b="1" dirty="0" smtClean="0">
                <a:solidFill>
                  <a:srgbClr val="7030A0"/>
                </a:solidFill>
                <a:latin typeface="#9Slide05 Braxton Regular" panose="03060000000000000000" pitchFamily="66" charset="0"/>
              </a:rPr>
              <a:t>TIẾNG ĐỊA PHƯƠNG</a:t>
            </a:r>
            <a:endParaRPr lang="en-US" sz="5400" b="1" dirty="0">
              <a:solidFill>
                <a:srgbClr val="7030A0"/>
              </a:solidFill>
              <a:latin typeface="#9Slide05 Braxton Regular" panose="03060000000000000000" pitchFamily="66" charset="0"/>
            </a:endParaRPr>
          </a:p>
        </p:txBody>
      </p:sp>
      <p:pic>
        <p:nvPicPr>
          <p:cNvPr id="25" name="Picture 2"/>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rcRect/>
          <a:stretch>
            <a:fillRect/>
          </a:stretch>
        </p:blipFill>
        <p:spPr>
          <a:xfrm>
            <a:off x="7248846" y="2893093"/>
            <a:ext cx="3785266" cy="3373618"/>
          </a:xfrm>
          <a:prstGeom prst="rect">
            <a:avLst/>
          </a:prstGeom>
        </p:spPr>
      </p:pic>
    </p:spTree>
    <p:extLst>
      <p:ext uri="{BB962C8B-B14F-4D97-AF65-F5344CB8AC3E}">
        <p14:creationId xmlns:p14="http://schemas.microsoft.com/office/powerpoint/2010/main" val="579876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547">
            <a:extLst>
              <a:ext uri="{FF2B5EF4-FFF2-40B4-BE49-F238E27FC236}">
                <a16:creationId xmlns:a16="http://schemas.microsoft.com/office/drawing/2014/main" id="{A438CB15-8C7C-40C7-89AB-FD909948325F}"/>
              </a:ext>
            </a:extLst>
          </p:cNvPr>
          <p:cNvGrpSpPr>
            <a:grpSpLocks noChangeAspect="1"/>
          </p:cNvGrpSpPr>
          <p:nvPr/>
        </p:nvGrpSpPr>
        <p:grpSpPr bwMode="auto">
          <a:xfrm>
            <a:off x="5783966" y="3655818"/>
            <a:ext cx="338026" cy="337698"/>
            <a:chOff x="647" y="1848"/>
            <a:chExt cx="2051" cy="2049"/>
          </a:xfrm>
          <a:solidFill>
            <a:sysClr val="window" lastClr="FFFFFF"/>
          </a:solidFill>
        </p:grpSpPr>
        <p:sp>
          <p:nvSpPr>
            <p:cNvPr id="12" name="Freeform 549">
              <a:extLst>
                <a:ext uri="{FF2B5EF4-FFF2-40B4-BE49-F238E27FC236}">
                  <a16:creationId xmlns:a16="http://schemas.microsoft.com/office/drawing/2014/main" id="{FC8F871A-8C23-49DC-A5E7-83ECD8E93765}"/>
                </a:ext>
              </a:extLst>
            </p:cNvPr>
            <p:cNvSpPr>
              <a:spLocks/>
            </p:cNvSpPr>
            <p:nvPr/>
          </p:nvSpPr>
          <p:spPr bwMode="auto">
            <a:xfrm>
              <a:off x="647" y="1982"/>
              <a:ext cx="1466" cy="1496"/>
            </a:xfrm>
            <a:custGeom>
              <a:avLst/>
              <a:gdLst>
                <a:gd name="T0" fmla="*/ 1428 w 2931"/>
                <a:gd name="T1" fmla="*/ 0 h 2992"/>
                <a:gd name="T2" fmla="*/ 1479 w 2931"/>
                <a:gd name="T3" fmla="*/ 18 h 2992"/>
                <a:gd name="T4" fmla="*/ 1519 w 2931"/>
                <a:gd name="T5" fmla="*/ 54 h 2992"/>
                <a:gd name="T6" fmla="*/ 1542 w 2931"/>
                <a:gd name="T7" fmla="*/ 104 h 2992"/>
                <a:gd name="T8" fmla="*/ 1544 w 2931"/>
                <a:gd name="T9" fmla="*/ 1407 h 2992"/>
                <a:gd name="T10" fmla="*/ 1557 w 2931"/>
                <a:gd name="T11" fmla="*/ 1464 h 2992"/>
                <a:gd name="T12" fmla="*/ 1593 w 2931"/>
                <a:gd name="T13" fmla="*/ 1508 h 2992"/>
                <a:gd name="T14" fmla="*/ 1645 w 2931"/>
                <a:gd name="T15" fmla="*/ 1534 h 2992"/>
                <a:gd name="T16" fmla="*/ 2931 w 2931"/>
                <a:gd name="T17" fmla="*/ 1536 h 2992"/>
                <a:gd name="T18" fmla="*/ 2860 w 2931"/>
                <a:gd name="T19" fmla="*/ 1596 h 2992"/>
                <a:gd name="T20" fmla="*/ 2807 w 2931"/>
                <a:gd name="T21" fmla="*/ 1673 h 2992"/>
                <a:gd name="T22" fmla="*/ 2778 w 2931"/>
                <a:gd name="T23" fmla="*/ 1766 h 2992"/>
                <a:gd name="T24" fmla="*/ 2701 w 2931"/>
                <a:gd name="T25" fmla="*/ 1746 h 2992"/>
                <a:gd name="T26" fmla="*/ 2619 w 2931"/>
                <a:gd name="T27" fmla="*/ 1746 h 2992"/>
                <a:gd name="T28" fmla="*/ 2536 w 2931"/>
                <a:gd name="T29" fmla="*/ 1768 h 2992"/>
                <a:gd name="T30" fmla="*/ 2463 w 2931"/>
                <a:gd name="T31" fmla="*/ 1811 h 2992"/>
                <a:gd name="T32" fmla="*/ 2402 w 2931"/>
                <a:gd name="T33" fmla="*/ 1870 h 2992"/>
                <a:gd name="T34" fmla="*/ 2232 w 2931"/>
                <a:gd name="T35" fmla="*/ 2159 h 2992"/>
                <a:gd name="T36" fmla="*/ 2201 w 2931"/>
                <a:gd name="T37" fmla="*/ 2235 h 2992"/>
                <a:gd name="T38" fmla="*/ 2155 w 2931"/>
                <a:gd name="T39" fmla="*/ 2254 h 2992"/>
                <a:gd name="T40" fmla="*/ 2071 w 2931"/>
                <a:gd name="T41" fmla="*/ 2228 h 2992"/>
                <a:gd name="T42" fmla="*/ 1793 w 2931"/>
                <a:gd name="T43" fmla="*/ 2224 h 2992"/>
                <a:gd name="T44" fmla="*/ 1707 w 2931"/>
                <a:gd name="T45" fmla="*/ 2237 h 2992"/>
                <a:gd name="T46" fmla="*/ 1631 w 2931"/>
                <a:gd name="T47" fmla="*/ 2271 h 2992"/>
                <a:gd name="T48" fmla="*/ 1569 w 2931"/>
                <a:gd name="T49" fmla="*/ 2325 h 2992"/>
                <a:gd name="T50" fmla="*/ 1522 w 2931"/>
                <a:gd name="T51" fmla="*/ 2394 h 2992"/>
                <a:gd name="T52" fmla="*/ 1476 w 2931"/>
                <a:gd name="T53" fmla="*/ 2427 h 2992"/>
                <a:gd name="T54" fmla="*/ 1404 w 2931"/>
                <a:gd name="T55" fmla="*/ 2428 h 2992"/>
                <a:gd name="T56" fmla="*/ 1328 w 2931"/>
                <a:gd name="T57" fmla="*/ 2448 h 2992"/>
                <a:gd name="T58" fmla="*/ 1260 w 2931"/>
                <a:gd name="T59" fmla="*/ 2488 h 2992"/>
                <a:gd name="T60" fmla="*/ 1205 w 2931"/>
                <a:gd name="T61" fmla="*/ 2543 h 2992"/>
                <a:gd name="T62" fmla="*/ 1067 w 2931"/>
                <a:gd name="T63" fmla="*/ 2777 h 2992"/>
                <a:gd name="T64" fmla="*/ 1034 w 2931"/>
                <a:gd name="T65" fmla="*/ 2862 h 2992"/>
                <a:gd name="T66" fmla="*/ 1028 w 2931"/>
                <a:gd name="T67" fmla="*/ 2949 h 2992"/>
                <a:gd name="T68" fmla="*/ 935 w 2931"/>
                <a:gd name="T69" fmla="*/ 2954 h 2992"/>
                <a:gd name="T70" fmla="*/ 748 w 2931"/>
                <a:gd name="T71" fmla="*/ 2858 h 2992"/>
                <a:gd name="T72" fmla="*/ 577 w 2931"/>
                <a:gd name="T73" fmla="*/ 2739 h 2992"/>
                <a:gd name="T74" fmla="*/ 424 w 2931"/>
                <a:gd name="T75" fmla="*/ 2598 h 2992"/>
                <a:gd name="T76" fmla="*/ 291 w 2931"/>
                <a:gd name="T77" fmla="*/ 2438 h 2992"/>
                <a:gd name="T78" fmla="*/ 180 w 2931"/>
                <a:gd name="T79" fmla="*/ 2262 h 2992"/>
                <a:gd name="T80" fmla="*/ 94 w 2931"/>
                <a:gd name="T81" fmla="*/ 2068 h 2992"/>
                <a:gd name="T82" fmla="*/ 35 w 2931"/>
                <a:gd name="T83" fmla="*/ 1864 h 2992"/>
                <a:gd name="T84" fmla="*/ 3 w 2931"/>
                <a:gd name="T85" fmla="*/ 1649 h 2992"/>
                <a:gd name="T86" fmla="*/ 3 w 2931"/>
                <a:gd name="T87" fmla="*/ 1428 h 2992"/>
                <a:gd name="T88" fmla="*/ 33 w 2931"/>
                <a:gd name="T89" fmla="*/ 1218 h 2992"/>
                <a:gd name="T90" fmla="*/ 89 w 2931"/>
                <a:gd name="T91" fmla="*/ 1016 h 2992"/>
                <a:gd name="T92" fmla="*/ 173 w 2931"/>
                <a:gd name="T93" fmla="*/ 828 h 2992"/>
                <a:gd name="T94" fmla="*/ 279 w 2931"/>
                <a:gd name="T95" fmla="*/ 653 h 2992"/>
                <a:gd name="T96" fmla="*/ 406 w 2931"/>
                <a:gd name="T97" fmla="*/ 494 h 2992"/>
                <a:gd name="T98" fmla="*/ 553 w 2931"/>
                <a:gd name="T99" fmla="*/ 354 h 2992"/>
                <a:gd name="T100" fmla="*/ 716 w 2931"/>
                <a:gd name="T101" fmla="*/ 233 h 2992"/>
                <a:gd name="T102" fmla="*/ 897 w 2931"/>
                <a:gd name="T103" fmla="*/ 135 h 2992"/>
                <a:gd name="T104" fmla="*/ 1090 w 2931"/>
                <a:gd name="T105" fmla="*/ 61 h 2992"/>
                <a:gd name="T106" fmla="*/ 1295 w 2931"/>
                <a:gd name="T107" fmla="*/ 14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31" h="2992">
                  <a:moveTo>
                    <a:pt x="1401" y="0"/>
                  </a:moveTo>
                  <a:lnTo>
                    <a:pt x="1428" y="0"/>
                  </a:lnTo>
                  <a:lnTo>
                    <a:pt x="1454" y="7"/>
                  </a:lnTo>
                  <a:lnTo>
                    <a:pt x="1479" y="18"/>
                  </a:lnTo>
                  <a:lnTo>
                    <a:pt x="1502" y="34"/>
                  </a:lnTo>
                  <a:lnTo>
                    <a:pt x="1519" y="54"/>
                  </a:lnTo>
                  <a:lnTo>
                    <a:pt x="1533" y="78"/>
                  </a:lnTo>
                  <a:lnTo>
                    <a:pt x="1542" y="104"/>
                  </a:lnTo>
                  <a:lnTo>
                    <a:pt x="1544" y="130"/>
                  </a:lnTo>
                  <a:lnTo>
                    <a:pt x="1544" y="1407"/>
                  </a:lnTo>
                  <a:lnTo>
                    <a:pt x="1548" y="1437"/>
                  </a:lnTo>
                  <a:lnTo>
                    <a:pt x="1557" y="1464"/>
                  </a:lnTo>
                  <a:lnTo>
                    <a:pt x="1573" y="1488"/>
                  </a:lnTo>
                  <a:lnTo>
                    <a:pt x="1593" y="1508"/>
                  </a:lnTo>
                  <a:lnTo>
                    <a:pt x="1618" y="1524"/>
                  </a:lnTo>
                  <a:lnTo>
                    <a:pt x="1645" y="1534"/>
                  </a:lnTo>
                  <a:lnTo>
                    <a:pt x="1675" y="1536"/>
                  </a:lnTo>
                  <a:lnTo>
                    <a:pt x="2931" y="1536"/>
                  </a:lnTo>
                  <a:lnTo>
                    <a:pt x="2894" y="1564"/>
                  </a:lnTo>
                  <a:lnTo>
                    <a:pt x="2860" y="1596"/>
                  </a:lnTo>
                  <a:lnTo>
                    <a:pt x="2830" y="1634"/>
                  </a:lnTo>
                  <a:lnTo>
                    <a:pt x="2807" y="1673"/>
                  </a:lnTo>
                  <a:lnTo>
                    <a:pt x="2789" y="1718"/>
                  </a:lnTo>
                  <a:lnTo>
                    <a:pt x="2778" y="1766"/>
                  </a:lnTo>
                  <a:lnTo>
                    <a:pt x="2741" y="1753"/>
                  </a:lnTo>
                  <a:lnTo>
                    <a:pt x="2701" y="1746"/>
                  </a:lnTo>
                  <a:lnTo>
                    <a:pt x="2661" y="1743"/>
                  </a:lnTo>
                  <a:lnTo>
                    <a:pt x="2619" y="1746"/>
                  </a:lnTo>
                  <a:lnTo>
                    <a:pt x="2576" y="1754"/>
                  </a:lnTo>
                  <a:lnTo>
                    <a:pt x="2536" y="1768"/>
                  </a:lnTo>
                  <a:lnTo>
                    <a:pt x="2498" y="1787"/>
                  </a:lnTo>
                  <a:lnTo>
                    <a:pt x="2463" y="1811"/>
                  </a:lnTo>
                  <a:lnTo>
                    <a:pt x="2430" y="1839"/>
                  </a:lnTo>
                  <a:lnTo>
                    <a:pt x="2402" y="1870"/>
                  </a:lnTo>
                  <a:lnTo>
                    <a:pt x="2378" y="1906"/>
                  </a:lnTo>
                  <a:lnTo>
                    <a:pt x="2232" y="2159"/>
                  </a:lnTo>
                  <a:lnTo>
                    <a:pt x="2213" y="2197"/>
                  </a:lnTo>
                  <a:lnTo>
                    <a:pt x="2201" y="2235"/>
                  </a:lnTo>
                  <a:lnTo>
                    <a:pt x="2192" y="2275"/>
                  </a:lnTo>
                  <a:lnTo>
                    <a:pt x="2155" y="2254"/>
                  </a:lnTo>
                  <a:lnTo>
                    <a:pt x="2114" y="2238"/>
                  </a:lnTo>
                  <a:lnTo>
                    <a:pt x="2071" y="2228"/>
                  </a:lnTo>
                  <a:lnTo>
                    <a:pt x="2025" y="2224"/>
                  </a:lnTo>
                  <a:lnTo>
                    <a:pt x="1793" y="2224"/>
                  </a:lnTo>
                  <a:lnTo>
                    <a:pt x="1750" y="2228"/>
                  </a:lnTo>
                  <a:lnTo>
                    <a:pt x="1707" y="2237"/>
                  </a:lnTo>
                  <a:lnTo>
                    <a:pt x="1669" y="2252"/>
                  </a:lnTo>
                  <a:lnTo>
                    <a:pt x="1631" y="2271"/>
                  </a:lnTo>
                  <a:lnTo>
                    <a:pt x="1598" y="2296"/>
                  </a:lnTo>
                  <a:lnTo>
                    <a:pt x="1569" y="2325"/>
                  </a:lnTo>
                  <a:lnTo>
                    <a:pt x="1543" y="2357"/>
                  </a:lnTo>
                  <a:lnTo>
                    <a:pt x="1522" y="2394"/>
                  </a:lnTo>
                  <a:lnTo>
                    <a:pt x="1507" y="2432"/>
                  </a:lnTo>
                  <a:lnTo>
                    <a:pt x="1476" y="2427"/>
                  </a:lnTo>
                  <a:lnTo>
                    <a:pt x="1444" y="2426"/>
                  </a:lnTo>
                  <a:lnTo>
                    <a:pt x="1404" y="2428"/>
                  </a:lnTo>
                  <a:lnTo>
                    <a:pt x="1366" y="2436"/>
                  </a:lnTo>
                  <a:lnTo>
                    <a:pt x="1328" y="2448"/>
                  </a:lnTo>
                  <a:lnTo>
                    <a:pt x="1294" y="2466"/>
                  </a:lnTo>
                  <a:lnTo>
                    <a:pt x="1260" y="2488"/>
                  </a:lnTo>
                  <a:lnTo>
                    <a:pt x="1231" y="2513"/>
                  </a:lnTo>
                  <a:lnTo>
                    <a:pt x="1205" y="2543"/>
                  </a:lnTo>
                  <a:lnTo>
                    <a:pt x="1183" y="2577"/>
                  </a:lnTo>
                  <a:lnTo>
                    <a:pt x="1067" y="2777"/>
                  </a:lnTo>
                  <a:lnTo>
                    <a:pt x="1047" y="2818"/>
                  </a:lnTo>
                  <a:lnTo>
                    <a:pt x="1034" y="2862"/>
                  </a:lnTo>
                  <a:lnTo>
                    <a:pt x="1027" y="2906"/>
                  </a:lnTo>
                  <a:lnTo>
                    <a:pt x="1028" y="2949"/>
                  </a:lnTo>
                  <a:lnTo>
                    <a:pt x="1034" y="2992"/>
                  </a:lnTo>
                  <a:lnTo>
                    <a:pt x="935" y="2954"/>
                  </a:lnTo>
                  <a:lnTo>
                    <a:pt x="840" y="2909"/>
                  </a:lnTo>
                  <a:lnTo>
                    <a:pt x="748" y="2858"/>
                  </a:lnTo>
                  <a:lnTo>
                    <a:pt x="660" y="2801"/>
                  </a:lnTo>
                  <a:lnTo>
                    <a:pt x="577" y="2739"/>
                  </a:lnTo>
                  <a:lnTo>
                    <a:pt x="498" y="2671"/>
                  </a:lnTo>
                  <a:lnTo>
                    <a:pt x="424" y="2598"/>
                  </a:lnTo>
                  <a:lnTo>
                    <a:pt x="355" y="2521"/>
                  </a:lnTo>
                  <a:lnTo>
                    <a:pt x="291" y="2438"/>
                  </a:lnTo>
                  <a:lnTo>
                    <a:pt x="233" y="2351"/>
                  </a:lnTo>
                  <a:lnTo>
                    <a:pt x="180" y="2262"/>
                  </a:lnTo>
                  <a:lnTo>
                    <a:pt x="134" y="2167"/>
                  </a:lnTo>
                  <a:lnTo>
                    <a:pt x="94" y="2068"/>
                  </a:lnTo>
                  <a:lnTo>
                    <a:pt x="61" y="1968"/>
                  </a:lnTo>
                  <a:lnTo>
                    <a:pt x="35" y="1864"/>
                  </a:lnTo>
                  <a:lnTo>
                    <a:pt x="16" y="1757"/>
                  </a:lnTo>
                  <a:lnTo>
                    <a:pt x="3" y="1649"/>
                  </a:lnTo>
                  <a:lnTo>
                    <a:pt x="0" y="1536"/>
                  </a:lnTo>
                  <a:lnTo>
                    <a:pt x="3" y="1428"/>
                  </a:lnTo>
                  <a:lnTo>
                    <a:pt x="15" y="1322"/>
                  </a:lnTo>
                  <a:lnTo>
                    <a:pt x="33" y="1218"/>
                  </a:lnTo>
                  <a:lnTo>
                    <a:pt x="58" y="1115"/>
                  </a:lnTo>
                  <a:lnTo>
                    <a:pt x="89" y="1016"/>
                  </a:lnTo>
                  <a:lnTo>
                    <a:pt x="128" y="920"/>
                  </a:lnTo>
                  <a:lnTo>
                    <a:pt x="173" y="828"/>
                  </a:lnTo>
                  <a:lnTo>
                    <a:pt x="223" y="738"/>
                  </a:lnTo>
                  <a:lnTo>
                    <a:pt x="279" y="653"/>
                  </a:lnTo>
                  <a:lnTo>
                    <a:pt x="340" y="571"/>
                  </a:lnTo>
                  <a:lnTo>
                    <a:pt x="406" y="494"/>
                  </a:lnTo>
                  <a:lnTo>
                    <a:pt x="477" y="421"/>
                  </a:lnTo>
                  <a:lnTo>
                    <a:pt x="553" y="354"/>
                  </a:lnTo>
                  <a:lnTo>
                    <a:pt x="633" y="291"/>
                  </a:lnTo>
                  <a:lnTo>
                    <a:pt x="716" y="233"/>
                  </a:lnTo>
                  <a:lnTo>
                    <a:pt x="805" y="182"/>
                  </a:lnTo>
                  <a:lnTo>
                    <a:pt x="897" y="135"/>
                  </a:lnTo>
                  <a:lnTo>
                    <a:pt x="992" y="95"/>
                  </a:lnTo>
                  <a:lnTo>
                    <a:pt x="1090" y="61"/>
                  </a:lnTo>
                  <a:lnTo>
                    <a:pt x="1191" y="34"/>
                  </a:lnTo>
                  <a:lnTo>
                    <a:pt x="1295" y="14"/>
                  </a:lnTo>
                  <a:lnTo>
                    <a:pt x="14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endParaRPr>
            </a:p>
          </p:txBody>
        </p:sp>
        <p:sp>
          <p:nvSpPr>
            <p:cNvPr id="13" name="Freeform 550">
              <a:extLst>
                <a:ext uri="{FF2B5EF4-FFF2-40B4-BE49-F238E27FC236}">
                  <a16:creationId xmlns:a16="http://schemas.microsoft.com/office/drawing/2014/main" id="{AA745207-CEE8-4AE9-8339-B15F3E6568C1}"/>
                </a:ext>
              </a:extLst>
            </p:cNvPr>
            <p:cNvSpPr>
              <a:spLocks/>
            </p:cNvSpPr>
            <p:nvPr/>
          </p:nvSpPr>
          <p:spPr bwMode="auto">
            <a:xfrm>
              <a:off x="1554" y="1848"/>
              <a:ext cx="769" cy="768"/>
            </a:xfrm>
            <a:custGeom>
              <a:avLst/>
              <a:gdLst>
                <a:gd name="T0" fmla="*/ 143 w 1538"/>
                <a:gd name="T1" fmla="*/ 0 h 1537"/>
                <a:gd name="T2" fmla="*/ 248 w 1538"/>
                <a:gd name="T3" fmla="*/ 13 h 1537"/>
                <a:gd name="T4" fmla="*/ 350 w 1538"/>
                <a:gd name="T5" fmla="*/ 33 h 1537"/>
                <a:gd name="T6" fmla="*/ 449 w 1538"/>
                <a:gd name="T7" fmla="*/ 60 h 1537"/>
                <a:gd name="T8" fmla="*/ 546 w 1538"/>
                <a:gd name="T9" fmla="*/ 93 h 1537"/>
                <a:gd name="T10" fmla="*/ 641 w 1538"/>
                <a:gd name="T11" fmla="*/ 131 h 1537"/>
                <a:gd name="T12" fmla="*/ 730 w 1538"/>
                <a:gd name="T13" fmla="*/ 177 h 1537"/>
                <a:gd name="T14" fmla="*/ 818 w 1538"/>
                <a:gd name="T15" fmla="*/ 227 h 1537"/>
                <a:gd name="T16" fmla="*/ 901 w 1538"/>
                <a:gd name="T17" fmla="*/ 283 h 1537"/>
                <a:gd name="T18" fmla="*/ 981 w 1538"/>
                <a:gd name="T19" fmla="*/ 344 h 1537"/>
                <a:gd name="T20" fmla="*/ 1056 w 1538"/>
                <a:gd name="T21" fmla="*/ 410 h 1537"/>
                <a:gd name="T22" fmla="*/ 1127 w 1538"/>
                <a:gd name="T23" fmla="*/ 481 h 1537"/>
                <a:gd name="T24" fmla="*/ 1193 w 1538"/>
                <a:gd name="T25" fmla="*/ 556 h 1537"/>
                <a:gd name="T26" fmla="*/ 1254 w 1538"/>
                <a:gd name="T27" fmla="*/ 636 h 1537"/>
                <a:gd name="T28" fmla="*/ 1310 w 1538"/>
                <a:gd name="T29" fmla="*/ 719 h 1537"/>
                <a:gd name="T30" fmla="*/ 1361 w 1538"/>
                <a:gd name="T31" fmla="*/ 807 h 1537"/>
                <a:gd name="T32" fmla="*/ 1406 w 1538"/>
                <a:gd name="T33" fmla="*/ 897 h 1537"/>
                <a:gd name="T34" fmla="*/ 1445 w 1538"/>
                <a:gd name="T35" fmla="*/ 991 h 1537"/>
                <a:gd name="T36" fmla="*/ 1478 w 1538"/>
                <a:gd name="T37" fmla="*/ 1088 h 1537"/>
                <a:gd name="T38" fmla="*/ 1505 w 1538"/>
                <a:gd name="T39" fmla="*/ 1188 h 1537"/>
                <a:gd name="T40" fmla="*/ 1524 w 1538"/>
                <a:gd name="T41" fmla="*/ 1289 h 1537"/>
                <a:gd name="T42" fmla="*/ 1538 w 1538"/>
                <a:gd name="T43" fmla="*/ 1393 h 1537"/>
                <a:gd name="T44" fmla="*/ 1537 w 1538"/>
                <a:gd name="T45" fmla="*/ 1421 h 1537"/>
                <a:gd name="T46" fmla="*/ 1532 w 1538"/>
                <a:gd name="T47" fmla="*/ 1447 h 1537"/>
                <a:gd name="T48" fmla="*/ 1521 w 1538"/>
                <a:gd name="T49" fmla="*/ 1472 h 1537"/>
                <a:gd name="T50" fmla="*/ 1505 w 1538"/>
                <a:gd name="T51" fmla="*/ 1494 h 1537"/>
                <a:gd name="T52" fmla="*/ 1483 w 1538"/>
                <a:gd name="T53" fmla="*/ 1512 h 1537"/>
                <a:gd name="T54" fmla="*/ 1461 w 1538"/>
                <a:gd name="T55" fmla="*/ 1525 h 1537"/>
                <a:gd name="T56" fmla="*/ 1435 w 1538"/>
                <a:gd name="T57" fmla="*/ 1534 h 1537"/>
                <a:gd name="T58" fmla="*/ 1407 w 1538"/>
                <a:gd name="T59" fmla="*/ 1537 h 1537"/>
                <a:gd name="T60" fmla="*/ 131 w 1538"/>
                <a:gd name="T61" fmla="*/ 1537 h 1537"/>
                <a:gd name="T62" fmla="*/ 101 w 1538"/>
                <a:gd name="T63" fmla="*/ 1533 h 1537"/>
                <a:gd name="T64" fmla="*/ 74 w 1538"/>
                <a:gd name="T65" fmla="*/ 1523 h 1537"/>
                <a:gd name="T66" fmla="*/ 50 w 1538"/>
                <a:gd name="T67" fmla="*/ 1508 h 1537"/>
                <a:gd name="T68" fmla="*/ 29 w 1538"/>
                <a:gd name="T69" fmla="*/ 1488 h 1537"/>
                <a:gd name="T70" fmla="*/ 14 w 1538"/>
                <a:gd name="T71" fmla="*/ 1463 h 1537"/>
                <a:gd name="T72" fmla="*/ 4 w 1538"/>
                <a:gd name="T73" fmla="*/ 1436 h 1537"/>
                <a:gd name="T74" fmla="*/ 0 w 1538"/>
                <a:gd name="T75" fmla="*/ 1406 h 1537"/>
                <a:gd name="T76" fmla="*/ 0 w 1538"/>
                <a:gd name="T77" fmla="*/ 130 h 1537"/>
                <a:gd name="T78" fmla="*/ 4 w 1538"/>
                <a:gd name="T79" fmla="*/ 103 h 1537"/>
                <a:gd name="T80" fmla="*/ 11 w 1538"/>
                <a:gd name="T81" fmla="*/ 78 h 1537"/>
                <a:gd name="T82" fmla="*/ 25 w 1538"/>
                <a:gd name="T83" fmla="*/ 54 h 1537"/>
                <a:gd name="T84" fmla="*/ 44 w 1538"/>
                <a:gd name="T85" fmla="*/ 34 h 1537"/>
                <a:gd name="T86" fmla="*/ 65 w 1538"/>
                <a:gd name="T87" fmla="*/ 18 h 1537"/>
                <a:gd name="T88" fmla="*/ 90 w 1538"/>
                <a:gd name="T89" fmla="*/ 7 h 1537"/>
                <a:gd name="T90" fmla="*/ 116 w 1538"/>
                <a:gd name="T91" fmla="*/ 0 h 1537"/>
                <a:gd name="T92" fmla="*/ 143 w 1538"/>
                <a:gd name="T93" fmla="*/ 0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8" h="1537">
                  <a:moveTo>
                    <a:pt x="143" y="0"/>
                  </a:moveTo>
                  <a:lnTo>
                    <a:pt x="248" y="13"/>
                  </a:lnTo>
                  <a:lnTo>
                    <a:pt x="350" y="33"/>
                  </a:lnTo>
                  <a:lnTo>
                    <a:pt x="449" y="60"/>
                  </a:lnTo>
                  <a:lnTo>
                    <a:pt x="546" y="93"/>
                  </a:lnTo>
                  <a:lnTo>
                    <a:pt x="641" y="131"/>
                  </a:lnTo>
                  <a:lnTo>
                    <a:pt x="730" y="177"/>
                  </a:lnTo>
                  <a:lnTo>
                    <a:pt x="818" y="227"/>
                  </a:lnTo>
                  <a:lnTo>
                    <a:pt x="901" y="283"/>
                  </a:lnTo>
                  <a:lnTo>
                    <a:pt x="981" y="344"/>
                  </a:lnTo>
                  <a:lnTo>
                    <a:pt x="1056" y="410"/>
                  </a:lnTo>
                  <a:lnTo>
                    <a:pt x="1127" y="481"/>
                  </a:lnTo>
                  <a:lnTo>
                    <a:pt x="1193" y="556"/>
                  </a:lnTo>
                  <a:lnTo>
                    <a:pt x="1254" y="636"/>
                  </a:lnTo>
                  <a:lnTo>
                    <a:pt x="1310" y="719"/>
                  </a:lnTo>
                  <a:lnTo>
                    <a:pt x="1361" y="807"/>
                  </a:lnTo>
                  <a:lnTo>
                    <a:pt x="1406" y="897"/>
                  </a:lnTo>
                  <a:lnTo>
                    <a:pt x="1445" y="991"/>
                  </a:lnTo>
                  <a:lnTo>
                    <a:pt x="1478" y="1088"/>
                  </a:lnTo>
                  <a:lnTo>
                    <a:pt x="1505" y="1188"/>
                  </a:lnTo>
                  <a:lnTo>
                    <a:pt x="1524" y="1289"/>
                  </a:lnTo>
                  <a:lnTo>
                    <a:pt x="1538" y="1393"/>
                  </a:lnTo>
                  <a:lnTo>
                    <a:pt x="1537" y="1421"/>
                  </a:lnTo>
                  <a:lnTo>
                    <a:pt x="1532" y="1447"/>
                  </a:lnTo>
                  <a:lnTo>
                    <a:pt x="1521" y="1472"/>
                  </a:lnTo>
                  <a:lnTo>
                    <a:pt x="1505" y="1494"/>
                  </a:lnTo>
                  <a:lnTo>
                    <a:pt x="1483" y="1512"/>
                  </a:lnTo>
                  <a:lnTo>
                    <a:pt x="1461" y="1525"/>
                  </a:lnTo>
                  <a:lnTo>
                    <a:pt x="1435" y="1534"/>
                  </a:lnTo>
                  <a:lnTo>
                    <a:pt x="1407" y="1537"/>
                  </a:lnTo>
                  <a:lnTo>
                    <a:pt x="131" y="1537"/>
                  </a:lnTo>
                  <a:lnTo>
                    <a:pt x="101" y="1533"/>
                  </a:lnTo>
                  <a:lnTo>
                    <a:pt x="74" y="1523"/>
                  </a:lnTo>
                  <a:lnTo>
                    <a:pt x="50" y="1508"/>
                  </a:lnTo>
                  <a:lnTo>
                    <a:pt x="29" y="1488"/>
                  </a:lnTo>
                  <a:lnTo>
                    <a:pt x="14" y="1463"/>
                  </a:lnTo>
                  <a:lnTo>
                    <a:pt x="4" y="1436"/>
                  </a:lnTo>
                  <a:lnTo>
                    <a:pt x="0" y="1406"/>
                  </a:lnTo>
                  <a:lnTo>
                    <a:pt x="0" y="130"/>
                  </a:lnTo>
                  <a:lnTo>
                    <a:pt x="4" y="103"/>
                  </a:lnTo>
                  <a:lnTo>
                    <a:pt x="11" y="78"/>
                  </a:lnTo>
                  <a:lnTo>
                    <a:pt x="25" y="54"/>
                  </a:lnTo>
                  <a:lnTo>
                    <a:pt x="44" y="34"/>
                  </a:lnTo>
                  <a:lnTo>
                    <a:pt x="65" y="18"/>
                  </a:lnTo>
                  <a:lnTo>
                    <a:pt x="90" y="7"/>
                  </a:lnTo>
                  <a:lnTo>
                    <a:pt x="116" y="0"/>
                  </a:lnTo>
                  <a:lnTo>
                    <a:pt x="1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endParaRPr>
            </a:p>
          </p:txBody>
        </p:sp>
        <p:sp>
          <p:nvSpPr>
            <p:cNvPr id="14" name="Freeform 551">
              <a:extLst>
                <a:ext uri="{FF2B5EF4-FFF2-40B4-BE49-F238E27FC236}">
                  <a16:creationId xmlns:a16="http://schemas.microsoft.com/office/drawing/2014/main" id="{8C8665AC-5609-4045-B363-2FF29A0BB77A}"/>
                </a:ext>
              </a:extLst>
            </p:cNvPr>
            <p:cNvSpPr>
              <a:spLocks/>
            </p:cNvSpPr>
            <p:nvPr/>
          </p:nvSpPr>
          <p:spPr bwMode="auto">
            <a:xfrm>
              <a:off x="2118" y="3117"/>
              <a:ext cx="307" cy="307"/>
            </a:xfrm>
            <a:custGeom>
              <a:avLst/>
              <a:gdLst>
                <a:gd name="T0" fmla="*/ 307 w 614"/>
                <a:gd name="T1" fmla="*/ 0 h 613"/>
                <a:gd name="T2" fmla="*/ 352 w 614"/>
                <a:gd name="T3" fmla="*/ 4 h 613"/>
                <a:gd name="T4" fmla="*/ 395 w 614"/>
                <a:gd name="T5" fmla="*/ 14 h 613"/>
                <a:gd name="T6" fmla="*/ 435 w 614"/>
                <a:gd name="T7" fmla="*/ 29 h 613"/>
                <a:gd name="T8" fmla="*/ 473 w 614"/>
                <a:gd name="T9" fmla="*/ 50 h 613"/>
                <a:gd name="T10" fmla="*/ 508 w 614"/>
                <a:gd name="T11" fmla="*/ 76 h 613"/>
                <a:gd name="T12" fmla="*/ 538 w 614"/>
                <a:gd name="T13" fmla="*/ 106 h 613"/>
                <a:gd name="T14" fmla="*/ 564 w 614"/>
                <a:gd name="T15" fmla="*/ 141 h 613"/>
                <a:gd name="T16" fmla="*/ 585 w 614"/>
                <a:gd name="T17" fmla="*/ 178 h 613"/>
                <a:gd name="T18" fmla="*/ 600 w 614"/>
                <a:gd name="T19" fmla="*/ 218 h 613"/>
                <a:gd name="T20" fmla="*/ 610 w 614"/>
                <a:gd name="T21" fmla="*/ 262 h 613"/>
                <a:gd name="T22" fmla="*/ 614 w 614"/>
                <a:gd name="T23" fmla="*/ 307 h 613"/>
                <a:gd name="T24" fmla="*/ 610 w 614"/>
                <a:gd name="T25" fmla="*/ 353 h 613"/>
                <a:gd name="T26" fmla="*/ 600 w 614"/>
                <a:gd name="T27" fmla="*/ 395 h 613"/>
                <a:gd name="T28" fmla="*/ 585 w 614"/>
                <a:gd name="T29" fmla="*/ 436 h 613"/>
                <a:gd name="T30" fmla="*/ 564 w 614"/>
                <a:gd name="T31" fmla="*/ 474 h 613"/>
                <a:gd name="T32" fmla="*/ 538 w 614"/>
                <a:gd name="T33" fmla="*/ 509 h 613"/>
                <a:gd name="T34" fmla="*/ 508 w 614"/>
                <a:gd name="T35" fmla="*/ 538 h 613"/>
                <a:gd name="T36" fmla="*/ 473 w 614"/>
                <a:gd name="T37" fmla="*/ 565 h 613"/>
                <a:gd name="T38" fmla="*/ 435 w 614"/>
                <a:gd name="T39" fmla="*/ 585 h 613"/>
                <a:gd name="T40" fmla="*/ 395 w 614"/>
                <a:gd name="T41" fmla="*/ 601 h 613"/>
                <a:gd name="T42" fmla="*/ 352 w 614"/>
                <a:gd name="T43" fmla="*/ 611 h 613"/>
                <a:gd name="T44" fmla="*/ 307 w 614"/>
                <a:gd name="T45" fmla="*/ 613 h 613"/>
                <a:gd name="T46" fmla="*/ 261 w 614"/>
                <a:gd name="T47" fmla="*/ 611 h 613"/>
                <a:gd name="T48" fmla="*/ 218 w 614"/>
                <a:gd name="T49" fmla="*/ 601 h 613"/>
                <a:gd name="T50" fmla="*/ 177 w 614"/>
                <a:gd name="T51" fmla="*/ 585 h 613"/>
                <a:gd name="T52" fmla="*/ 140 w 614"/>
                <a:gd name="T53" fmla="*/ 565 h 613"/>
                <a:gd name="T54" fmla="*/ 105 w 614"/>
                <a:gd name="T55" fmla="*/ 538 h 613"/>
                <a:gd name="T56" fmla="*/ 75 w 614"/>
                <a:gd name="T57" fmla="*/ 509 h 613"/>
                <a:gd name="T58" fmla="*/ 49 w 614"/>
                <a:gd name="T59" fmla="*/ 474 h 613"/>
                <a:gd name="T60" fmla="*/ 28 w 614"/>
                <a:gd name="T61" fmla="*/ 436 h 613"/>
                <a:gd name="T62" fmla="*/ 13 w 614"/>
                <a:gd name="T63" fmla="*/ 395 h 613"/>
                <a:gd name="T64" fmla="*/ 3 w 614"/>
                <a:gd name="T65" fmla="*/ 353 h 613"/>
                <a:gd name="T66" fmla="*/ 0 w 614"/>
                <a:gd name="T67" fmla="*/ 307 h 613"/>
                <a:gd name="T68" fmla="*/ 3 w 614"/>
                <a:gd name="T69" fmla="*/ 262 h 613"/>
                <a:gd name="T70" fmla="*/ 13 w 614"/>
                <a:gd name="T71" fmla="*/ 218 h 613"/>
                <a:gd name="T72" fmla="*/ 28 w 614"/>
                <a:gd name="T73" fmla="*/ 178 h 613"/>
                <a:gd name="T74" fmla="*/ 49 w 614"/>
                <a:gd name="T75" fmla="*/ 141 h 613"/>
                <a:gd name="T76" fmla="*/ 75 w 614"/>
                <a:gd name="T77" fmla="*/ 106 h 613"/>
                <a:gd name="T78" fmla="*/ 105 w 614"/>
                <a:gd name="T79" fmla="*/ 76 h 613"/>
                <a:gd name="T80" fmla="*/ 140 w 614"/>
                <a:gd name="T81" fmla="*/ 50 h 613"/>
                <a:gd name="T82" fmla="*/ 177 w 614"/>
                <a:gd name="T83" fmla="*/ 29 h 613"/>
                <a:gd name="T84" fmla="*/ 218 w 614"/>
                <a:gd name="T85" fmla="*/ 14 h 613"/>
                <a:gd name="T86" fmla="*/ 261 w 614"/>
                <a:gd name="T87" fmla="*/ 4 h 613"/>
                <a:gd name="T88" fmla="*/ 307 w 614"/>
                <a:gd name="T89"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4" h="613">
                  <a:moveTo>
                    <a:pt x="307" y="0"/>
                  </a:moveTo>
                  <a:lnTo>
                    <a:pt x="352" y="4"/>
                  </a:lnTo>
                  <a:lnTo>
                    <a:pt x="395" y="14"/>
                  </a:lnTo>
                  <a:lnTo>
                    <a:pt x="435" y="29"/>
                  </a:lnTo>
                  <a:lnTo>
                    <a:pt x="473" y="50"/>
                  </a:lnTo>
                  <a:lnTo>
                    <a:pt x="508" y="76"/>
                  </a:lnTo>
                  <a:lnTo>
                    <a:pt x="538" y="106"/>
                  </a:lnTo>
                  <a:lnTo>
                    <a:pt x="564" y="141"/>
                  </a:lnTo>
                  <a:lnTo>
                    <a:pt x="585" y="178"/>
                  </a:lnTo>
                  <a:lnTo>
                    <a:pt x="600" y="218"/>
                  </a:lnTo>
                  <a:lnTo>
                    <a:pt x="610" y="262"/>
                  </a:lnTo>
                  <a:lnTo>
                    <a:pt x="614" y="307"/>
                  </a:lnTo>
                  <a:lnTo>
                    <a:pt x="610" y="353"/>
                  </a:lnTo>
                  <a:lnTo>
                    <a:pt x="600" y="395"/>
                  </a:lnTo>
                  <a:lnTo>
                    <a:pt x="585" y="436"/>
                  </a:lnTo>
                  <a:lnTo>
                    <a:pt x="564" y="474"/>
                  </a:lnTo>
                  <a:lnTo>
                    <a:pt x="538" y="509"/>
                  </a:lnTo>
                  <a:lnTo>
                    <a:pt x="508" y="538"/>
                  </a:lnTo>
                  <a:lnTo>
                    <a:pt x="473" y="565"/>
                  </a:lnTo>
                  <a:lnTo>
                    <a:pt x="435" y="585"/>
                  </a:lnTo>
                  <a:lnTo>
                    <a:pt x="395" y="601"/>
                  </a:lnTo>
                  <a:lnTo>
                    <a:pt x="352" y="611"/>
                  </a:lnTo>
                  <a:lnTo>
                    <a:pt x="307" y="613"/>
                  </a:lnTo>
                  <a:lnTo>
                    <a:pt x="261" y="611"/>
                  </a:lnTo>
                  <a:lnTo>
                    <a:pt x="218" y="601"/>
                  </a:lnTo>
                  <a:lnTo>
                    <a:pt x="177" y="585"/>
                  </a:lnTo>
                  <a:lnTo>
                    <a:pt x="140" y="565"/>
                  </a:lnTo>
                  <a:lnTo>
                    <a:pt x="105" y="538"/>
                  </a:lnTo>
                  <a:lnTo>
                    <a:pt x="75" y="509"/>
                  </a:lnTo>
                  <a:lnTo>
                    <a:pt x="49" y="474"/>
                  </a:lnTo>
                  <a:lnTo>
                    <a:pt x="28" y="436"/>
                  </a:lnTo>
                  <a:lnTo>
                    <a:pt x="13" y="395"/>
                  </a:lnTo>
                  <a:lnTo>
                    <a:pt x="3" y="353"/>
                  </a:lnTo>
                  <a:lnTo>
                    <a:pt x="0" y="307"/>
                  </a:lnTo>
                  <a:lnTo>
                    <a:pt x="3" y="262"/>
                  </a:lnTo>
                  <a:lnTo>
                    <a:pt x="13" y="218"/>
                  </a:lnTo>
                  <a:lnTo>
                    <a:pt x="28" y="178"/>
                  </a:lnTo>
                  <a:lnTo>
                    <a:pt x="49" y="141"/>
                  </a:lnTo>
                  <a:lnTo>
                    <a:pt x="75" y="106"/>
                  </a:lnTo>
                  <a:lnTo>
                    <a:pt x="105" y="76"/>
                  </a:lnTo>
                  <a:lnTo>
                    <a:pt x="140" y="50"/>
                  </a:lnTo>
                  <a:lnTo>
                    <a:pt x="177" y="29"/>
                  </a:lnTo>
                  <a:lnTo>
                    <a:pt x="218" y="14"/>
                  </a:lnTo>
                  <a:lnTo>
                    <a:pt x="261" y="4"/>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endParaRPr>
            </a:p>
          </p:txBody>
        </p:sp>
        <p:sp>
          <p:nvSpPr>
            <p:cNvPr id="15" name="Freeform 552">
              <a:extLst>
                <a:ext uri="{FF2B5EF4-FFF2-40B4-BE49-F238E27FC236}">
                  <a16:creationId xmlns:a16="http://schemas.microsoft.com/office/drawing/2014/main" id="{13484EF0-6BBD-4580-B27C-73EE235C089B}"/>
                </a:ext>
              </a:extLst>
            </p:cNvPr>
            <p:cNvSpPr>
              <a:spLocks noEditPoints="1"/>
            </p:cNvSpPr>
            <p:nvPr/>
          </p:nvSpPr>
          <p:spPr bwMode="auto">
            <a:xfrm>
              <a:off x="1845" y="2830"/>
              <a:ext cx="853" cy="881"/>
            </a:xfrm>
            <a:custGeom>
              <a:avLst/>
              <a:gdLst>
                <a:gd name="T0" fmla="*/ 743 w 1706"/>
                <a:gd name="T1" fmla="*/ 451 h 1763"/>
                <a:gd name="T2" fmla="*/ 599 w 1706"/>
                <a:gd name="T3" fmla="*/ 517 h 1763"/>
                <a:gd name="T4" fmla="*/ 488 w 1706"/>
                <a:gd name="T5" fmla="*/ 628 h 1763"/>
                <a:gd name="T6" fmla="*/ 422 w 1706"/>
                <a:gd name="T7" fmla="*/ 772 h 1763"/>
                <a:gd name="T8" fmla="*/ 412 w 1706"/>
                <a:gd name="T9" fmla="*/ 937 h 1763"/>
                <a:gd name="T10" fmla="*/ 460 w 1706"/>
                <a:gd name="T11" fmla="*/ 1090 h 1763"/>
                <a:gd name="T12" fmla="*/ 558 w 1706"/>
                <a:gd name="T13" fmla="*/ 1213 h 1763"/>
                <a:gd name="T14" fmla="*/ 692 w 1706"/>
                <a:gd name="T15" fmla="*/ 1296 h 1763"/>
                <a:gd name="T16" fmla="*/ 853 w 1706"/>
                <a:gd name="T17" fmla="*/ 1325 h 1763"/>
                <a:gd name="T18" fmla="*/ 1012 w 1706"/>
                <a:gd name="T19" fmla="*/ 1296 h 1763"/>
                <a:gd name="T20" fmla="*/ 1147 w 1706"/>
                <a:gd name="T21" fmla="*/ 1213 h 1763"/>
                <a:gd name="T22" fmla="*/ 1244 w 1706"/>
                <a:gd name="T23" fmla="*/ 1090 h 1763"/>
                <a:gd name="T24" fmla="*/ 1293 w 1706"/>
                <a:gd name="T25" fmla="*/ 937 h 1763"/>
                <a:gd name="T26" fmla="*/ 1283 w 1706"/>
                <a:gd name="T27" fmla="*/ 772 h 1763"/>
                <a:gd name="T28" fmla="*/ 1217 w 1706"/>
                <a:gd name="T29" fmla="*/ 628 h 1763"/>
                <a:gd name="T30" fmla="*/ 1106 w 1706"/>
                <a:gd name="T31" fmla="*/ 517 h 1763"/>
                <a:gd name="T32" fmla="*/ 961 w 1706"/>
                <a:gd name="T33" fmla="*/ 451 h 1763"/>
                <a:gd name="T34" fmla="*/ 706 w 1706"/>
                <a:gd name="T35" fmla="*/ 0 h 1763"/>
                <a:gd name="T36" fmla="*/ 1051 w 1706"/>
                <a:gd name="T37" fmla="*/ 12 h 1763"/>
                <a:gd name="T38" fmla="*/ 1107 w 1706"/>
                <a:gd name="T39" fmla="*/ 67 h 1763"/>
                <a:gd name="T40" fmla="*/ 1120 w 1706"/>
                <a:gd name="T41" fmla="*/ 244 h 1763"/>
                <a:gd name="T42" fmla="*/ 1268 w 1706"/>
                <a:gd name="T43" fmla="*/ 334 h 1763"/>
                <a:gd name="T44" fmla="*/ 1418 w 1706"/>
                <a:gd name="T45" fmla="*/ 255 h 1763"/>
                <a:gd name="T46" fmla="*/ 1486 w 1706"/>
                <a:gd name="T47" fmla="*/ 264 h 1763"/>
                <a:gd name="T48" fmla="*/ 1542 w 1706"/>
                <a:gd name="T49" fmla="*/ 314 h 1763"/>
                <a:gd name="T50" fmla="*/ 1704 w 1706"/>
                <a:gd name="T51" fmla="*/ 612 h 1763"/>
                <a:gd name="T52" fmla="*/ 1693 w 1706"/>
                <a:gd name="T53" fmla="*/ 680 h 1763"/>
                <a:gd name="T54" fmla="*/ 1644 w 1706"/>
                <a:gd name="T55" fmla="*/ 731 h 1763"/>
                <a:gd name="T56" fmla="*/ 1543 w 1706"/>
                <a:gd name="T57" fmla="*/ 881 h 1763"/>
                <a:gd name="T58" fmla="*/ 1644 w 1706"/>
                <a:gd name="T59" fmla="*/ 1030 h 1763"/>
                <a:gd name="T60" fmla="*/ 1697 w 1706"/>
                <a:gd name="T61" fmla="*/ 1091 h 1763"/>
                <a:gd name="T62" fmla="*/ 1701 w 1706"/>
                <a:gd name="T63" fmla="*/ 1170 h 1763"/>
                <a:gd name="T64" fmla="*/ 1529 w 1706"/>
                <a:gd name="T65" fmla="*/ 1468 h 1763"/>
                <a:gd name="T66" fmla="*/ 1470 w 1706"/>
                <a:gd name="T67" fmla="*/ 1505 h 1763"/>
                <a:gd name="T68" fmla="*/ 1398 w 1706"/>
                <a:gd name="T69" fmla="*/ 1501 h 1763"/>
                <a:gd name="T70" fmla="*/ 1222 w 1706"/>
                <a:gd name="T71" fmla="*/ 1463 h 1763"/>
                <a:gd name="T72" fmla="*/ 1120 w 1706"/>
                <a:gd name="T73" fmla="*/ 1642 h 1763"/>
                <a:gd name="T74" fmla="*/ 1092 w 1706"/>
                <a:gd name="T75" fmla="*/ 1718 h 1763"/>
                <a:gd name="T76" fmla="*/ 1026 w 1706"/>
                <a:gd name="T77" fmla="*/ 1759 h 1763"/>
                <a:gd name="T78" fmla="*/ 678 w 1706"/>
                <a:gd name="T79" fmla="*/ 1759 h 1763"/>
                <a:gd name="T80" fmla="*/ 612 w 1706"/>
                <a:gd name="T81" fmla="*/ 1718 h 1763"/>
                <a:gd name="T82" fmla="*/ 586 w 1706"/>
                <a:gd name="T83" fmla="*/ 1642 h 1763"/>
                <a:gd name="T84" fmla="*/ 484 w 1706"/>
                <a:gd name="T85" fmla="*/ 1463 h 1763"/>
                <a:gd name="T86" fmla="*/ 338 w 1706"/>
                <a:gd name="T87" fmla="*/ 1455 h 1763"/>
                <a:gd name="T88" fmla="*/ 361 w 1706"/>
                <a:gd name="T89" fmla="*/ 1377 h 1763"/>
                <a:gd name="T90" fmla="*/ 396 w 1706"/>
                <a:gd name="T91" fmla="*/ 1263 h 1763"/>
                <a:gd name="T92" fmla="*/ 378 w 1706"/>
                <a:gd name="T93" fmla="*/ 1125 h 1763"/>
                <a:gd name="T94" fmla="*/ 221 w 1706"/>
                <a:gd name="T95" fmla="*/ 851 h 1763"/>
                <a:gd name="T96" fmla="*/ 170 w 1706"/>
                <a:gd name="T97" fmla="*/ 795 h 1763"/>
                <a:gd name="T98" fmla="*/ 60 w 1706"/>
                <a:gd name="T99" fmla="*/ 731 h 1763"/>
                <a:gd name="T100" fmla="*/ 8 w 1706"/>
                <a:gd name="T101" fmla="*/ 671 h 1763"/>
                <a:gd name="T102" fmla="*/ 4 w 1706"/>
                <a:gd name="T103" fmla="*/ 593 h 1763"/>
                <a:gd name="T104" fmla="*/ 176 w 1706"/>
                <a:gd name="T105" fmla="*/ 295 h 1763"/>
                <a:gd name="T106" fmla="*/ 235 w 1706"/>
                <a:gd name="T107" fmla="*/ 258 h 1763"/>
                <a:gd name="T108" fmla="*/ 307 w 1706"/>
                <a:gd name="T109" fmla="*/ 262 h 1763"/>
                <a:gd name="T110" fmla="*/ 484 w 1706"/>
                <a:gd name="T111" fmla="*/ 300 h 1763"/>
                <a:gd name="T112" fmla="*/ 586 w 1706"/>
                <a:gd name="T113" fmla="*/ 121 h 1763"/>
                <a:gd name="T114" fmla="*/ 612 w 1706"/>
                <a:gd name="T115" fmla="*/ 45 h 1763"/>
                <a:gd name="T116" fmla="*/ 678 w 1706"/>
                <a:gd name="T117" fmla="*/ 4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6" h="1763">
                  <a:moveTo>
                    <a:pt x="853" y="437"/>
                  </a:moveTo>
                  <a:lnTo>
                    <a:pt x="797" y="441"/>
                  </a:lnTo>
                  <a:lnTo>
                    <a:pt x="743" y="451"/>
                  </a:lnTo>
                  <a:lnTo>
                    <a:pt x="692" y="467"/>
                  </a:lnTo>
                  <a:lnTo>
                    <a:pt x="644" y="490"/>
                  </a:lnTo>
                  <a:lnTo>
                    <a:pt x="599" y="517"/>
                  </a:lnTo>
                  <a:lnTo>
                    <a:pt x="558" y="549"/>
                  </a:lnTo>
                  <a:lnTo>
                    <a:pt x="520" y="587"/>
                  </a:lnTo>
                  <a:lnTo>
                    <a:pt x="488" y="628"/>
                  </a:lnTo>
                  <a:lnTo>
                    <a:pt x="460" y="673"/>
                  </a:lnTo>
                  <a:lnTo>
                    <a:pt x="438" y="721"/>
                  </a:lnTo>
                  <a:lnTo>
                    <a:pt x="422" y="772"/>
                  </a:lnTo>
                  <a:lnTo>
                    <a:pt x="412" y="826"/>
                  </a:lnTo>
                  <a:lnTo>
                    <a:pt x="408" y="881"/>
                  </a:lnTo>
                  <a:lnTo>
                    <a:pt x="412" y="937"/>
                  </a:lnTo>
                  <a:lnTo>
                    <a:pt x="422" y="990"/>
                  </a:lnTo>
                  <a:lnTo>
                    <a:pt x="438" y="1041"/>
                  </a:lnTo>
                  <a:lnTo>
                    <a:pt x="460" y="1090"/>
                  </a:lnTo>
                  <a:lnTo>
                    <a:pt x="488" y="1135"/>
                  </a:lnTo>
                  <a:lnTo>
                    <a:pt x="520" y="1176"/>
                  </a:lnTo>
                  <a:lnTo>
                    <a:pt x="558" y="1213"/>
                  </a:lnTo>
                  <a:lnTo>
                    <a:pt x="599" y="1246"/>
                  </a:lnTo>
                  <a:lnTo>
                    <a:pt x="644" y="1273"/>
                  </a:lnTo>
                  <a:lnTo>
                    <a:pt x="692" y="1296"/>
                  </a:lnTo>
                  <a:lnTo>
                    <a:pt x="743" y="1312"/>
                  </a:lnTo>
                  <a:lnTo>
                    <a:pt x="797" y="1322"/>
                  </a:lnTo>
                  <a:lnTo>
                    <a:pt x="853" y="1325"/>
                  </a:lnTo>
                  <a:lnTo>
                    <a:pt x="908" y="1322"/>
                  </a:lnTo>
                  <a:lnTo>
                    <a:pt x="961" y="1312"/>
                  </a:lnTo>
                  <a:lnTo>
                    <a:pt x="1012" y="1296"/>
                  </a:lnTo>
                  <a:lnTo>
                    <a:pt x="1061" y="1273"/>
                  </a:lnTo>
                  <a:lnTo>
                    <a:pt x="1106" y="1246"/>
                  </a:lnTo>
                  <a:lnTo>
                    <a:pt x="1147" y="1213"/>
                  </a:lnTo>
                  <a:lnTo>
                    <a:pt x="1184" y="1176"/>
                  </a:lnTo>
                  <a:lnTo>
                    <a:pt x="1217" y="1135"/>
                  </a:lnTo>
                  <a:lnTo>
                    <a:pt x="1244" y="1090"/>
                  </a:lnTo>
                  <a:lnTo>
                    <a:pt x="1267" y="1041"/>
                  </a:lnTo>
                  <a:lnTo>
                    <a:pt x="1283" y="990"/>
                  </a:lnTo>
                  <a:lnTo>
                    <a:pt x="1293" y="937"/>
                  </a:lnTo>
                  <a:lnTo>
                    <a:pt x="1297" y="881"/>
                  </a:lnTo>
                  <a:lnTo>
                    <a:pt x="1293" y="826"/>
                  </a:lnTo>
                  <a:lnTo>
                    <a:pt x="1283" y="772"/>
                  </a:lnTo>
                  <a:lnTo>
                    <a:pt x="1267" y="721"/>
                  </a:lnTo>
                  <a:lnTo>
                    <a:pt x="1244" y="673"/>
                  </a:lnTo>
                  <a:lnTo>
                    <a:pt x="1217" y="628"/>
                  </a:lnTo>
                  <a:lnTo>
                    <a:pt x="1184" y="587"/>
                  </a:lnTo>
                  <a:lnTo>
                    <a:pt x="1147" y="549"/>
                  </a:lnTo>
                  <a:lnTo>
                    <a:pt x="1106" y="517"/>
                  </a:lnTo>
                  <a:lnTo>
                    <a:pt x="1061" y="490"/>
                  </a:lnTo>
                  <a:lnTo>
                    <a:pt x="1012" y="467"/>
                  </a:lnTo>
                  <a:lnTo>
                    <a:pt x="961" y="451"/>
                  </a:lnTo>
                  <a:lnTo>
                    <a:pt x="908" y="441"/>
                  </a:lnTo>
                  <a:lnTo>
                    <a:pt x="853" y="437"/>
                  </a:lnTo>
                  <a:close/>
                  <a:moveTo>
                    <a:pt x="706" y="0"/>
                  </a:moveTo>
                  <a:lnTo>
                    <a:pt x="999" y="0"/>
                  </a:lnTo>
                  <a:lnTo>
                    <a:pt x="1026" y="4"/>
                  </a:lnTo>
                  <a:lnTo>
                    <a:pt x="1051" y="12"/>
                  </a:lnTo>
                  <a:lnTo>
                    <a:pt x="1074" y="26"/>
                  </a:lnTo>
                  <a:lnTo>
                    <a:pt x="1092" y="45"/>
                  </a:lnTo>
                  <a:lnTo>
                    <a:pt x="1107" y="67"/>
                  </a:lnTo>
                  <a:lnTo>
                    <a:pt x="1116" y="92"/>
                  </a:lnTo>
                  <a:lnTo>
                    <a:pt x="1120" y="121"/>
                  </a:lnTo>
                  <a:lnTo>
                    <a:pt x="1120" y="244"/>
                  </a:lnTo>
                  <a:lnTo>
                    <a:pt x="1172" y="269"/>
                  </a:lnTo>
                  <a:lnTo>
                    <a:pt x="1221" y="300"/>
                  </a:lnTo>
                  <a:lnTo>
                    <a:pt x="1268" y="334"/>
                  </a:lnTo>
                  <a:lnTo>
                    <a:pt x="1379" y="270"/>
                  </a:lnTo>
                  <a:lnTo>
                    <a:pt x="1398" y="260"/>
                  </a:lnTo>
                  <a:lnTo>
                    <a:pt x="1418" y="255"/>
                  </a:lnTo>
                  <a:lnTo>
                    <a:pt x="1439" y="254"/>
                  </a:lnTo>
                  <a:lnTo>
                    <a:pt x="1464" y="257"/>
                  </a:lnTo>
                  <a:lnTo>
                    <a:pt x="1486" y="264"/>
                  </a:lnTo>
                  <a:lnTo>
                    <a:pt x="1509" y="276"/>
                  </a:lnTo>
                  <a:lnTo>
                    <a:pt x="1527" y="293"/>
                  </a:lnTo>
                  <a:lnTo>
                    <a:pt x="1542" y="314"/>
                  </a:lnTo>
                  <a:lnTo>
                    <a:pt x="1689" y="567"/>
                  </a:lnTo>
                  <a:lnTo>
                    <a:pt x="1699" y="589"/>
                  </a:lnTo>
                  <a:lnTo>
                    <a:pt x="1704" y="612"/>
                  </a:lnTo>
                  <a:lnTo>
                    <a:pt x="1706" y="635"/>
                  </a:lnTo>
                  <a:lnTo>
                    <a:pt x="1701" y="659"/>
                  </a:lnTo>
                  <a:lnTo>
                    <a:pt x="1693" y="680"/>
                  </a:lnTo>
                  <a:lnTo>
                    <a:pt x="1681" y="700"/>
                  </a:lnTo>
                  <a:lnTo>
                    <a:pt x="1664" y="718"/>
                  </a:lnTo>
                  <a:lnTo>
                    <a:pt x="1644" y="731"/>
                  </a:lnTo>
                  <a:lnTo>
                    <a:pt x="1535" y="795"/>
                  </a:lnTo>
                  <a:lnTo>
                    <a:pt x="1540" y="838"/>
                  </a:lnTo>
                  <a:lnTo>
                    <a:pt x="1543" y="881"/>
                  </a:lnTo>
                  <a:lnTo>
                    <a:pt x="1540" y="924"/>
                  </a:lnTo>
                  <a:lnTo>
                    <a:pt x="1535" y="967"/>
                  </a:lnTo>
                  <a:lnTo>
                    <a:pt x="1644" y="1030"/>
                  </a:lnTo>
                  <a:lnTo>
                    <a:pt x="1667" y="1048"/>
                  </a:lnTo>
                  <a:lnTo>
                    <a:pt x="1684" y="1068"/>
                  </a:lnTo>
                  <a:lnTo>
                    <a:pt x="1697" y="1091"/>
                  </a:lnTo>
                  <a:lnTo>
                    <a:pt x="1704" y="1117"/>
                  </a:lnTo>
                  <a:lnTo>
                    <a:pt x="1706" y="1144"/>
                  </a:lnTo>
                  <a:lnTo>
                    <a:pt x="1701" y="1170"/>
                  </a:lnTo>
                  <a:lnTo>
                    <a:pt x="1689" y="1195"/>
                  </a:lnTo>
                  <a:lnTo>
                    <a:pt x="1542" y="1449"/>
                  </a:lnTo>
                  <a:lnTo>
                    <a:pt x="1529" y="1468"/>
                  </a:lnTo>
                  <a:lnTo>
                    <a:pt x="1512" y="1484"/>
                  </a:lnTo>
                  <a:lnTo>
                    <a:pt x="1492" y="1496"/>
                  </a:lnTo>
                  <a:lnTo>
                    <a:pt x="1470" y="1505"/>
                  </a:lnTo>
                  <a:lnTo>
                    <a:pt x="1439" y="1509"/>
                  </a:lnTo>
                  <a:lnTo>
                    <a:pt x="1418" y="1507"/>
                  </a:lnTo>
                  <a:lnTo>
                    <a:pt x="1398" y="1501"/>
                  </a:lnTo>
                  <a:lnTo>
                    <a:pt x="1379" y="1492"/>
                  </a:lnTo>
                  <a:lnTo>
                    <a:pt x="1268" y="1429"/>
                  </a:lnTo>
                  <a:lnTo>
                    <a:pt x="1222" y="1463"/>
                  </a:lnTo>
                  <a:lnTo>
                    <a:pt x="1172" y="1492"/>
                  </a:lnTo>
                  <a:lnTo>
                    <a:pt x="1120" y="1519"/>
                  </a:lnTo>
                  <a:lnTo>
                    <a:pt x="1120" y="1642"/>
                  </a:lnTo>
                  <a:lnTo>
                    <a:pt x="1116" y="1669"/>
                  </a:lnTo>
                  <a:lnTo>
                    <a:pt x="1107" y="1696"/>
                  </a:lnTo>
                  <a:lnTo>
                    <a:pt x="1092" y="1718"/>
                  </a:lnTo>
                  <a:lnTo>
                    <a:pt x="1074" y="1737"/>
                  </a:lnTo>
                  <a:lnTo>
                    <a:pt x="1051" y="1750"/>
                  </a:lnTo>
                  <a:lnTo>
                    <a:pt x="1026" y="1759"/>
                  </a:lnTo>
                  <a:lnTo>
                    <a:pt x="999" y="1763"/>
                  </a:lnTo>
                  <a:lnTo>
                    <a:pt x="706" y="1763"/>
                  </a:lnTo>
                  <a:lnTo>
                    <a:pt x="678" y="1759"/>
                  </a:lnTo>
                  <a:lnTo>
                    <a:pt x="654" y="1750"/>
                  </a:lnTo>
                  <a:lnTo>
                    <a:pt x="631" y="1737"/>
                  </a:lnTo>
                  <a:lnTo>
                    <a:pt x="612" y="1718"/>
                  </a:lnTo>
                  <a:lnTo>
                    <a:pt x="597" y="1696"/>
                  </a:lnTo>
                  <a:lnTo>
                    <a:pt x="589" y="1669"/>
                  </a:lnTo>
                  <a:lnTo>
                    <a:pt x="586" y="1642"/>
                  </a:lnTo>
                  <a:lnTo>
                    <a:pt x="586" y="1519"/>
                  </a:lnTo>
                  <a:lnTo>
                    <a:pt x="533" y="1492"/>
                  </a:lnTo>
                  <a:lnTo>
                    <a:pt x="484" y="1463"/>
                  </a:lnTo>
                  <a:lnTo>
                    <a:pt x="437" y="1429"/>
                  </a:lnTo>
                  <a:lnTo>
                    <a:pt x="352" y="1477"/>
                  </a:lnTo>
                  <a:lnTo>
                    <a:pt x="338" y="1455"/>
                  </a:lnTo>
                  <a:lnTo>
                    <a:pt x="321" y="1434"/>
                  </a:lnTo>
                  <a:lnTo>
                    <a:pt x="343" y="1406"/>
                  </a:lnTo>
                  <a:lnTo>
                    <a:pt x="361" y="1377"/>
                  </a:lnTo>
                  <a:lnTo>
                    <a:pt x="376" y="1345"/>
                  </a:lnTo>
                  <a:lnTo>
                    <a:pt x="387" y="1311"/>
                  </a:lnTo>
                  <a:lnTo>
                    <a:pt x="396" y="1263"/>
                  </a:lnTo>
                  <a:lnTo>
                    <a:pt x="397" y="1217"/>
                  </a:lnTo>
                  <a:lnTo>
                    <a:pt x="392" y="1170"/>
                  </a:lnTo>
                  <a:lnTo>
                    <a:pt x="378" y="1125"/>
                  </a:lnTo>
                  <a:lnTo>
                    <a:pt x="358" y="1083"/>
                  </a:lnTo>
                  <a:lnTo>
                    <a:pt x="241" y="881"/>
                  </a:lnTo>
                  <a:lnTo>
                    <a:pt x="221" y="851"/>
                  </a:lnTo>
                  <a:lnTo>
                    <a:pt x="196" y="825"/>
                  </a:lnTo>
                  <a:lnTo>
                    <a:pt x="170" y="800"/>
                  </a:lnTo>
                  <a:lnTo>
                    <a:pt x="170" y="795"/>
                  </a:lnTo>
                  <a:lnTo>
                    <a:pt x="141" y="779"/>
                  </a:lnTo>
                  <a:lnTo>
                    <a:pt x="118" y="765"/>
                  </a:lnTo>
                  <a:lnTo>
                    <a:pt x="60" y="731"/>
                  </a:lnTo>
                  <a:lnTo>
                    <a:pt x="38" y="715"/>
                  </a:lnTo>
                  <a:lnTo>
                    <a:pt x="20" y="695"/>
                  </a:lnTo>
                  <a:lnTo>
                    <a:pt x="8" y="671"/>
                  </a:lnTo>
                  <a:lnTo>
                    <a:pt x="0" y="645"/>
                  </a:lnTo>
                  <a:lnTo>
                    <a:pt x="0" y="619"/>
                  </a:lnTo>
                  <a:lnTo>
                    <a:pt x="4" y="593"/>
                  </a:lnTo>
                  <a:lnTo>
                    <a:pt x="15" y="567"/>
                  </a:lnTo>
                  <a:lnTo>
                    <a:pt x="162" y="314"/>
                  </a:lnTo>
                  <a:lnTo>
                    <a:pt x="176" y="295"/>
                  </a:lnTo>
                  <a:lnTo>
                    <a:pt x="192" y="279"/>
                  </a:lnTo>
                  <a:lnTo>
                    <a:pt x="212" y="267"/>
                  </a:lnTo>
                  <a:lnTo>
                    <a:pt x="235" y="258"/>
                  </a:lnTo>
                  <a:lnTo>
                    <a:pt x="266" y="254"/>
                  </a:lnTo>
                  <a:lnTo>
                    <a:pt x="287" y="255"/>
                  </a:lnTo>
                  <a:lnTo>
                    <a:pt x="307" y="262"/>
                  </a:lnTo>
                  <a:lnTo>
                    <a:pt x="327" y="270"/>
                  </a:lnTo>
                  <a:lnTo>
                    <a:pt x="437" y="334"/>
                  </a:lnTo>
                  <a:lnTo>
                    <a:pt x="484" y="300"/>
                  </a:lnTo>
                  <a:lnTo>
                    <a:pt x="533" y="269"/>
                  </a:lnTo>
                  <a:lnTo>
                    <a:pt x="586" y="244"/>
                  </a:lnTo>
                  <a:lnTo>
                    <a:pt x="586" y="121"/>
                  </a:lnTo>
                  <a:lnTo>
                    <a:pt x="589" y="92"/>
                  </a:lnTo>
                  <a:lnTo>
                    <a:pt x="597" y="67"/>
                  </a:lnTo>
                  <a:lnTo>
                    <a:pt x="612" y="45"/>
                  </a:lnTo>
                  <a:lnTo>
                    <a:pt x="631" y="26"/>
                  </a:lnTo>
                  <a:lnTo>
                    <a:pt x="654" y="12"/>
                  </a:lnTo>
                  <a:lnTo>
                    <a:pt x="678" y="4"/>
                  </a:lnTo>
                  <a:lnTo>
                    <a:pt x="7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endParaRPr>
            </a:p>
          </p:txBody>
        </p:sp>
        <p:sp>
          <p:nvSpPr>
            <p:cNvPr id="16" name="Freeform 553">
              <a:extLst>
                <a:ext uri="{FF2B5EF4-FFF2-40B4-BE49-F238E27FC236}">
                  <a16:creationId xmlns:a16="http://schemas.microsoft.com/office/drawing/2014/main" id="{90FD9ED1-F16A-432E-811A-19C9344FFDAC}"/>
                </a:ext>
              </a:extLst>
            </p:cNvPr>
            <p:cNvSpPr>
              <a:spLocks noEditPoints="1"/>
            </p:cNvSpPr>
            <p:nvPr/>
          </p:nvSpPr>
          <p:spPr bwMode="auto">
            <a:xfrm>
              <a:off x="1264" y="3197"/>
              <a:ext cx="677" cy="700"/>
            </a:xfrm>
            <a:custGeom>
              <a:avLst/>
              <a:gdLst>
                <a:gd name="T0" fmla="*/ 594 w 1354"/>
                <a:gd name="T1" fmla="*/ 448 h 1399"/>
                <a:gd name="T2" fmla="*/ 492 w 1354"/>
                <a:gd name="T3" fmla="*/ 513 h 1399"/>
                <a:gd name="T4" fmla="*/ 427 w 1354"/>
                <a:gd name="T5" fmla="*/ 615 h 1399"/>
                <a:gd name="T6" fmla="*/ 417 w 1354"/>
                <a:gd name="T7" fmla="*/ 741 h 1399"/>
                <a:gd name="T8" fmla="*/ 464 w 1354"/>
                <a:gd name="T9" fmla="*/ 855 h 1399"/>
                <a:gd name="T10" fmla="*/ 556 w 1354"/>
                <a:gd name="T11" fmla="*/ 933 h 1399"/>
                <a:gd name="T12" fmla="*/ 677 w 1354"/>
                <a:gd name="T13" fmla="*/ 963 h 1399"/>
                <a:gd name="T14" fmla="*/ 798 w 1354"/>
                <a:gd name="T15" fmla="*/ 933 h 1399"/>
                <a:gd name="T16" fmla="*/ 890 w 1354"/>
                <a:gd name="T17" fmla="*/ 855 h 1399"/>
                <a:gd name="T18" fmla="*/ 938 w 1354"/>
                <a:gd name="T19" fmla="*/ 741 h 1399"/>
                <a:gd name="T20" fmla="*/ 928 w 1354"/>
                <a:gd name="T21" fmla="*/ 615 h 1399"/>
                <a:gd name="T22" fmla="*/ 864 w 1354"/>
                <a:gd name="T23" fmla="*/ 513 h 1399"/>
                <a:gd name="T24" fmla="*/ 761 w 1354"/>
                <a:gd name="T25" fmla="*/ 448 h 1399"/>
                <a:gd name="T26" fmla="*/ 561 w 1354"/>
                <a:gd name="T27" fmla="*/ 0 h 1399"/>
                <a:gd name="T28" fmla="*/ 842 w 1354"/>
                <a:gd name="T29" fmla="*/ 12 h 1399"/>
                <a:gd name="T30" fmla="*/ 885 w 1354"/>
                <a:gd name="T31" fmla="*/ 70 h 1399"/>
                <a:gd name="T32" fmla="*/ 930 w 1354"/>
                <a:gd name="T33" fmla="*/ 214 h 1399"/>
                <a:gd name="T34" fmla="*/ 1095 w 1354"/>
                <a:gd name="T35" fmla="*/ 214 h 1399"/>
                <a:gd name="T36" fmla="*/ 1162 w 1354"/>
                <a:gd name="T37" fmla="*/ 203 h 1399"/>
                <a:gd name="T38" fmla="*/ 1213 w 1354"/>
                <a:gd name="T39" fmla="*/ 232 h 1399"/>
                <a:gd name="T40" fmla="*/ 1352 w 1354"/>
                <a:gd name="T41" fmla="*/ 473 h 1399"/>
                <a:gd name="T42" fmla="*/ 1342 w 1354"/>
                <a:gd name="T43" fmla="*/ 546 h 1399"/>
                <a:gd name="T44" fmla="*/ 1218 w 1354"/>
                <a:gd name="T45" fmla="*/ 630 h 1399"/>
                <a:gd name="T46" fmla="*/ 1223 w 1354"/>
                <a:gd name="T47" fmla="*/ 734 h 1399"/>
                <a:gd name="T48" fmla="*/ 1324 w 1354"/>
                <a:gd name="T49" fmla="*/ 831 h 1399"/>
                <a:gd name="T50" fmla="*/ 1353 w 1354"/>
                <a:gd name="T51" fmla="*/ 886 h 1399"/>
                <a:gd name="T52" fmla="*/ 1342 w 1354"/>
                <a:gd name="T53" fmla="*/ 948 h 1399"/>
                <a:gd name="T54" fmla="*/ 1191 w 1354"/>
                <a:gd name="T55" fmla="*/ 1185 h 1399"/>
                <a:gd name="T56" fmla="*/ 1119 w 1354"/>
                <a:gd name="T57" fmla="*/ 1193 h 1399"/>
                <a:gd name="T58" fmla="*/ 970 w 1354"/>
                <a:gd name="T59" fmla="*/ 1161 h 1399"/>
                <a:gd name="T60" fmla="*/ 889 w 1354"/>
                <a:gd name="T61" fmla="*/ 1303 h 1399"/>
                <a:gd name="T62" fmla="*/ 861 w 1354"/>
                <a:gd name="T63" fmla="*/ 1370 h 1399"/>
                <a:gd name="T64" fmla="*/ 793 w 1354"/>
                <a:gd name="T65" fmla="*/ 1399 h 1399"/>
                <a:gd name="T66" fmla="*/ 513 w 1354"/>
                <a:gd name="T67" fmla="*/ 1385 h 1399"/>
                <a:gd name="T68" fmla="*/ 469 w 1354"/>
                <a:gd name="T69" fmla="*/ 1328 h 1399"/>
                <a:gd name="T70" fmla="*/ 424 w 1354"/>
                <a:gd name="T71" fmla="*/ 1185 h 1399"/>
                <a:gd name="T72" fmla="*/ 260 w 1354"/>
                <a:gd name="T73" fmla="*/ 1185 h 1399"/>
                <a:gd name="T74" fmla="*/ 187 w 1354"/>
                <a:gd name="T75" fmla="*/ 1193 h 1399"/>
                <a:gd name="T76" fmla="*/ 129 w 1354"/>
                <a:gd name="T77" fmla="*/ 1150 h 1399"/>
                <a:gd name="T78" fmla="*/ 0 w 1354"/>
                <a:gd name="T79" fmla="*/ 907 h 1399"/>
                <a:gd name="T80" fmla="*/ 17 w 1354"/>
                <a:gd name="T81" fmla="*/ 847 h 1399"/>
                <a:gd name="T82" fmla="*/ 136 w 1354"/>
                <a:gd name="T83" fmla="*/ 767 h 1399"/>
                <a:gd name="T84" fmla="*/ 131 w 1354"/>
                <a:gd name="T85" fmla="*/ 665 h 1399"/>
                <a:gd name="T86" fmla="*/ 30 w 1354"/>
                <a:gd name="T87" fmla="*/ 567 h 1399"/>
                <a:gd name="T88" fmla="*/ 2 w 1354"/>
                <a:gd name="T89" fmla="*/ 512 h 1399"/>
                <a:gd name="T90" fmla="*/ 13 w 1354"/>
                <a:gd name="T91" fmla="*/ 450 h 1399"/>
                <a:gd name="T92" fmla="*/ 164 w 1354"/>
                <a:gd name="T93" fmla="*/ 214 h 1399"/>
                <a:gd name="T94" fmla="*/ 237 w 1354"/>
                <a:gd name="T95" fmla="*/ 204 h 1399"/>
                <a:gd name="T96" fmla="*/ 384 w 1354"/>
                <a:gd name="T97" fmla="*/ 238 h 1399"/>
                <a:gd name="T98" fmla="*/ 465 w 1354"/>
                <a:gd name="T99" fmla="*/ 95 h 1399"/>
                <a:gd name="T100" fmla="*/ 494 w 1354"/>
                <a:gd name="T101" fmla="*/ 27 h 1399"/>
                <a:gd name="T102" fmla="*/ 561 w 1354"/>
                <a:gd name="T103" fmla="*/ 0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4" h="1399">
                  <a:moveTo>
                    <a:pt x="677" y="436"/>
                  </a:moveTo>
                  <a:lnTo>
                    <a:pt x="635" y="438"/>
                  </a:lnTo>
                  <a:lnTo>
                    <a:pt x="594" y="448"/>
                  </a:lnTo>
                  <a:lnTo>
                    <a:pt x="556" y="465"/>
                  </a:lnTo>
                  <a:lnTo>
                    <a:pt x="521" y="487"/>
                  </a:lnTo>
                  <a:lnTo>
                    <a:pt x="492" y="513"/>
                  </a:lnTo>
                  <a:lnTo>
                    <a:pt x="464" y="543"/>
                  </a:lnTo>
                  <a:lnTo>
                    <a:pt x="443" y="578"/>
                  </a:lnTo>
                  <a:lnTo>
                    <a:pt x="427" y="615"/>
                  </a:lnTo>
                  <a:lnTo>
                    <a:pt x="417" y="657"/>
                  </a:lnTo>
                  <a:lnTo>
                    <a:pt x="414" y="699"/>
                  </a:lnTo>
                  <a:lnTo>
                    <a:pt x="417" y="741"/>
                  </a:lnTo>
                  <a:lnTo>
                    <a:pt x="427" y="782"/>
                  </a:lnTo>
                  <a:lnTo>
                    <a:pt x="443" y="820"/>
                  </a:lnTo>
                  <a:lnTo>
                    <a:pt x="464" y="855"/>
                  </a:lnTo>
                  <a:lnTo>
                    <a:pt x="492" y="886"/>
                  </a:lnTo>
                  <a:lnTo>
                    <a:pt x="521" y="912"/>
                  </a:lnTo>
                  <a:lnTo>
                    <a:pt x="556" y="933"/>
                  </a:lnTo>
                  <a:lnTo>
                    <a:pt x="594" y="949"/>
                  </a:lnTo>
                  <a:lnTo>
                    <a:pt x="635" y="959"/>
                  </a:lnTo>
                  <a:lnTo>
                    <a:pt x="677" y="963"/>
                  </a:lnTo>
                  <a:lnTo>
                    <a:pt x="720" y="959"/>
                  </a:lnTo>
                  <a:lnTo>
                    <a:pt x="761" y="949"/>
                  </a:lnTo>
                  <a:lnTo>
                    <a:pt x="798" y="933"/>
                  </a:lnTo>
                  <a:lnTo>
                    <a:pt x="833" y="912"/>
                  </a:lnTo>
                  <a:lnTo>
                    <a:pt x="864" y="886"/>
                  </a:lnTo>
                  <a:lnTo>
                    <a:pt x="890" y="855"/>
                  </a:lnTo>
                  <a:lnTo>
                    <a:pt x="912" y="820"/>
                  </a:lnTo>
                  <a:lnTo>
                    <a:pt x="928" y="782"/>
                  </a:lnTo>
                  <a:lnTo>
                    <a:pt x="938" y="741"/>
                  </a:lnTo>
                  <a:lnTo>
                    <a:pt x="942" y="699"/>
                  </a:lnTo>
                  <a:lnTo>
                    <a:pt x="938" y="657"/>
                  </a:lnTo>
                  <a:lnTo>
                    <a:pt x="928" y="615"/>
                  </a:lnTo>
                  <a:lnTo>
                    <a:pt x="912" y="578"/>
                  </a:lnTo>
                  <a:lnTo>
                    <a:pt x="890" y="543"/>
                  </a:lnTo>
                  <a:lnTo>
                    <a:pt x="864" y="513"/>
                  </a:lnTo>
                  <a:lnTo>
                    <a:pt x="833" y="487"/>
                  </a:lnTo>
                  <a:lnTo>
                    <a:pt x="798" y="465"/>
                  </a:lnTo>
                  <a:lnTo>
                    <a:pt x="761" y="448"/>
                  </a:lnTo>
                  <a:lnTo>
                    <a:pt x="720" y="438"/>
                  </a:lnTo>
                  <a:lnTo>
                    <a:pt x="677" y="436"/>
                  </a:lnTo>
                  <a:close/>
                  <a:moveTo>
                    <a:pt x="561" y="0"/>
                  </a:moveTo>
                  <a:lnTo>
                    <a:pt x="793" y="0"/>
                  </a:lnTo>
                  <a:lnTo>
                    <a:pt x="818" y="2"/>
                  </a:lnTo>
                  <a:lnTo>
                    <a:pt x="842" y="12"/>
                  </a:lnTo>
                  <a:lnTo>
                    <a:pt x="861" y="27"/>
                  </a:lnTo>
                  <a:lnTo>
                    <a:pt x="875" y="47"/>
                  </a:lnTo>
                  <a:lnTo>
                    <a:pt x="885" y="70"/>
                  </a:lnTo>
                  <a:lnTo>
                    <a:pt x="889" y="95"/>
                  </a:lnTo>
                  <a:lnTo>
                    <a:pt x="889" y="193"/>
                  </a:lnTo>
                  <a:lnTo>
                    <a:pt x="930" y="214"/>
                  </a:lnTo>
                  <a:lnTo>
                    <a:pt x="970" y="238"/>
                  </a:lnTo>
                  <a:lnTo>
                    <a:pt x="1008" y="264"/>
                  </a:lnTo>
                  <a:lnTo>
                    <a:pt x="1095" y="214"/>
                  </a:lnTo>
                  <a:lnTo>
                    <a:pt x="1119" y="204"/>
                  </a:lnTo>
                  <a:lnTo>
                    <a:pt x="1142" y="201"/>
                  </a:lnTo>
                  <a:lnTo>
                    <a:pt x="1162" y="203"/>
                  </a:lnTo>
                  <a:lnTo>
                    <a:pt x="1181" y="209"/>
                  </a:lnTo>
                  <a:lnTo>
                    <a:pt x="1198" y="219"/>
                  </a:lnTo>
                  <a:lnTo>
                    <a:pt x="1213" y="232"/>
                  </a:lnTo>
                  <a:lnTo>
                    <a:pt x="1226" y="249"/>
                  </a:lnTo>
                  <a:lnTo>
                    <a:pt x="1342" y="450"/>
                  </a:lnTo>
                  <a:lnTo>
                    <a:pt x="1352" y="473"/>
                  </a:lnTo>
                  <a:lnTo>
                    <a:pt x="1354" y="497"/>
                  </a:lnTo>
                  <a:lnTo>
                    <a:pt x="1352" y="522"/>
                  </a:lnTo>
                  <a:lnTo>
                    <a:pt x="1342" y="546"/>
                  </a:lnTo>
                  <a:lnTo>
                    <a:pt x="1327" y="566"/>
                  </a:lnTo>
                  <a:lnTo>
                    <a:pt x="1307" y="581"/>
                  </a:lnTo>
                  <a:lnTo>
                    <a:pt x="1218" y="630"/>
                  </a:lnTo>
                  <a:lnTo>
                    <a:pt x="1223" y="665"/>
                  </a:lnTo>
                  <a:lnTo>
                    <a:pt x="1226" y="699"/>
                  </a:lnTo>
                  <a:lnTo>
                    <a:pt x="1223" y="734"/>
                  </a:lnTo>
                  <a:lnTo>
                    <a:pt x="1218" y="767"/>
                  </a:lnTo>
                  <a:lnTo>
                    <a:pt x="1307" y="818"/>
                  </a:lnTo>
                  <a:lnTo>
                    <a:pt x="1324" y="831"/>
                  </a:lnTo>
                  <a:lnTo>
                    <a:pt x="1338" y="847"/>
                  </a:lnTo>
                  <a:lnTo>
                    <a:pt x="1348" y="866"/>
                  </a:lnTo>
                  <a:lnTo>
                    <a:pt x="1353" y="886"/>
                  </a:lnTo>
                  <a:lnTo>
                    <a:pt x="1354" y="907"/>
                  </a:lnTo>
                  <a:lnTo>
                    <a:pt x="1350" y="928"/>
                  </a:lnTo>
                  <a:lnTo>
                    <a:pt x="1342" y="948"/>
                  </a:lnTo>
                  <a:lnTo>
                    <a:pt x="1226" y="1150"/>
                  </a:lnTo>
                  <a:lnTo>
                    <a:pt x="1210" y="1169"/>
                  </a:lnTo>
                  <a:lnTo>
                    <a:pt x="1191" y="1185"/>
                  </a:lnTo>
                  <a:lnTo>
                    <a:pt x="1167" y="1193"/>
                  </a:lnTo>
                  <a:lnTo>
                    <a:pt x="1142" y="1197"/>
                  </a:lnTo>
                  <a:lnTo>
                    <a:pt x="1119" y="1193"/>
                  </a:lnTo>
                  <a:lnTo>
                    <a:pt x="1095" y="1185"/>
                  </a:lnTo>
                  <a:lnTo>
                    <a:pt x="1008" y="1134"/>
                  </a:lnTo>
                  <a:lnTo>
                    <a:pt x="970" y="1161"/>
                  </a:lnTo>
                  <a:lnTo>
                    <a:pt x="930" y="1185"/>
                  </a:lnTo>
                  <a:lnTo>
                    <a:pt x="889" y="1205"/>
                  </a:lnTo>
                  <a:lnTo>
                    <a:pt x="889" y="1303"/>
                  </a:lnTo>
                  <a:lnTo>
                    <a:pt x="885" y="1328"/>
                  </a:lnTo>
                  <a:lnTo>
                    <a:pt x="875" y="1352"/>
                  </a:lnTo>
                  <a:lnTo>
                    <a:pt x="861" y="1370"/>
                  </a:lnTo>
                  <a:lnTo>
                    <a:pt x="842" y="1385"/>
                  </a:lnTo>
                  <a:lnTo>
                    <a:pt x="818" y="1395"/>
                  </a:lnTo>
                  <a:lnTo>
                    <a:pt x="793" y="1399"/>
                  </a:lnTo>
                  <a:lnTo>
                    <a:pt x="561" y="1399"/>
                  </a:lnTo>
                  <a:lnTo>
                    <a:pt x="535" y="1395"/>
                  </a:lnTo>
                  <a:lnTo>
                    <a:pt x="513" y="1385"/>
                  </a:lnTo>
                  <a:lnTo>
                    <a:pt x="494" y="1370"/>
                  </a:lnTo>
                  <a:lnTo>
                    <a:pt x="479" y="1352"/>
                  </a:lnTo>
                  <a:lnTo>
                    <a:pt x="469" y="1328"/>
                  </a:lnTo>
                  <a:lnTo>
                    <a:pt x="465" y="1303"/>
                  </a:lnTo>
                  <a:lnTo>
                    <a:pt x="465" y="1205"/>
                  </a:lnTo>
                  <a:lnTo>
                    <a:pt x="424" y="1185"/>
                  </a:lnTo>
                  <a:lnTo>
                    <a:pt x="384" y="1161"/>
                  </a:lnTo>
                  <a:lnTo>
                    <a:pt x="347" y="1134"/>
                  </a:lnTo>
                  <a:lnTo>
                    <a:pt x="260" y="1185"/>
                  </a:lnTo>
                  <a:lnTo>
                    <a:pt x="237" y="1193"/>
                  </a:lnTo>
                  <a:lnTo>
                    <a:pt x="212" y="1197"/>
                  </a:lnTo>
                  <a:lnTo>
                    <a:pt x="187" y="1193"/>
                  </a:lnTo>
                  <a:lnTo>
                    <a:pt x="164" y="1185"/>
                  </a:lnTo>
                  <a:lnTo>
                    <a:pt x="145" y="1169"/>
                  </a:lnTo>
                  <a:lnTo>
                    <a:pt x="129" y="1150"/>
                  </a:lnTo>
                  <a:lnTo>
                    <a:pt x="13" y="948"/>
                  </a:lnTo>
                  <a:lnTo>
                    <a:pt x="4" y="928"/>
                  </a:lnTo>
                  <a:lnTo>
                    <a:pt x="0" y="907"/>
                  </a:lnTo>
                  <a:lnTo>
                    <a:pt x="2" y="886"/>
                  </a:lnTo>
                  <a:lnTo>
                    <a:pt x="7" y="866"/>
                  </a:lnTo>
                  <a:lnTo>
                    <a:pt x="17" y="847"/>
                  </a:lnTo>
                  <a:lnTo>
                    <a:pt x="30" y="831"/>
                  </a:lnTo>
                  <a:lnTo>
                    <a:pt x="48" y="817"/>
                  </a:lnTo>
                  <a:lnTo>
                    <a:pt x="136" y="767"/>
                  </a:lnTo>
                  <a:lnTo>
                    <a:pt x="131" y="734"/>
                  </a:lnTo>
                  <a:lnTo>
                    <a:pt x="129" y="699"/>
                  </a:lnTo>
                  <a:lnTo>
                    <a:pt x="131" y="665"/>
                  </a:lnTo>
                  <a:lnTo>
                    <a:pt x="136" y="630"/>
                  </a:lnTo>
                  <a:lnTo>
                    <a:pt x="48" y="581"/>
                  </a:lnTo>
                  <a:lnTo>
                    <a:pt x="30" y="567"/>
                  </a:lnTo>
                  <a:lnTo>
                    <a:pt x="17" y="551"/>
                  </a:lnTo>
                  <a:lnTo>
                    <a:pt x="7" y="532"/>
                  </a:lnTo>
                  <a:lnTo>
                    <a:pt x="2" y="512"/>
                  </a:lnTo>
                  <a:lnTo>
                    <a:pt x="0" y="491"/>
                  </a:lnTo>
                  <a:lnTo>
                    <a:pt x="4" y="470"/>
                  </a:lnTo>
                  <a:lnTo>
                    <a:pt x="13" y="450"/>
                  </a:lnTo>
                  <a:lnTo>
                    <a:pt x="129" y="249"/>
                  </a:lnTo>
                  <a:lnTo>
                    <a:pt x="145" y="229"/>
                  </a:lnTo>
                  <a:lnTo>
                    <a:pt x="164" y="214"/>
                  </a:lnTo>
                  <a:lnTo>
                    <a:pt x="187" y="204"/>
                  </a:lnTo>
                  <a:lnTo>
                    <a:pt x="212" y="201"/>
                  </a:lnTo>
                  <a:lnTo>
                    <a:pt x="237" y="204"/>
                  </a:lnTo>
                  <a:lnTo>
                    <a:pt x="260" y="214"/>
                  </a:lnTo>
                  <a:lnTo>
                    <a:pt x="347" y="264"/>
                  </a:lnTo>
                  <a:lnTo>
                    <a:pt x="384" y="238"/>
                  </a:lnTo>
                  <a:lnTo>
                    <a:pt x="424" y="214"/>
                  </a:lnTo>
                  <a:lnTo>
                    <a:pt x="465" y="193"/>
                  </a:lnTo>
                  <a:lnTo>
                    <a:pt x="465" y="95"/>
                  </a:lnTo>
                  <a:lnTo>
                    <a:pt x="469" y="70"/>
                  </a:lnTo>
                  <a:lnTo>
                    <a:pt x="479" y="47"/>
                  </a:lnTo>
                  <a:lnTo>
                    <a:pt x="494" y="27"/>
                  </a:lnTo>
                  <a:lnTo>
                    <a:pt x="513" y="12"/>
                  </a:lnTo>
                  <a:lnTo>
                    <a:pt x="535"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endParaRPr>
            </a:p>
          </p:txBody>
        </p:sp>
      </p:grpSp>
      <p:graphicFrame>
        <p:nvGraphicFramePr>
          <p:cNvPr id="19" name="Chart 177">
            <a:extLst>
              <a:ext uri="{FF2B5EF4-FFF2-40B4-BE49-F238E27FC236}">
                <a16:creationId xmlns:a16="http://schemas.microsoft.com/office/drawing/2014/main" id="{9BA0BC18-4D4F-44F3-8A05-7E813BA57A0B}"/>
              </a:ext>
            </a:extLst>
          </p:cNvPr>
          <p:cNvGraphicFramePr/>
          <p:nvPr>
            <p:extLst/>
          </p:nvPr>
        </p:nvGraphicFramePr>
        <p:xfrm>
          <a:off x="5314951" y="712919"/>
          <a:ext cx="2150600" cy="152405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78">
            <a:extLst>
              <a:ext uri="{FF2B5EF4-FFF2-40B4-BE49-F238E27FC236}">
                <a16:creationId xmlns:a16="http://schemas.microsoft.com/office/drawing/2014/main" id="{6896C1F6-49F2-4947-822B-481C08660C6A}"/>
              </a:ext>
            </a:extLst>
          </p:cNvPr>
          <p:cNvSpPr txBox="1"/>
          <p:nvPr/>
        </p:nvSpPr>
        <p:spPr>
          <a:xfrm>
            <a:off x="5616750" y="1204138"/>
            <a:ext cx="1537012"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rPr>
              <a:t>(1)</a:t>
            </a:r>
          </a:p>
        </p:txBody>
      </p:sp>
      <p:graphicFrame>
        <p:nvGraphicFramePr>
          <p:cNvPr id="21" name="Chart 179">
            <a:extLst>
              <a:ext uri="{FF2B5EF4-FFF2-40B4-BE49-F238E27FC236}">
                <a16:creationId xmlns:a16="http://schemas.microsoft.com/office/drawing/2014/main" id="{8D74BDD6-0BEE-4AA9-9CA9-5E9D6BD65FD8}"/>
              </a:ext>
            </a:extLst>
          </p:cNvPr>
          <p:cNvGraphicFramePr/>
          <p:nvPr>
            <p:extLst/>
          </p:nvPr>
        </p:nvGraphicFramePr>
        <p:xfrm>
          <a:off x="5314951" y="4750621"/>
          <a:ext cx="2150600" cy="1524050"/>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180">
            <a:extLst>
              <a:ext uri="{FF2B5EF4-FFF2-40B4-BE49-F238E27FC236}">
                <a16:creationId xmlns:a16="http://schemas.microsoft.com/office/drawing/2014/main" id="{DD41CBA4-423D-478C-9DA4-B2BB2D5CACB4}"/>
              </a:ext>
            </a:extLst>
          </p:cNvPr>
          <p:cNvSpPr txBox="1"/>
          <p:nvPr/>
        </p:nvSpPr>
        <p:spPr>
          <a:xfrm>
            <a:off x="5616750" y="5241840"/>
            <a:ext cx="1537012"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rPr>
              <a:t>(3)</a:t>
            </a:r>
          </a:p>
        </p:txBody>
      </p:sp>
      <p:graphicFrame>
        <p:nvGraphicFramePr>
          <p:cNvPr id="23" name="Chart 181">
            <a:extLst>
              <a:ext uri="{FF2B5EF4-FFF2-40B4-BE49-F238E27FC236}">
                <a16:creationId xmlns:a16="http://schemas.microsoft.com/office/drawing/2014/main" id="{6E7A5E08-FFF7-4179-B720-0702E631C936}"/>
              </a:ext>
            </a:extLst>
          </p:cNvPr>
          <p:cNvGraphicFramePr/>
          <p:nvPr>
            <p:extLst/>
          </p:nvPr>
        </p:nvGraphicFramePr>
        <p:xfrm>
          <a:off x="5314951" y="2743200"/>
          <a:ext cx="2150600" cy="1524050"/>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182">
            <a:extLst>
              <a:ext uri="{FF2B5EF4-FFF2-40B4-BE49-F238E27FC236}">
                <a16:creationId xmlns:a16="http://schemas.microsoft.com/office/drawing/2014/main" id="{DC54B6DC-3618-4E4A-B802-02996D7976E6}"/>
              </a:ext>
            </a:extLst>
          </p:cNvPr>
          <p:cNvSpPr txBox="1"/>
          <p:nvPr/>
        </p:nvSpPr>
        <p:spPr>
          <a:xfrm>
            <a:off x="5616750" y="3234419"/>
            <a:ext cx="1537012"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rPr>
              <a:t>(2)</a:t>
            </a:r>
          </a:p>
        </p:txBody>
      </p:sp>
      <p:sp>
        <p:nvSpPr>
          <p:cNvPr id="5" name="TextBox 178">
            <a:extLst>
              <a:ext uri="{FF2B5EF4-FFF2-40B4-BE49-F238E27FC236}">
                <a16:creationId xmlns:a16="http://schemas.microsoft.com/office/drawing/2014/main" id="{0DC7A295-D458-711F-28A5-FA7D4331ED48}"/>
              </a:ext>
            </a:extLst>
          </p:cNvPr>
          <p:cNvSpPr txBox="1"/>
          <p:nvPr/>
        </p:nvSpPr>
        <p:spPr>
          <a:xfrm>
            <a:off x="7454120" y="1111936"/>
            <a:ext cx="3838720" cy="64633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3600" b="1" kern="0" dirty="0" err="1" smtClean="0">
                <a:solidFill>
                  <a:srgbClr val="0070C0"/>
                </a:solidFill>
                <a:latin typeface="#9Slide05 Braxton Regular" panose="03060000000000000000" pitchFamily="66" charset="0"/>
                <a:cs typeface="+mn-ea"/>
                <a:sym typeface="+mn-lt"/>
              </a:rPr>
              <a:t>Đọc</a:t>
            </a:r>
            <a:r>
              <a:rPr lang="en-US" sz="3600" b="1" kern="0" dirty="0" smtClean="0">
                <a:solidFill>
                  <a:srgbClr val="0070C0"/>
                </a:solidFill>
                <a:latin typeface="#9Slide05 Braxton Regular" panose="03060000000000000000" pitchFamily="66" charset="0"/>
                <a:cs typeface="+mn-ea"/>
                <a:sym typeface="+mn-lt"/>
              </a:rPr>
              <a:t> </a:t>
            </a:r>
            <a:r>
              <a:rPr lang="en-US" sz="3600" b="1" kern="0" dirty="0" err="1" smtClean="0">
                <a:solidFill>
                  <a:srgbClr val="0070C0"/>
                </a:solidFill>
                <a:latin typeface="#9Slide05 Braxton Regular" panose="03060000000000000000" pitchFamily="66" charset="0"/>
                <a:cs typeface="+mn-ea"/>
                <a:sym typeface="+mn-lt"/>
              </a:rPr>
              <a:t>bài</a:t>
            </a:r>
            <a:r>
              <a:rPr lang="en-US" sz="3600" b="1" kern="0" dirty="0" smtClean="0">
                <a:solidFill>
                  <a:srgbClr val="0070C0"/>
                </a:solidFill>
                <a:latin typeface="#9Slide05 Braxton Regular" panose="03060000000000000000" pitchFamily="66" charset="0"/>
                <a:cs typeface="+mn-ea"/>
                <a:sym typeface="+mn-lt"/>
              </a:rPr>
              <a:t> </a:t>
            </a:r>
            <a:r>
              <a:rPr lang="en-US" sz="3600" b="1" kern="0" dirty="0" err="1" smtClean="0">
                <a:solidFill>
                  <a:srgbClr val="0070C0"/>
                </a:solidFill>
                <a:latin typeface="#9Slide05 Braxton Regular" panose="03060000000000000000" pitchFamily="66" charset="0"/>
                <a:cs typeface="+mn-ea"/>
                <a:sym typeface="+mn-lt"/>
              </a:rPr>
              <a:t>thơ</a:t>
            </a:r>
            <a:r>
              <a:rPr lang="en-US" sz="3600" b="1" kern="0" dirty="0" smtClean="0">
                <a:solidFill>
                  <a:srgbClr val="0070C0"/>
                </a:solidFill>
                <a:latin typeface="#9Slide05 Braxton Regular" panose="03060000000000000000" pitchFamily="66" charset="0"/>
                <a:cs typeface="+mn-ea"/>
                <a:sym typeface="+mn-lt"/>
              </a:rPr>
              <a:t> </a:t>
            </a:r>
            <a:r>
              <a:rPr lang="en-US" sz="3600" b="1" kern="0" dirty="0" err="1" smtClean="0">
                <a:solidFill>
                  <a:srgbClr val="0070C0"/>
                </a:solidFill>
                <a:latin typeface="#9Slide05 Braxton Regular" panose="03060000000000000000" pitchFamily="66" charset="0"/>
                <a:cs typeface="+mn-ea"/>
                <a:sym typeface="+mn-lt"/>
              </a:rPr>
              <a:t>sau</a:t>
            </a:r>
            <a:endParaRPr kumimoji="0" lang="en-US" sz="3600" b="1" i="0" u="none" strike="noStrike" kern="0" cap="none" spc="0" normalizeH="0" baseline="0" noProof="0" dirty="0">
              <a:ln>
                <a:noFill/>
              </a:ln>
              <a:solidFill>
                <a:srgbClr val="0070C0"/>
              </a:solidFill>
              <a:effectLst/>
              <a:uLnTx/>
              <a:uFillTx/>
              <a:latin typeface="#9Slide05 Braxton Regular" panose="03060000000000000000" pitchFamily="66" charset="0"/>
              <a:cs typeface="+mn-ea"/>
              <a:sym typeface="+mn-lt"/>
            </a:endParaRPr>
          </a:p>
        </p:txBody>
      </p:sp>
      <p:sp>
        <p:nvSpPr>
          <p:cNvPr id="6" name="TextBox 178">
            <a:extLst>
              <a:ext uri="{FF2B5EF4-FFF2-40B4-BE49-F238E27FC236}">
                <a16:creationId xmlns:a16="http://schemas.microsoft.com/office/drawing/2014/main" id="{63A00529-2094-5074-2843-5C6466B0E399}"/>
              </a:ext>
            </a:extLst>
          </p:cNvPr>
          <p:cNvSpPr txBox="1"/>
          <p:nvPr/>
        </p:nvSpPr>
        <p:spPr>
          <a:xfrm>
            <a:off x="7454120" y="3157077"/>
            <a:ext cx="3838720" cy="64633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smtClean="0">
                <a:ln>
                  <a:noFill/>
                </a:ln>
                <a:solidFill>
                  <a:srgbClr val="0070C0"/>
                </a:solidFill>
                <a:effectLst/>
                <a:uLnTx/>
                <a:uFillTx/>
                <a:latin typeface="#9Slide05 Braxton Regular" panose="03060000000000000000" pitchFamily="66" charset="0"/>
                <a:cs typeface="+mn-ea"/>
                <a:sym typeface="+mn-lt"/>
              </a:rPr>
              <a:t>Tìm</a:t>
            </a:r>
            <a:r>
              <a:rPr kumimoji="0" lang="en-US" sz="3600" b="1" i="0" u="none" strike="noStrike" kern="0" cap="none" spc="0" normalizeH="0" noProof="0" dirty="0" smtClean="0">
                <a:ln>
                  <a:noFill/>
                </a:ln>
                <a:solidFill>
                  <a:srgbClr val="0070C0"/>
                </a:solidFill>
                <a:effectLst/>
                <a:uLnTx/>
                <a:uFillTx/>
                <a:latin typeface="#9Slide05 Braxton Regular" panose="03060000000000000000" pitchFamily="66" charset="0"/>
                <a:cs typeface="+mn-ea"/>
                <a:sym typeface="+mn-lt"/>
              </a:rPr>
              <a:t> </a:t>
            </a:r>
            <a:r>
              <a:rPr kumimoji="0" lang="en-US" sz="3600" b="1" i="0" u="none" strike="noStrike" kern="0" cap="none" spc="0" normalizeH="0" noProof="0" dirty="0" err="1" smtClean="0">
                <a:ln>
                  <a:noFill/>
                </a:ln>
                <a:solidFill>
                  <a:srgbClr val="0070C0"/>
                </a:solidFill>
                <a:effectLst/>
                <a:uLnTx/>
                <a:uFillTx/>
                <a:latin typeface="#9Slide05 Braxton Regular" panose="03060000000000000000" pitchFamily="66" charset="0"/>
                <a:cs typeface="+mn-ea"/>
                <a:sym typeface="+mn-lt"/>
              </a:rPr>
              <a:t>từ</a:t>
            </a:r>
            <a:r>
              <a:rPr kumimoji="0" lang="en-US" sz="3600" b="1" i="0" u="none" strike="noStrike" kern="0" cap="none" spc="0" normalizeH="0" noProof="0" dirty="0" smtClean="0">
                <a:ln>
                  <a:noFill/>
                </a:ln>
                <a:solidFill>
                  <a:srgbClr val="0070C0"/>
                </a:solidFill>
                <a:effectLst/>
                <a:uLnTx/>
                <a:uFillTx/>
                <a:latin typeface="#9Slide05 Braxton Regular" panose="03060000000000000000" pitchFamily="66" charset="0"/>
                <a:cs typeface="+mn-ea"/>
                <a:sym typeface="+mn-lt"/>
              </a:rPr>
              <a:t> </a:t>
            </a:r>
            <a:r>
              <a:rPr kumimoji="0" lang="en-US" sz="3600" b="1" i="0" u="none" strike="noStrike" kern="0" cap="none" spc="0" normalizeH="0" noProof="0" dirty="0" err="1" smtClean="0">
                <a:ln>
                  <a:noFill/>
                </a:ln>
                <a:solidFill>
                  <a:srgbClr val="0070C0"/>
                </a:solidFill>
                <a:effectLst/>
                <a:uLnTx/>
                <a:uFillTx/>
                <a:latin typeface="#9Slide05 Braxton Regular" panose="03060000000000000000" pitchFamily="66" charset="0"/>
                <a:cs typeface="+mn-ea"/>
                <a:sym typeface="+mn-lt"/>
              </a:rPr>
              <a:t>ngữ</a:t>
            </a:r>
            <a:r>
              <a:rPr kumimoji="0" lang="en-US" sz="3600" b="1" i="0" u="none" strike="noStrike" kern="0" cap="none" spc="0" normalizeH="0" noProof="0" dirty="0" smtClean="0">
                <a:ln>
                  <a:noFill/>
                </a:ln>
                <a:solidFill>
                  <a:srgbClr val="0070C0"/>
                </a:solidFill>
                <a:effectLst/>
                <a:uLnTx/>
                <a:uFillTx/>
                <a:latin typeface="#9Slide05 Braxton Regular" panose="03060000000000000000" pitchFamily="66" charset="0"/>
                <a:cs typeface="+mn-ea"/>
                <a:sym typeface="+mn-lt"/>
              </a:rPr>
              <a:t> </a:t>
            </a:r>
            <a:r>
              <a:rPr kumimoji="0" lang="en-US" sz="3600" b="1" i="0" u="none" strike="noStrike" kern="0" cap="none" spc="0" normalizeH="0" noProof="0" dirty="0" err="1" smtClean="0">
                <a:ln>
                  <a:noFill/>
                </a:ln>
                <a:solidFill>
                  <a:srgbClr val="0070C0"/>
                </a:solidFill>
                <a:effectLst/>
                <a:uLnTx/>
                <a:uFillTx/>
                <a:latin typeface="#9Slide05 Braxton Regular" panose="03060000000000000000" pitchFamily="66" charset="0"/>
                <a:cs typeface="+mn-ea"/>
                <a:sym typeface="+mn-lt"/>
              </a:rPr>
              <a:t>địa</a:t>
            </a:r>
            <a:r>
              <a:rPr kumimoji="0" lang="en-US" sz="3600" b="1" i="0" u="none" strike="noStrike" kern="0" cap="none" spc="0" normalizeH="0" noProof="0" dirty="0" smtClean="0">
                <a:ln>
                  <a:noFill/>
                </a:ln>
                <a:solidFill>
                  <a:srgbClr val="0070C0"/>
                </a:solidFill>
                <a:effectLst/>
                <a:uLnTx/>
                <a:uFillTx/>
                <a:latin typeface="#9Slide05 Braxton Regular" panose="03060000000000000000" pitchFamily="66" charset="0"/>
                <a:cs typeface="+mn-ea"/>
                <a:sym typeface="+mn-lt"/>
              </a:rPr>
              <a:t> </a:t>
            </a:r>
            <a:r>
              <a:rPr kumimoji="0" lang="en-US" sz="3600" b="1" i="0" u="none" strike="noStrike" kern="0" cap="none" spc="0" normalizeH="0" noProof="0" dirty="0" err="1" smtClean="0">
                <a:ln>
                  <a:noFill/>
                </a:ln>
                <a:solidFill>
                  <a:srgbClr val="0070C0"/>
                </a:solidFill>
                <a:effectLst/>
                <a:uLnTx/>
                <a:uFillTx/>
                <a:latin typeface="#9Slide05 Braxton Regular" panose="03060000000000000000" pitchFamily="66" charset="0"/>
                <a:cs typeface="+mn-ea"/>
                <a:sym typeface="+mn-lt"/>
              </a:rPr>
              <a:t>phương</a:t>
            </a:r>
            <a:endParaRPr kumimoji="0" lang="en-US" sz="3600" b="1" i="0" u="none" strike="noStrike" kern="0" cap="none" spc="0" normalizeH="0" baseline="0" noProof="0" dirty="0">
              <a:ln>
                <a:noFill/>
              </a:ln>
              <a:solidFill>
                <a:srgbClr val="0070C0"/>
              </a:solidFill>
              <a:effectLst/>
              <a:uLnTx/>
              <a:uFillTx/>
              <a:latin typeface="#9Slide05 Braxton Regular" panose="03060000000000000000" pitchFamily="66" charset="0"/>
              <a:cs typeface="+mn-ea"/>
              <a:sym typeface="+mn-lt"/>
            </a:endParaRPr>
          </a:p>
        </p:txBody>
      </p:sp>
      <p:sp>
        <p:nvSpPr>
          <p:cNvPr id="7" name="TextBox 178">
            <a:extLst>
              <a:ext uri="{FF2B5EF4-FFF2-40B4-BE49-F238E27FC236}">
                <a16:creationId xmlns:a16="http://schemas.microsoft.com/office/drawing/2014/main" id="{BC5B1F91-112F-C4BE-5D22-390E79680047}"/>
              </a:ext>
            </a:extLst>
          </p:cNvPr>
          <p:cNvSpPr txBox="1"/>
          <p:nvPr/>
        </p:nvSpPr>
        <p:spPr>
          <a:xfrm>
            <a:off x="7465551" y="5241840"/>
            <a:ext cx="4597140" cy="64633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smtClean="0">
                <a:ln>
                  <a:noFill/>
                </a:ln>
                <a:solidFill>
                  <a:srgbClr val="0070C0"/>
                </a:solidFill>
                <a:effectLst/>
                <a:uLnTx/>
                <a:uFillTx/>
                <a:latin typeface="#9Slide05 Braxton Regular" panose="03060000000000000000" pitchFamily="66" charset="0"/>
                <a:cs typeface="+mn-ea"/>
                <a:sym typeface="+mn-lt"/>
              </a:rPr>
              <a:t>Tìm</a:t>
            </a:r>
            <a:r>
              <a:rPr kumimoji="0" lang="en-US" sz="3600" b="1" i="0" u="none" strike="noStrike" kern="0" cap="none" spc="0" normalizeH="0" noProof="0" dirty="0" smtClean="0">
                <a:ln>
                  <a:noFill/>
                </a:ln>
                <a:solidFill>
                  <a:srgbClr val="0070C0"/>
                </a:solidFill>
                <a:effectLst/>
                <a:uLnTx/>
                <a:uFillTx/>
                <a:latin typeface="#9Slide05 Braxton Regular" panose="03060000000000000000" pitchFamily="66" charset="0"/>
                <a:cs typeface="+mn-ea"/>
                <a:sym typeface="+mn-lt"/>
              </a:rPr>
              <a:t> </a:t>
            </a:r>
            <a:r>
              <a:rPr kumimoji="0" lang="en-US" sz="3600" b="1" i="0" u="none" strike="noStrike" kern="0" cap="none" spc="0" normalizeH="0" noProof="0" dirty="0" err="1" smtClean="0">
                <a:ln>
                  <a:noFill/>
                </a:ln>
                <a:solidFill>
                  <a:srgbClr val="0070C0"/>
                </a:solidFill>
                <a:effectLst/>
                <a:uLnTx/>
                <a:uFillTx/>
                <a:latin typeface="#9Slide05 Braxton Regular" panose="03060000000000000000" pitchFamily="66" charset="0"/>
                <a:cs typeface="+mn-ea"/>
                <a:sym typeface="+mn-lt"/>
              </a:rPr>
              <a:t>từ</a:t>
            </a:r>
            <a:r>
              <a:rPr kumimoji="0" lang="en-US" sz="3600" b="1" i="0" u="none" strike="noStrike" kern="0" cap="none" spc="0" normalizeH="0" noProof="0" dirty="0" smtClean="0">
                <a:ln>
                  <a:noFill/>
                </a:ln>
                <a:solidFill>
                  <a:srgbClr val="0070C0"/>
                </a:solidFill>
                <a:effectLst/>
                <a:uLnTx/>
                <a:uFillTx/>
                <a:latin typeface="#9Slide05 Braxton Regular" panose="03060000000000000000" pitchFamily="66" charset="0"/>
                <a:cs typeface="+mn-ea"/>
                <a:sym typeface="+mn-lt"/>
              </a:rPr>
              <a:t> </a:t>
            </a:r>
            <a:r>
              <a:rPr kumimoji="0" lang="en-US" sz="3600" b="1" i="0" u="none" strike="noStrike" kern="0" cap="none" spc="0" normalizeH="0" noProof="0" dirty="0" err="1" smtClean="0">
                <a:ln>
                  <a:noFill/>
                </a:ln>
                <a:solidFill>
                  <a:srgbClr val="0070C0"/>
                </a:solidFill>
                <a:effectLst/>
                <a:uLnTx/>
                <a:uFillTx/>
                <a:latin typeface="#9Slide05 Braxton Regular" panose="03060000000000000000" pitchFamily="66" charset="0"/>
                <a:cs typeface="+mn-ea"/>
                <a:sym typeface="+mn-lt"/>
              </a:rPr>
              <a:t>toàn</a:t>
            </a:r>
            <a:r>
              <a:rPr kumimoji="0" lang="en-US" sz="3600" b="1" i="0" u="none" strike="noStrike" kern="0" cap="none" spc="0" normalizeH="0" noProof="0" dirty="0" smtClean="0">
                <a:ln>
                  <a:noFill/>
                </a:ln>
                <a:solidFill>
                  <a:srgbClr val="0070C0"/>
                </a:solidFill>
                <a:effectLst/>
                <a:uLnTx/>
                <a:uFillTx/>
                <a:latin typeface="#9Slide05 Braxton Regular" panose="03060000000000000000" pitchFamily="66" charset="0"/>
                <a:cs typeface="+mn-ea"/>
                <a:sym typeface="+mn-lt"/>
              </a:rPr>
              <a:t> </a:t>
            </a:r>
            <a:r>
              <a:rPr kumimoji="0" lang="en-US" sz="3600" b="1" i="0" u="none" strike="noStrike" kern="0" cap="none" spc="0" normalizeH="0" noProof="0" dirty="0" err="1" smtClean="0">
                <a:ln>
                  <a:noFill/>
                </a:ln>
                <a:solidFill>
                  <a:srgbClr val="0070C0"/>
                </a:solidFill>
                <a:effectLst/>
                <a:uLnTx/>
                <a:uFillTx/>
                <a:latin typeface="#9Slide05 Braxton Regular" panose="03060000000000000000" pitchFamily="66" charset="0"/>
                <a:cs typeface="+mn-ea"/>
                <a:sym typeface="+mn-lt"/>
              </a:rPr>
              <a:t>dân</a:t>
            </a:r>
            <a:r>
              <a:rPr kumimoji="0" lang="en-US" sz="3600" b="1" i="0" u="none" strike="noStrike" kern="0" cap="none" spc="0" normalizeH="0" noProof="0" dirty="0" smtClean="0">
                <a:ln>
                  <a:noFill/>
                </a:ln>
                <a:solidFill>
                  <a:srgbClr val="0070C0"/>
                </a:solidFill>
                <a:effectLst/>
                <a:uLnTx/>
                <a:uFillTx/>
                <a:latin typeface="#9Slide05 Braxton Regular" panose="03060000000000000000" pitchFamily="66" charset="0"/>
                <a:cs typeface="+mn-ea"/>
                <a:sym typeface="+mn-lt"/>
              </a:rPr>
              <a:t> </a:t>
            </a:r>
            <a:r>
              <a:rPr kumimoji="0" lang="en-US" sz="3600" b="1" i="0" u="none" strike="noStrike" kern="0" cap="none" spc="0" normalizeH="0" noProof="0" dirty="0" err="1" smtClean="0">
                <a:ln>
                  <a:noFill/>
                </a:ln>
                <a:solidFill>
                  <a:srgbClr val="0070C0"/>
                </a:solidFill>
                <a:effectLst/>
                <a:uLnTx/>
                <a:uFillTx/>
                <a:latin typeface="#9Slide05 Braxton Regular" panose="03060000000000000000" pitchFamily="66" charset="0"/>
                <a:cs typeface="+mn-ea"/>
                <a:sym typeface="+mn-lt"/>
              </a:rPr>
              <a:t>tương</a:t>
            </a:r>
            <a:r>
              <a:rPr kumimoji="0" lang="en-US" sz="3600" b="1" i="0" u="none" strike="noStrike" kern="0" cap="none" spc="0" normalizeH="0" noProof="0" dirty="0" smtClean="0">
                <a:ln>
                  <a:noFill/>
                </a:ln>
                <a:solidFill>
                  <a:srgbClr val="0070C0"/>
                </a:solidFill>
                <a:effectLst/>
                <a:uLnTx/>
                <a:uFillTx/>
                <a:latin typeface="#9Slide05 Braxton Regular" panose="03060000000000000000" pitchFamily="66" charset="0"/>
                <a:cs typeface="+mn-ea"/>
                <a:sym typeface="+mn-lt"/>
              </a:rPr>
              <a:t> </a:t>
            </a:r>
            <a:r>
              <a:rPr kumimoji="0" lang="en-US" sz="3600" b="1" i="0" u="none" strike="noStrike" kern="0" cap="none" spc="0" normalizeH="0" noProof="0" dirty="0" err="1" smtClean="0">
                <a:ln>
                  <a:noFill/>
                </a:ln>
                <a:solidFill>
                  <a:srgbClr val="0070C0"/>
                </a:solidFill>
                <a:effectLst/>
                <a:uLnTx/>
                <a:uFillTx/>
                <a:latin typeface="#9Slide05 Braxton Regular" panose="03060000000000000000" pitchFamily="66" charset="0"/>
                <a:cs typeface="+mn-ea"/>
                <a:sym typeface="+mn-lt"/>
              </a:rPr>
              <a:t>ứng</a:t>
            </a:r>
            <a:endParaRPr kumimoji="0" lang="en-US" sz="3600" b="1" i="0" u="none" strike="noStrike" kern="0" cap="none" spc="0" normalizeH="0" baseline="0" noProof="0" dirty="0">
              <a:ln>
                <a:noFill/>
              </a:ln>
              <a:solidFill>
                <a:srgbClr val="0070C0"/>
              </a:solidFill>
              <a:effectLst/>
              <a:uLnTx/>
              <a:uFillTx/>
              <a:latin typeface="#9Slide05 Braxton Regular" panose="03060000000000000000" pitchFamily="66" charset="0"/>
              <a:cs typeface="+mn-ea"/>
              <a:sym typeface="+mn-lt"/>
            </a:endParaRPr>
          </a:p>
        </p:txBody>
      </p:sp>
      <p:pic>
        <p:nvPicPr>
          <p:cNvPr id="28" name="Picture 27">
            <a:extLst>
              <a:ext uri="{FF2B5EF4-FFF2-40B4-BE49-F238E27FC236}">
                <a16:creationId xmlns:a16="http://schemas.microsoft.com/office/drawing/2014/main" id="{45810439-596F-3645-8D05-F68E4626162B}"/>
              </a:ext>
            </a:extLst>
          </p:cNvPr>
          <p:cNvPicPr>
            <a:picLocks noChangeAspect="1"/>
          </p:cNvPicPr>
          <p:nvPr/>
        </p:nvPicPr>
        <p:blipFill rotWithShape="1">
          <a:blip r:embed="rId6">
            <a:extLst>
              <a:ext uri="{28A0092B-C50C-407E-A947-70E740481C1C}">
                <a14:useLocalDpi xmlns:a14="http://schemas.microsoft.com/office/drawing/2010/main" val="0"/>
              </a:ext>
            </a:extLst>
          </a:blip>
          <a:srcRect l="15481" t="4970" r="14131" b="5196"/>
          <a:stretch/>
        </p:blipFill>
        <p:spPr>
          <a:xfrm>
            <a:off x="190943" y="382027"/>
            <a:ext cx="4827270" cy="6160770"/>
          </a:xfrm>
          <a:prstGeom prst="rect">
            <a:avLst/>
          </a:prstGeom>
        </p:spPr>
      </p:pic>
      <p:sp>
        <p:nvSpPr>
          <p:cNvPr id="29" name="TextBox 178">
            <a:extLst>
              <a:ext uri="{FF2B5EF4-FFF2-40B4-BE49-F238E27FC236}">
                <a16:creationId xmlns:a16="http://schemas.microsoft.com/office/drawing/2014/main" id="{42431768-0353-C2A6-3F35-19AF16C67D48}"/>
              </a:ext>
            </a:extLst>
          </p:cNvPr>
          <p:cNvSpPr txBox="1"/>
          <p:nvPr/>
        </p:nvSpPr>
        <p:spPr>
          <a:xfrm>
            <a:off x="612651" y="3331796"/>
            <a:ext cx="3988670"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dirty="0" err="1" smtClean="0">
                <a:solidFill>
                  <a:srgbClr val="FF0000"/>
                </a:solidFill>
                <a:latin typeface="#9Slide05 Braxton Regular" panose="03060000000000000000" pitchFamily="66" charset="0"/>
                <a:cs typeface="+mn-ea"/>
                <a:sym typeface="+mn-lt"/>
              </a:rPr>
              <a:t>Thảo</a:t>
            </a:r>
            <a:r>
              <a:rPr lang="en-US" sz="4000" b="1" kern="0" dirty="0" smtClean="0">
                <a:solidFill>
                  <a:srgbClr val="FF0000"/>
                </a:solidFill>
                <a:latin typeface="#9Slide05 Braxton Regular" panose="03060000000000000000" pitchFamily="66" charset="0"/>
                <a:cs typeface="+mn-ea"/>
                <a:sym typeface="+mn-lt"/>
              </a:rPr>
              <a:t> </a:t>
            </a:r>
            <a:r>
              <a:rPr lang="en-US" sz="4000" b="1" kern="0" dirty="0" err="1">
                <a:solidFill>
                  <a:srgbClr val="FF0000"/>
                </a:solidFill>
                <a:latin typeface="#9Slide05 Braxton Regular" panose="03060000000000000000" pitchFamily="66" charset="0"/>
                <a:cs typeface="+mn-ea"/>
                <a:sym typeface="+mn-lt"/>
              </a:rPr>
              <a:t>luận</a:t>
            </a:r>
            <a:r>
              <a:rPr lang="en-US" sz="4000" b="1" kern="0" dirty="0">
                <a:solidFill>
                  <a:srgbClr val="FF0000"/>
                </a:solidFill>
                <a:latin typeface="#9Slide05 Braxton Regular" panose="03060000000000000000" pitchFamily="66" charset="0"/>
                <a:cs typeface="+mn-ea"/>
                <a:sym typeface="+mn-lt"/>
              </a:rPr>
              <a:t> </a:t>
            </a:r>
            <a:r>
              <a:rPr lang="en-US" sz="4000" b="1" kern="0" dirty="0" err="1" smtClean="0">
                <a:solidFill>
                  <a:srgbClr val="FF0000"/>
                </a:solidFill>
                <a:latin typeface="#9Slide05 Braxton Regular" panose="03060000000000000000" pitchFamily="66" charset="0"/>
                <a:cs typeface="+mn-ea"/>
                <a:sym typeface="+mn-lt"/>
              </a:rPr>
              <a:t>nhóm</a:t>
            </a:r>
            <a:r>
              <a:rPr lang="en-US" sz="4000" b="1" kern="0" dirty="0" smtClean="0">
                <a:solidFill>
                  <a:srgbClr val="FF0000"/>
                </a:solidFill>
                <a:latin typeface="#9Slide05 Braxton Regular" panose="03060000000000000000" pitchFamily="66" charset="0"/>
                <a:cs typeface="+mn-ea"/>
                <a:sym typeface="+mn-lt"/>
              </a:rPr>
              <a:t> 4</a:t>
            </a:r>
            <a:endParaRPr kumimoji="0" lang="en-US" sz="4000" b="1" i="0" u="none" strike="noStrike" kern="0" cap="none" spc="0" normalizeH="0" baseline="0" noProof="0" dirty="0">
              <a:ln>
                <a:noFill/>
              </a:ln>
              <a:solidFill>
                <a:srgbClr val="FF0000"/>
              </a:solidFill>
              <a:effectLst/>
              <a:uLnTx/>
              <a:uFillTx/>
              <a:latin typeface="#9Slide05 Braxton Regular" panose="03060000000000000000" pitchFamily="66" charset="0"/>
              <a:cs typeface="+mn-ea"/>
              <a:sym typeface="+mn-lt"/>
            </a:endParaRPr>
          </a:p>
        </p:txBody>
      </p:sp>
    </p:spTree>
    <p:extLst>
      <p:ext uri="{BB962C8B-B14F-4D97-AF65-F5344CB8AC3E}">
        <p14:creationId xmlns:p14="http://schemas.microsoft.com/office/powerpoint/2010/main" val="1871508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par>
                                <p:cTn id="11" presetID="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500"/>
                                        <p:tgtEl>
                                          <p:spTgt spid="21"/>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00"/>
                                        <p:tgtEl>
                                          <p:spTgt spid="2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20" grpId="0"/>
      <p:bldGraphic spid="21" grpId="0">
        <p:bldAsOne/>
      </p:bldGraphic>
      <p:bldP spid="22" grpId="0"/>
      <p:bldGraphic spid="23" grpId="0">
        <p:bldAsOne/>
      </p:bldGraphic>
      <p:bldP spid="24" grpId="0"/>
      <p:bldP spid="5" grpId="0"/>
      <p:bldP spid="6" grpId="0"/>
      <p:bldP spid="7"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sp>
        <p:nvSpPr>
          <p:cNvPr id="9" name="Rectangle 8"/>
          <p:cNvSpPr/>
          <p:nvPr/>
        </p:nvSpPr>
        <p:spPr>
          <a:xfrm>
            <a:off x="2456873" y="117693"/>
            <a:ext cx="6096000" cy="6740307"/>
          </a:xfrm>
          <a:prstGeom prst="rect">
            <a:avLst/>
          </a:prstGeom>
        </p:spPr>
        <p:txBody>
          <a:bodyPr>
            <a:spAutoFit/>
          </a:bodyPr>
          <a:lstStyle/>
          <a:p>
            <a:pPr algn="ct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Cái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gầu</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thì</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bảo</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cái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đài</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Ra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sân</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thì</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bảo</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ra</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ngoài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cái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cươi</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Chộ</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tức</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là</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thấy</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ơi</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Trụng</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là</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nhúng</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đấy</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đừng</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cười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nghe</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Thích</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chi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thì</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bảo</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là</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sèm</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Nghe</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bảo</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đọi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thì</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đem</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bát</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vào</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Cá</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quả</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gọi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là</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cá</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tràu</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Vo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trốc</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là</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bảo</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gội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đầu</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đấy</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Nghe</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giọng</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Bắc</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êm</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êm</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Bà</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con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hàng</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xóm</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đến</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xem</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chật</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nhà</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Răng</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chưa</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sang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nhởi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nhà</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choa</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Bà</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đã</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nhất</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con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ga</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trong</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truồng</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cười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bối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rối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mà</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thương</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Thương</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một</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lại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trăm</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đường</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thương</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quê</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Gió</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lào</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thổi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rạc</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bờ</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tre</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Chỉ</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nghe</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giọng</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nói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đã</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nghe</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nhọc</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nhằn</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Chắt</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từ</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đá</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sỏi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đất</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cằn</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Nên</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yêu</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thương</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mới</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sâu</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đằm</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đó</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i="1" dirty="0" err="1"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24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2400" i="1" dirty="0">
              <a:effectLst/>
              <a:latin typeface="Calibri" panose="020F0502020204030204" pitchFamily="34" charset="0"/>
              <a:ea typeface="Times New Roman" panose="02020603050405020304" pitchFamily="18" charset="0"/>
              <a:cs typeface="Calibri" panose="020F0502020204030204" pitchFamily="34" charset="0"/>
            </a:endParaRPr>
          </a:p>
        </p:txBody>
      </p:sp>
      <p:cxnSp>
        <p:nvCxnSpPr>
          <p:cNvPr id="11" name="Straight Connector 10"/>
          <p:cNvCxnSpPr/>
          <p:nvPr/>
        </p:nvCxnSpPr>
        <p:spPr>
          <a:xfrm>
            <a:off x="6502400" y="526473"/>
            <a:ext cx="3602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31891" y="882073"/>
            <a:ext cx="521854" cy="4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65600" y="1293091"/>
            <a:ext cx="521854" cy="4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03419" y="1690255"/>
            <a:ext cx="7204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42872" y="1985818"/>
            <a:ext cx="521854" cy="4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74691" y="1985818"/>
            <a:ext cx="521854" cy="4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83019" y="2373746"/>
            <a:ext cx="521854" cy="4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835073" y="2733964"/>
            <a:ext cx="9005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562928" y="3075709"/>
            <a:ext cx="8635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643746" y="4221018"/>
            <a:ext cx="521854" cy="4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11091" y="4227875"/>
            <a:ext cx="521854" cy="4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774209" y="4548910"/>
            <a:ext cx="2609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574146" y="4548910"/>
            <a:ext cx="3740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917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heel(1)">
                                      <p:cBhvr>
                                        <p:cTn id="31" dur="20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randombar(horizontal)">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circle(in)">
                                      <p:cBhvr>
                                        <p:cTn id="41" dur="20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circle(in)">
                                      <p:cBhvr>
                                        <p:cTn id="46" dur="20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arn(inVertical)">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ppt_x"/>
                                          </p:val>
                                        </p:tav>
                                        <p:tav tm="100000">
                                          <p:val>
                                            <p:strVal val="#ppt_x"/>
                                          </p:val>
                                        </p:tav>
                                      </p:tavLst>
                                    </p:anim>
                                    <p:anim calcmode="lin" valueType="num">
                                      <p:cBhvr additive="base">
                                        <p:cTn id="5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1000"/>
                                        <p:tgtEl>
                                          <p:spTgt spid="27"/>
                                        </p:tgtEl>
                                      </p:cBhvr>
                                    </p:animEffect>
                                    <p:anim calcmode="lin" valueType="num">
                                      <p:cBhvr>
                                        <p:cTn id="63" dur="1000" fill="hold"/>
                                        <p:tgtEl>
                                          <p:spTgt spid="27"/>
                                        </p:tgtEl>
                                        <p:attrNameLst>
                                          <p:attrName>ppt_x</p:attrName>
                                        </p:attrNameLst>
                                      </p:cBhvr>
                                      <p:tavLst>
                                        <p:tav tm="0">
                                          <p:val>
                                            <p:strVal val="#ppt_x"/>
                                          </p:val>
                                        </p:tav>
                                        <p:tav tm="100000">
                                          <p:val>
                                            <p:strVal val="#ppt_x"/>
                                          </p:val>
                                        </p:tav>
                                      </p:tavLst>
                                    </p:anim>
                                    <p:anim calcmode="lin" valueType="num">
                                      <p:cBhvr>
                                        <p:cTn id="6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barn(inVertical)">
                                      <p:cBhvr>
                                        <p:cTn id="7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992AFAB-9128-4EC1-A214-FAFBD1B57C88}"/>
              </a:ext>
            </a:extLst>
          </p:cNvPr>
          <p:cNvPicPr>
            <a:picLocks noChangeAspect="1"/>
          </p:cNvPicPr>
          <p:nvPr/>
        </p:nvPicPr>
        <p:blipFill rotWithShape="1">
          <a:blip r:embed="rId3">
            <a:extLst>
              <a:ext uri="{28A0092B-C50C-407E-A947-70E740481C1C}">
                <a14:useLocalDpi xmlns:a14="http://schemas.microsoft.com/office/drawing/2010/main" val="0"/>
              </a:ext>
            </a:extLst>
          </a:blip>
          <a:srcRect t="712" b="5538"/>
          <a:stretch/>
        </p:blipFill>
        <p:spPr>
          <a:xfrm>
            <a:off x="0" y="0"/>
            <a:ext cx="12192000" cy="6858000"/>
          </a:xfrm>
          <a:prstGeom prst="rect">
            <a:avLst/>
          </a:prstGeom>
          <a:ln>
            <a:noFill/>
          </a:ln>
        </p:spPr>
      </p:pic>
      <p:sp>
        <p:nvSpPr>
          <p:cNvPr id="5" name="文本框 4">
            <a:extLst>
              <a:ext uri="{FF2B5EF4-FFF2-40B4-BE49-F238E27FC236}">
                <a16:creationId xmlns:a16="http://schemas.microsoft.com/office/drawing/2014/main" id="{D6B387A9-2C53-48C1-A5AC-1342597512AB}"/>
              </a:ext>
            </a:extLst>
          </p:cNvPr>
          <p:cNvSpPr txBox="1"/>
          <p:nvPr/>
        </p:nvSpPr>
        <p:spPr>
          <a:xfrm>
            <a:off x="3664989" y="2774503"/>
            <a:ext cx="4862022" cy="1446550"/>
          </a:xfrm>
          <a:prstGeom prst="rect">
            <a:avLst/>
          </a:prstGeom>
          <a:noFill/>
        </p:spPr>
        <p:txBody>
          <a:bodyPr wrap="square" rtlCol="0">
            <a:spAutoFit/>
          </a:bodyPr>
          <a:lstStyle/>
          <a:p>
            <a:pPr algn="ctr"/>
            <a:r>
              <a:rPr lang="en-US" altLang="zh-CN" sz="8800" dirty="0">
                <a:solidFill>
                  <a:schemeClr val="bg1"/>
                </a:solidFill>
                <a:latin typeface="义启小魏楷" panose="02010601030101010101" pitchFamily="2" charset="-128"/>
                <a:ea typeface="义启小魏楷" panose="02010601030101010101" pitchFamily="2" charset="-128"/>
                <a:cs typeface="+mn-ea"/>
                <a:sym typeface="+mn-lt"/>
              </a:rPr>
              <a:t>THANKS </a:t>
            </a:r>
            <a:endParaRPr lang="zh-CN" altLang="en-US" sz="8800" dirty="0">
              <a:solidFill>
                <a:schemeClr val="bg1"/>
              </a:solidFill>
              <a:latin typeface="义启小魏楷" panose="02010601030101010101" pitchFamily="2" charset="-128"/>
              <a:ea typeface="义启小魏楷" panose="02010601030101010101" pitchFamily="2" charset="-128"/>
              <a:cs typeface="+mn-ea"/>
              <a:sym typeface="+mn-lt"/>
            </a:endParaRPr>
          </a:p>
        </p:txBody>
      </p:sp>
    </p:spTree>
    <p:extLst>
      <p:ext uri="{BB962C8B-B14F-4D97-AF65-F5344CB8AC3E}">
        <p14:creationId xmlns:p14="http://schemas.microsoft.com/office/powerpoint/2010/main" val="3476351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Ngô ngọt hữu cơ - Vĩnh Tiến Food"/>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24494" y="316917"/>
            <a:ext cx="2342910" cy="23429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Bát nước chấm | nID | sứ trắng bóng viền đen | Ø9x4cm | JY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93491" y="316917"/>
            <a:ext cx="2851512" cy="28515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Công dụng, cách dùng Lạ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9842" y="471793"/>
            <a:ext cx="2746366" cy="20520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Vá Múc Canh Ladle 098989 - Giá 227.000đ tại Tiki.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049" y="4078383"/>
            <a:ext cx="3902442" cy="14439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Cách làm tào phớ thơm ngon sánh mịn chuẩn kinh doan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5887" y="3843493"/>
            <a:ext cx="2046720" cy="1913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Danh sách xe khách Hà Nội đi Bắc Giang uy tín cập nhật mới nhất – Megacar –  Tổng đài đặt Xe Limousine và Xe giường nằm toàn quốc"/>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552592" y="3861356"/>
            <a:ext cx="3038489" cy="17536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61465" y="2594381"/>
            <a:ext cx="2290618" cy="523220"/>
          </a:xfrm>
          <a:prstGeom prst="rect">
            <a:avLst/>
          </a:prstGeom>
          <a:noFill/>
        </p:spPr>
        <p:txBody>
          <a:bodyPr wrap="square" rtlCol="0">
            <a:spAutoFit/>
          </a:bodyPr>
          <a:lstStyle/>
          <a:p>
            <a:r>
              <a:rPr lang="en-US" sz="2800" b="1" dirty="0" err="1" smtClean="0">
                <a:solidFill>
                  <a:srgbClr val="0070C0"/>
                </a:solidFill>
              </a:rPr>
              <a:t>Ngô</a:t>
            </a:r>
            <a:endParaRPr lang="en-US" sz="2800" b="1" dirty="0">
              <a:solidFill>
                <a:srgbClr val="0070C0"/>
              </a:solidFill>
            </a:endParaRPr>
          </a:p>
        </p:txBody>
      </p:sp>
      <p:sp>
        <p:nvSpPr>
          <p:cNvPr id="9" name="TextBox 8"/>
          <p:cNvSpPr txBox="1"/>
          <p:nvPr/>
        </p:nvSpPr>
        <p:spPr>
          <a:xfrm>
            <a:off x="5633283" y="2594381"/>
            <a:ext cx="2290618" cy="523220"/>
          </a:xfrm>
          <a:prstGeom prst="rect">
            <a:avLst/>
          </a:prstGeom>
          <a:noFill/>
        </p:spPr>
        <p:txBody>
          <a:bodyPr wrap="square" rtlCol="0">
            <a:spAutoFit/>
          </a:bodyPr>
          <a:lstStyle/>
          <a:p>
            <a:r>
              <a:rPr lang="en-US" sz="2800" b="1" dirty="0" err="1" smtClean="0">
                <a:solidFill>
                  <a:srgbClr val="0070C0"/>
                </a:solidFill>
              </a:rPr>
              <a:t>Cái</a:t>
            </a:r>
            <a:r>
              <a:rPr lang="en-US" sz="2800" b="1" dirty="0" smtClean="0">
                <a:solidFill>
                  <a:srgbClr val="0070C0"/>
                </a:solidFill>
              </a:rPr>
              <a:t> </a:t>
            </a:r>
            <a:r>
              <a:rPr lang="en-US" sz="2800" b="1" dirty="0" err="1" smtClean="0">
                <a:solidFill>
                  <a:srgbClr val="0070C0"/>
                </a:solidFill>
              </a:rPr>
              <a:t>bát</a:t>
            </a:r>
            <a:endParaRPr lang="en-US" sz="2800" b="1" dirty="0">
              <a:solidFill>
                <a:srgbClr val="0070C0"/>
              </a:solidFill>
            </a:endParaRPr>
          </a:p>
        </p:txBody>
      </p:sp>
      <p:sp>
        <p:nvSpPr>
          <p:cNvPr id="10" name="TextBox 9"/>
          <p:cNvSpPr txBox="1"/>
          <p:nvPr/>
        </p:nvSpPr>
        <p:spPr>
          <a:xfrm>
            <a:off x="9567974" y="2594381"/>
            <a:ext cx="2290618" cy="523220"/>
          </a:xfrm>
          <a:prstGeom prst="rect">
            <a:avLst/>
          </a:prstGeom>
          <a:noFill/>
        </p:spPr>
        <p:txBody>
          <a:bodyPr wrap="square" rtlCol="0">
            <a:spAutoFit/>
          </a:bodyPr>
          <a:lstStyle/>
          <a:p>
            <a:r>
              <a:rPr lang="en-US" sz="2800" b="1" dirty="0" err="1" smtClean="0">
                <a:solidFill>
                  <a:srgbClr val="0070C0"/>
                </a:solidFill>
              </a:rPr>
              <a:t>Lạc</a:t>
            </a:r>
            <a:endParaRPr lang="en-US" sz="2800" b="1" dirty="0">
              <a:solidFill>
                <a:srgbClr val="0070C0"/>
              </a:solidFill>
            </a:endParaRPr>
          </a:p>
        </p:txBody>
      </p:sp>
      <p:sp>
        <p:nvSpPr>
          <p:cNvPr id="11" name="TextBox 10"/>
          <p:cNvSpPr txBox="1"/>
          <p:nvPr/>
        </p:nvSpPr>
        <p:spPr>
          <a:xfrm>
            <a:off x="1496961" y="5805414"/>
            <a:ext cx="2290618" cy="523220"/>
          </a:xfrm>
          <a:prstGeom prst="rect">
            <a:avLst/>
          </a:prstGeom>
          <a:noFill/>
        </p:spPr>
        <p:txBody>
          <a:bodyPr wrap="square" rtlCol="0">
            <a:spAutoFit/>
          </a:bodyPr>
          <a:lstStyle/>
          <a:p>
            <a:r>
              <a:rPr lang="en-US" sz="2800" b="1" dirty="0" err="1" smtClean="0">
                <a:solidFill>
                  <a:srgbClr val="0070C0"/>
                </a:solidFill>
              </a:rPr>
              <a:t>Cái</a:t>
            </a:r>
            <a:r>
              <a:rPr lang="en-US" sz="2800" b="1" dirty="0" smtClean="0">
                <a:solidFill>
                  <a:srgbClr val="0070C0"/>
                </a:solidFill>
              </a:rPr>
              <a:t> </a:t>
            </a:r>
            <a:r>
              <a:rPr lang="en-US" sz="2800" b="1" dirty="0" err="1" smtClean="0">
                <a:solidFill>
                  <a:srgbClr val="0070C0"/>
                </a:solidFill>
              </a:rPr>
              <a:t>muôi</a:t>
            </a:r>
            <a:endParaRPr lang="en-US" sz="2800" b="1" dirty="0">
              <a:solidFill>
                <a:srgbClr val="0070C0"/>
              </a:solidFill>
            </a:endParaRPr>
          </a:p>
        </p:txBody>
      </p:sp>
      <p:sp>
        <p:nvSpPr>
          <p:cNvPr id="12" name="TextBox 11"/>
          <p:cNvSpPr txBox="1"/>
          <p:nvPr/>
        </p:nvSpPr>
        <p:spPr>
          <a:xfrm>
            <a:off x="5310010" y="5909021"/>
            <a:ext cx="2290618" cy="523220"/>
          </a:xfrm>
          <a:prstGeom prst="rect">
            <a:avLst/>
          </a:prstGeom>
          <a:noFill/>
        </p:spPr>
        <p:txBody>
          <a:bodyPr wrap="square" rtlCol="0">
            <a:spAutoFit/>
          </a:bodyPr>
          <a:lstStyle/>
          <a:p>
            <a:r>
              <a:rPr lang="en-US" sz="2800" b="1" dirty="0" err="1" smtClean="0">
                <a:solidFill>
                  <a:srgbClr val="0070C0"/>
                </a:solidFill>
              </a:rPr>
              <a:t>Tào</a:t>
            </a:r>
            <a:r>
              <a:rPr lang="en-US" sz="2800" b="1" dirty="0" smtClean="0">
                <a:solidFill>
                  <a:srgbClr val="0070C0"/>
                </a:solidFill>
              </a:rPr>
              <a:t> </a:t>
            </a:r>
            <a:r>
              <a:rPr lang="en-US" sz="2800" b="1" dirty="0" err="1" smtClean="0">
                <a:solidFill>
                  <a:srgbClr val="0070C0"/>
                </a:solidFill>
              </a:rPr>
              <a:t>phớ</a:t>
            </a:r>
            <a:endParaRPr lang="en-US" sz="2800" b="1" dirty="0">
              <a:solidFill>
                <a:srgbClr val="0070C0"/>
              </a:solidFill>
            </a:endParaRPr>
          </a:p>
        </p:txBody>
      </p:sp>
      <p:sp>
        <p:nvSpPr>
          <p:cNvPr id="13" name="TextBox 12"/>
          <p:cNvSpPr txBox="1"/>
          <p:nvPr/>
        </p:nvSpPr>
        <p:spPr>
          <a:xfrm>
            <a:off x="9641866" y="5827619"/>
            <a:ext cx="2290618" cy="523220"/>
          </a:xfrm>
          <a:prstGeom prst="rect">
            <a:avLst/>
          </a:prstGeom>
          <a:noFill/>
        </p:spPr>
        <p:txBody>
          <a:bodyPr wrap="square" rtlCol="0">
            <a:spAutoFit/>
          </a:bodyPr>
          <a:lstStyle/>
          <a:p>
            <a:r>
              <a:rPr lang="en-US" sz="2800" b="1" dirty="0" err="1" smtClean="0">
                <a:solidFill>
                  <a:srgbClr val="0070C0"/>
                </a:solidFill>
              </a:rPr>
              <a:t>Xe</a:t>
            </a:r>
            <a:r>
              <a:rPr lang="en-US" sz="2800" b="1" dirty="0" smtClean="0">
                <a:solidFill>
                  <a:srgbClr val="0070C0"/>
                </a:solidFill>
              </a:rPr>
              <a:t> </a:t>
            </a:r>
            <a:r>
              <a:rPr lang="en-US" sz="2800" b="1" dirty="0" err="1" smtClean="0">
                <a:solidFill>
                  <a:srgbClr val="0070C0"/>
                </a:solidFill>
              </a:rPr>
              <a:t>khách</a:t>
            </a:r>
            <a:endParaRPr lang="en-US" sz="2800" b="1" dirty="0">
              <a:solidFill>
                <a:srgbClr val="0070C0"/>
              </a:solidFill>
            </a:endParaRPr>
          </a:p>
        </p:txBody>
      </p:sp>
    </p:spTree>
    <p:extLst>
      <p:ext uri="{BB962C8B-B14F-4D97-AF65-F5344CB8AC3E}">
        <p14:creationId xmlns:p14="http://schemas.microsoft.com/office/powerpoint/2010/main" val="1365492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4">
            <a:extLst>
              <a:ext uri="{FF2B5EF4-FFF2-40B4-BE49-F238E27FC236}">
                <a16:creationId xmlns:a16="http://schemas.microsoft.com/office/drawing/2014/main" id="{02688DE7-671F-4B35-82E6-5C908B5073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9854" y="594007"/>
            <a:ext cx="9283699" cy="5512478"/>
          </a:xfrm>
          <a:prstGeom prst="rect">
            <a:avLst/>
          </a:prstGeom>
        </p:spPr>
      </p:pic>
      <p:pic>
        <p:nvPicPr>
          <p:cNvPr id="1028" name="Picture 4" descr="Ngô ngọt hữu cơ - Vĩnh Tiến Food"/>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24494" y="316917"/>
            <a:ext cx="2342910" cy="23429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át nước chấm | nID | sứ trắng bóng viền đen | Ø9x4cm | JY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593491" y="316917"/>
            <a:ext cx="2851512" cy="28515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ông dụng, cách dùng Lạ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9842" y="471793"/>
            <a:ext cx="2746366" cy="205206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Vá Múc Canh Ladle 098989 - Giá 227.000đ tại Tiki.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049" y="4078383"/>
            <a:ext cx="3902442" cy="144390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ách làm tào phớ thơm ngon sánh mịn chuẩn kinh doa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5887" y="3843493"/>
            <a:ext cx="2046720" cy="19136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10909" y="6099404"/>
            <a:ext cx="2290618" cy="523220"/>
          </a:xfrm>
          <a:prstGeom prst="rect">
            <a:avLst/>
          </a:prstGeom>
          <a:noFill/>
        </p:spPr>
        <p:txBody>
          <a:bodyPr wrap="square" rtlCol="0">
            <a:spAutoFit/>
          </a:bodyPr>
          <a:lstStyle/>
          <a:p>
            <a:r>
              <a:rPr lang="en-US" sz="2800" b="1" dirty="0" err="1" smtClean="0">
                <a:solidFill>
                  <a:srgbClr val="0070C0"/>
                </a:solidFill>
              </a:rPr>
              <a:t>Đậu</a:t>
            </a:r>
            <a:r>
              <a:rPr lang="en-US" sz="2800" b="1" dirty="0" smtClean="0">
                <a:solidFill>
                  <a:srgbClr val="0070C0"/>
                </a:solidFill>
              </a:rPr>
              <a:t> </a:t>
            </a:r>
            <a:r>
              <a:rPr lang="en-US" sz="2800" b="1" dirty="0" err="1" smtClean="0">
                <a:solidFill>
                  <a:srgbClr val="0070C0"/>
                </a:solidFill>
              </a:rPr>
              <a:t>hũ</a:t>
            </a:r>
            <a:endParaRPr lang="en-US" sz="2800" b="1" dirty="0">
              <a:solidFill>
                <a:srgbClr val="0070C0"/>
              </a:solidFill>
            </a:endParaRPr>
          </a:p>
        </p:txBody>
      </p:sp>
      <p:pic>
        <p:nvPicPr>
          <p:cNvPr id="1042" name="Picture 18" descr="Danh sách xe khách Hà Nội đi Bắc Giang uy tín cập nhật mới nhất – Megacar –  Tổng đài đặt Xe Limousine và Xe giường nằm toàn quốc"/>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8552592" y="3861356"/>
            <a:ext cx="3038489" cy="175364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688244" y="6049823"/>
            <a:ext cx="2290618" cy="523220"/>
          </a:xfrm>
          <a:prstGeom prst="rect">
            <a:avLst/>
          </a:prstGeom>
          <a:noFill/>
        </p:spPr>
        <p:txBody>
          <a:bodyPr wrap="square" rtlCol="0">
            <a:spAutoFit/>
          </a:bodyPr>
          <a:lstStyle/>
          <a:p>
            <a:r>
              <a:rPr lang="en-US" sz="2800" b="1" dirty="0" err="1" smtClean="0">
                <a:solidFill>
                  <a:srgbClr val="0070C0"/>
                </a:solidFill>
              </a:rPr>
              <a:t>Xe</a:t>
            </a:r>
            <a:r>
              <a:rPr lang="en-US" sz="2800" b="1" dirty="0" smtClean="0">
                <a:solidFill>
                  <a:srgbClr val="0070C0"/>
                </a:solidFill>
              </a:rPr>
              <a:t> </a:t>
            </a:r>
            <a:r>
              <a:rPr lang="en-US" sz="2800" b="1" dirty="0" err="1" smtClean="0">
                <a:solidFill>
                  <a:srgbClr val="0070C0"/>
                </a:solidFill>
              </a:rPr>
              <a:t>đò</a:t>
            </a:r>
            <a:endParaRPr lang="en-US" sz="2800" b="1" dirty="0">
              <a:solidFill>
                <a:srgbClr val="0070C0"/>
              </a:solidFill>
            </a:endParaRPr>
          </a:p>
        </p:txBody>
      </p:sp>
      <p:sp>
        <p:nvSpPr>
          <p:cNvPr id="15" name="TextBox 14"/>
          <p:cNvSpPr txBox="1"/>
          <p:nvPr/>
        </p:nvSpPr>
        <p:spPr>
          <a:xfrm>
            <a:off x="1549854" y="6078154"/>
            <a:ext cx="2290618" cy="523220"/>
          </a:xfrm>
          <a:prstGeom prst="rect">
            <a:avLst/>
          </a:prstGeom>
          <a:noFill/>
        </p:spPr>
        <p:txBody>
          <a:bodyPr wrap="square" rtlCol="0">
            <a:spAutoFit/>
          </a:bodyPr>
          <a:lstStyle/>
          <a:p>
            <a:r>
              <a:rPr lang="en-US" sz="2800" b="1" dirty="0" err="1" smtClean="0">
                <a:solidFill>
                  <a:srgbClr val="0070C0"/>
                </a:solidFill>
              </a:rPr>
              <a:t>Cái</a:t>
            </a:r>
            <a:r>
              <a:rPr lang="en-US" sz="2800" b="1" dirty="0" smtClean="0">
                <a:solidFill>
                  <a:srgbClr val="0070C0"/>
                </a:solidFill>
              </a:rPr>
              <a:t> </a:t>
            </a:r>
            <a:r>
              <a:rPr lang="en-US" sz="2800" b="1" dirty="0" err="1" smtClean="0">
                <a:solidFill>
                  <a:srgbClr val="0070C0"/>
                </a:solidFill>
              </a:rPr>
              <a:t>vá</a:t>
            </a:r>
            <a:endParaRPr lang="en-US" sz="2800" b="1" dirty="0">
              <a:solidFill>
                <a:srgbClr val="0070C0"/>
              </a:solidFill>
            </a:endParaRPr>
          </a:p>
        </p:txBody>
      </p:sp>
      <p:sp>
        <p:nvSpPr>
          <p:cNvPr id="16" name="TextBox 15"/>
          <p:cNvSpPr txBox="1"/>
          <p:nvPr/>
        </p:nvSpPr>
        <p:spPr>
          <a:xfrm>
            <a:off x="5310909" y="2659827"/>
            <a:ext cx="2290618" cy="523220"/>
          </a:xfrm>
          <a:prstGeom prst="rect">
            <a:avLst/>
          </a:prstGeom>
          <a:noFill/>
        </p:spPr>
        <p:txBody>
          <a:bodyPr wrap="square" rtlCol="0">
            <a:spAutoFit/>
          </a:bodyPr>
          <a:lstStyle/>
          <a:p>
            <a:r>
              <a:rPr lang="en-US" sz="2800" b="1" dirty="0" err="1" smtClean="0">
                <a:solidFill>
                  <a:srgbClr val="0070C0"/>
                </a:solidFill>
              </a:rPr>
              <a:t>Cái</a:t>
            </a:r>
            <a:r>
              <a:rPr lang="en-US" sz="2800" b="1" dirty="0" smtClean="0">
                <a:solidFill>
                  <a:srgbClr val="0070C0"/>
                </a:solidFill>
              </a:rPr>
              <a:t> </a:t>
            </a:r>
            <a:r>
              <a:rPr lang="en-US" sz="2800" b="1" dirty="0" err="1" smtClean="0">
                <a:solidFill>
                  <a:srgbClr val="0070C0"/>
                </a:solidFill>
              </a:rPr>
              <a:t>chén</a:t>
            </a:r>
            <a:endParaRPr lang="en-US" sz="2800" b="1" dirty="0">
              <a:solidFill>
                <a:srgbClr val="0070C0"/>
              </a:solidFill>
            </a:endParaRPr>
          </a:p>
        </p:txBody>
      </p:sp>
      <p:sp>
        <p:nvSpPr>
          <p:cNvPr id="17" name="TextBox 16"/>
          <p:cNvSpPr txBox="1"/>
          <p:nvPr/>
        </p:nvSpPr>
        <p:spPr>
          <a:xfrm>
            <a:off x="1361465" y="2594381"/>
            <a:ext cx="2290618" cy="523220"/>
          </a:xfrm>
          <a:prstGeom prst="rect">
            <a:avLst/>
          </a:prstGeom>
          <a:noFill/>
        </p:spPr>
        <p:txBody>
          <a:bodyPr wrap="square" rtlCol="0">
            <a:spAutoFit/>
          </a:bodyPr>
          <a:lstStyle/>
          <a:p>
            <a:r>
              <a:rPr lang="en-US" sz="2800" b="1" dirty="0" err="1" smtClean="0">
                <a:solidFill>
                  <a:srgbClr val="0070C0"/>
                </a:solidFill>
              </a:rPr>
              <a:t>Bắp</a:t>
            </a:r>
            <a:endParaRPr lang="en-US" sz="2800" b="1" dirty="0">
              <a:solidFill>
                <a:srgbClr val="0070C0"/>
              </a:solidFill>
            </a:endParaRPr>
          </a:p>
        </p:txBody>
      </p:sp>
      <p:sp>
        <p:nvSpPr>
          <p:cNvPr id="18" name="TextBox 17"/>
          <p:cNvSpPr txBox="1"/>
          <p:nvPr/>
        </p:nvSpPr>
        <p:spPr>
          <a:xfrm>
            <a:off x="9071964" y="2594381"/>
            <a:ext cx="2290618" cy="523220"/>
          </a:xfrm>
          <a:prstGeom prst="rect">
            <a:avLst/>
          </a:prstGeom>
          <a:noFill/>
        </p:spPr>
        <p:txBody>
          <a:bodyPr wrap="square" rtlCol="0">
            <a:spAutoFit/>
          </a:bodyPr>
          <a:lstStyle/>
          <a:p>
            <a:r>
              <a:rPr lang="en-US" sz="2800" b="1" dirty="0" err="1" smtClean="0">
                <a:solidFill>
                  <a:srgbClr val="0070C0"/>
                </a:solidFill>
              </a:rPr>
              <a:t>Đậu</a:t>
            </a:r>
            <a:r>
              <a:rPr lang="en-US" sz="2800" b="1" dirty="0" smtClean="0">
                <a:solidFill>
                  <a:srgbClr val="0070C0"/>
                </a:solidFill>
              </a:rPr>
              <a:t> </a:t>
            </a:r>
            <a:r>
              <a:rPr lang="en-US" sz="2800" b="1" dirty="0" err="1" smtClean="0">
                <a:solidFill>
                  <a:srgbClr val="0070C0"/>
                </a:solidFill>
              </a:rPr>
              <a:t>phộng</a:t>
            </a:r>
            <a:endParaRPr lang="en-US" sz="2800" b="1" dirty="0">
              <a:solidFill>
                <a:srgbClr val="0070C0"/>
              </a:solidFill>
            </a:endParaRPr>
          </a:p>
        </p:txBody>
      </p:sp>
    </p:spTree>
    <p:extLst>
      <p:ext uri="{BB962C8B-B14F-4D97-AF65-F5344CB8AC3E}">
        <p14:creationId xmlns:p14="http://schemas.microsoft.com/office/powerpoint/2010/main" val="605593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1000"/>
                                        <p:tgtEl>
                                          <p:spTgt spid="1028"/>
                                        </p:tgtEl>
                                      </p:cBhvr>
                                    </p:animEffect>
                                    <p:anim calcmode="lin" valueType="num">
                                      <p:cBhvr>
                                        <p:cTn id="14" dur="1000" fill="hold"/>
                                        <p:tgtEl>
                                          <p:spTgt spid="1028"/>
                                        </p:tgtEl>
                                        <p:attrNameLst>
                                          <p:attrName>ppt_x</p:attrName>
                                        </p:attrNameLst>
                                      </p:cBhvr>
                                      <p:tavLst>
                                        <p:tav tm="0">
                                          <p:val>
                                            <p:strVal val="#ppt_x"/>
                                          </p:val>
                                        </p:tav>
                                        <p:tav tm="100000">
                                          <p:val>
                                            <p:strVal val="#ppt_x"/>
                                          </p:val>
                                        </p:tav>
                                      </p:tavLst>
                                    </p:anim>
                                    <p:anim calcmode="lin" valueType="num">
                                      <p:cBhvr>
                                        <p:cTn id="15"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circle(in)">
                                      <p:cBhvr>
                                        <p:cTn id="25" dur="2000"/>
                                        <p:tgtEl>
                                          <p:spTgt spid="1030"/>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circle(in)">
                                      <p:cBhvr>
                                        <p:cTn id="30" dur="2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036"/>
                                        </p:tgtEl>
                                        <p:attrNameLst>
                                          <p:attrName>style.visibility</p:attrName>
                                        </p:attrNameLst>
                                      </p:cBhvr>
                                      <p:to>
                                        <p:strVal val="visible"/>
                                      </p:to>
                                    </p:set>
                                    <p:animEffect transition="in" filter="randombar(horizontal)">
                                      <p:cBhvr>
                                        <p:cTn id="35" dur="500"/>
                                        <p:tgtEl>
                                          <p:spTgt spid="1036"/>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38"/>
                                        </p:tgtEl>
                                        <p:attrNameLst>
                                          <p:attrName>style.visibility</p:attrName>
                                        </p:attrNameLst>
                                      </p:cBhvr>
                                      <p:to>
                                        <p:strVal val="visible"/>
                                      </p:to>
                                    </p:set>
                                    <p:anim calcmode="lin" valueType="num">
                                      <p:cBhvr additive="base">
                                        <p:cTn id="45" dur="500" fill="hold"/>
                                        <p:tgtEl>
                                          <p:spTgt spid="1038"/>
                                        </p:tgtEl>
                                        <p:attrNameLst>
                                          <p:attrName>ppt_x</p:attrName>
                                        </p:attrNameLst>
                                      </p:cBhvr>
                                      <p:tavLst>
                                        <p:tav tm="0">
                                          <p:val>
                                            <p:strVal val="#ppt_x"/>
                                          </p:val>
                                        </p:tav>
                                        <p:tav tm="100000">
                                          <p:val>
                                            <p:strVal val="#ppt_x"/>
                                          </p:val>
                                        </p:tav>
                                      </p:tavLst>
                                    </p:anim>
                                    <p:anim calcmode="lin" valueType="num">
                                      <p:cBhvr additive="base">
                                        <p:cTn id="46"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040"/>
                                        </p:tgtEl>
                                        <p:attrNameLst>
                                          <p:attrName>style.visibility</p:attrName>
                                        </p:attrNameLst>
                                      </p:cBhvr>
                                      <p:to>
                                        <p:strVal val="visible"/>
                                      </p:to>
                                    </p:set>
                                    <p:animEffect transition="in" filter="barn(inVertical)">
                                      <p:cBhvr>
                                        <p:cTn id="57" dur="500"/>
                                        <p:tgtEl>
                                          <p:spTgt spid="104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arn(inVertical)">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042"/>
                                        </p:tgtEl>
                                        <p:attrNameLst>
                                          <p:attrName>style.visibility</p:attrName>
                                        </p:attrNameLst>
                                      </p:cBhvr>
                                      <p:to>
                                        <p:strVal val="visible"/>
                                      </p:to>
                                    </p:set>
                                    <p:animEffect transition="in" filter="wipe(down)">
                                      <p:cBhvr>
                                        <p:cTn id="67" dur="500"/>
                                        <p:tgtEl>
                                          <p:spTgt spid="104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down)">
                                      <p:cBhvr>
                                        <p:cTn id="7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1F86989-E688-4FEF-8C1E-532CB562114C}"/>
              </a:ext>
            </a:extLst>
          </p:cNvPr>
          <p:cNvPicPr>
            <a:picLocks noChangeAspect="1"/>
          </p:cNvPicPr>
          <p:nvPr/>
        </p:nvPicPr>
        <p:blipFill rotWithShape="1">
          <a:blip r:embed="rId3">
            <a:extLst>
              <a:ext uri="{28A0092B-C50C-407E-A947-70E740481C1C}">
                <a14:useLocalDpi xmlns:a14="http://schemas.microsoft.com/office/drawing/2010/main" val="0"/>
              </a:ext>
            </a:extLst>
          </a:blip>
          <a:srcRect b="6250"/>
          <a:stretch/>
        </p:blipFill>
        <p:spPr>
          <a:xfrm>
            <a:off x="20" y="10"/>
            <a:ext cx="12191980" cy="6857990"/>
          </a:xfrm>
          <a:prstGeom prst="rect">
            <a:avLst/>
          </a:prstGeom>
        </p:spPr>
      </p:pic>
      <p:sp>
        <p:nvSpPr>
          <p:cNvPr id="2" name="Rectangle 1">
            <a:extLst>
              <a:ext uri="{FF2B5EF4-FFF2-40B4-BE49-F238E27FC236}">
                <a16:creationId xmlns:a16="http://schemas.microsoft.com/office/drawing/2014/main" id="{603F9FC9-C534-84B6-CD0D-8CC754E6A0FA}"/>
              </a:ext>
            </a:extLst>
          </p:cNvPr>
          <p:cNvSpPr/>
          <p:nvPr/>
        </p:nvSpPr>
        <p:spPr>
          <a:xfrm>
            <a:off x="1053243" y="2252088"/>
            <a:ext cx="10085513" cy="3348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文本框 4">
            <a:extLst>
              <a:ext uri="{FF2B5EF4-FFF2-40B4-BE49-F238E27FC236}">
                <a16:creationId xmlns:a16="http://schemas.microsoft.com/office/drawing/2014/main" id="{3BC156EB-DC4A-D9CC-4B96-1CF2BE863A8E}"/>
              </a:ext>
            </a:extLst>
          </p:cNvPr>
          <p:cNvSpPr txBox="1"/>
          <p:nvPr/>
        </p:nvSpPr>
        <p:spPr>
          <a:xfrm>
            <a:off x="0" y="2644170"/>
            <a:ext cx="12192000" cy="1631216"/>
          </a:xfrm>
          <a:prstGeom prst="rect">
            <a:avLst/>
          </a:prstGeom>
          <a:noFill/>
        </p:spPr>
        <p:txBody>
          <a:bodyPr wrap="square" rtlCol="0">
            <a:spAutoFit/>
          </a:bodyPr>
          <a:lstStyle/>
          <a:p>
            <a:pPr algn="ctr"/>
            <a:r>
              <a:rPr lang="en-US" altLang="zh-CN" sz="10000" dirty="0">
                <a:solidFill>
                  <a:srgbClr val="FF0000"/>
                </a:solidFill>
                <a:latin typeface="#9Slide07 SVNAppleberry" panose="02040603050506020204" pitchFamily="18" charset="0"/>
                <a:ea typeface="义启小魏楷" panose="02010601030101010101" pitchFamily="2" charset="-128"/>
                <a:cs typeface="+mn-ea"/>
                <a:sym typeface="+mn-lt"/>
              </a:rPr>
              <a:t>I. </a:t>
            </a:r>
            <a:r>
              <a:rPr lang="en-US" altLang="zh-CN" sz="10000" dirty="0" err="1" smtClean="0">
                <a:solidFill>
                  <a:srgbClr val="FF0000"/>
                </a:solidFill>
                <a:latin typeface="#9Slide07 SVNAppleberry" panose="02040603050506020204" pitchFamily="18" charset="0"/>
                <a:ea typeface="义启小魏楷" panose="02010601030101010101" pitchFamily="2" charset="-128"/>
                <a:cs typeface="+mn-ea"/>
                <a:sym typeface="+mn-lt"/>
              </a:rPr>
              <a:t>Củng</a:t>
            </a:r>
            <a:r>
              <a:rPr lang="en-US" altLang="zh-CN" sz="10000" dirty="0" smtClean="0">
                <a:solidFill>
                  <a:srgbClr val="FF0000"/>
                </a:solidFill>
                <a:latin typeface="#9Slide07 SVNAppleberry" panose="02040603050506020204" pitchFamily="18" charset="0"/>
                <a:ea typeface="义启小魏楷" panose="02010601030101010101" pitchFamily="2" charset="-128"/>
                <a:cs typeface="+mn-ea"/>
                <a:sym typeface="+mn-lt"/>
              </a:rPr>
              <a:t> </a:t>
            </a:r>
            <a:r>
              <a:rPr lang="en-US" altLang="zh-CN" sz="10000" dirty="0" err="1" smtClean="0">
                <a:solidFill>
                  <a:srgbClr val="FF0000"/>
                </a:solidFill>
                <a:latin typeface="#9Slide07 SVNAppleberry" panose="02040603050506020204" pitchFamily="18" charset="0"/>
                <a:ea typeface="义启小魏楷" panose="02010601030101010101" pitchFamily="2" charset="-128"/>
                <a:cs typeface="+mn-ea"/>
                <a:sym typeface="+mn-lt"/>
              </a:rPr>
              <a:t>cố</a:t>
            </a:r>
            <a:r>
              <a:rPr lang="en-US" altLang="zh-CN" sz="10000" dirty="0" smtClean="0">
                <a:solidFill>
                  <a:srgbClr val="FF0000"/>
                </a:solidFill>
                <a:latin typeface="#9Slide07 SVNAppleberry" panose="02040603050506020204" pitchFamily="18" charset="0"/>
                <a:ea typeface="义启小魏楷" panose="02010601030101010101" pitchFamily="2" charset="-128"/>
                <a:cs typeface="+mn-ea"/>
                <a:sym typeface="+mn-lt"/>
              </a:rPr>
              <a:t> </a:t>
            </a:r>
            <a:r>
              <a:rPr lang="en-US" altLang="zh-CN" sz="10000" dirty="0" err="1" smtClean="0">
                <a:solidFill>
                  <a:srgbClr val="FF0000"/>
                </a:solidFill>
                <a:latin typeface="#9Slide07 SVNAppleberry" panose="02040603050506020204" pitchFamily="18" charset="0"/>
                <a:ea typeface="义启小魏楷" panose="02010601030101010101" pitchFamily="2" charset="-128"/>
                <a:cs typeface="+mn-ea"/>
                <a:sym typeface="+mn-lt"/>
              </a:rPr>
              <a:t>kiến</a:t>
            </a:r>
            <a:r>
              <a:rPr lang="en-US" altLang="zh-CN" sz="10000" dirty="0" smtClean="0">
                <a:solidFill>
                  <a:srgbClr val="FF0000"/>
                </a:solidFill>
                <a:latin typeface="#9Slide07 SVNAppleberry" panose="02040603050506020204" pitchFamily="18" charset="0"/>
                <a:ea typeface="义启小魏楷" panose="02010601030101010101" pitchFamily="2" charset="-128"/>
                <a:cs typeface="+mn-ea"/>
                <a:sym typeface="+mn-lt"/>
              </a:rPr>
              <a:t> </a:t>
            </a:r>
            <a:r>
              <a:rPr lang="en-US" altLang="zh-CN" sz="10000" dirty="0" err="1">
                <a:solidFill>
                  <a:srgbClr val="FF0000"/>
                </a:solidFill>
                <a:latin typeface="#9Slide07 SVNAppleberry" panose="02040603050506020204" pitchFamily="18" charset="0"/>
                <a:ea typeface="义启小魏楷" panose="02010601030101010101" pitchFamily="2" charset="-128"/>
                <a:cs typeface="+mn-ea"/>
                <a:sym typeface="+mn-lt"/>
              </a:rPr>
              <a:t>thức</a:t>
            </a:r>
            <a:endParaRPr lang="zh-CN" altLang="en-US" sz="10000" dirty="0">
              <a:solidFill>
                <a:srgbClr val="FF0000"/>
              </a:solidFill>
              <a:latin typeface="#9Slide07 SVNAppleberry" panose="02040603050506020204" pitchFamily="18" charset="0"/>
              <a:ea typeface="义启小魏楷" panose="02010601030101010101" pitchFamily="2" charset="-128"/>
              <a:cs typeface="+mn-ea"/>
              <a:sym typeface="+mn-lt"/>
            </a:endParaRPr>
          </a:p>
        </p:txBody>
      </p:sp>
    </p:spTree>
    <p:extLst>
      <p:ext uri="{BB962C8B-B14F-4D97-AF65-F5344CB8AC3E}">
        <p14:creationId xmlns:p14="http://schemas.microsoft.com/office/powerpoint/2010/main" val="12134112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547">
            <a:extLst>
              <a:ext uri="{FF2B5EF4-FFF2-40B4-BE49-F238E27FC236}">
                <a16:creationId xmlns:a16="http://schemas.microsoft.com/office/drawing/2014/main" id="{A438CB15-8C7C-40C7-89AB-FD909948325F}"/>
              </a:ext>
            </a:extLst>
          </p:cNvPr>
          <p:cNvGrpSpPr>
            <a:grpSpLocks noChangeAspect="1"/>
          </p:cNvGrpSpPr>
          <p:nvPr/>
        </p:nvGrpSpPr>
        <p:grpSpPr bwMode="auto">
          <a:xfrm>
            <a:off x="5783966" y="3655818"/>
            <a:ext cx="338026" cy="337698"/>
            <a:chOff x="647" y="1848"/>
            <a:chExt cx="2051" cy="2049"/>
          </a:xfrm>
          <a:solidFill>
            <a:sysClr val="window" lastClr="FFFFFF"/>
          </a:solidFill>
        </p:grpSpPr>
        <p:sp>
          <p:nvSpPr>
            <p:cNvPr id="12" name="Freeform 549">
              <a:extLst>
                <a:ext uri="{FF2B5EF4-FFF2-40B4-BE49-F238E27FC236}">
                  <a16:creationId xmlns:a16="http://schemas.microsoft.com/office/drawing/2014/main" id="{FC8F871A-8C23-49DC-A5E7-83ECD8E93765}"/>
                </a:ext>
              </a:extLst>
            </p:cNvPr>
            <p:cNvSpPr>
              <a:spLocks/>
            </p:cNvSpPr>
            <p:nvPr/>
          </p:nvSpPr>
          <p:spPr bwMode="auto">
            <a:xfrm>
              <a:off x="647" y="1982"/>
              <a:ext cx="1466" cy="1496"/>
            </a:xfrm>
            <a:custGeom>
              <a:avLst/>
              <a:gdLst>
                <a:gd name="T0" fmla="*/ 1428 w 2931"/>
                <a:gd name="T1" fmla="*/ 0 h 2992"/>
                <a:gd name="T2" fmla="*/ 1479 w 2931"/>
                <a:gd name="T3" fmla="*/ 18 h 2992"/>
                <a:gd name="T4" fmla="*/ 1519 w 2931"/>
                <a:gd name="T5" fmla="*/ 54 h 2992"/>
                <a:gd name="T6" fmla="*/ 1542 w 2931"/>
                <a:gd name="T7" fmla="*/ 104 h 2992"/>
                <a:gd name="T8" fmla="*/ 1544 w 2931"/>
                <a:gd name="T9" fmla="*/ 1407 h 2992"/>
                <a:gd name="T10" fmla="*/ 1557 w 2931"/>
                <a:gd name="T11" fmla="*/ 1464 h 2992"/>
                <a:gd name="T12" fmla="*/ 1593 w 2931"/>
                <a:gd name="T13" fmla="*/ 1508 h 2992"/>
                <a:gd name="T14" fmla="*/ 1645 w 2931"/>
                <a:gd name="T15" fmla="*/ 1534 h 2992"/>
                <a:gd name="T16" fmla="*/ 2931 w 2931"/>
                <a:gd name="T17" fmla="*/ 1536 h 2992"/>
                <a:gd name="T18" fmla="*/ 2860 w 2931"/>
                <a:gd name="T19" fmla="*/ 1596 h 2992"/>
                <a:gd name="T20" fmla="*/ 2807 w 2931"/>
                <a:gd name="T21" fmla="*/ 1673 h 2992"/>
                <a:gd name="T22" fmla="*/ 2778 w 2931"/>
                <a:gd name="T23" fmla="*/ 1766 h 2992"/>
                <a:gd name="T24" fmla="*/ 2701 w 2931"/>
                <a:gd name="T25" fmla="*/ 1746 h 2992"/>
                <a:gd name="T26" fmla="*/ 2619 w 2931"/>
                <a:gd name="T27" fmla="*/ 1746 h 2992"/>
                <a:gd name="T28" fmla="*/ 2536 w 2931"/>
                <a:gd name="T29" fmla="*/ 1768 h 2992"/>
                <a:gd name="T30" fmla="*/ 2463 w 2931"/>
                <a:gd name="T31" fmla="*/ 1811 h 2992"/>
                <a:gd name="T32" fmla="*/ 2402 w 2931"/>
                <a:gd name="T33" fmla="*/ 1870 h 2992"/>
                <a:gd name="T34" fmla="*/ 2232 w 2931"/>
                <a:gd name="T35" fmla="*/ 2159 h 2992"/>
                <a:gd name="T36" fmla="*/ 2201 w 2931"/>
                <a:gd name="T37" fmla="*/ 2235 h 2992"/>
                <a:gd name="T38" fmla="*/ 2155 w 2931"/>
                <a:gd name="T39" fmla="*/ 2254 h 2992"/>
                <a:gd name="T40" fmla="*/ 2071 w 2931"/>
                <a:gd name="T41" fmla="*/ 2228 h 2992"/>
                <a:gd name="T42" fmla="*/ 1793 w 2931"/>
                <a:gd name="T43" fmla="*/ 2224 h 2992"/>
                <a:gd name="T44" fmla="*/ 1707 w 2931"/>
                <a:gd name="T45" fmla="*/ 2237 h 2992"/>
                <a:gd name="T46" fmla="*/ 1631 w 2931"/>
                <a:gd name="T47" fmla="*/ 2271 h 2992"/>
                <a:gd name="T48" fmla="*/ 1569 w 2931"/>
                <a:gd name="T49" fmla="*/ 2325 h 2992"/>
                <a:gd name="T50" fmla="*/ 1522 w 2931"/>
                <a:gd name="T51" fmla="*/ 2394 h 2992"/>
                <a:gd name="T52" fmla="*/ 1476 w 2931"/>
                <a:gd name="T53" fmla="*/ 2427 h 2992"/>
                <a:gd name="T54" fmla="*/ 1404 w 2931"/>
                <a:gd name="T55" fmla="*/ 2428 h 2992"/>
                <a:gd name="T56" fmla="*/ 1328 w 2931"/>
                <a:gd name="T57" fmla="*/ 2448 h 2992"/>
                <a:gd name="T58" fmla="*/ 1260 w 2931"/>
                <a:gd name="T59" fmla="*/ 2488 h 2992"/>
                <a:gd name="T60" fmla="*/ 1205 w 2931"/>
                <a:gd name="T61" fmla="*/ 2543 h 2992"/>
                <a:gd name="T62" fmla="*/ 1067 w 2931"/>
                <a:gd name="T63" fmla="*/ 2777 h 2992"/>
                <a:gd name="T64" fmla="*/ 1034 w 2931"/>
                <a:gd name="T65" fmla="*/ 2862 h 2992"/>
                <a:gd name="T66" fmla="*/ 1028 w 2931"/>
                <a:gd name="T67" fmla="*/ 2949 h 2992"/>
                <a:gd name="T68" fmla="*/ 935 w 2931"/>
                <a:gd name="T69" fmla="*/ 2954 h 2992"/>
                <a:gd name="T70" fmla="*/ 748 w 2931"/>
                <a:gd name="T71" fmla="*/ 2858 h 2992"/>
                <a:gd name="T72" fmla="*/ 577 w 2931"/>
                <a:gd name="T73" fmla="*/ 2739 h 2992"/>
                <a:gd name="T74" fmla="*/ 424 w 2931"/>
                <a:gd name="T75" fmla="*/ 2598 h 2992"/>
                <a:gd name="T76" fmla="*/ 291 w 2931"/>
                <a:gd name="T77" fmla="*/ 2438 h 2992"/>
                <a:gd name="T78" fmla="*/ 180 w 2931"/>
                <a:gd name="T79" fmla="*/ 2262 h 2992"/>
                <a:gd name="T80" fmla="*/ 94 w 2931"/>
                <a:gd name="T81" fmla="*/ 2068 h 2992"/>
                <a:gd name="T82" fmla="*/ 35 w 2931"/>
                <a:gd name="T83" fmla="*/ 1864 h 2992"/>
                <a:gd name="T84" fmla="*/ 3 w 2931"/>
                <a:gd name="T85" fmla="*/ 1649 h 2992"/>
                <a:gd name="T86" fmla="*/ 3 w 2931"/>
                <a:gd name="T87" fmla="*/ 1428 h 2992"/>
                <a:gd name="T88" fmla="*/ 33 w 2931"/>
                <a:gd name="T89" fmla="*/ 1218 h 2992"/>
                <a:gd name="T90" fmla="*/ 89 w 2931"/>
                <a:gd name="T91" fmla="*/ 1016 h 2992"/>
                <a:gd name="T92" fmla="*/ 173 w 2931"/>
                <a:gd name="T93" fmla="*/ 828 h 2992"/>
                <a:gd name="T94" fmla="*/ 279 w 2931"/>
                <a:gd name="T95" fmla="*/ 653 h 2992"/>
                <a:gd name="T96" fmla="*/ 406 w 2931"/>
                <a:gd name="T97" fmla="*/ 494 h 2992"/>
                <a:gd name="T98" fmla="*/ 553 w 2931"/>
                <a:gd name="T99" fmla="*/ 354 h 2992"/>
                <a:gd name="T100" fmla="*/ 716 w 2931"/>
                <a:gd name="T101" fmla="*/ 233 h 2992"/>
                <a:gd name="T102" fmla="*/ 897 w 2931"/>
                <a:gd name="T103" fmla="*/ 135 h 2992"/>
                <a:gd name="T104" fmla="*/ 1090 w 2931"/>
                <a:gd name="T105" fmla="*/ 61 h 2992"/>
                <a:gd name="T106" fmla="*/ 1295 w 2931"/>
                <a:gd name="T107" fmla="*/ 14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31" h="2992">
                  <a:moveTo>
                    <a:pt x="1401" y="0"/>
                  </a:moveTo>
                  <a:lnTo>
                    <a:pt x="1428" y="0"/>
                  </a:lnTo>
                  <a:lnTo>
                    <a:pt x="1454" y="7"/>
                  </a:lnTo>
                  <a:lnTo>
                    <a:pt x="1479" y="18"/>
                  </a:lnTo>
                  <a:lnTo>
                    <a:pt x="1502" y="34"/>
                  </a:lnTo>
                  <a:lnTo>
                    <a:pt x="1519" y="54"/>
                  </a:lnTo>
                  <a:lnTo>
                    <a:pt x="1533" y="78"/>
                  </a:lnTo>
                  <a:lnTo>
                    <a:pt x="1542" y="104"/>
                  </a:lnTo>
                  <a:lnTo>
                    <a:pt x="1544" y="130"/>
                  </a:lnTo>
                  <a:lnTo>
                    <a:pt x="1544" y="1407"/>
                  </a:lnTo>
                  <a:lnTo>
                    <a:pt x="1548" y="1437"/>
                  </a:lnTo>
                  <a:lnTo>
                    <a:pt x="1557" y="1464"/>
                  </a:lnTo>
                  <a:lnTo>
                    <a:pt x="1573" y="1488"/>
                  </a:lnTo>
                  <a:lnTo>
                    <a:pt x="1593" y="1508"/>
                  </a:lnTo>
                  <a:lnTo>
                    <a:pt x="1618" y="1524"/>
                  </a:lnTo>
                  <a:lnTo>
                    <a:pt x="1645" y="1534"/>
                  </a:lnTo>
                  <a:lnTo>
                    <a:pt x="1675" y="1536"/>
                  </a:lnTo>
                  <a:lnTo>
                    <a:pt x="2931" y="1536"/>
                  </a:lnTo>
                  <a:lnTo>
                    <a:pt x="2894" y="1564"/>
                  </a:lnTo>
                  <a:lnTo>
                    <a:pt x="2860" y="1596"/>
                  </a:lnTo>
                  <a:lnTo>
                    <a:pt x="2830" y="1634"/>
                  </a:lnTo>
                  <a:lnTo>
                    <a:pt x="2807" y="1673"/>
                  </a:lnTo>
                  <a:lnTo>
                    <a:pt x="2789" y="1718"/>
                  </a:lnTo>
                  <a:lnTo>
                    <a:pt x="2778" y="1766"/>
                  </a:lnTo>
                  <a:lnTo>
                    <a:pt x="2741" y="1753"/>
                  </a:lnTo>
                  <a:lnTo>
                    <a:pt x="2701" y="1746"/>
                  </a:lnTo>
                  <a:lnTo>
                    <a:pt x="2661" y="1743"/>
                  </a:lnTo>
                  <a:lnTo>
                    <a:pt x="2619" y="1746"/>
                  </a:lnTo>
                  <a:lnTo>
                    <a:pt x="2576" y="1754"/>
                  </a:lnTo>
                  <a:lnTo>
                    <a:pt x="2536" y="1768"/>
                  </a:lnTo>
                  <a:lnTo>
                    <a:pt x="2498" y="1787"/>
                  </a:lnTo>
                  <a:lnTo>
                    <a:pt x="2463" y="1811"/>
                  </a:lnTo>
                  <a:lnTo>
                    <a:pt x="2430" y="1839"/>
                  </a:lnTo>
                  <a:lnTo>
                    <a:pt x="2402" y="1870"/>
                  </a:lnTo>
                  <a:lnTo>
                    <a:pt x="2378" y="1906"/>
                  </a:lnTo>
                  <a:lnTo>
                    <a:pt x="2232" y="2159"/>
                  </a:lnTo>
                  <a:lnTo>
                    <a:pt x="2213" y="2197"/>
                  </a:lnTo>
                  <a:lnTo>
                    <a:pt x="2201" y="2235"/>
                  </a:lnTo>
                  <a:lnTo>
                    <a:pt x="2192" y="2275"/>
                  </a:lnTo>
                  <a:lnTo>
                    <a:pt x="2155" y="2254"/>
                  </a:lnTo>
                  <a:lnTo>
                    <a:pt x="2114" y="2238"/>
                  </a:lnTo>
                  <a:lnTo>
                    <a:pt x="2071" y="2228"/>
                  </a:lnTo>
                  <a:lnTo>
                    <a:pt x="2025" y="2224"/>
                  </a:lnTo>
                  <a:lnTo>
                    <a:pt x="1793" y="2224"/>
                  </a:lnTo>
                  <a:lnTo>
                    <a:pt x="1750" y="2228"/>
                  </a:lnTo>
                  <a:lnTo>
                    <a:pt x="1707" y="2237"/>
                  </a:lnTo>
                  <a:lnTo>
                    <a:pt x="1669" y="2252"/>
                  </a:lnTo>
                  <a:lnTo>
                    <a:pt x="1631" y="2271"/>
                  </a:lnTo>
                  <a:lnTo>
                    <a:pt x="1598" y="2296"/>
                  </a:lnTo>
                  <a:lnTo>
                    <a:pt x="1569" y="2325"/>
                  </a:lnTo>
                  <a:lnTo>
                    <a:pt x="1543" y="2357"/>
                  </a:lnTo>
                  <a:lnTo>
                    <a:pt x="1522" y="2394"/>
                  </a:lnTo>
                  <a:lnTo>
                    <a:pt x="1507" y="2432"/>
                  </a:lnTo>
                  <a:lnTo>
                    <a:pt x="1476" y="2427"/>
                  </a:lnTo>
                  <a:lnTo>
                    <a:pt x="1444" y="2426"/>
                  </a:lnTo>
                  <a:lnTo>
                    <a:pt x="1404" y="2428"/>
                  </a:lnTo>
                  <a:lnTo>
                    <a:pt x="1366" y="2436"/>
                  </a:lnTo>
                  <a:lnTo>
                    <a:pt x="1328" y="2448"/>
                  </a:lnTo>
                  <a:lnTo>
                    <a:pt x="1294" y="2466"/>
                  </a:lnTo>
                  <a:lnTo>
                    <a:pt x="1260" y="2488"/>
                  </a:lnTo>
                  <a:lnTo>
                    <a:pt x="1231" y="2513"/>
                  </a:lnTo>
                  <a:lnTo>
                    <a:pt x="1205" y="2543"/>
                  </a:lnTo>
                  <a:lnTo>
                    <a:pt x="1183" y="2577"/>
                  </a:lnTo>
                  <a:lnTo>
                    <a:pt x="1067" y="2777"/>
                  </a:lnTo>
                  <a:lnTo>
                    <a:pt x="1047" y="2818"/>
                  </a:lnTo>
                  <a:lnTo>
                    <a:pt x="1034" y="2862"/>
                  </a:lnTo>
                  <a:lnTo>
                    <a:pt x="1027" y="2906"/>
                  </a:lnTo>
                  <a:lnTo>
                    <a:pt x="1028" y="2949"/>
                  </a:lnTo>
                  <a:lnTo>
                    <a:pt x="1034" y="2992"/>
                  </a:lnTo>
                  <a:lnTo>
                    <a:pt x="935" y="2954"/>
                  </a:lnTo>
                  <a:lnTo>
                    <a:pt x="840" y="2909"/>
                  </a:lnTo>
                  <a:lnTo>
                    <a:pt x="748" y="2858"/>
                  </a:lnTo>
                  <a:lnTo>
                    <a:pt x="660" y="2801"/>
                  </a:lnTo>
                  <a:lnTo>
                    <a:pt x="577" y="2739"/>
                  </a:lnTo>
                  <a:lnTo>
                    <a:pt x="498" y="2671"/>
                  </a:lnTo>
                  <a:lnTo>
                    <a:pt x="424" y="2598"/>
                  </a:lnTo>
                  <a:lnTo>
                    <a:pt x="355" y="2521"/>
                  </a:lnTo>
                  <a:lnTo>
                    <a:pt x="291" y="2438"/>
                  </a:lnTo>
                  <a:lnTo>
                    <a:pt x="233" y="2351"/>
                  </a:lnTo>
                  <a:lnTo>
                    <a:pt x="180" y="2262"/>
                  </a:lnTo>
                  <a:lnTo>
                    <a:pt x="134" y="2167"/>
                  </a:lnTo>
                  <a:lnTo>
                    <a:pt x="94" y="2068"/>
                  </a:lnTo>
                  <a:lnTo>
                    <a:pt x="61" y="1968"/>
                  </a:lnTo>
                  <a:lnTo>
                    <a:pt x="35" y="1864"/>
                  </a:lnTo>
                  <a:lnTo>
                    <a:pt x="16" y="1757"/>
                  </a:lnTo>
                  <a:lnTo>
                    <a:pt x="3" y="1649"/>
                  </a:lnTo>
                  <a:lnTo>
                    <a:pt x="0" y="1536"/>
                  </a:lnTo>
                  <a:lnTo>
                    <a:pt x="3" y="1428"/>
                  </a:lnTo>
                  <a:lnTo>
                    <a:pt x="15" y="1322"/>
                  </a:lnTo>
                  <a:lnTo>
                    <a:pt x="33" y="1218"/>
                  </a:lnTo>
                  <a:lnTo>
                    <a:pt x="58" y="1115"/>
                  </a:lnTo>
                  <a:lnTo>
                    <a:pt x="89" y="1016"/>
                  </a:lnTo>
                  <a:lnTo>
                    <a:pt x="128" y="920"/>
                  </a:lnTo>
                  <a:lnTo>
                    <a:pt x="173" y="828"/>
                  </a:lnTo>
                  <a:lnTo>
                    <a:pt x="223" y="738"/>
                  </a:lnTo>
                  <a:lnTo>
                    <a:pt x="279" y="653"/>
                  </a:lnTo>
                  <a:lnTo>
                    <a:pt x="340" y="571"/>
                  </a:lnTo>
                  <a:lnTo>
                    <a:pt x="406" y="494"/>
                  </a:lnTo>
                  <a:lnTo>
                    <a:pt x="477" y="421"/>
                  </a:lnTo>
                  <a:lnTo>
                    <a:pt x="553" y="354"/>
                  </a:lnTo>
                  <a:lnTo>
                    <a:pt x="633" y="291"/>
                  </a:lnTo>
                  <a:lnTo>
                    <a:pt x="716" y="233"/>
                  </a:lnTo>
                  <a:lnTo>
                    <a:pt x="805" y="182"/>
                  </a:lnTo>
                  <a:lnTo>
                    <a:pt x="897" y="135"/>
                  </a:lnTo>
                  <a:lnTo>
                    <a:pt x="992" y="95"/>
                  </a:lnTo>
                  <a:lnTo>
                    <a:pt x="1090" y="61"/>
                  </a:lnTo>
                  <a:lnTo>
                    <a:pt x="1191" y="34"/>
                  </a:lnTo>
                  <a:lnTo>
                    <a:pt x="1295" y="14"/>
                  </a:lnTo>
                  <a:lnTo>
                    <a:pt x="14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endParaRPr>
            </a:p>
          </p:txBody>
        </p:sp>
        <p:sp>
          <p:nvSpPr>
            <p:cNvPr id="13" name="Freeform 550">
              <a:extLst>
                <a:ext uri="{FF2B5EF4-FFF2-40B4-BE49-F238E27FC236}">
                  <a16:creationId xmlns:a16="http://schemas.microsoft.com/office/drawing/2014/main" id="{AA745207-CEE8-4AE9-8339-B15F3E6568C1}"/>
                </a:ext>
              </a:extLst>
            </p:cNvPr>
            <p:cNvSpPr>
              <a:spLocks/>
            </p:cNvSpPr>
            <p:nvPr/>
          </p:nvSpPr>
          <p:spPr bwMode="auto">
            <a:xfrm>
              <a:off x="1554" y="1848"/>
              <a:ext cx="769" cy="768"/>
            </a:xfrm>
            <a:custGeom>
              <a:avLst/>
              <a:gdLst>
                <a:gd name="T0" fmla="*/ 143 w 1538"/>
                <a:gd name="T1" fmla="*/ 0 h 1537"/>
                <a:gd name="T2" fmla="*/ 248 w 1538"/>
                <a:gd name="T3" fmla="*/ 13 h 1537"/>
                <a:gd name="T4" fmla="*/ 350 w 1538"/>
                <a:gd name="T5" fmla="*/ 33 h 1537"/>
                <a:gd name="T6" fmla="*/ 449 w 1538"/>
                <a:gd name="T7" fmla="*/ 60 h 1537"/>
                <a:gd name="T8" fmla="*/ 546 w 1538"/>
                <a:gd name="T9" fmla="*/ 93 h 1537"/>
                <a:gd name="T10" fmla="*/ 641 w 1538"/>
                <a:gd name="T11" fmla="*/ 131 h 1537"/>
                <a:gd name="T12" fmla="*/ 730 w 1538"/>
                <a:gd name="T13" fmla="*/ 177 h 1537"/>
                <a:gd name="T14" fmla="*/ 818 w 1538"/>
                <a:gd name="T15" fmla="*/ 227 h 1537"/>
                <a:gd name="T16" fmla="*/ 901 w 1538"/>
                <a:gd name="T17" fmla="*/ 283 h 1537"/>
                <a:gd name="T18" fmla="*/ 981 w 1538"/>
                <a:gd name="T19" fmla="*/ 344 h 1537"/>
                <a:gd name="T20" fmla="*/ 1056 w 1538"/>
                <a:gd name="T21" fmla="*/ 410 h 1537"/>
                <a:gd name="T22" fmla="*/ 1127 w 1538"/>
                <a:gd name="T23" fmla="*/ 481 h 1537"/>
                <a:gd name="T24" fmla="*/ 1193 w 1538"/>
                <a:gd name="T25" fmla="*/ 556 h 1537"/>
                <a:gd name="T26" fmla="*/ 1254 w 1538"/>
                <a:gd name="T27" fmla="*/ 636 h 1537"/>
                <a:gd name="T28" fmla="*/ 1310 w 1538"/>
                <a:gd name="T29" fmla="*/ 719 h 1537"/>
                <a:gd name="T30" fmla="*/ 1361 w 1538"/>
                <a:gd name="T31" fmla="*/ 807 h 1537"/>
                <a:gd name="T32" fmla="*/ 1406 w 1538"/>
                <a:gd name="T33" fmla="*/ 897 h 1537"/>
                <a:gd name="T34" fmla="*/ 1445 w 1538"/>
                <a:gd name="T35" fmla="*/ 991 h 1537"/>
                <a:gd name="T36" fmla="*/ 1478 w 1538"/>
                <a:gd name="T37" fmla="*/ 1088 h 1537"/>
                <a:gd name="T38" fmla="*/ 1505 w 1538"/>
                <a:gd name="T39" fmla="*/ 1188 h 1537"/>
                <a:gd name="T40" fmla="*/ 1524 w 1538"/>
                <a:gd name="T41" fmla="*/ 1289 h 1537"/>
                <a:gd name="T42" fmla="*/ 1538 w 1538"/>
                <a:gd name="T43" fmla="*/ 1393 h 1537"/>
                <a:gd name="T44" fmla="*/ 1537 w 1538"/>
                <a:gd name="T45" fmla="*/ 1421 h 1537"/>
                <a:gd name="T46" fmla="*/ 1532 w 1538"/>
                <a:gd name="T47" fmla="*/ 1447 h 1537"/>
                <a:gd name="T48" fmla="*/ 1521 w 1538"/>
                <a:gd name="T49" fmla="*/ 1472 h 1537"/>
                <a:gd name="T50" fmla="*/ 1505 w 1538"/>
                <a:gd name="T51" fmla="*/ 1494 h 1537"/>
                <a:gd name="T52" fmla="*/ 1483 w 1538"/>
                <a:gd name="T53" fmla="*/ 1512 h 1537"/>
                <a:gd name="T54" fmla="*/ 1461 w 1538"/>
                <a:gd name="T55" fmla="*/ 1525 h 1537"/>
                <a:gd name="T56" fmla="*/ 1435 w 1538"/>
                <a:gd name="T57" fmla="*/ 1534 h 1537"/>
                <a:gd name="T58" fmla="*/ 1407 w 1538"/>
                <a:gd name="T59" fmla="*/ 1537 h 1537"/>
                <a:gd name="T60" fmla="*/ 131 w 1538"/>
                <a:gd name="T61" fmla="*/ 1537 h 1537"/>
                <a:gd name="T62" fmla="*/ 101 w 1538"/>
                <a:gd name="T63" fmla="*/ 1533 h 1537"/>
                <a:gd name="T64" fmla="*/ 74 w 1538"/>
                <a:gd name="T65" fmla="*/ 1523 h 1537"/>
                <a:gd name="T66" fmla="*/ 50 w 1538"/>
                <a:gd name="T67" fmla="*/ 1508 h 1537"/>
                <a:gd name="T68" fmla="*/ 29 w 1538"/>
                <a:gd name="T69" fmla="*/ 1488 h 1537"/>
                <a:gd name="T70" fmla="*/ 14 w 1538"/>
                <a:gd name="T71" fmla="*/ 1463 h 1537"/>
                <a:gd name="T72" fmla="*/ 4 w 1538"/>
                <a:gd name="T73" fmla="*/ 1436 h 1537"/>
                <a:gd name="T74" fmla="*/ 0 w 1538"/>
                <a:gd name="T75" fmla="*/ 1406 h 1537"/>
                <a:gd name="T76" fmla="*/ 0 w 1538"/>
                <a:gd name="T77" fmla="*/ 130 h 1537"/>
                <a:gd name="T78" fmla="*/ 4 w 1538"/>
                <a:gd name="T79" fmla="*/ 103 h 1537"/>
                <a:gd name="T80" fmla="*/ 11 w 1538"/>
                <a:gd name="T81" fmla="*/ 78 h 1537"/>
                <a:gd name="T82" fmla="*/ 25 w 1538"/>
                <a:gd name="T83" fmla="*/ 54 h 1537"/>
                <a:gd name="T84" fmla="*/ 44 w 1538"/>
                <a:gd name="T85" fmla="*/ 34 h 1537"/>
                <a:gd name="T86" fmla="*/ 65 w 1538"/>
                <a:gd name="T87" fmla="*/ 18 h 1537"/>
                <a:gd name="T88" fmla="*/ 90 w 1538"/>
                <a:gd name="T89" fmla="*/ 7 h 1537"/>
                <a:gd name="T90" fmla="*/ 116 w 1538"/>
                <a:gd name="T91" fmla="*/ 0 h 1537"/>
                <a:gd name="T92" fmla="*/ 143 w 1538"/>
                <a:gd name="T93" fmla="*/ 0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8" h="1537">
                  <a:moveTo>
                    <a:pt x="143" y="0"/>
                  </a:moveTo>
                  <a:lnTo>
                    <a:pt x="248" y="13"/>
                  </a:lnTo>
                  <a:lnTo>
                    <a:pt x="350" y="33"/>
                  </a:lnTo>
                  <a:lnTo>
                    <a:pt x="449" y="60"/>
                  </a:lnTo>
                  <a:lnTo>
                    <a:pt x="546" y="93"/>
                  </a:lnTo>
                  <a:lnTo>
                    <a:pt x="641" y="131"/>
                  </a:lnTo>
                  <a:lnTo>
                    <a:pt x="730" y="177"/>
                  </a:lnTo>
                  <a:lnTo>
                    <a:pt x="818" y="227"/>
                  </a:lnTo>
                  <a:lnTo>
                    <a:pt x="901" y="283"/>
                  </a:lnTo>
                  <a:lnTo>
                    <a:pt x="981" y="344"/>
                  </a:lnTo>
                  <a:lnTo>
                    <a:pt x="1056" y="410"/>
                  </a:lnTo>
                  <a:lnTo>
                    <a:pt x="1127" y="481"/>
                  </a:lnTo>
                  <a:lnTo>
                    <a:pt x="1193" y="556"/>
                  </a:lnTo>
                  <a:lnTo>
                    <a:pt x="1254" y="636"/>
                  </a:lnTo>
                  <a:lnTo>
                    <a:pt x="1310" y="719"/>
                  </a:lnTo>
                  <a:lnTo>
                    <a:pt x="1361" y="807"/>
                  </a:lnTo>
                  <a:lnTo>
                    <a:pt x="1406" y="897"/>
                  </a:lnTo>
                  <a:lnTo>
                    <a:pt x="1445" y="991"/>
                  </a:lnTo>
                  <a:lnTo>
                    <a:pt x="1478" y="1088"/>
                  </a:lnTo>
                  <a:lnTo>
                    <a:pt x="1505" y="1188"/>
                  </a:lnTo>
                  <a:lnTo>
                    <a:pt x="1524" y="1289"/>
                  </a:lnTo>
                  <a:lnTo>
                    <a:pt x="1538" y="1393"/>
                  </a:lnTo>
                  <a:lnTo>
                    <a:pt x="1537" y="1421"/>
                  </a:lnTo>
                  <a:lnTo>
                    <a:pt x="1532" y="1447"/>
                  </a:lnTo>
                  <a:lnTo>
                    <a:pt x="1521" y="1472"/>
                  </a:lnTo>
                  <a:lnTo>
                    <a:pt x="1505" y="1494"/>
                  </a:lnTo>
                  <a:lnTo>
                    <a:pt x="1483" y="1512"/>
                  </a:lnTo>
                  <a:lnTo>
                    <a:pt x="1461" y="1525"/>
                  </a:lnTo>
                  <a:lnTo>
                    <a:pt x="1435" y="1534"/>
                  </a:lnTo>
                  <a:lnTo>
                    <a:pt x="1407" y="1537"/>
                  </a:lnTo>
                  <a:lnTo>
                    <a:pt x="131" y="1537"/>
                  </a:lnTo>
                  <a:lnTo>
                    <a:pt x="101" y="1533"/>
                  </a:lnTo>
                  <a:lnTo>
                    <a:pt x="74" y="1523"/>
                  </a:lnTo>
                  <a:lnTo>
                    <a:pt x="50" y="1508"/>
                  </a:lnTo>
                  <a:lnTo>
                    <a:pt x="29" y="1488"/>
                  </a:lnTo>
                  <a:lnTo>
                    <a:pt x="14" y="1463"/>
                  </a:lnTo>
                  <a:lnTo>
                    <a:pt x="4" y="1436"/>
                  </a:lnTo>
                  <a:lnTo>
                    <a:pt x="0" y="1406"/>
                  </a:lnTo>
                  <a:lnTo>
                    <a:pt x="0" y="130"/>
                  </a:lnTo>
                  <a:lnTo>
                    <a:pt x="4" y="103"/>
                  </a:lnTo>
                  <a:lnTo>
                    <a:pt x="11" y="78"/>
                  </a:lnTo>
                  <a:lnTo>
                    <a:pt x="25" y="54"/>
                  </a:lnTo>
                  <a:lnTo>
                    <a:pt x="44" y="34"/>
                  </a:lnTo>
                  <a:lnTo>
                    <a:pt x="65" y="18"/>
                  </a:lnTo>
                  <a:lnTo>
                    <a:pt x="90" y="7"/>
                  </a:lnTo>
                  <a:lnTo>
                    <a:pt x="116" y="0"/>
                  </a:lnTo>
                  <a:lnTo>
                    <a:pt x="1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endParaRPr>
            </a:p>
          </p:txBody>
        </p:sp>
        <p:sp>
          <p:nvSpPr>
            <p:cNvPr id="14" name="Freeform 551">
              <a:extLst>
                <a:ext uri="{FF2B5EF4-FFF2-40B4-BE49-F238E27FC236}">
                  <a16:creationId xmlns:a16="http://schemas.microsoft.com/office/drawing/2014/main" id="{8C8665AC-5609-4045-B363-2FF29A0BB77A}"/>
                </a:ext>
              </a:extLst>
            </p:cNvPr>
            <p:cNvSpPr>
              <a:spLocks/>
            </p:cNvSpPr>
            <p:nvPr/>
          </p:nvSpPr>
          <p:spPr bwMode="auto">
            <a:xfrm>
              <a:off x="2118" y="3117"/>
              <a:ext cx="307" cy="307"/>
            </a:xfrm>
            <a:custGeom>
              <a:avLst/>
              <a:gdLst>
                <a:gd name="T0" fmla="*/ 307 w 614"/>
                <a:gd name="T1" fmla="*/ 0 h 613"/>
                <a:gd name="T2" fmla="*/ 352 w 614"/>
                <a:gd name="T3" fmla="*/ 4 h 613"/>
                <a:gd name="T4" fmla="*/ 395 w 614"/>
                <a:gd name="T5" fmla="*/ 14 h 613"/>
                <a:gd name="T6" fmla="*/ 435 w 614"/>
                <a:gd name="T7" fmla="*/ 29 h 613"/>
                <a:gd name="T8" fmla="*/ 473 w 614"/>
                <a:gd name="T9" fmla="*/ 50 h 613"/>
                <a:gd name="T10" fmla="*/ 508 w 614"/>
                <a:gd name="T11" fmla="*/ 76 h 613"/>
                <a:gd name="T12" fmla="*/ 538 w 614"/>
                <a:gd name="T13" fmla="*/ 106 h 613"/>
                <a:gd name="T14" fmla="*/ 564 w 614"/>
                <a:gd name="T15" fmla="*/ 141 h 613"/>
                <a:gd name="T16" fmla="*/ 585 w 614"/>
                <a:gd name="T17" fmla="*/ 178 h 613"/>
                <a:gd name="T18" fmla="*/ 600 w 614"/>
                <a:gd name="T19" fmla="*/ 218 h 613"/>
                <a:gd name="T20" fmla="*/ 610 w 614"/>
                <a:gd name="T21" fmla="*/ 262 h 613"/>
                <a:gd name="T22" fmla="*/ 614 w 614"/>
                <a:gd name="T23" fmla="*/ 307 h 613"/>
                <a:gd name="T24" fmla="*/ 610 w 614"/>
                <a:gd name="T25" fmla="*/ 353 h 613"/>
                <a:gd name="T26" fmla="*/ 600 w 614"/>
                <a:gd name="T27" fmla="*/ 395 h 613"/>
                <a:gd name="T28" fmla="*/ 585 w 614"/>
                <a:gd name="T29" fmla="*/ 436 h 613"/>
                <a:gd name="T30" fmla="*/ 564 w 614"/>
                <a:gd name="T31" fmla="*/ 474 h 613"/>
                <a:gd name="T32" fmla="*/ 538 w 614"/>
                <a:gd name="T33" fmla="*/ 509 h 613"/>
                <a:gd name="T34" fmla="*/ 508 w 614"/>
                <a:gd name="T35" fmla="*/ 538 h 613"/>
                <a:gd name="T36" fmla="*/ 473 w 614"/>
                <a:gd name="T37" fmla="*/ 565 h 613"/>
                <a:gd name="T38" fmla="*/ 435 w 614"/>
                <a:gd name="T39" fmla="*/ 585 h 613"/>
                <a:gd name="T40" fmla="*/ 395 w 614"/>
                <a:gd name="T41" fmla="*/ 601 h 613"/>
                <a:gd name="T42" fmla="*/ 352 w 614"/>
                <a:gd name="T43" fmla="*/ 611 h 613"/>
                <a:gd name="T44" fmla="*/ 307 w 614"/>
                <a:gd name="T45" fmla="*/ 613 h 613"/>
                <a:gd name="T46" fmla="*/ 261 w 614"/>
                <a:gd name="T47" fmla="*/ 611 h 613"/>
                <a:gd name="T48" fmla="*/ 218 w 614"/>
                <a:gd name="T49" fmla="*/ 601 h 613"/>
                <a:gd name="T50" fmla="*/ 177 w 614"/>
                <a:gd name="T51" fmla="*/ 585 h 613"/>
                <a:gd name="T52" fmla="*/ 140 w 614"/>
                <a:gd name="T53" fmla="*/ 565 h 613"/>
                <a:gd name="T54" fmla="*/ 105 w 614"/>
                <a:gd name="T55" fmla="*/ 538 h 613"/>
                <a:gd name="T56" fmla="*/ 75 w 614"/>
                <a:gd name="T57" fmla="*/ 509 h 613"/>
                <a:gd name="T58" fmla="*/ 49 w 614"/>
                <a:gd name="T59" fmla="*/ 474 h 613"/>
                <a:gd name="T60" fmla="*/ 28 w 614"/>
                <a:gd name="T61" fmla="*/ 436 h 613"/>
                <a:gd name="T62" fmla="*/ 13 w 614"/>
                <a:gd name="T63" fmla="*/ 395 h 613"/>
                <a:gd name="T64" fmla="*/ 3 w 614"/>
                <a:gd name="T65" fmla="*/ 353 h 613"/>
                <a:gd name="T66" fmla="*/ 0 w 614"/>
                <a:gd name="T67" fmla="*/ 307 h 613"/>
                <a:gd name="T68" fmla="*/ 3 w 614"/>
                <a:gd name="T69" fmla="*/ 262 h 613"/>
                <a:gd name="T70" fmla="*/ 13 w 614"/>
                <a:gd name="T71" fmla="*/ 218 h 613"/>
                <a:gd name="T72" fmla="*/ 28 w 614"/>
                <a:gd name="T73" fmla="*/ 178 h 613"/>
                <a:gd name="T74" fmla="*/ 49 w 614"/>
                <a:gd name="T75" fmla="*/ 141 h 613"/>
                <a:gd name="T76" fmla="*/ 75 w 614"/>
                <a:gd name="T77" fmla="*/ 106 h 613"/>
                <a:gd name="T78" fmla="*/ 105 w 614"/>
                <a:gd name="T79" fmla="*/ 76 h 613"/>
                <a:gd name="T80" fmla="*/ 140 w 614"/>
                <a:gd name="T81" fmla="*/ 50 h 613"/>
                <a:gd name="T82" fmla="*/ 177 w 614"/>
                <a:gd name="T83" fmla="*/ 29 h 613"/>
                <a:gd name="T84" fmla="*/ 218 w 614"/>
                <a:gd name="T85" fmla="*/ 14 h 613"/>
                <a:gd name="T86" fmla="*/ 261 w 614"/>
                <a:gd name="T87" fmla="*/ 4 h 613"/>
                <a:gd name="T88" fmla="*/ 307 w 614"/>
                <a:gd name="T89"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4" h="613">
                  <a:moveTo>
                    <a:pt x="307" y="0"/>
                  </a:moveTo>
                  <a:lnTo>
                    <a:pt x="352" y="4"/>
                  </a:lnTo>
                  <a:lnTo>
                    <a:pt x="395" y="14"/>
                  </a:lnTo>
                  <a:lnTo>
                    <a:pt x="435" y="29"/>
                  </a:lnTo>
                  <a:lnTo>
                    <a:pt x="473" y="50"/>
                  </a:lnTo>
                  <a:lnTo>
                    <a:pt x="508" y="76"/>
                  </a:lnTo>
                  <a:lnTo>
                    <a:pt x="538" y="106"/>
                  </a:lnTo>
                  <a:lnTo>
                    <a:pt x="564" y="141"/>
                  </a:lnTo>
                  <a:lnTo>
                    <a:pt x="585" y="178"/>
                  </a:lnTo>
                  <a:lnTo>
                    <a:pt x="600" y="218"/>
                  </a:lnTo>
                  <a:lnTo>
                    <a:pt x="610" y="262"/>
                  </a:lnTo>
                  <a:lnTo>
                    <a:pt x="614" y="307"/>
                  </a:lnTo>
                  <a:lnTo>
                    <a:pt x="610" y="353"/>
                  </a:lnTo>
                  <a:lnTo>
                    <a:pt x="600" y="395"/>
                  </a:lnTo>
                  <a:lnTo>
                    <a:pt x="585" y="436"/>
                  </a:lnTo>
                  <a:lnTo>
                    <a:pt x="564" y="474"/>
                  </a:lnTo>
                  <a:lnTo>
                    <a:pt x="538" y="509"/>
                  </a:lnTo>
                  <a:lnTo>
                    <a:pt x="508" y="538"/>
                  </a:lnTo>
                  <a:lnTo>
                    <a:pt x="473" y="565"/>
                  </a:lnTo>
                  <a:lnTo>
                    <a:pt x="435" y="585"/>
                  </a:lnTo>
                  <a:lnTo>
                    <a:pt x="395" y="601"/>
                  </a:lnTo>
                  <a:lnTo>
                    <a:pt x="352" y="611"/>
                  </a:lnTo>
                  <a:lnTo>
                    <a:pt x="307" y="613"/>
                  </a:lnTo>
                  <a:lnTo>
                    <a:pt x="261" y="611"/>
                  </a:lnTo>
                  <a:lnTo>
                    <a:pt x="218" y="601"/>
                  </a:lnTo>
                  <a:lnTo>
                    <a:pt x="177" y="585"/>
                  </a:lnTo>
                  <a:lnTo>
                    <a:pt x="140" y="565"/>
                  </a:lnTo>
                  <a:lnTo>
                    <a:pt x="105" y="538"/>
                  </a:lnTo>
                  <a:lnTo>
                    <a:pt x="75" y="509"/>
                  </a:lnTo>
                  <a:lnTo>
                    <a:pt x="49" y="474"/>
                  </a:lnTo>
                  <a:lnTo>
                    <a:pt x="28" y="436"/>
                  </a:lnTo>
                  <a:lnTo>
                    <a:pt x="13" y="395"/>
                  </a:lnTo>
                  <a:lnTo>
                    <a:pt x="3" y="353"/>
                  </a:lnTo>
                  <a:lnTo>
                    <a:pt x="0" y="307"/>
                  </a:lnTo>
                  <a:lnTo>
                    <a:pt x="3" y="262"/>
                  </a:lnTo>
                  <a:lnTo>
                    <a:pt x="13" y="218"/>
                  </a:lnTo>
                  <a:lnTo>
                    <a:pt x="28" y="178"/>
                  </a:lnTo>
                  <a:lnTo>
                    <a:pt x="49" y="141"/>
                  </a:lnTo>
                  <a:lnTo>
                    <a:pt x="75" y="106"/>
                  </a:lnTo>
                  <a:lnTo>
                    <a:pt x="105" y="76"/>
                  </a:lnTo>
                  <a:lnTo>
                    <a:pt x="140" y="50"/>
                  </a:lnTo>
                  <a:lnTo>
                    <a:pt x="177" y="29"/>
                  </a:lnTo>
                  <a:lnTo>
                    <a:pt x="218" y="14"/>
                  </a:lnTo>
                  <a:lnTo>
                    <a:pt x="261" y="4"/>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endParaRPr>
            </a:p>
          </p:txBody>
        </p:sp>
        <p:sp>
          <p:nvSpPr>
            <p:cNvPr id="15" name="Freeform 552">
              <a:extLst>
                <a:ext uri="{FF2B5EF4-FFF2-40B4-BE49-F238E27FC236}">
                  <a16:creationId xmlns:a16="http://schemas.microsoft.com/office/drawing/2014/main" id="{13484EF0-6BBD-4580-B27C-73EE235C089B}"/>
                </a:ext>
              </a:extLst>
            </p:cNvPr>
            <p:cNvSpPr>
              <a:spLocks noEditPoints="1"/>
            </p:cNvSpPr>
            <p:nvPr/>
          </p:nvSpPr>
          <p:spPr bwMode="auto">
            <a:xfrm>
              <a:off x="1845" y="2830"/>
              <a:ext cx="853" cy="881"/>
            </a:xfrm>
            <a:custGeom>
              <a:avLst/>
              <a:gdLst>
                <a:gd name="T0" fmla="*/ 743 w 1706"/>
                <a:gd name="T1" fmla="*/ 451 h 1763"/>
                <a:gd name="T2" fmla="*/ 599 w 1706"/>
                <a:gd name="T3" fmla="*/ 517 h 1763"/>
                <a:gd name="T4" fmla="*/ 488 w 1706"/>
                <a:gd name="T5" fmla="*/ 628 h 1763"/>
                <a:gd name="T6" fmla="*/ 422 w 1706"/>
                <a:gd name="T7" fmla="*/ 772 h 1763"/>
                <a:gd name="T8" fmla="*/ 412 w 1706"/>
                <a:gd name="T9" fmla="*/ 937 h 1763"/>
                <a:gd name="T10" fmla="*/ 460 w 1706"/>
                <a:gd name="T11" fmla="*/ 1090 h 1763"/>
                <a:gd name="T12" fmla="*/ 558 w 1706"/>
                <a:gd name="T13" fmla="*/ 1213 h 1763"/>
                <a:gd name="T14" fmla="*/ 692 w 1706"/>
                <a:gd name="T15" fmla="*/ 1296 h 1763"/>
                <a:gd name="T16" fmla="*/ 853 w 1706"/>
                <a:gd name="T17" fmla="*/ 1325 h 1763"/>
                <a:gd name="T18" fmla="*/ 1012 w 1706"/>
                <a:gd name="T19" fmla="*/ 1296 h 1763"/>
                <a:gd name="T20" fmla="*/ 1147 w 1706"/>
                <a:gd name="T21" fmla="*/ 1213 h 1763"/>
                <a:gd name="T22" fmla="*/ 1244 w 1706"/>
                <a:gd name="T23" fmla="*/ 1090 h 1763"/>
                <a:gd name="T24" fmla="*/ 1293 w 1706"/>
                <a:gd name="T25" fmla="*/ 937 h 1763"/>
                <a:gd name="T26" fmla="*/ 1283 w 1706"/>
                <a:gd name="T27" fmla="*/ 772 h 1763"/>
                <a:gd name="T28" fmla="*/ 1217 w 1706"/>
                <a:gd name="T29" fmla="*/ 628 h 1763"/>
                <a:gd name="T30" fmla="*/ 1106 w 1706"/>
                <a:gd name="T31" fmla="*/ 517 h 1763"/>
                <a:gd name="T32" fmla="*/ 961 w 1706"/>
                <a:gd name="T33" fmla="*/ 451 h 1763"/>
                <a:gd name="T34" fmla="*/ 706 w 1706"/>
                <a:gd name="T35" fmla="*/ 0 h 1763"/>
                <a:gd name="T36" fmla="*/ 1051 w 1706"/>
                <a:gd name="T37" fmla="*/ 12 h 1763"/>
                <a:gd name="T38" fmla="*/ 1107 w 1706"/>
                <a:gd name="T39" fmla="*/ 67 h 1763"/>
                <a:gd name="T40" fmla="*/ 1120 w 1706"/>
                <a:gd name="T41" fmla="*/ 244 h 1763"/>
                <a:gd name="T42" fmla="*/ 1268 w 1706"/>
                <a:gd name="T43" fmla="*/ 334 h 1763"/>
                <a:gd name="T44" fmla="*/ 1418 w 1706"/>
                <a:gd name="T45" fmla="*/ 255 h 1763"/>
                <a:gd name="T46" fmla="*/ 1486 w 1706"/>
                <a:gd name="T47" fmla="*/ 264 h 1763"/>
                <a:gd name="T48" fmla="*/ 1542 w 1706"/>
                <a:gd name="T49" fmla="*/ 314 h 1763"/>
                <a:gd name="T50" fmla="*/ 1704 w 1706"/>
                <a:gd name="T51" fmla="*/ 612 h 1763"/>
                <a:gd name="T52" fmla="*/ 1693 w 1706"/>
                <a:gd name="T53" fmla="*/ 680 h 1763"/>
                <a:gd name="T54" fmla="*/ 1644 w 1706"/>
                <a:gd name="T55" fmla="*/ 731 h 1763"/>
                <a:gd name="T56" fmla="*/ 1543 w 1706"/>
                <a:gd name="T57" fmla="*/ 881 h 1763"/>
                <a:gd name="T58" fmla="*/ 1644 w 1706"/>
                <a:gd name="T59" fmla="*/ 1030 h 1763"/>
                <a:gd name="T60" fmla="*/ 1697 w 1706"/>
                <a:gd name="T61" fmla="*/ 1091 h 1763"/>
                <a:gd name="T62" fmla="*/ 1701 w 1706"/>
                <a:gd name="T63" fmla="*/ 1170 h 1763"/>
                <a:gd name="T64" fmla="*/ 1529 w 1706"/>
                <a:gd name="T65" fmla="*/ 1468 h 1763"/>
                <a:gd name="T66" fmla="*/ 1470 w 1706"/>
                <a:gd name="T67" fmla="*/ 1505 h 1763"/>
                <a:gd name="T68" fmla="*/ 1398 w 1706"/>
                <a:gd name="T69" fmla="*/ 1501 h 1763"/>
                <a:gd name="T70" fmla="*/ 1222 w 1706"/>
                <a:gd name="T71" fmla="*/ 1463 h 1763"/>
                <a:gd name="T72" fmla="*/ 1120 w 1706"/>
                <a:gd name="T73" fmla="*/ 1642 h 1763"/>
                <a:gd name="T74" fmla="*/ 1092 w 1706"/>
                <a:gd name="T75" fmla="*/ 1718 h 1763"/>
                <a:gd name="T76" fmla="*/ 1026 w 1706"/>
                <a:gd name="T77" fmla="*/ 1759 h 1763"/>
                <a:gd name="T78" fmla="*/ 678 w 1706"/>
                <a:gd name="T79" fmla="*/ 1759 h 1763"/>
                <a:gd name="T80" fmla="*/ 612 w 1706"/>
                <a:gd name="T81" fmla="*/ 1718 h 1763"/>
                <a:gd name="T82" fmla="*/ 586 w 1706"/>
                <a:gd name="T83" fmla="*/ 1642 h 1763"/>
                <a:gd name="T84" fmla="*/ 484 w 1706"/>
                <a:gd name="T85" fmla="*/ 1463 h 1763"/>
                <a:gd name="T86" fmla="*/ 338 w 1706"/>
                <a:gd name="T87" fmla="*/ 1455 h 1763"/>
                <a:gd name="T88" fmla="*/ 361 w 1706"/>
                <a:gd name="T89" fmla="*/ 1377 h 1763"/>
                <a:gd name="T90" fmla="*/ 396 w 1706"/>
                <a:gd name="T91" fmla="*/ 1263 h 1763"/>
                <a:gd name="T92" fmla="*/ 378 w 1706"/>
                <a:gd name="T93" fmla="*/ 1125 h 1763"/>
                <a:gd name="T94" fmla="*/ 221 w 1706"/>
                <a:gd name="T95" fmla="*/ 851 h 1763"/>
                <a:gd name="T96" fmla="*/ 170 w 1706"/>
                <a:gd name="T97" fmla="*/ 795 h 1763"/>
                <a:gd name="T98" fmla="*/ 60 w 1706"/>
                <a:gd name="T99" fmla="*/ 731 h 1763"/>
                <a:gd name="T100" fmla="*/ 8 w 1706"/>
                <a:gd name="T101" fmla="*/ 671 h 1763"/>
                <a:gd name="T102" fmla="*/ 4 w 1706"/>
                <a:gd name="T103" fmla="*/ 593 h 1763"/>
                <a:gd name="T104" fmla="*/ 176 w 1706"/>
                <a:gd name="T105" fmla="*/ 295 h 1763"/>
                <a:gd name="T106" fmla="*/ 235 w 1706"/>
                <a:gd name="T107" fmla="*/ 258 h 1763"/>
                <a:gd name="T108" fmla="*/ 307 w 1706"/>
                <a:gd name="T109" fmla="*/ 262 h 1763"/>
                <a:gd name="T110" fmla="*/ 484 w 1706"/>
                <a:gd name="T111" fmla="*/ 300 h 1763"/>
                <a:gd name="T112" fmla="*/ 586 w 1706"/>
                <a:gd name="T113" fmla="*/ 121 h 1763"/>
                <a:gd name="T114" fmla="*/ 612 w 1706"/>
                <a:gd name="T115" fmla="*/ 45 h 1763"/>
                <a:gd name="T116" fmla="*/ 678 w 1706"/>
                <a:gd name="T117" fmla="*/ 4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6" h="1763">
                  <a:moveTo>
                    <a:pt x="853" y="437"/>
                  </a:moveTo>
                  <a:lnTo>
                    <a:pt x="797" y="441"/>
                  </a:lnTo>
                  <a:lnTo>
                    <a:pt x="743" y="451"/>
                  </a:lnTo>
                  <a:lnTo>
                    <a:pt x="692" y="467"/>
                  </a:lnTo>
                  <a:lnTo>
                    <a:pt x="644" y="490"/>
                  </a:lnTo>
                  <a:lnTo>
                    <a:pt x="599" y="517"/>
                  </a:lnTo>
                  <a:lnTo>
                    <a:pt x="558" y="549"/>
                  </a:lnTo>
                  <a:lnTo>
                    <a:pt x="520" y="587"/>
                  </a:lnTo>
                  <a:lnTo>
                    <a:pt x="488" y="628"/>
                  </a:lnTo>
                  <a:lnTo>
                    <a:pt x="460" y="673"/>
                  </a:lnTo>
                  <a:lnTo>
                    <a:pt x="438" y="721"/>
                  </a:lnTo>
                  <a:lnTo>
                    <a:pt x="422" y="772"/>
                  </a:lnTo>
                  <a:lnTo>
                    <a:pt x="412" y="826"/>
                  </a:lnTo>
                  <a:lnTo>
                    <a:pt x="408" y="881"/>
                  </a:lnTo>
                  <a:lnTo>
                    <a:pt x="412" y="937"/>
                  </a:lnTo>
                  <a:lnTo>
                    <a:pt x="422" y="990"/>
                  </a:lnTo>
                  <a:lnTo>
                    <a:pt x="438" y="1041"/>
                  </a:lnTo>
                  <a:lnTo>
                    <a:pt x="460" y="1090"/>
                  </a:lnTo>
                  <a:lnTo>
                    <a:pt x="488" y="1135"/>
                  </a:lnTo>
                  <a:lnTo>
                    <a:pt x="520" y="1176"/>
                  </a:lnTo>
                  <a:lnTo>
                    <a:pt x="558" y="1213"/>
                  </a:lnTo>
                  <a:lnTo>
                    <a:pt x="599" y="1246"/>
                  </a:lnTo>
                  <a:lnTo>
                    <a:pt x="644" y="1273"/>
                  </a:lnTo>
                  <a:lnTo>
                    <a:pt x="692" y="1296"/>
                  </a:lnTo>
                  <a:lnTo>
                    <a:pt x="743" y="1312"/>
                  </a:lnTo>
                  <a:lnTo>
                    <a:pt x="797" y="1322"/>
                  </a:lnTo>
                  <a:lnTo>
                    <a:pt x="853" y="1325"/>
                  </a:lnTo>
                  <a:lnTo>
                    <a:pt x="908" y="1322"/>
                  </a:lnTo>
                  <a:lnTo>
                    <a:pt x="961" y="1312"/>
                  </a:lnTo>
                  <a:lnTo>
                    <a:pt x="1012" y="1296"/>
                  </a:lnTo>
                  <a:lnTo>
                    <a:pt x="1061" y="1273"/>
                  </a:lnTo>
                  <a:lnTo>
                    <a:pt x="1106" y="1246"/>
                  </a:lnTo>
                  <a:lnTo>
                    <a:pt x="1147" y="1213"/>
                  </a:lnTo>
                  <a:lnTo>
                    <a:pt x="1184" y="1176"/>
                  </a:lnTo>
                  <a:lnTo>
                    <a:pt x="1217" y="1135"/>
                  </a:lnTo>
                  <a:lnTo>
                    <a:pt x="1244" y="1090"/>
                  </a:lnTo>
                  <a:lnTo>
                    <a:pt x="1267" y="1041"/>
                  </a:lnTo>
                  <a:lnTo>
                    <a:pt x="1283" y="990"/>
                  </a:lnTo>
                  <a:lnTo>
                    <a:pt x="1293" y="937"/>
                  </a:lnTo>
                  <a:lnTo>
                    <a:pt x="1297" y="881"/>
                  </a:lnTo>
                  <a:lnTo>
                    <a:pt x="1293" y="826"/>
                  </a:lnTo>
                  <a:lnTo>
                    <a:pt x="1283" y="772"/>
                  </a:lnTo>
                  <a:lnTo>
                    <a:pt x="1267" y="721"/>
                  </a:lnTo>
                  <a:lnTo>
                    <a:pt x="1244" y="673"/>
                  </a:lnTo>
                  <a:lnTo>
                    <a:pt x="1217" y="628"/>
                  </a:lnTo>
                  <a:lnTo>
                    <a:pt x="1184" y="587"/>
                  </a:lnTo>
                  <a:lnTo>
                    <a:pt x="1147" y="549"/>
                  </a:lnTo>
                  <a:lnTo>
                    <a:pt x="1106" y="517"/>
                  </a:lnTo>
                  <a:lnTo>
                    <a:pt x="1061" y="490"/>
                  </a:lnTo>
                  <a:lnTo>
                    <a:pt x="1012" y="467"/>
                  </a:lnTo>
                  <a:lnTo>
                    <a:pt x="961" y="451"/>
                  </a:lnTo>
                  <a:lnTo>
                    <a:pt x="908" y="441"/>
                  </a:lnTo>
                  <a:lnTo>
                    <a:pt x="853" y="437"/>
                  </a:lnTo>
                  <a:close/>
                  <a:moveTo>
                    <a:pt x="706" y="0"/>
                  </a:moveTo>
                  <a:lnTo>
                    <a:pt x="999" y="0"/>
                  </a:lnTo>
                  <a:lnTo>
                    <a:pt x="1026" y="4"/>
                  </a:lnTo>
                  <a:lnTo>
                    <a:pt x="1051" y="12"/>
                  </a:lnTo>
                  <a:lnTo>
                    <a:pt x="1074" y="26"/>
                  </a:lnTo>
                  <a:lnTo>
                    <a:pt x="1092" y="45"/>
                  </a:lnTo>
                  <a:lnTo>
                    <a:pt x="1107" y="67"/>
                  </a:lnTo>
                  <a:lnTo>
                    <a:pt x="1116" y="92"/>
                  </a:lnTo>
                  <a:lnTo>
                    <a:pt x="1120" y="121"/>
                  </a:lnTo>
                  <a:lnTo>
                    <a:pt x="1120" y="244"/>
                  </a:lnTo>
                  <a:lnTo>
                    <a:pt x="1172" y="269"/>
                  </a:lnTo>
                  <a:lnTo>
                    <a:pt x="1221" y="300"/>
                  </a:lnTo>
                  <a:lnTo>
                    <a:pt x="1268" y="334"/>
                  </a:lnTo>
                  <a:lnTo>
                    <a:pt x="1379" y="270"/>
                  </a:lnTo>
                  <a:lnTo>
                    <a:pt x="1398" y="260"/>
                  </a:lnTo>
                  <a:lnTo>
                    <a:pt x="1418" y="255"/>
                  </a:lnTo>
                  <a:lnTo>
                    <a:pt x="1439" y="254"/>
                  </a:lnTo>
                  <a:lnTo>
                    <a:pt x="1464" y="257"/>
                  </a:lnTo>
                  <a:lnTo>
                    <a:pt x="1486" y="264"/>
                  </a:lnTo>
                  <a:lnTo>
                    <a:pt x="1509" y="276"/>
                  </a:lnTo>
                  <a:lnTo>
                    <a:pt x="1527" y="293"/>
                  </a:lnTo>
                  <a:lnTo>
                    <a:pt x="1542" y="314"/>
                  </a:lnTo>
                  <a:lnTo>
                    <a:pt x="1689" y="567"/>
                  </a:lnTo>
                  <a:lnTo>
                    <a:pt x="1699" y="589"/>
                  </a:lnTo>
                  <a:lnTo>
                    <a:pt x="1704" y="612"/>
                  </a:lnTo>
                  <a:lnTo>
                    <a:pt x="1706" y="635"/>
                  </a:lnTo>
                  <a:lnTo>
                    <a:pt x="1701" y="659"/>
                  </a:lnTo>
                  <a:lnTo>
                    <a:pt x="1693" y="680"/>
                  </a:lnTo>
                  <a:lnTo>
                    <a:pt x="1681" y="700"/>
                  </a:lnTo>
                  <a:lnTo>
                    <a:pt x="1664" y="718"/>
                  </a:lnTo>
                  <a:lnTo>
                    <a:pt x="1644" y="731"/>
                  </a:lnTo>
                  <a:lnTo>
                    <a:pt x="1535" y="795"/>
                  </a:lnTo>
                  <a:lnTo>
                    <a:pt x="1540" y="838"/>
                  </a:lnTo>
                  <a:lnTo>
                    <a:pt x="1543" y="881"/>
                  </a:lnTo>
                  <a:lnTo>
                    <a:pt x="1540" y="924"/>
                  </a:lnTo>
                  <a:lnTo>
                    <a:pt x="1535" y="967"/>
                  </a:lnTo>
                  <a:lnTo>
                    <a:pt x="1644" y="1030"/>
                  </a:lnTo>
                  <a:lnTo>
                    <a:pt x="1667" y="1048"/>
                  </a:lnTo>
                  <a:lnTo>
                    <a:pt x="1684" y="1068"/>
                  </a:lnTo>
                  <a:lnTo>
                    <a:pt x="1697" y="1091"/>
                  </a:lnTo>
                  <a:lnTo>
                    <a:pt x="1704" y="1117"/>
                  </a:lnTo>
                  <a:lnTo>
                    <a:pt x="1706" y="1144"/>
                  </a:lnTo>
                  <a:lnTo>
                    <a:pt x="1701" y="1170"/>
                  </a:lnTo>
                  <a:lnTo>
                    <a:pt x="1689" y="1195"/>
                  </a:lnTo>
                  <a:lnTo>
                    <a:pt x="1542" y="1449"/>
                  </a:lnTo>
                  <a:lnTo>
                    <a:pt x="1529" y="1468"/>
                  </a:lnTo>
                  <a:lnTo>
                    <a:pt x="1512" y="1484"/>
                  </a:lnTo>
                  <a:lnTo>
                    <a:pt x="1492" y="1496"/>
                  </a:lnTo>
                  <a:lnTo>
                    <a:pt x="1470" y="1505"/>
                  </a:lnTo>
                  <a:lnTo>
                    <a:pt x="1439" y="1509"/>
                  </a:lnTo>
                  <a:lnTo>
                    <a:pt x="1418" y="1507"/>
                  </a:lnTo>
                  <a:lnTo>
                    <a:pt x="1398" y="1501"/>
                  </a:lnTo>
                  <a:lnTo>
                    <a:pt x="1379" y="1492"/>
                  </a:lnTo>
                  <a:lnTo>
                    <a:pt x="1268" y="1429"/>
                  </a:lnTo>
                  <a:lnTo>
                    <a:pt x="1222" y="1463"/>
                  </a:lnTo>
                  <a:lnTo>
                    <a:pt x="1172" y="1492"/>
                  </a:lnTo>
                  <a:lnTo>
                    <a:pt x="1120" y="1519"/>
                  </a:lnTo>
                  <a:lnTo>
                    <a:pt x="1120" y="1642"/>
                  </a:lnTo>
                  <a:lnTo>
                    <a:pt x="1116" y="1669"/>
                  </a:lnTo>
                  <a:lnTo>
                    <a:pt x="1107" y="1696"/>
                  </a:lnTo>
                  <a:lnTo>
                    <a:pt x="1092" y="1718"/>
                  </a:lnTo>
                  <a:lnTo>
                    <a:pt x="1074" y="1737"/>
                  </a:lnTo>
                  <a:lnTo>
                    <a:pt x="1051" y="1750"/>
                  </a:lnTo>
                  <a:lnTo>
                    <a:pt x="1026" y="1759"/>
                  </a:lnTo>
                  <a:lnTo>
                    <a:pt x="999" y="1763"/>
                  </a:lnTo>
                  <a:lnTo>
                    <a:pt x="706" y="1763"/>
                  </a:lnTo>
                  <a:lnTo>
                    <a:pt x="678" y="1759"/>
                  </a:lnTo>
                  <a:lnTo>
                    <a:pt x="654" y="1750"/>
                  </a:lnTo>
                  <a:lnTo>
                    <a:pt x="631" y="1737"/>
                  </a:lnTo>
                  <a:lnTo>
                    <a:pt x="612" y="1718"/>
                  </a:lnTo>
                  <a:lnTo>
                    <a:pt x="597" y="1696"/>
                  </a:lnTo>
                  <a:lnTo>
                    <a:pt x="589" y="1669"/>
                  </a:lnTo>
                  <a:lnTo>
                    <a:pt x="586" y="1642"/>
                  </a:lnTo>
                  <a:lnTo>
                    <a:pt x="586" y="1519"/>
                  </a:lnTo>
                  <a:lnTo>
                    <a:pt x="533" y="1492"/>
                  </a:lnTo>
                  <a:lnTo>
                    <a:pt x="484" y="1463"/>
                  </a:lnTo>
                  <a:lnTo>
                    <a:pt x="437" y="1429"/>
                  </a:lnTo>
                  <a:lnTo>
                    <a:pt x="352" y="1477"/>
                  </a:lnTo>
                  <a:lnTo>
                    <a:pt x="338" y="1455"/>
                  </a:lnTo>
                  <a:lnTo>
                    <a:pt x="321" y="1434"/>
                  </a:lnTo>
                  <a:lnTo>
                    <a:pt x="343" y="1406"/>
                  </a:lnTo>
                  <a:lnTo>
                    <a:pt x="361" y="1377"/>
                  </a:lnTo>
                  <a:lnTo>
                    <a:pt x="376" y="1345"/>
                  </a:lnTo>
                  <a:lnTo>
                    <a:pt x="387" y="1311"/>
                  </a:lnTo>
                  <a:lnTo>
                    <a:pt x="396" y="1263"/>
                  </a:lnTo>
                  <a:lnTo>
                    <a:pt x="397" y="1217"/>
                  </a:lnTo>
                  <a:lnTo>
                    <a:pt x="392" y="1170"/>
                  </a:lnTo>
                  <a:lnTo>
                    <a:pt x="378" y="1125"/>
                  </a:lnTo>
                  <a:lnTo>
                    <a:pt x="358" y="1083"/>
                  </a:lnTo>
                  <a:lnTo>
                    <a:pt x="241" y="881"/>
                  </a:lnTo>
                  <a:lnTo>
                    <a:pt x="221" y="851"/>
                  </a:lnTo>
                  <a:lnTo>
                    <a:pt x="196" y="825"/>
                  </a:lnTo>
                  <a:lnTo>
                    <a:pt x="170" y="800"/>
                  </a:lnTo>
                  <a:lnTo>
                    <a:pt x="170" y="795"/>
                  </a:lnTo>
                  <a:lnTo>
                    <a:pt x="141" y="779"/>
                  </a:lnTo>
                  <a:lnTo>
                    <a:pt x="118" y="765"/>
                  </a:lnTo>
                  <a:lnTo>
                    <a:pt x="60" y="731"/>
                  </a:lnTo>
                  <a:lnTo>
                    <a:pt x="38" y="715"/>
                  </a:lnTo>
                  <a:lnTo>
                    <a:pt x="20" y="695"/>
                  </a:lnTo>
                  <a:lnTo>
                    <a:pt x="8" y="671"/>
                  </a:lnTo>
                  <a:lnTo>
                    <a:pt x="0" y="645"/>
                  </a:lnTo>
                  <a:lnTo>
                    <a:pt x="0" y="619"/>
                  </a:lnTo>
                  <a:lnTo>
                    <a:pt x="4" y="593"/>
                  </a:lnTo>
                  <a:lnTo>
                    <a:pt x="15" y="567"/>
                  </a:lnTo>
                  <a:lnTo>
                    <a:pt x="162" y="314"/>
                  </a:lnTo>
                  <a:lnTo>
                    <a:pt x="176" y="295"/>
                  </a:lnTo>
                  <a:lnTo>
                    <a:pt x="192" y="279"/>
                  </a:lnTo>
                  <a:lnTo>
                    <a:pt x="212" y="267"/>
                  </a:lnTo>
                  <a:lnTo>
                    <a:pt x="235" y="258"/>
                  </a:lnTo>
                  <a:lnTo>
                    <a:pt x="266" y="254"/>
                  </a:lnTo>
                  <a:lnTo>
                    <a:pt x="287" y="255"/>
                  </a:lnTo>
                  <a:lnTo>
                    <a:pt x="307" y="262"/>
                  </a:lnTo>
                  <a:lnTo>
                    <a:pt x="327" y="270"/>
                  </a:lnTo>
                  <a:lnTo>
                    <a:pt x="437" y="334"/>
                  </a:lnTo>
                  <a:lnTo>
                    <a:pt x="484" y="300"/>
                  </a:lnTo>
                  <a:lnTo>
                    <a:pt x="533" y="269"/>
                  </a:lnTo>
                  <a:lnTo>
                    <a:pt x="586" y="244"/>
                  </a:lnTo>
                  <a:lnTo>
                    <a:pt x="586" y="121"/>
                  </a:lnTo>
                  <a:lnTo>
                    <a:pt x="589" y="92"/>
                  </a:lnTo>
                  <a:lnTo>
                    <a:pt x="597" y="67"/>
                  </a:lnTo>
                  <a:lnTo>
                    <a:pt x="612" y="45"/>
                  </a:lnTo>
                  <a:lnTo>
                    <a:pt x="631" y="26"/>
                  </a:lnTo>
                  <a:lnTo>
                    <a:pt x="654" y="12"/>
                  </a:lnTo>
                  <a:lnTo>
                    <a:pt x="678" y="4"/>
                  </a:lnTo>
                  <a:lnTo>
                    <a:pt x="7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endParaRPr>
            </a:p>
          </p:txBody>
        </p:sp>
        <p:sp>
          <p:nvSpPr>
            <p:cNvPr id="16" name="Freeform 553">
              <a:extLst>
                <a:ext uri="{FF2B5EF4-FFF2-40B4-BE49-F238E27FC236}">
                  <a16:creationId xmlns:a16="http://schemas.microsoft.com/office/drawing/2014/main" id="{90FD9ED1-F16A-432E-811A-19C9344FFDAC}"/>
                </a:ext>
              </a:extLst>
            </p:cNvPr>
            <p:cNvSpPr>
              <a:spLocks noEditPoints="1"/>
            </p:cNvSpPr>
            <p:nvPr/>
          </p:nvSpPr>
          <p:spPr bwMode="auto">
            <a:xfrm>
              <a:off x="1264" y="3197"/>
              <a:ext cx="677" cy="700"/>
            </a:xfrm>
            <a:custGeom>
              <a:avLst/>
              <a:gdLst>
                <a:gd name="T0" fmla="*/ 594 w 1354"/>
                <a:gd name="T1" fmla="*/ 448 h 1399"/>
                <a:gd name="T2" fmla="*/ 492 w 1354"/>
                <a:gd name="T3" fmla="*/ 513 h 1399"/>
                <a:gd name="T4" fmla="*/ 427 w 1354"/>
                <a:gd name="T5" fmla="*/ 615 h 1399"/>
                <a:gd name="T6" fmla="*/ 417 w 1354"/>
                <a:gd name="T7" fmla="*/ 741 h 1399"/>
                <a:gd name="T8" fmla="*/ 464 w 1354"/>
                <a:gd name="T9" fmla="*/ 855 h 1399"/>
                <a:gd name="T10" fmla="*/ 556 w 1354"/>
                <a:gd name="T11" fmla="*/ 933 h 1399"/>
                <a:gd name="T12" fmla="*/ 677 w 1354"/>
                <a:gd name="T13" fmla="*/ 963 h 1399"/>
                <a:gd name="T14" fmla="*/ 798 w 1354"/>
                <a:gd name="T15" fmla="*/ 933 h 1399"/>
                <a:gd name="T16" fmla="*/ 890 w 1354"/>
                <a:gd name="T17" fmla="*/ 855 h 1399"/>
                <a:gd name="T18" fmla="*/ 938 w 1354"/>
                <a:gd name="T19" fmla="*/ 741 h 1399"/>
                <a:gd name="T20" fmla="*/ 928 w 1354"/>
                <a:gd name="T21" fmla="*/ 615 h 1399"/>
                <a:gd name="T22" fmla="*/ 864 w 1354"/>
                <a:gd name="T23" fmla="*/ 513 h 1399"/>
                <a:gd name="T24" fmla="*/ 761 w 1354"/>
                <a:gd name="T25" fmla="*/ 448 h 1399"/>
                <a:gd name="T26" fmla="*/ 561 w 1354"/>
                <a:gd name="T27" fmla="*/ 0 h 1399"/>
                <a:gd name="T28" fmla="*/ 842 w 1354"/>
                <a:gd name="T29" fmla="*/ 12 h 1399"/>
                <a:gd name="T30" fmla="*/ 885 w 1354"/>
                <a:gd name="T31" fmla="*/ 70 h 1399"/>
                <a:gd name="T32" fmla="*/ 930 w 1354"/>
                <a:gd name="T33" fmla="*/ 214 h 1399"/>
                <a:gd name="T34" fmla="*/ 1095 w 1354"/>
                <a:gd name="T35" fmla="*/ 214 h 1399"/>
                <a:gd name="T36" fmla="*/ 1162 w 1354"/>
                <a:gd name="T37" fmla="*/ 203 h 1399"/>
                <a:gd name="T38" fmla="*/ 1213 w 1354"/>
                <a:gd name="T39" fmla="*/ 232 h 1399"/>
                <a:gd name="T40" fmla="*/ 1352 w 1354"/>
                <a:gd name="T41" fmla="*/ 473 h 1399"/>
                <a:gd name="T42" fmla="*/ 1342 w 1354"/>
                <a:gd name="T43" fmla="*/ 546 h 1399"/>
                <a:gd name="T44" fmla="*/ 1218 w 1354"/>
                <a:gd name="T45" fmla="*/ 630 h 1399"/>
                <a:gd name="T46" fmla="*/ 1223 w 1354"/>
                <a:gd name="T47" fmla="*/ 734 h 1399"/>
                <a:gd name="T48" fmla="*/ 1324 w 1354"/>
                <a:gd name="T49" fmla="*/ 831 h 1399"/>
                <a:gd name="T50" fmla="*/ 1353 w 1354"/>
                <a:gd name="T51" fmla="*/ 886 h 1399"/>
                <a:gd name="T52" fmla="*/ 1342 w 1354"/>
                <a:gd name="T53" fmla="*/ 948 h 1399"/>
                <a:gd name="T54" fmla="*/ 1191 w 1354"/>
                <a:gd name="T55" fmla="*/ 1185 h 1399"/>
                <a:gd name="T56" fmla="*/ 1119 w 1354"/>
                <a:gd name="T57" fmla="*/ 1193 h 1399"/>
                <a:gd name="T58" fmla="*/ 970 w 1354"/>
                <a:gd name="T59" fmla="*/ 1161 h 1399"/>
                <a:gd name="T60" fmla="*/ 889 w 1354"/>
                <a:gd name="T61" fmla="*/ 1303 h 1399"/>
                <a:gd name="T62" fmla="*/ 861 w 1354"/>
                <a:gd name="T63" fmla="*/ 1370 h 1399"/>
                <a:gd name="T64" fmla="*/ 793 w 1354"/>
                <a:gd name="T65" fmla="*/ 1399 h 1399"/>
                <a:gd name="T66" fmla="*/ 513 w 1354"/>
                <a:gd name="T67" fmla="*/ 1385 h 1399"/>
                <a:gd name="T68" fmla="*/ 469 w 1354"/>
                <a:gd name="T69" fmla="*/ 1328 h 1399"/>
                <a:gd name="T70" fmla="*/ 424 w 1354"/>
                <a:gd name="T71" fmla="*/ 1185 h 1399"/>
                <a:gd name="T72" fmla="*/ 260 w 1354"/>
                <a:gd name="T73" fmla="*/ 1185 h 1399"/>
                <a:gd name="T74" fmla="*/ 187 w 1354"/>
                <a:gd name="T75" fmla="*/ 1193 h 1399"/>
                <a:gd name="T76" fmla="*/ 129 w 1354"/>
                <a:gd name="T77" fmla="*/ 1150 h 1399"/>
                <a:gd name="T78" fmla="*/ 0 w 1354"/>
                <a:gd name="T79" fmla="*/ 907 h 1399"/>
                <a:gd name="T80" fmla="*/ 17 w 1354"/>
                <a:gd name="T81" fmla="*/ 847 h 1399"/>
                <a:gd name="T82" fmla="*/ 136 w 1354"/>
                <a:gd name="T83" fmla="*/ 767 h 1399"/>
                <a:gd name="T84" fmla="*/ 131 w 1354"/>
                <a:gd name="T85" fmla="*/ 665 h 1399"/>
                <a:gd name="T86" fmla="*/ 30 w 1354"/>
                <a:gd name="T87" fmla="*/ 567 h 1399"/>
                <a:gd name="T88" fmla="*/ 2 w 1354"/>
                <a:gd name="T89" fmla="*/ 512 h 1399"/>
                <a:gd name="T90" fmla="*/ 13 w 1354"/>
                <a:gd name="T91" fmla="*/ 450 h 1399"/>
                <a:gd name="T92" fmla="*/ 164 w 1354"/>
                <a:gd name="T93" fmla="*/ 214 h 1399"/>
                <a:gd name="T94" fmla="*/ 237 w 1354"/>
                <a:gd name="T95" fmla="*/ 204 h 1399"/>
                <a:gd name="T96" fmla="*/ 384 w 1354"/>
                <a:gd name="T97" fmla="*/ 238 h 1399"/>
                <a:gd name="T98" fmla="*/ 465 w 1354"/>
                <a:gd name="T99" fmla="*/ 95 h 1399"/>
                <a:gd name="T100" fmla="*/ 494 w 1354"/>
                <a:gd name="T101" fmla="*/ 27 h 1399"/>
                <a:gd name="T102" fmla="*/ 561 w 1354"/>
                <a:gd name="T103" fmla="*/ 0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4" h="1399">
                  <a:moveTo>
                    <a:pt x="677" y="436"/>
                  </a:moveTo>
                  <a:lnTo>
                    <a:pt x="635" y="438"/>
                  </a:lnTo>
                  <a:lnTo>
                    <a:pt x="594" y="448"/>
                  </a:lnTo>
                  <a:lnTo>
                    <a:pt x="556" y="465"/>
                  </a:lnTo>
                  <a:lnTo>
                    <a:pt x="521" y="487"/>
                  </a:lnTo>
                  <a:lnTo>
                    <a:pt x="492" y="513"/>
                  </a:lnTo>
                  <a:lnTo>
                    <a:pt x="464" y="543"/>
                  </a:lnTo>
                  <a:lnTo>
                    <a:pt x="443" y="578"/>
                  </a:lnTo>
                  <a:lnTo>
                    <a:pt x="427" y="615"/>
                  </a:lnTo>
                  <a:lnTo>
                    <a:pt x="417" y="657"/>
                  </a:lnTo>
                  <a:lnTo>
                    <a:pt x="414" y="699"/>
                  </a:lnTo>
                  <a:lnTo>
                    <a:pt x="417" y="741"/>
                  </a:lnTo>
                  <a:lnTo>
                    <a:pt x="427" y="782"/>
                  </a:lnTo>
                  <a:lnTo>
                    <a:pt x="443" y="820"/>
                  </a:lnTo>
                  <a:lnTo>
                    <a:pt x="464" y="855"/>
                  </a:lnTo>
                  <a:lnTo>
                    <a:pt x="492" y="886"/>
                  </a:lnTo>
                  <a:lnTo>
                    <a:pt x="521" y="912"/>
                  </a:lnTo>
                  <a:lnTo>
                    <a:pt x="556" y="933"/>
                  </a:lnTo>
                  <a:lnTo>
                    <a:pt x="594" y="949"/>
                  </a:lnTo>
                  <a:lnTo>
                    <a:pt x="635" y="959"/>
                  </a:lnTo>
                  <a:lnTo>
                    <a:pt x="677" y="963"/>
                  </a:lnTo>
                  <a:lnTo>
                    <a:pt x="720" y="959"/>
                  </a:lnTo>
                  <a:lnTo>
                    <a:pt x="761" y="949"/>
                  </a:lnTo>
                  <a:lnTo>
                    <a:pt x="798" y="933"/>
                  </a:lnTo>
                  <a:lnTo>
                    <a:pt x="833" y="912"/>
                  </a:lnTo>
                  <a:lnTo>
                    <a:pt x="864" y="886"/>
                  </a:lnTo>
                  <a:lnTo>
                    <a:pt x="890" y="855"/>
                  </a:lnTo>
                  <a:lnTo>
                    <a:pt x="912" y="820"/>
                  </a:lnTo>
                  <a:lnTo>
                    <a:pt x="928" y="782"/>
                  </a:lnTo>
                  <a:lnTo>
                    <a:pt x="938" y="741"/>
                  </a:lnTo>
                  <a:lnTo>
                    <a:pt x="942" y="699"/>
                  </a:lnTo>
                  <a:lnTo>
                    <a:pt x="938" y="657"/>
                  </a:lnTo>
                  <a:lnTo>
                    <a:pt x="928" y="615"/>
                  </a:lnTo>
                  <a:lnTo>
                    <a:pt x="912" y="578"/>
                  </a:lnTo>
                  <a:lnTo>
                    <a:pt x="890" y="543"/>
                  </a:lnTo>
                  <a:lnTo>
                    <a:pt x="864" y="513"/>
                  </a:lnTo>
                  <a:lnTo>
                    <a:pt x="833" y="487"/>
                  </a:lnTo>
                  <a:lnTo>
                    <a:pt x="798" y="465"/>
                  </a:lnTo>
                  <a:lnTo>
                    <a:pt x="761" y="448"/>
                  </a:lnTo>
                  <a:lnTo>
                    <a:pt x="720" y="438"/>
                  </a:lnTo>
                  <a:lnTo>
                    <a:pt x="677" y="436"/>
                  </a:lnTo>
                  <a:close/>
                  <a:moveTo>
                    <a:pt x="561" y="0"/>
                  </a:moveTo>
                  <a:lnTo>
                    <a:pt x="793" y="0"/>
                  </a:lnTo>
                  <a:lnTo>
                    <a:pt x="818" y="2"/>
                  </a:lnTo>
                  <a:lnTo>
                    <a:pt x="842" y="12"/>
                  </a:lnTo>
                  <a:lnTo>
                    <a:pt x="861" y="27"/>
                  </a:lnTo>
                  <a:lnTo>
                    <a:pt x="875" y="47"/>
                  </a:lnTo>
                  <a:lnTo>
                    <a:pt x="885" y="70"/>
                  </a:lnTo>
                  <a:lnTo>
                    <a:pt x="889" y="95"/>
                  </a:lnTo>
                  <a:lnTo>
                    <a:pt x="889" y="193"/>
                  </a:lnTo>
                  <a:lnTo>
                    <a:pt x="930" y="214"/>
                  </a:lnTo>
                  <a:lnTo>
                    <a:pt x="970" y="238"/>
                  </a:lnTo>
                  <a:lnTo>
                    <a:pt x="1008" y="264"/>
                  </a:lnTo>
                  <a:lnTo>
                    <a:pt x="1095" y="214"/>
                  </a:lnTo>
                  <a:lnTo>
                    <a:pt x="1119" y="204"/>
                  </a:lnTo>
                  <a:lnTo>
                    <a:pt x="1142" y="201"/>
                  </a:lnTo>
                  <a:lnTo>
                    <a:pt x="1162" y="203"/>
                  </a:lnTo>
                  <a:lnTo>
                    <a:pt x="1181" y="209"/>
                  </a:lnTo>
                  <a:lnTo>
                    <a:pt x="1198" y="219"/>
                  </a:lnTo>
                  <a:lnTo>
                    <a:pt x="1213" y="232"/>
                  </a:lnTo>
                  <a:lnTo>
                    <a:pt x="1226" y="249"/>
                  </a:lnTo>
                  <a:lnTo>
                    <a:pt x="1342" y="450"/>
                  </a:lnTo>
                  <a:lnTo>
                    <a:pt x="1352" y="473"/>
                  </a:lnTo>
                  <a:lnTo>
                    <a:pt x="1354" y="497"/>
                  </a:lnTo>
                  <a:lnTo>
                    <a:pt x="1352" y="522"/>
                  </a:lnTo>
                  <a:lnTo>
                    <a:pt x="1342" y="546"/>
                  </a:lnTo>
                  <a:lnTo>
                    <a:pt x="1327" y="566"/>
                  </a:lnTo>
                  <a:lnTo>
                    <a:pt x="1307" y="581"/>
                  </a:lnTo>
                  <a:lnTo>
                    <a:pt x="1218" y="630"/>
                  </a:lnTo>
                  <a:lnTo>
                    <a:pt x="1223" y="665"/>
                  </a:lnTo>
                  <a:lnTo>
                    <a:pt x="1226" y="699"/>
                  </a:lnTo>
                  <a:lnTo>
                    <a:pt x="1223" y="734"/>
                  </a:lnTo>
                  <a:lnTo>
                    <a:pt x="1218" y="767"/>
                  </a:lnTo>
                  <a:lnTo>
                    <a:pt x="1307" y="818"/>
                  </a:lnTo>
                  <a:lnTo>
                    <a:pt x="1324" y="831"/>
                  </a:lnTo>
                  <a:lnTo>
                    <a:pt x="1338" y="847"/>
                  </a:lnTo>
                  <a:lnTo>
                    <a:pt x="1348" y="866"/>
                  </a:lnTo>
                  <a:lnTo>
                    <a:pt x="1353" y="886"/>
                  </a:lnTo>
                  <a:lnTo>
                    <a:pt x="1354" y="907"/>
                  </a:lnTo>
                  <a:lnTo>
                    <a:pt x="1350" y="928"/>
                  </a:lnTo>
                  <a:lnTo>
                    <a:pt x="1342" y="948"/>
                  </a:lnTo>
                  <a:lnTo>
                    <a:pt x="1226" y="1150"/>
                  </a:lnTo>
                  <a:lnTo>
                    <a:pt x="1210" y="1169"/>
                  </a:lnTo>
                  <a:lnTo>
                    <a:pt x="1191" y="1185"/>
                  </a:lnTo>
                  <a:lnTo>
                    <a:pt x="1167" y="1193"/>
                  </a:lnTo>
                  <a:lnTo>
                    <a:pt x="1142" y="1197"/>
                  </a:lnTo>
                  <a:lnTo>
                    <a:pt x="1119" y="1193"/>
                  </a:lnTo>
                  <a:lnTo>
                    <a:pt x="1095" y="1185"/>
                  </a:lnTo>
                  <a:lnTo>
                    <a:pt x="1008" y="1134"/>
                  </a:lnTo>
                  <a:lnTo>
                    <a:pt x="970" y="1161"/>
                  </a:lnTo>
                  <a:lnTo>
                    <a:pt x="930" y="1185"/>
                  </a:lnTo>
                  <a:lnTo>
                    <a:pt x="889" y="1205"/>
                  </a:lnTo>
                  <a:lnTo>
                    <a:pt x="889" y="1303"/>
                  </a:lnTo>
                  <a:lnTo>
                    <a:pt x="885" y="1328"/>
                  </a:lnTo>
                  <a:lnTo>
                    <a:pt x="875" y="1352"/>
                  </a:lnTo>
                  <a:lnTo>
                    <a:pt x="861" y="1370"/>
                  </a:lnTo>
                  <a:lnTo>
                    <a:pt x="842" y="1385"/>
                  </a:lnTo>
                  <a:lnTo>
                    <a:pt x="818" y="1395"/>
                  </a:lnTo>
                  <a:lnTo>
                    <a:pt x="793" y="1399"/>
                  </a:lnTo>
                  <a:lnTo>
                    <a:pt x="561" y="1399"/>
                  </a:lnTo>
                  <a:lnTo>
                    <a:pt x="535" y="1395"/>
                  </a:lnTo>
                  <a:lnTo>
                    <a:pt x="513" y="1385"/>
                  </a:lnTo>
                  <a:lnTo>
                    <a:pt x="494" y="1370"/>
                  </a:lnTo>
                  <a:lnTo>
                    <a:pt x="479" y="1352"/>
                  </a:lnTo>
                  <a:lnTo>
                    <a:pt x="469" y="1328"/>
                  </a:lnTo>
                  <a:lnTo>
                    <a:pt x="465" y="1303"/>
                  </a:lnTo>
                  <a:lnTo>
                    <a:pt x="465" y="1205"/>
                  </a:lnTo>
                  <a:lnTo>
                    <a:pt x="424" y="1185"/>
                  </a:lnTo>
                  <a:lnTo>
                    <a:pt x="384" y="1161"/>
                  </a:lnTo>
                  <a:lnTo>
                    <a:pt x="347" y="1134"/>
                  </a:lnTo>
                  <a:lnTo>
                    <a:pt x="260" y="1185"/>
                  </a:lnTo>
                  <a:lnTo>
                    <a:pt x="237" y="1193"/>
                  </a:lnTo>
                  <a:lnTo>
                    <a:pt x="212" y="1197"/>
                  </a:lnTo>
                  <a:lnTo>
                    <a:pt x="187" y="1193"/>
                  </a:lnTo>
                  <a:lnTo>
                    <a:pt x="164" y="1185"/>
                  </a:lnTo>
                  <a:lnTo>
                    <a:pt x="145" y="1169"/>
                  </a:lnTo>
                  <a:lnTo>
                    <a:pt x="129" y="1150"/>
                  </a:lnTo>
                  <a:lnTo>
                    <a:pt x="13" y="948"/>
                  </a:lnTo>
                  <a:lnTo>
                    <a:pt x="4" y="928"/>
                  </a:lnTo>
                  <a:lnTo>
                    <a:pt x="0" y="907"/>
                  </a:lnTo>
                  <a:lnTo>
                    <a:pt x="2" y="886"/>
                  </a:lnTo>
                  <a:lnTo>
                    <a:pt x="7" y="866"/>
                  </a:lnTo>
                  <a:lnTo>
                    <a:pt x="17" y="847"/>
                  </a:lnTo>
                  <a:lnTo>
                    <a:pt x="30" y="831"/>
                  </a:lnTo>
                  <a:lnTo>
                    <a:pt x="48" y="817"/>
                  </a:lnTo>
                  <a:lnTo>
                    <a:pt x="136" y="767"/>
                  </a:lnTo>
                  <a:lnTo>
                    <a:pt x="131" y="734"/>
                  </a:lnTo>
                  <a:lnTo>
                    <a:pt x="129" y="699"/>
                  </a:lnTo>
                  <a:lnTo>
                    <a:pt x="131" y="665"/>
                  </a:lnTo>
                  <a:lnTo>
                    <a:pt x="136" y="630"/>
                  </a:lnTo>
                  <a:lnTo>
                    <a:pt x="48" y="581"/>
                  </a:lnTo>
                  <a:lnTo>
                    <a:pt x="30" y="567"/>
                  </a:lnTo>
                  <a:lnTo>
                    <a:pt x="17" y="551"/>
                  </a:lnTo>
                  <a:lnTo>
                    <a:pt x="7" y="532"/>
                  </a:lnTo>
                  <a:lnTo>
                    <a:pt x="2" y="512"/>
                  </a:lnTo>
                  <a:lnTo>
                    <a:pt x="0" y="491"/>
                  </a:lnTo>
                  <a:lnTo>
                    <a:pt x="4" y="470"/>
                  </a:lnTo>
                  <a:lnTo>
                    <a:pt x="13" y="450"/>
                  </a:lnTo>
                  <a:lnTo>
                    <a:pt x="129" y="249"/>
                  </a:lnTo>
                  <a:lnTo>
                    <a:pt x="145" y="229"/>
                  </a:lnTo>
                  <a:lnTo>
                    <a:pt x="164" y="214"/>
                  </a:lnTo>
                  <a:lnTo>
                    <a:pt x="187" y="204"/>
                  </a:lnTo>
                  <a:lnTo>
                    <a:pt x="212" y="201"/>
                  </a:lnTo>
                  <a:lnTo>
                    <a:pt x="237" y="204"/>
                  </a:lnTo>
                  <a:lnTo>
                    <a:pt x="260" y="214"/>
                  </a:lnTo>
                  <a:lnTo>
                    <a:pt x="347" y="264"/>
                  </a:lnTo>
                  <a:lnTo>
                    <a:pt x="384" y="238"/>
                  </a:lnTo>
                  <a:lnTo>
                    <a:pt x="424" y="214"/>
                  </a:lnTo>
                  <a:lnTo>
                    <a:pt x="465" y="193"/>
                  </a:lnTo>
                  <a:lnTo>
                    <a:pt x="465" y="95"/>
                  </a:lnTo>
                  <a:lnTo>
                    <a:pt x="469" y="70"/>
                  </a:lnTo>
                  <a:lnTo>
                    <a:pt x="479" y="47"/>
                  </a:lnTo>
                  <a:lnTo>
                    <a:pt x="494" y="27"/>
                  </a:lnTo>
                  <a:lnTo>
                    <a:pt x="513" y="12"/>
                  </a:lnTo>
                  <a:lnTo>
                    <a:pt x="535"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endParaRPr>
            </a:p>
          </p:txBody>
        </p:sp>
      </p:grpSp>
      <p:graphicFrame>
        <p:nvGraphicFramePr>
          <p:cNvPr id="19" name="Chart 177">
            <a:extLst>
              <a:ext uri="{FF2B5EF4-FFF2-40B4-BE49-F238E27FC236}">
                <a16:creationId xmlns:a16="http://schemas.microsoft.com/office/drawing/2014/main" id="{9BA0BC18-4D4F-44F3-8A05-7E813BA57A0B}"/>
              </a:ext>
            </a:extLst>
          </p:cNvPr>
          <p:cNvGraphicFramePr/>
          <p:nvPr>
            <p:extLst/>
          </p:nvPr>
        </p:nvGraphicFramePr>
        <p:xfrm>
          <a:off x="5314951" y="712919"/>
          <a:ext cx="2150600" cy="152405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78">
            <a:extLst>
              <a:ext uri="{FF2B5EF4-FFF2-40B4-BE49-F238E27FC236}">
                <a16:creationId xmlns:a16="http://schemas.microsoft.com/office/drawing/2014/main" id="{6896C1F6-49F2-4947-822B-481C08660C6A}"/>
              </a:ext>
            </a:extLst>
          </p:cNvPr>
          <p:cNvSpPr txBox="1"/>
          <p:nvPr/>
        </p:nvSpPr>
        <p:spPr>
          <a:xfrm>
            <a:off x="5616750" y="1204138"/>
            <a:ext cx="1537012"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rPr>
              <a:t>(1)</a:t>
            </a:r>
          </a:p>
        </p:txBody>
      </p:sp>
      <p:graphicFrame>
        <p:nvGraphicFramePr>
          <p:cNvPr id="21" name="Chart 179">
            <a:extLst>
              <a:ext uri="{FF2B5EF4-FFF2-40B4-BE49-F238E27FC236}">
                <a16:creationId xmlns:a16="http://schemas.microsoft.com/office/drawing/2014/main" id="{8D74BDD6-0BEE-4AA9-9CA9-5E9D6BD65FD8}"/>
              </a:ext>
            </a:extLst>
          </p:cNvPr>
          <p:cNvGraphicFramePr/>
          <p:nvPr>
            <p:extLst/>
          </p:nvPr>
        </p:nvGraphicFramePr>
        <p:xfrm>
          <a:off x="5314951" y="4750621"/>
          <a:ext cx="2150600" cy="1524050"/>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180">
            <a:extLst>
              <a:ext uri="{FF2B5EF4-FFF2-40B4-BE49-F238E27FC236}">
                <a16:creationId xmlns:a16="http://schemas.microsoft.com/office/drawing/2014/main" id="{DD41CBA4-423D-478C-9DA4-B2BB2D5CACB4}"/>
              </a:ext>
            </a:extLst>
          </p:cNvPr>
          <p:cNvSpPr txBox="1"/>
          <p:nvPr/>
        </p:nvSpPr>
        <p:spPr>
          <a:xfrm>
            <a:off x="5616750" y="5241840"/>
            <a:ext cx="1537012"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rPr>
              <a:t>(3)</a:t>
            </a:r>
          </a:p>
        </p:txBody>
      </p:sp>
      <p:graphicFrame>
        <p:nvGraphicFramePr>
          <p:cNvPr id="23" name="Chart 181">
            <a:extLst>
              <a:ext uri="{FF2B5EF4-FFF2-40B4-BE49-F238E27FC236}">
                <a16:creationId xmlns:a16="http://schemas.microsoft.com/office/drawing/2014/main" id="{6E7A5E08-FFF7-4179-B720-0702E631C936}"/>
              </a:ext>
            </a:extLst>
          </p:cNvPr>
          <p:cNvGraphicFramePr/>
          <p:nvPr>
            <p:extLst/>
          </p:nvPr>
        </p:nvGraphicFramePr>
        <p:xfrm>
          <a:off x="5314951" y="2743200"/>
          <a:ext cx="2150600" cy="1524050"/>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182">
            <a:extLst>
              <a:ext uri="{FF2B5EF4-FFF2-40B4-BE49-F238E27FC236}">
                <a16:creationId xmlns:a16="http://schemas.microsoft.com/office/drawing/2014/main" id="{DC54B6DC-3618-4E4A-B802-02996D7976E6}"/>
              </a:ext>
            </a:extLst>
          </p:cNvPr>
          <p:cNvSpPr txBox="1"/>
          <p:nvPr/>
        </p:nvSpPr>
        <p:spPr>
          <a:xfrm>
            <a:off x="5616750" y="3234419"/>
            <a:ext cx="1537012"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70C0"/>
                </a:solidFill>
                <a:effectLst/>
                <a:uLnTx/>
                <a:uFillTx/>
                <a:latin typeface="#9Slide03 AmpleSoft Bold" panose="02000000000000000000" pitchFamily="2" charset="0"/>
                <a:cs typeface="+mn-ea"/>
                <a:sym typeface="+mn-lt"/>
              </a:rPr>
              <a:t>(2)</a:t>
            </a:r>
          </a:p>
        </p:txBody>
      </p:sp>
      <p:sp>
        <p:nvSpPr>
          <p:cNvPr id="5" name="TextBox 178">
            <a:extLst>
              <a:ext uri="{FF2B5EF4-FFF2-40B4-BE49-F238E27FC236}">
                <a16:creationId xmlns:a16="http://schemas.microsoft.com/office/drawing/2014/main" id="{0DC7A295-D458-711F-28A5-FA7D4331ED48}"/>
              </a:ext>
            </a:extLst>
          </p:cNvPr>
          <p:cNvSpPr txBox="1"/>
          <p:nvPr/>
        </p:nvSpPr>
        <p:spPr>
          <a:xfrm>
            <a:off x="7454120" y="1111936"/>
            <a:ext cx="4479262" cy="707886"/>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4000" i="0" u="none" strike="noStrike" kern="0" cap="none" spc="0" normalizeH="0" baseline="0" noProof="0" dirty="0" err="1" smtClean="0">
                <a:ln>
                  <a:noFill/>
                </a:ln>
                <a:solidFill>
                  <a:srgbClr val="0070C0"/>
                </a:solidFill>
                <a:effectLst/>
                <a:uLnTx/>
                <a:uFillTx/>
                <a:latin typeface="#9Slide05 Braxton Regular" panose="03060000000000000000" pitchFamily="66" charset="0"/>
                <a:cs typeface="+mn-ea"/>
                <a:sym typeface="+mn-lt"/>
              </a:rPr>
              <a:t>Từ</a:t>
            </a:r>
            <a:r>
              <a:rPr kumimoji="0" lang="en-US" sz="4000" i="0" u="none" strike="noStrike" kern="0" cap="none" spc="0" normalizeH="0" noProof="0" dirty="0" smtClean="0">
                <a:ln>
                  <a:noFill/>
                </a:ln>
                <a:solidFill>
                  <a:srgbClr val="0070C0"/>
                </a:solidFill>
                <a:effectLst/>
                <a:uLnTx/>
                <a:uFillTx/>
                <a:latin typeface="#9Slide05 Braxton Regular" panose="03060000000000000000" pitchFamily="66" charset="0"/>
                <a:cs typeface="+mn-ea"/>
                <a:sym typeface="+mn-lt"/>
              </a:rPr>
              <a:t> </a:t>
            </a:r>
            <a:r>
              <a:rPr kumimoji="0" lang="en-US" sz="4000" i="0" u="none" strike="noStrike" kern="0" cap="none" spc="0" normalizeH="0" noProof="0" dirty="0" err="1" smtClean="0">
                <a:ln>
                  <a:noFill/>
                </a:ln>
                <a:solidFill>
                  <a:srgbClr val="0070C0"/>
                </a:solidFill>
                <a:effectLst/>
                <a:uLnTx/>
                <a:uFillTx/>
                <a:latin typeface="#9Slide05 Braxton Regular" panose="03060000000000000000" pitchFamily="66" charset="0"/>
                <a:cs typeface="+mn-ea"/>
                <a:sym typeface="+mn-lt"/>
              </a:rPr>
              <a:t>ngữ</a:t>
            </a:r>
            <a:r>
              <a:rPr kumimoji="0" lang="en-US" sz="4000" i="0" u="none" strike="noStrike" kern="0" cap="none" spc="0" normalizeH="0" noProof="0" dirty="0" smtClean="0">
                <a:ln>
                  <a:noFill/>
                </a:ln>
                <a:solidFill>
                  <a:srgbClr val="0070C0"/>
                </a:solidFill>
                <a:effectLst/>
                <a:uLnTx/>
                <a:uFillTx/>
                <a:latin typeface="#9Slide05 Braxton Regular" panose="03060000000000000000" pitchFamily="66" charset="0"/>
                <a:cs typeface="+mn-ea"/>
                <a:sym typeface="+mn-lt"/>
              </a:rPr>
              <a:t> </a:t>
            </a:r>
            <a:r>
              <a:rPr kumimoji="0" lang="en-US" sz="4000" i="0" u="none" strike="noStrike" kern="0" cap="none" spc="0" normalizeH="0" noProof="0" dirty="0" err="1" smtClean="0">
                <a:ln>
                  <a:noFill/>
                </a:ln>
                <a:solidFill>
                  <a:srgbClr val="0070C0"/>
                </a:solidFill>
                <a:effectLst/>
                <a:uLnTx/>
                <a:uFillTx/>
                <a:latin typeface="#9Slide05 Braxton Regular" panose="03060000000000000000" pitchFamily="66" charset="0"/>
                <a:cs typeface="+mn-ea"/>
                <a:sym typeface="+mn-lt"/>
              </a:rPr>
              <a:t>địa</a:t>
            </a:r>
            <a:r>
              <a:rPr kumimoji="0" lang="en-US" sz="4000" i="0" u="none" strike="noStrike" kern="0" cap="none" spc="0" normalizeH="0" noProof="0" dirty="0" smtClean="0">
                <a:ln>
                  <a:noFill/>
                </a:ln>
                <a:solidFill>
                  <a:srgbClr val="0070C0"/>
                </a:solidFill>
                <a:effectLst/>
                <a:uLnTx/>
                <a:uFillTx/>
                <a:latin typeface="#9Slide05 Braxton Regular" panose="03060000000000000000" pitchFamily="66" charset="0"/>
                <a:cs typeface="+mn-ea"/>
                <a:sym typeface="+mn-lt"/>
              </a:rPr>
              <a:t> </a:t>
            </a:r>
            <a:r>
              <a:rPr kumimoji="0" lang="en-US" sz="4000" i="0" u="none" strike="noStrike" kern="0" cap="none" spc="0" normalizeH="0" noProof="0" dirty="0" err="1" smtClean="0">
                <a:ln>
                  <a:noFill/>
                </a:ln>
                <a:solidFill>
                  <a:srgbClr val="0070C0"/>
                </a:solidFill>
                <a:effectLst/>
                <a:uLnTx/>
                <a:uFillTx/>
                <a:latin typeface="#9Slide05 Braxton Regular" panose="03060000000000000000" pitchFamily="66" charset="0"/>
                <a:cs typeface="+mn-ea"/>
                <a:sym typeface="+mn-lt"/>
              </a:rPr>
              <a:t>phương</a:t>
            </a:r>
            <a:endParaRPr kumimoji="0" lang="en-US" sz="4000" i="0" u="none" strike="noStrike" kern="0" cap="none" spc="0" normalizeH="0" baseline="0" noProof="0" dirty="0">
              <a:ln>
                <a:noFill/>
              </a:ln>
              <a:solidFill>
                <a:srgbClr val="0070C0"/>
              </a:solidFill>
              <a:effectLst/>
              <a:uLnTx/>
              <a:uFillTx/>
              <a:latin typeface="#9Slide05 Braxton Regular" panose="03060000000000000000" pitchFamily="66" charset="0"/>
              <a:cs typeface="+mn-ea"/>
              <a:sym typeface="+mn-lt"/>
            </a:endParaRPr>
          </a:p>
        </p:txBody>
      </p:sp>
      <p:sp>
        <p:nvSpPr>
          <p:cNvPr id="6" name="TextBox 178">
            <a:extLst>
              <a:ext uri="{FF2B5EF4-FFF2-40B4-BE49-F238E27FC236}">
                <a16:creationId xmlns:a16="http://schemas.microsoft.com/office/drawing/2014/main" id="{63A00529-2094-5074-2843-5C6466B0E399}"/>
              </a:ext>
            </a:extLst>
          </p:cNvPr>
          <p:cNvSpPr txBox="1"/>
          <p:nvPr/>
        </p:nvSpPr>
        <p:spPr>
          <a:xfrm>
            <a:off x="7662994" y="2328258"/>
            <a:ext cx="3838720" cy="1938992"/>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4000" kern="0" dirty="0" err="1" smtClean="0">
                <a:solidFill>
                  <a:srgbClr val="0070C0"/>
                </a:solidFill>
                <a:latin typeface="#9Slide05 Braxton Regular" panose="03060000000000000000" pitchFamily="66" charset="0"/>
                <a:cs typeface="+mn-ea"/>
                <a:sym typeface="+mn-lt"/>
              </a:rPr>
              <a:t>Khi</a:t>
            </a:r>
            <a:r>
              <a:rPr lang="en-US" sz="4000" kern="0" dirty="0" smtClean="0">
                <a:solidFill>
                  <a:srgbClr val="0070C0"/>
                </a:solidFill>
                <a:latin typeface="#9Slide05 Braxton Regular" panose="03060000000000000000" pitchFamily="66" charset="0"/>
                <a:cs typeface="+mn-ea"/>
                <a:sym typeface="+mn-lt"/>
              </a:rPr>
              <a:t> </a:t>
            </a:r>
            <a:r>
              <a:rPr lang="en-US" sz="4000" kern="0" dirty="0" err="1" smtClean="0">
                <a:solidFill>
                  <a:srgbClr val="0070C0"/>
                </a:solidFill>
                <a:latin typeface="#9Slide05 Braxton Regular" panose="03060000000000000000" pitchFamily="66" charset="0"/>
                <a:cs typeface="+mn-ea"/>
                <a:sym typeface="+mn-lt"/>
              </a:rPr>
              <a:t>sử</a:t>
            </a:r>
            <a:r>
              <a:rPr lang="en-US" sz="4000" kern="0" dirty="0" smtClean="0">
                <a:solidFill>
                  <a:srgbClr val="0070C0"/>
                </a:solidFill>
                <a:latin typeface="#9Slide05 Braxton Regular" panose="03060000000000000000" pitchFamily="66" charset="0"/>
                <a:cs typeface="+mn-ea"/>
                <a:sym typeface="+mn-lt"/>
              </a:rPr>
              <a:t> </a:t>
            </a:r>
            <a:r>
              <a:rPr lang="en-US" sz="4000" kern="0" dirty="0" err="1" smtClean="0">
                <a:solidFill>
                  <a:srgbClr val="0070C0"/>
                </a:solidFill>
                <a:latin typeface="#9Slide05 Braxton Regular" panose="03060000000000000000" pitchFamily="66" charset="0"/>
                <a:cs typeface="+mn-ea"/>
                <a:sym typeface="+mn-lt"/>
              </a:rPr>
              <a:t>dụng</a:t>
            </a:r>
            <a:r>
              <a:rPr lang="en-US" sz="4000" kern="0" dirty="0" smtClean="0">
                <a:solidFill>
                  <a:srgbClr val="0070C0"/>
                </a:solidFill>
                <a:latin typeface="#9Slide05 Braxton Regular" panose="03060000000000000000" pitchFamily="66" charset="0"/>
                <a:cs typeface="+mn-ea"/>
                <a:sym typeface="+mn-lt"/>
              </a:rPr>
              <a:t> </a:t>
            </a:r>
            <a:r>
              <a:rPr lang="en-US" sz="4000" kern="0" dirty="0" err="1" smtClean="0">
                <a:solidFill>
                  <a:srgbClr val="0070C0"/>
                </a:solidFill>
                <a:latin typeface="#9Slide05 Braxton Regular" panose="03060000000000000000" pitchFamily="66" charset="0"/>
                <a:cs typeface="+mn-ea"/>
                <a:sym typeface="+mn-lt"/>
              </a:rPr>
              <a:t>từ</a:t>
            </a:r>
            <a:r>
              <a:rPr lang="en-US" sz="4000" kern="0" dirty="0" smtClean="0">
                <a:solidFill>
                  <a:srgbClr val="0070C0"/>
                </a:solidFill>
                <a:latin typeface="#9Slide05 Braxton Regular" panose="03060000000000000000" pitchFamily="66" charset="0"/>
                <a:cs typeface="+mn-ea"/>
                <a:sym typeface="+mn-lt"/>
              </a:rPr>
              <a:t> </a:t>
            </a:r>
            <a:r>
              <a:rPr lang="en-US" sz="4000" kern="0" dirty="0" err="1" smtClean="0">
                <a:solidFill>
                  <a:srgbClr val="0070C0"/>
                </a:solidFill>
                <a:latin typeface="#9Slide05 Braxton Regular" panose="03060000000000000000" pitchFamily="66" charset="0"/>
                <a:cs typeface="+mn-ea"/>
                <a:sym typeface="+mn-lt"/>
              </a:rPr>
              <a:t>ngữ</a:t>
            </a:r>
            <a:r>
              <a:rPr lang="en-US" sz="4000" kern="0" dirty="0" smtClean="0">
                <a:solidFill>
                  <a:srgbClr val="0070C0"/>
                </a:solidFill>
                <a:latin typeface="#9Slide05 Braxton Regular" panose="03060000000000000000" pitchFamily="66" charset="0"/>
                <a:cs typeface="+mn-ea"/>
                <a:sym typeface="+mn-lt"/>
              </a:rPr>
              <a:t> </a:t>
            </a:r>
            <a:r>
              <a:rPr lang="en-US" sz="4000" kern="0" dirty="0" err="1" smtClean="0">
                <a:solidFill>
                  <a:srgbClr val="0070C0"/>
                </a:solidFill>
                <a:latin typeface="#9Slide05 Braxton Regular" panose="03060000000000000000" pitchFamily="66" charset="0"/>
                <a:cs typeface="+mn-ea"/>
                <a:sym typeface="+mn-lt"/>
              </a:rPr>
              <a:t>địa</a:t>
            </a:r>
            <a:r>
              <a:rPr lang="en-US" sz="4000" kern="0" dirty="0" smtClean="0">
                <a:solidFill>
                  <a:srgbClr val="0070C0"/>
                </a:solidFill>
                <a:latin typeface="#9Slide05 Braxton Regular" panose="03060000000000000000" pitchFamily="66" charset="0"/>
                <a:cs typeface="+mn-ea"/>
                <a:sym typeface="+mn-lt"/>
              </a:rPr>
              <a:t> </a:t>
            </a:r>
            <a:r>
              <a:rPr lang="en-US" sz="4000" kern="0" dirty="0" err="1" smtClean="0">
                <a:solidFill>
                  <a:srgbClr val="0070C0"/>
                </a:solidFill>
                <a:latin typeface="#9Slide05 Braxton Regular" panose="03060000000000000000" pitchFamily="66" charset="0"/>
                <a:cs typeface="+mn-ea"/>
                <a:sym typeface="+mn-lt"/>
              </a:rPr>
              <a:t>phương</a:t>
            </a:r>
            <a:r>
              <a:rPr lang="en-US" sz="4000" kern="0" dirty="0" smtClean="0">
                <a:solidFill>
                  <a:srgbClr val="0070C0"/>
                </a:solidFill>
                <a:latin typeface="#9Slide05 Braxton Regular" panose="03060000000000000000" pitchFamily="66" charset="0"/>
                <a:cs typeface="+mn-ea"/>
                <a:sym typeface="+mn-lt"/>
              </a:rPr>
              <a:t> </a:t>
            </a:r>
            <a:r>
              <a:rPr lang="en-US" sz="4000" kern="0" dirty="0" err="1" smtClean="0">
                <a:solidFill>
                  <a:srgbClr val="0070C0"/>
                </a:solidFill>
                <a:latin typeface="#9Slide05 Braxton Regular" panose="03060000000000000000" pitchFamily="66" charset="0"/>
                <a:cs typeface="+mn-ea"/>
                <a:sym typeface="+mn-lt"/>
              </a:rPr>
              <a:t>cần</a:t>
            </a:r>
            <a:r>
              <a:rPr lang="en-US" sz="4000" kern="0" dirty="0" smtClean="0">
                <a:solidFill>
                  <a:srgbClr val="0070C0"/>
                </a:solidFill>
                <a:latin typeface="#9Slide05 Braxton Regular" panose="03060000000000000000" pitchFamily="66" charset="0"/>
                <a:cs typeface="+mn-ea"/>
                <a:sym typeface="+mn-lt"/>
              </a:rPr>
              <a:t> </a:t>
            </a:r>
            <a:r>
              <a:rPr lang="en-US" sz="4000" kern="0" dirty="0" err="1" smtClean="0">
                <a:solidFill>
                  <a:srgbClr val="0070C0"/>
                </a:solidFill>
                <a:latin typeface="#9Slide05 Braxton Regular" panose="03060000000000000000" pitchFamily="66" charset="0"/>
                <a:cs typeface="+mn-ea"/>
                <a:sym typeface="+mn-lt"/>
              </a:rPr>
              <a:t>lưu</a:t>
            </a:r>
            <a:r>
              <a:rPr lang="en-US" sz="4000" kern="0" dirty="0" smtClean="0">
                <a:solidFill>
                  <a:srgbClr val="0070C0"/>
                </a:solidFill>
                <a:latin typeface="#9Slide05 Braxton Regular" panose="03060000000000000000" pitchFamily="66" charset="0"/>
                <a:cs typeface="+mn-ea"/>
                <a:sym typeface="+mn-lt"/>
              </a:rPr>
              <a:t> ý </a:t>
            </a:r>
            <a:r>
              <a:rPr lang="en-US" sz="4000" kern="0" dirty="0" err="1" smtClean="0">
                <a:solidFill>
                  <a:srgbClr val="0070C0"/>
                </a:solidFill>
                <a:latin typeface="#9Slide05 Braxton Regular" panose="03060000000000000000" pitchFamily="66" charset="0"/>
                <a:cs typeface="+mn-ea"/>
                <a:sym typeface="+mn-lt"/>
              </a:rPr>
              <a:t>gì</a:t>
            </a:r>
            <a:r>
              <a:rPr lang="en-US" sz="4000" kern="0" dirty="0" smtClean="0">
                <a:solidFill>
                  <a:srgbClr val="0070C0"/>
                </a:solidFill>
                <a:latin typeface="#9Slide05 Braxton Regular" panose="03060000000000000000" pitchFamily="66" charset="0"/>
                <a:cs typeface="+mn-ea"/>
                <a:sym typeface="+mn-lt"/>
              </a:rPr>
              <a:t>? </a:t>
            </a:r>
            <a:endParaRPr kumimoji="0" lang="en-US" sz="4000" i="0" u="none" strike="noStrike" kern="0" cap="none" spc="0" normalizeH="0" baseline="0" noProof="0" dirty="0">
              <a:ln>
                <a:noFill/>
              </a:ln>
              <a:solidFill>
                <a:srgbClr val="0070C0"/>
              </a:solidFill>
              <a:effectLst/>
              <a:uLnTx/>
              <a:uFillTx/>
              <a:latin typeface="#9Slide05 Braxton Regular" panose="03060000000000000000" pitchFamily="66" charset="0"/>
              <a:cs typeface="+mn-ea"/>
              <a:sym typeface="+mn-lt"/>
            </a:endParaRPr>
          </a:p>
        </p:txBody>
      </p:sp>
      <p:sp>
        <p:nvSpPr>
          <p:cNvPr id="7" name="TextBox 178">
            <a:extLst>
              <a:ext uri="{FF2B5EF4-FFF2-40B4-BE49-F238E27FC236}">
                <a16:creationId xmlns:a16="http://schemas.microsoft.com/office/drawing/2014/main" id="{BC5B1F91-112F-C4BE-5D22-390E79680047}"/>
              </a:ext>
            </a:extLst>
          </p:cNvPr>
          <p:cNvSpPr txBox="1"/>
          <p:nvPr/>
        </p:nvSpPr>
        <p:spPr>
          <a:xfrm>
            <a:off x="7706041" y="4664045"/>
            <a:ext cx="4227341" cy="132343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4000" kern="0" dirty="0" err="1" smtClean="0">
                <a:solidFill>
                  <a:srgbClr val="0070C0"/>
                </a:solidFill>
                <a:latin typeface="#9Slide05 Braxton Regular" panose="03060000000000000000" pitchFamily="66" charset="0"/>
                <a:cs typeface="+mn-ea"/>
                <a:sym typeface="+mn-lt"/>
              </a:rPr>
              <a:t>Có</a:t>
            </a:r>
            <a:r>
              <a:rPr lang="en-US" sz="4000" kern="0" dirty="0" smtClean="0">
                <a:solidFill>
                  <a:srgbClr val="0070C0"/>
                </a:solidFill>
                <a:latin typeface="#9Slide05 Braxton Regular" panose="03060000000000000000" pitchFamily="66" charset="0"/>
                <a:cs typeface="+mn-ea"/>
                <a:sym typeface="+mn-lt"/>
              </a:rPr>
              <a:t> </a:t>
            </a:r>
            <a:r>
              <a:rPr lang="en-US" sz="4000" kern="0" dirty="0" err="1" smtClean="0">
                <a:solidFill>
                  <a:srgbClr val="0070C0"/>
                </a:solidFill>
                <a:latin typeface="#9Slide05 Braxton Regular" panose="03060000000000000000" pitchFamily="66" charset="0"/>
                <a:cs typeface="+mn-ea"/>
                <a:sym typeface="+mn-lt"/>
              </a:rPr>
              <a:t>nên</a:t>
            </a:r>
            <a:r>
              <a:rPr lang="en-US" sz="4000" kern="0" dirty="0" smtClean="0">
                <a:solidFill>
                  <a:srgbClr val="0070C0"/>
                </a:solidFill>
                <a:latin typeface="#9Slide05 Braxton Regular" panose="03060000000000000000" pitchFamily="66" charset="0"/>
                <a:cs typeface="+mn-ea"/>
                <a:sym typeface="+mn-lt"/>
              </a:rPr>
              <a:t> </a:t>
            </a:r>
            <a:r>
              <a:rPr lang="en-US" sz="4000" kern="0" dirty="0" err="1" smtClean="0">
                <a:solidFill>
                  <a:srgbClr val="0070C0"/>
                </a:solidFill>
                <a:latin typeface="#9Slide05 Braxton Regular" panose="03060000000000000000" pitchFamily="66" charset="0"/>
                <a:cs typeface="+mn-ea"/>
                <a:sym typeface="+mn-lt"/>
              </a:rPr>
              <a:t>lạm</a:t>
            </a:r>
            <a:r>
              <a:rPr lang="en-US" sz="4000" kern="0" dirty="0" smtClean="0">
                <a:solidFill>
                  <a:srgbClr val="0070C0"/>
                </a:solidFill>
                <a:latin typeface="#9Slide05 Braxton Regular" panose="03060000000000000000" pitchFamily="66" charset="0"/>
                <a:cs typeface="+mn-ea"/>
                <a:sym typeface="+mn-lt"/>
              </a:rPr>
              <a:t> </a:t>
            </a:r>
            <a:r>
              <a:rPr lang="en-US" sz="4000" kern="0" dirty="0" err="1" smtClean="0">
                <a:solidFill>
                  <a:srgbClr val="0070C0"/>
                </a:solidFill>
                <a:latin typeface="#9Slide05 Braxton Regular" panose="03060000000000000000" pitchFamily="66" charset="0"/>
                <a:cs typeface="+mn-ea"/>
                <a:sym typeface="+mn-lt"/>
              </a:rPr>
              <a:t>dụng</a:t>
            </a:r>
            <a:r>
              <a:rPr lang="en-US" sz="4000" kern="0" dirty="0" smtClean="0">
                <a:solidFill>
                  <a:srgbClr val="0070C0"/>
                </a:solidFill>
                <a:latin typeface="#9Slide05 Braxton Regular" panose="03060000000000000000" pitchFamily="66" charset="0"/>
                <a:cs typeface="+mn-ea"/>
                <a:sym typeface="+mn-lt"/>
              </a:rPr>
              <a:t> </a:t>
            </a:r>
            <a:r>
              <a:rPr lang="en-US" sz="4000" kern="0" dirty="0" err="1" smtClean="0">
                <a:solidFill>
                  <a:srgbClr val="0070C0"/>
                </a:solidFill>
                <a:latin typeface="#9Slide05 Braxton Regular" panose="03060000000000000000" pitchFamily="66" charset="0"/>
                <a:cs typeface="+mn-ea"/>
                <a:sym typeface="+mn-lt"/>
              </a:rPr>
              <a:t>từ</a:t>
            </a:r>
            <a:r>
              <a:rPr lang="en-US" sz="4000" kern="0" dirty="0" smtClean="0">
                <a:solidFill>
                  <a:srgbClr val="0070C0"/>
                </a:solidFill>
                <a:latin typeface="#9Slide05 Braxton Regular" panose="03060000000000000000" pitchFamily="66" charset="0"/>
                <a:cs typeface="+mn-ea"/>
                <a:sym typeface="+mn-lt"/>
              </a:rPr>
              <a:t> </a:t>
            </a:r>
            <a:r>
              <a:rPr lang="en-US" sz="4000" kern="0" dirty="0" err="1" smtClean="0">
                <a:solidFill>
                  <a:srgbClr val="0070C0"/>
                </a:solidFill>
                <a:latin typeface="#9Slide05 Braxton Regular" panose="03060000000000000000" pitchFamily="66" charset="0"/>
                <a:cs typeface="+mn-ea"/>
                <a:sym typeface="+mn-lt"/>
              </a:rPr>
              <a:t>ngữ</a:t>
            </a:r>
            <a:r>
              <a:rPr lang="en-US" sz="4000" kern="0" dirty="0" smtClean="0">
                <a:solidFill>
                  <a:srgbClr val="0070C0"/>
                </a:solidFill>
                <a:latin typeface="#9Slide05 Braxton Regular" panose="03060000000000000000" pitchFamily="66" charset="0"/>
                <a:cs typeface="+mn-ea"/>
                <a:sym typeface="+mn-lt"/>
              </a:rPr>
              <a:t> </a:t>
            </a:r>
            <a:r>
              <a:rPr lang="en-US" sz="4000" kern="0" dirty="0" err="1" smtClean="0">
                <a:solidFill>
                  <a:srgbClr val="0070C0"/>
                </a:solidFill>
                <a:latin typeface="#9Slide05 Braxton Regular" panose="03060000000000000000" pitchFamily="66" charset="0"/>
                <a:cs typeface="+mn-ea"/>
                <a:sym typeface="+mn-lt"/>
              </a:rPr>
              <a:t>địa</a:t>
            </a:r>
            <a:r>
              <a:rPr lang="en-US" sz="4000" kern="0" dirty="0" smtClean="0">
                <a:solidFill>
                  <a:srgbClr val="0070C0"/>
                </a:solidFill>
                <a:latin typeface="#9Slide05 Braxton Regular" panose="03060000000000000000" pitchFamily="66" charset="0"/>
                <a:cs typeface="+mn-ea"/>
                <a:sym typeface="+mn-lt"/>
              </a:rPr>
              <a:t> </a:t>
            </a:r>
            <a:r>
              <a:rPr lang="en-US" sz="4000" kern="0" dirty="0" err="1" smtClean="0">
                <a:solidFill>
                  <a:srgbClr val="0070C0"/>
                </a:solidFill>
                <a:latin typeface="#9Slide05 Braxton Regular" panose="03060000000000000000" pitchFamily="66" charset="0"/>
                <a:cs typeface="+mn-ea"/>
                <a:sym typeface="+mn-lt"/>
              </a:rPr>
              <a:t>phương</a:t>
            </a:r>
            <a:r>
              <a:rPr lang="en-US" sz="4000" kern="0" dirty="0" smtClean="0">
                <a:solidFill>
                  <a:srgbClr val="0070C0"/>
                </a:solidFill>
                <a:latin typeface="#9Slide05 Braxton Regular" panose="03060000000000000000" pitchFamily="66" charset="0"/>
                <a:cs typeface="+mn-ea"/>
                <a:sym typeface="+mn-lt"/>
              </a:rPr>
              <a:t> </a:t>
            </a:r>
            <a:r>
              <a:rPr lang="en-US" sz="4000" kern="0" dirty="0" err="1" smtClean="0">
                <a:solidFill>
                  <a:srgbClr val="0070C0"/>
                </a:solidFill>
                <a:latin typeface="#9Slide05 Braxton Regular" panose="03060000000000000000" pitchFamily="66" charset="0"/>
                <a:cs typeface="+mn-ea"/>
                <a:sym typeface="+mn-lt"/>
              </a:rPr>
              <a:t>không</a:t>
            </a:r>
            <a:endParaRPr kumimoji="0" lang="en-US" sz="4000" i="0" u="none" strike="noStrike" kern="0" cap="none" spc="0" normalizeH="0" baseline="0" noProof="0" dirty="0">
              <a:ln>
                <a:noFill/>
              </a:ln>
              <a:solidFill>
                <a:srgbClr val="0070C0"/>
              </a:solidFill>
              <a:effectLst/>
              <a:uLnTx/>
              <a:uFillTx/>
              <a:latin typeface="#9Slide05 Braxton Regular" panose="03060000000000000000" pitchFamily="66" charset="0"/>
              <a:cs typeface="+mn-ea"/>
              <a:sym typeface="+mn-lt"/>
            </a:endParaRPr>
          </a:p>
        </p:txBody>
      </p:sp>
      <p:pic>
        <p:nvPicPr>
          <p:cNvPr id="28" name="Picture 27">
            <a:extLst>
              <a:ext uri="{FF2B5EF4-FFF2-40B4-BE49-F238E27FC236}">
                <a16:creationId xmlns:a16="http://schemas.microsoft.com/office/drawing/2014/main" id="{45810439-596F-3645-8D05-F68E4626162B}"/>
              </a:ext>
            </a:extLst>
          </p:cNvPr>
          <p:cNvPicPr>
            <a:picLocks noChangeAspect="1"/>
          </p:cNvPicPr>
          <p:nvPr/>
        </p:nvPicPr>
        <p:blipFill rotWithShape="1">
          <a:blip r:embed="rId6">
            <a:extLst>
              <a:ext uri="{28A0092B-C50C-407E-A947-70E740481C1C}">
                <a14:useLocalDpi xmlns:a14="http://schemas.microsoft.com/office/drawing/2010/main" val="0"/>
              </a:ext>
            </a:extLst>
          </a:blip>
          <a:srcRect l="15481" t="4970" r="14131" b="5196"/>
          <a:stretch/>
        </p:blipFill>
        <p:spPr>
          <a:xfrm>
            <a:off x="190943" y="382027"/>
            <a:ext cx="4827270" cy="6160770"/>
          </a:xfrm>
          <a:prstGeom prst="rect">
            <a:avLst/>
          </a:prstGeom>
        </p:spPr>
      </p:pic>
      <p:sp>
        <p:nvSpPr>
          <p:cNvPr id="29" name="TextBox 178">
            <a:extLst>
              <a:ext uri="{FF2B5EF4-FFF2-40B4-BE49-F238E27FC236}">
                <a16:creationId xmlns:a16="http://schemas.microsoft.com/office/drawing/2014/main" id="{42431768-0353-C2A6-3F35-19AF16C67D48}"/>
              </a:ext>
            </a:extLst>
          </p:cNvPr>
          <p:cNvSpPr txBox="1"/>
          <p:nvPr/>
        </p:nvSpPr>
        <p:spPr>
          <a:xfrm>
            <a:off x="561013" y="2946064"/>
            <a:ext cx="3988670" cy="19389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dirty="0" smtClean="0">
                <a:solidFill>
                  <a:srgbClr val="FF0000"/>
                </a:solidFill>
                <a:latin typeface="#9Slide05 Braxton Regular" panose="03060000000000000000" pitchFamily="66" charset="0"/>
                <a:cs typeface="+mn-ea"/>
                <a:sym typeface="+mn-lt"/>
              </a:rPr>
              <a:t> </a:t>
            </a:r>
            <a:r>
              <a:rPr lang="en-US" sz="4000" b="1" kern="0" dirty="0" err="1">
                <a:solidFill>
                  <a:srgbClr val="FF0000"/>
                </a:solidFill>
                <a:latin typeface="#9Slide05 Braxton Regular" panose="03060000000000000000" pitchFamily="66" charset="0"/>
                <a:cs typeface="+mn-ea"/>
                <a:sym typeface="+mn-lt"/>
              </a:rPr>
              <a:t>T</a:t>
            </a:r>
            <a:r>
              <a:rPr lang="en-US" sz="4000" b="1" kern="0" dirty="0" err="1" smtClean="0">
                <a:solidFill>
                  <a:srgbClr val="FF0000"/>
                </a:solidFill>
                <a:latin typeface="#9Slide05 Braxton Regular" panose="03060000000000000000" pitchFamily="66" charset="0"/>
                <a:cs typeface="+mn-ea"/>
                <a:sym typeface="+mn-lt"/>
              </a:rPr>
              <a:t>hảo</a:t>
            </a:r>
            <a:r>
              <a:rPr lang="en-US" sz="4000" b="1" kern="0" dirty="0" smtClean="0">
                <a:solidFill>
                  <a:srgbClr val="FF0000"/>
                </a:solidFill>
                <a:latin typeface="#9Slide05 Braxton Regular" panose="03060000000000000000" pitchFamily="66" charset="0"/>
                <a:cs typeface="+mn-ea"/>
                <a:sym typeface="+mn-lt"/>
              </a:rPr>
              <a:t> </a:t>
            </a:r>
            <a:r>
              <a:rPr lang="en-US" sz="4000" b="1" kern="0" dirty="0" err="1">
                <a:solidFill>
                  <a:srgbClr val="FF0000"/>
                </a:solidFill>
                <a:latin typeface="#9Slide05 Braxton Regular" panose="03060000000000000000" pitchFamily="66" charset="0"/>
                <a:cs typeface="+mn-ea"/>
                <a:sym typeface="+mn-lt"/>
              </a:rPr>
              <a:t>luận</a:t>
            </a:r>
            <a:r>
              <a:rPr lang="en-US" sz="4000" b="1" kern="0" dirty="0">
                <a:solidFill>
                  <a:srgbClr val="FF0000"/>
                </a:solidFill>
                <a:latin typeface="#9Slide05 Braxton Regular" panose="03060000000000000000" pitchFamily="66" charset="0"/>
                <a:cs typeface="+mn-ea"/>
                <a:sym typeface="+mn-lt"/>
              </a:rPr>
              <a:t> </a:t>
            </a:r>
            <a:r>
              <a:rPr lang="en-US" sz="4000" b="1" kern="0" dirty="0" err="1" smtClean="0">
                <a:solidFill>
                  <a:srgbClr val="FF0000"/>
                </a:solidFill>
                <a:latin typeface="#9Slide05 Braxton Regular" panose="03060000000000000000" pitchFamily="66" charset="0"/>
                <a:cs typeface="+mn-ea"/>
                <a:sym typeface="+mn-lt"/>
              </a:rPr>
              <a:t>nhóm</a:t>
            </a:r>
            <a:r>
              <a:rPr lang="en-US" sz="4000" b="1" kern="0" dirty="0" smtClean="0">
                <a:solidFill>
                  <a:srgbClr val="FF0000"/>
                </a:solidFill>
                <a:latin typeface="#9Slide05 Braxton Regular" panose="03060000000000000000" pitchFamily="66" charset="0"/>
                <a:cs typeface="+mn-ea"/>
                <a:sym typeface="+mn-lt"/>
              </a:rPr>
              <a:t> </a:t>
            </a:r>
            <a:r>
              <a:rPr lang="en-US" sz="4000" b="1" kern="0" dirty="0" err="1" smtClean="0">
                <a:solidFill>
                  <a:srgbClr val="FF0000"/>
                </a:solidFill>
                <a:latin typeface="#9Slide05 Braxton Regular" panose="03060000000000000000" pitchFamily="66" charset="0"/>
                <a:cs typeface="+mn-ea"/>
                <a:sym typeface="+mn-lt"/>
              </a:rPr>
              <a:t>đôi</a:t>
            </a:r>
            <a:r>
              <a:rPr lang="en-US" sz="4000" b="1" kern="0" dirty="0" smtClean="0">
                <a:solidFill>
                  <a:srgbClr val="FF0000"/>
                </a:solidFill>
                <a:latin typeface="#9Slide05 Braxton Regular" panose="03060000000000000000" pitchFamily="66" charset="0"/>
                <a:cs typeface="+mn-ea"/>
                <a:sym typeface="+mn-lt"/>
              </a:rPr>
              <a:t> </a:t>
            </a:r>
            <a:r>
              <a:rPr lang="en-US" sz="4000" b="1" kern="0" dirty="0" err="1" smtClean="0">
                <a:solidFill>
                  <a:srgbClr val="FF0000"/>
                </a:solidFill>
                <a:latin typeface="#9Slide05 Braxton Regular" panose="03060000000000000000" pitchFamily="66" charset="0"/>
                <a:cs typeface="+mn-ea"/>
                <a:sym typeface="+mn-lt"/>
              </a:rPr>
              <a:t>và</a:t>
            </a:r>
            <a:r>
              <a:rPr lang="en-US" sz="4000" b="1" kern="0" dirty="0" smtClean="0">
                <a:solidFill>
                  <a:srgbClr val="FF0000"/>
                </a:solidFill>
                <a:latin typeface="#9Slide05 Braxton Regular" panose="03060000000000000000" pitchFamily="66" charset="0"/>
                <a:cs typeface="+mn-ea"/>
                <a:sym typeface="+mn-lt"/>
              </a:rPr>
              <a:t> </a:t>
            </a:r>
            <a:r>
              <a:rPr lang="en-US" sz="4000" b="1" kern="0" dirty="0" err="1">
                <a:solidFill>
                  <a:srgbClr val="FF0000"/>
                </a:solidFill>
                <a:latin typeface="#9Slide05 Braxton Regular" panose="03060000000000000000" pitchFamily="66" charset="0"/>
                <a:cs typeface="+mn-ea"/>
                <a:sym typeface="+mn-lt"/>
              </a:rPr>
              <a:t>nhắc</a:t>
            </a:r>
            <a:r>
              <a:rPr lang="en-US" sz="4000" b="1" kern="0" dirty="0">
                <a:solidFill>
                  <a:srgbClr val="FF0000"/>
                </a:solidFill>
                <a:latin typeface="#9Slide05 Braxton Regular" panose="03060000000000000000" pitchFamily="66" charset="0"/>
                <a:cs typeface="+mn-ea"/>
                <a:sym typeface="+mn-lt"/>
              </a:rPr>
              <a:t> </a:t>
            </a:r>
            <a:r>
              <a:rPr lang="en-US" sz="4000" b="1" kern="0" dirty="0" err="1">
                <a:solidFill>
                  <a:srgbClr val="FF0000"/>
                </a:solidFill>
                <a:latin typeface="#9Slide05 Braxton Regular" panose="03060000000000000000" pitchFamily="66" charset="0"/>
                <a:cs typeface="+mn-ea"/>
                <a:sym typeface="+mn-lt"/>
              </a:rPr>
              <a:t>lại</a:t>
            </a:r>
            <a:r>
              <a:rPr lang="en-US" sz="4000" b="1" kern="0" dirty="0">
                <a:solidFill>
                  <a:srgbClr val="FF0000"/>
                </a:solidFill>
                <a:latin typeface="#9Slide05 Braxton Regular" panose="03060000000000000000" pitchFamily="66" charset="0"/>
                <a:cs typeface="+mn-ea"/>
                <a:sym typeface="+mn-lt"/>
              </a:rPr>
              <a:t> </a:t>
            </a:r>
            <a:r>
              <a:rPr lang="en-US" sz="4000" b="1" kern="0" dirty="0" err="1">
                <a:solidFill>
                  <a:srgbClr val="FF0000"/>
                </a:solidFill>
                <a:latin typeface="#9Slide05 Braxton Regular" panose="03060000000000000000" pitchFamily="66" charset="0"/>
                <a:cs typeface="+mn-ea"/>
                <a:sym typeface="+mn-lt"/>
              </a:rPr>
              <a:t>kiến</a:t>
            </a:r>
            <a:r>
              <a:rPr lang="en-US" sz="4000" b="1" kern="0" dirty="0">
                <a:solidFill>
                  <a:srgbClr val="FF0000"/>
                </a:solidFill>
                <a:latin typeface="#9Slide05 Braxton Regular" panose="03060000000000000000" pitchFamily="66" charset="0"/>
                <a:cs typeface="+mn-ea"/>
                <a:sym typeface="+mn-lt"/>
              </a:rPr>
              <a:t> </a:t>
            </a:r>
            <a:r>
              <a:rPr lang="en-US" sz="4000" b="1" kern="0" dirty="0" err="1">
                <a:solidFill>
                  <a:srgbClr val="FF0000"/>
                </a:solidFill>
                <a:latin typeface="#9Slide05 Braxton Regular" panose="03060000000000000000" pitchFamily="66" charset="0"/>
                <a:cs typeface="+mn-ea"/>
                <a:sym typeface="+mn-lt"/>
              </a:rPr>
              <a:t>thức</a:t>
            </a:r>
            <a:r>
              <a:rPr lang="en-US" sz="4000" b="1" kern="0" dirty="0">
                <a:solidFill>
                  <a:srgbClr val="FF0000"/>
                </a:solidFill>
                <a:latin typeface="#9Slide05 Braxton Regular" panose="03060000000000000000" pitchFamily="66" charset="0"/>
                <a:cs typeface="+mn-ea"/>
                <a:sym typeface="+mn-lt"/>
              </a:rPr>
              <a:t> </a:t>
            </a:r>
            <a:r>
              <a:rPr lang="en-US" sz="4000" b="1" kern="0" dirty="0" err="1">
                <a:solidFill>
                  <a:srgbClr val="FF0000"/>
                </a:solidFill>
                <a:latin typeface="#9Slide05 Braxton Regular" panose="03060000000000000000" pitchFamily="66" charset="0"/>
                <a:cs typeface="+mn-ea"/>
                <a:sym typeface="+mn-lt"/>
              </a:rPr>
              <a:t>về</a:t>
            </a:r>
            <a:r>
              <a:rPr lang="en-US" sz="4000" b="1" kern="0" dirty="0">
                <a:solidFill>
                  <a:srgbClr val="FF0000"/>
                </a:solidFill>
                <a:latin typeface="#9Slide05 Braxton Regular" panose="03060000000000000000" pitchFamily="66" charset="0"/>
                <a:cs typeface="+mn-ea"/>
                <a:sym typeface="+mn-lt"/>
              </a:rPr>
              <a:t>:</a:t>
            </a:r>
            <a:endParaRPr kumimoji="0" lang="en-US" sz="4000" b="1" i="0" u="none" strike="noStrike" kern="0" cap="none" spc="0" normalizeH="0" baseline="0" noProof="0" dirty="0">
              <a:ln>
                <a:noFill/>
              </a:ln>
              <a:solidFill>
                <a:srgbClr val="FF0000"/>
              </a:solidFill>
              <a:effectLst/>
              <a:uLnTx/>
              <a:uFillTx/>
              <a:latin typeface="#9Slide05 Braxton Regular" panose="03060000000000000000" pitchFamily="66" charset="0"/>
              <a:cs typeface="+mn-ea"/>
              <a:sym typeface="+mn-lt"/>
            </a:endParaRPr>
          </a:p>
        </p:txBody>
      </p:sp>
    </p:spTree>
    <p:extLst>
      <p:ext uri="{BB962C8B-B14F-4D97-AF65-F5344CB8AC3E}">
        <p14:creationId xmlns:p14="http://schemas.microsoft.com/office/powerpoint/2010/main" val="1822652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par>
                                <p:cTn id="11" presetID="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500"/>
                                        <p:tgtEl>
                                          <p:spTgt spid="21"/>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00"/>
                                        <p:tgtEl>
                                          <p:spTgt spid="2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20" grpId="0"/>
      <p:bldGraphic spid="21" grpId="0">
        <p:bldAsOne/>
      </p:bldGraphic>
      <p:bldP spid="22" grpId="0"/>
      <p:bldGraphic spid="23" grpId="0">
        <p:bldAsOne/>
      </p:bldGraphic>
      <p:bldP spid="24" grpId="0"/>
      <p:bldP spid="5" grpId="0"/>
      <p:bldP spid="6" grpId="0"/>
      <p:bldP spid="7"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sp>
        <p:nvSpPr>
          <p:cNvPr id="32" name="圆角矩形 106">
            <a:extLst>
              <a:ext uri="{FF2B5EF4-FFF2-40B4-BE49-F238E27FC236}">
                <a16:creationId xmlns:a16="http://schemas.microsoft.com/office/drawing/2014/main" id="{2A57D8CD-A2C4-4DD4-A27F-ED1D86B92F1F}"/>
              </a:ext>
            </a:extLst>
          </p:cNvPr>
          <p:cNvSpPr>
            <a:spLocks noChangeAspect="1"/>
          </p:cNvSpPr>
          <p:nvPr/>
        </p:nvSpPr>
        <p:spPr>
          <a:xfrm rot="2700000">
            <a:off x="4012866" y="3504458"/>
            <a:ext cx="1727964" cy="1727964"/>
          </a:xfrm>
          <a:prstGeom prst="roundRect">
            <a:avLst/>
          </a:prstGeom>
          <a:solidFill>
            <a:srgbClr val="9ED7E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cs typeface="+mn-ea"/>
              <a:sym typeface="+mn-lt"/>
            </a:endParaRPr>
          </a:p>
        </p:txBody>
      </p:sp>
      <p:sp>
        <p:nvSpPr>
          <p:cNvPr id="33" name="圆角矩形 107">
            <a:extLst>
              <a:ext uri="{FF2B5EF4-FFF2-40B4-BE49-F238E27FC236}">
                <a16:creationId xmlns:a16="http://schemas.microsoft.com/office/drawing/2014/main" id="{25B50721-8566-4637-88A2-E720BE698D23}"/>
              </a:ext>
            </a:extLst>
          </p:cNvPr>
          <p:cNvSpPr>
            <a:spLocks noChangeAspect="1"/>
          </p:cNvSpPr>
          <p:nvPr/>
        </p:nvSpPr>
        <p:spPr>
          <a:xfrm rot="2700000">
            <a:off x="4115017" y="523149"/>
            <a:ext cx="1727964" cy="1727964"/>
          </a:xfrm>
          <a:prstGeom prst="roundRect">
            <a:avLst/>
          </a:prstGeom>
          <a:solidFill>
            <a:srgbClr val="9ED7E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cs typeface="+mn-ea"/>
              <a:sym typeface="+mn-lt"/>
            </a:endParaRPr>
          </a:p>
        </p:txBody>
      </p:sp>
      <p:sp>
        <p:nvSpPr>
          <p:cNvPr id="41" name="文本框 40">
            <a:extLst>
              <a:ext uri="{FF2B5EF4-FFF2-40B4-BE49-F238E27FC236}">
                <a16:creationId xmlns:a16="http://schemas.microsoft.com/office/drawing/2014/main" id="{D388E071-F55F-44A4-B4A7-53B68896C0B4}"/>
              </a:ext>
            </a:extLst>
          </p:cNvPr>
          <p:cNvSpPr txBox="1"/>
          <p:nvPr/>
        </p:nvSpPr>
        <p:spPr>
          <a:xfrm>
            <a:off x="3955625" y="1080640"/>
            <a:ext cx="1964064" cy="584775"/>
          </a:xfrm>
          <a:prstGeom prst="rect">
            <a:avLst/>
          </a:prstGeom>
          <a:noFill/>
          <a:ln w="9525">
            <a:noFill/>
          </a:ln>
        </p:spPr>
        <p:txBody>
          <a:bodyPr wrap="square" anchor="t">
            <a:spAutoFit/>
          </a:bodyPr>
          <a:lstStyle/>
          <a:p>
            <a:pPr lvl="0" algn="ctr"/>
            <a:r>
              <a:rPr lang="en-US" altLang="zh-CN" sz="3200" b="1" dirty="0" err="1">
                <a:solidFill>
                  <a:srgbClr val="7030A0"/>
                </a:solidFill>
                <a:latin typeface="#9Slide05 Braxton Regular" panose="03060000000000000000" pitchFamily="66" charset="0"/>
                <a:cs typeface="+mn-ea"/>
                <a:sym typeface="+mn-lt"/>
              </a:rPr>
              <a:t>Khái</a:t>
            </a:r>
            <a:r>
              <a:rPr lang="en-US" altLang="zh-CN" sz="3200" b="1" dirty="0">
                <a:solidFill>
                  <a:srgbClr val="7030A0"/>
                </a:solidFill>
                <a:latin typeface="#9Slide05 Braxton Regular" panose="03060000000000000000" pitchFamily="66" charset="0"/>
                <a:cs typeface="+mn-ea"/>
                <a:sym typeface="+mn-lt"/>
              </a:rPr>
              <a:t> </a:t>
            </a:r>
            <a:r>
              <a:rPr lang="en-US" altLang="zh-CN" sz="3200" b="1" dirty="0" err="1">
                <a:solidFill>
                  <a:srgbClr val="7030A0"/>
                </a:solidFill>
                <a:latin typeface="#9Slide05 Braxton Regular" panose="03060000000000000000" pitchFamily="66" charset="0"/>
                <a:cs typeface="+mn-ea"/>
                <a:sym typeface="+mn-lt"/>
              </a:rPr>
              <a:t>niệm</a:t>
            </a:r>
            <a:endParaRPr lang="en-US" altLang="zh-CN" sz="4400" b="1" dirty="0">
              <a:solidFill>
                <a:srgbClr val="7030A0"/>
              </a:solidFill>
              <a:latin typeface="#9Slide05 Braxton Regular" panose="03060000000000000000" pitchFamily="66" charset="0"/>
              <a:cs typeface="+mn-ea"/>
              <a:sym typeface="+mn-lt"/>
            </a:endParaRPr>
          </a:p>
        </p:txBody>
      </p:sp>
      <p:sp>
        <p:nvSpPr>
          <p:cNvPr id="44" name="文本框 43">
            <a:extLst>
              <a:ext uri="{FF2B5EF4-FFF2-40B4-BE49-F238E27FC236}">
                <a16:creationId xmlns:a16="http://schemas.microsoft.com/office/drawing/2014/main" id="{265C5FF6-8904-4990-A577-B9C5BDD9B054}"/>
              </a:ext>
            </a:extLst>
          </p:cNvPr>
          <p:cNvSpPr txBox="1"/>
          <p:nvPr/>
        </p:nvSpPr>
        <p:spPr>
          <a:xfrm>
            <a:off x="4080576" y="4061949"/>
            <a:ext cx="1592543" cy="584775"/>
          </a:xfrm>
          <a:prstGeom prst="rect">
            <a:avLst/>
          </a:prstGeom>
          <a:noFill/>
          <a:ln w="9525">
            <a:noFill/>
          </a:ln>
        </p:spPr>
        <p:txBody>
          <a:bodyPr wrap="square" anchor="t">
            <a:spAutoFit/>
          </a:bodyPr>
          <a:lstStyle/>
          <a:p>
            <a:pPr lvl="0" algn="ctr"/>
            <a:r>
              <a:rPr lang="en-US" altLang="zh-CN" sz="3200" b="1" dirty="0" err="1">
                <a:solidFill>
                  <a:srgbClr val="7030A0"/>
                </a:solidFill>
                <a:latin typeface="#9Slide05 Braxton Regular" panose="03060000000000000000" pitchFamily="66" charset="0"/>
                <a:cs typeface="+mn-ea"/>
                <a:sym typeface="+mn-lt"/>
              </a:rPr>
              <a:t>Ví</a:t>
            </a:r>
            <a:r>
              <a:rPr lang="en-US" altLang="zh-CN" sz="3200" b="1" dirty="0">
                <a:solidFill>
                  <a:srgbClr val="7030A0"/>
                </a:solidFill>
                <a:latin typeface="#9Slide05 Braxton Regular" panose="03060000000000000000" pitchFamily="66" charset="0"/>
                <a:cs typeface="+mn-ea"/>
                <a:sym typeface="+mn-lt"/>
              </a:rPr>
              <a:t> </a:t>
            </a:r>
            <a:r>
              <a:rPr lang="en-US" altLang="zh-CN" sz="3200" b="1" dirty="0" err="1">
                <a:solidFill>
                  <a:srgbClr val="7030A0"/>
                </a:solidFill>
                <a:latin typeface="#9Slide05 Braxton Regular" panose="03060000000000000000" pitchFamily="66" charset="0"/>
                <a:cs typeface="+mn-ea"/>
                <a:sym typeface="+mn-lt"/>
              </a:rPr>
              <a:t>dụ</a:t>
            </a:r>
            <a:endParaRPr lang="en-US" altLang="zh-CN" sz="4400" b="1" dirty="0">
              <a:solidFill>
                <a:srgbClr val="7030A0"/>
              </a:solidFill>
              <a:latin typeface="#9Slide05 Braxton Regular" panose="03060000000000000000" pitchFamily="66" charset="0"/>
              <a:cs typeface="+mn-ea"/>
              <a:sym typeface="+mn-lt"/>
            </a:endParaRPr>
          </a:p>
        </p:txBody>
      </p:sp>
      <p:sp>
        <p:nvSpPr>
          <p:cNvPr id="50" name="文本框 49">
            <a:extLst>
              <a:ext uri="{FF2B5EF4-FFF2-40B4-BE49-F238E27FC236}">
                <a16:creationId xmlns:a16="http://schemas.microsoft.com/office/drawing/2014/main" id="{39FF0388-FAFB-40A9-81C7-5AE949EDFC94}"/>
              </a:ext>
            </a:extLst>
          </p:cNvPr>
          <p:cNvSpPr txBox="1"/>
          <p:nvPr/>
        </p:nvSpPr>
        <p:spPr>
          <a:xfrm>
            <a:off x="6412974" y="2608987"/>
            <a:ext cx="5324329" cy="1384995"/>
          </a:xfrm>
          <a:prstGeom prst="rect">
            <a:avLst/>
          </a:prstGeom>
          <a:solidFill>
            <a:schemeClr val="accent2">
              <a:lumMod val="20000"/>
              <a:lumOff val="80000"/>
            </a:schemeClr>
          </a:solidFill>
        </p:spPr>
        <p:txBody>
          <a:bodyPr wrap="square" rtlCol="0">
            <a:spAutoFit/>
            <a:scene3d>
              <a:camera prst="orthographicFront"/>
              <a:lightRig rig="threePt" dir="t"/>
            </a:scene3d>
            <a:sp3d contourW="12700"/>
          </a:bodyPr>
          <a:lstStyle/>
          <a:p>
            <a:r>
              <a:rPr lang="vi-VN" sz="2800" dirty="0">
                <a:latin typeface="#9Slide05 Braxton Regular" panose="03060000000000000000" pitchFamily="66" charset="0"/>
              </a:rPr>
              <a:t>Từ ngữ địa phương Nam Bộ: </a:t>
            </a:r>
            <a:r>
              <a:rPr lang="vi-VN" sz="2800" dirty="0" smtClean="0">
                <a:latin typeface="#9Slide05 Braxton Regular" panose="03060000000000000000" pitchFamily="66" charset="0"/>
              </a:rPr>
              <a:t>heo </a:t>
            </a:r>
            <a:r>
              <a:rPr lang="vi-VN" sz="2800" dirty="0">
                <a:latin typeface="#9Slide05 Braxton Regular" panose="03060000000000000000" pitchFamily="66" charset="0"/>
              </a:rPr>
              <a:t>– lợn; thơm – dứa; ghe – thuyền; honda – xe máy;…</a:t>
            </a:r>
          </a:p>
        </p:txBody>
      </p:sp>
      <p:sp>
        <p:nvSpPr>
          <p:cNvPr id="10" name="矩形 13">
            <a:extLst>
              <a:ext uri="{FF2B5EF4-FFF2-40B4-BE49-F238E27FC236}">
                <a16:creationId xmlns:a16="http://schemas.microsoft.com/office/drawing/2014/main" id="{B0165BFA-900A-4AA9-B760-D058F9EAC6C3}"/>
              </a:ext>
            </a:extLst>
          </p:cNvPr>
          <p:cNvSpPr/>
          <p:nvPr/>
        </p:nvSpPr>
        <p:spPr>
          <a:xfrm>
            <a:off x="6399336" y="604769"/>
            <a:ext cx="5337967" cy="954107"/>
          </a:xfrm>
          <a:prstGeom prst="rect">
            <a:avLst/>
          </a:prstGeom>
          <a:solidFill>
            <a:schemeClr val="accent4">
              <a:lumMod val="20000"/>
              <a:lumOff val="80000"/>
            </a:schemeClr>
          </a:solidFill>
        </p:spPr>
        <p:txBody>
          <a:bodyPr wrap="square">
            <a:spAutoFit/>
          </a:bodyPr>
          <a:lstStyle/>
          <a:p>
            <a:pPr algn="just"/>
            <a:r>
              <a:rPr lang="en-US" altLang="en-US" sz="2800" dirty="0" smtClean="0">
                <a:latin typeface="#9Slide05 Braxton Regular" panose="03060000000000000000" pitchFamily="66" charset="0"/>
                <a:cs typeface="Times New Roman" panose="02020603050405020304" pitchFamily="18" charset="0"/>
              </a:rPr>
              <a:t>T</a:t>
            </a:r>
            <a:r>
              <a:rPr lang="vi-VN" altLang="en-US" sz="2800" dirty="0" smtClean="0">
                <a:latin typeface="#9Slide05 Braxton Regular" panose="03060000000000000000" pitchFamily="66" charset="0"/>
                <a:cs typeface="Times New Roman" panose="02020603050405020304" pitchFamily="18" charset="0"/>
              </a:rPr>
              <a:t>ừ </a:t>
            </a:r>
            <a:r>
              <a:rPr lang="vi-VN" altLang="en-US" sz="2800" dirty="0">
                <a:latin typeface="#9Slide05 Braxton Regular" panose="03060000000000000000" pitchFamily="66" charset="0"/>
                <a:cs typeface="Times New Roman" panose="02020603050405020304" pitchFamily="18" charset="0"/>
              </a:rPr>
              <a:t>ngữ địa phương là từ ngữ chỉ sử dụng ở một (hoặc một số) địa phương nhất định.</a:t>
            </a:r>
            <a:endParaRPr lang="en-US" altLang="en-US" sz="2800" dirty="0">
              <a:latin typeface="#9Slide05 Braxton Regular" panose="03060000000000000000" pitchFamily="66" charset="0"/>
              <a:cs typeface="Times New Roman" panose="02020603050405020304" pitchFamily="18" charset="0"/>
            </a:endParaRPr>
          </a:p>
        </p:txBody>
      </p:sp>
      <p:sp>
        <p:nvSpPr>
          <p:cNvPr id="2" name="Rectangle 1"/>
          <p:cNvSpPr/>
          <p:nvPr/>
        </p:nvSpPr>
        <p:spPr>
          <a:xfrm>
            <a:off x="6412973" y="4646724"/>
            <a:ext cx="5324329" cy="954107"/>
          </a:xfrm>
          <a:prstGeom prst="rect">
            <a:avLst/>
          </a:prstGeom>
          <a:solidFill>
            <a:schemeClr val="accent6">
              <a:lumMod val="20000"/>
              <a:lumOff val="80000"/>
            </a:schemeClr>
          </a:solidFill>
        </p:spPr>
        <p:txBody>
          <a:bodyPr wrap="square">
            <a:spAutoFit/>
          </a:bodyPr>
          <a:lstStyle/>
          <a:p>
            <a:pPr algn="just"/>
            <a:r>
              <a:rPr lang="vi-VN" sz="2800" dirty="0">
                <a:solidFill>
                  <a:srgbClr val="000000"/>
                </a:solidFill>
                <a:latin typeface="#9Slide05 Braxton Regular" panose="03060000000000000000" pitchFamily="66" charset="0"/>
              </a:rPr>
              <a:t>Từ ngữ địa phương Trung Bộ: </a:t>
            </a:r>
            <a:r>
              <a:rPr lang="vi-VN" sz="2800" dirty="0" smtClean="0">
                <a:solidFill>
                  <a:srgbClr val="000000"/>
                </a:solidFill>
                <a:latin typeface="#9Slide05 Braxton Regular" panose="03060000000000000000" pitchFamily="66" charset="0"/>
              </a:rPr>
              <a:t>mô </a:t>
            </a:r>
            <a:r>
              <a:rPr lang="vi-VN" sz="2800" dirty="0">
                <a:solidFill>
                  <a:srgbClr val="000000"/>
                </a:solidFill>
                <a:latin typeface="#9Slide05 Braxton Regular" panose="03060000000000000000" pitchFamily="66" charset="0"/>
              </a:rPr>
              <a:t>– nào, chỗ nào; rứa – thế; răng – sao, thế nào;…</a:t>
            </a:r>
          </a:p>
        </p:txBody>
      </p:sp>
      <p:sp>
        <p:nvSpPr>
          <p:cNvPr id="13" name="圆角矩形 108">
            <a:extLst>
              <a:ext uri="{FF2B5EF4-FFF2-40B4-BE49-F238E27FC236}">
                <a16:creationId xmlns:a16="http://schemas.microsoft.com/office/drawing/2014/main" id="{CDB74466-557E-4A39-9AD1-A64C4E2B4A33}"/>
              </a:ext>
            </a:extLst>
          </p:cNvPr>
          <p:cNvSpPr>
            <a:spLocks noChangeAspect="1"/>
          </p:cNvSpPr>
          <p:nvPr/>
        </p:nvSpPr>
        <p:spPr>
          <a:xfrm rot="2700000">
            <a:off x="433940" y="1956783"/>
            <a:ext cx="3161517" cy="3164099"/>
          </a:xfrm>
          <a:prstGeom prst="roundRect">
            <a:avLst/>
          </a:prstGeom>
          <a:solidFill>
            <a:srgbClr val="EC6D6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noProof="1">
              <a:cs typeface="+mn-ea"/>
              <a:sym typeface="+mn-lt"/>
            </a:endParaRPr>
          </a:p>
        </p:txBody>
      </p:sp>
      <p:sp>
        <p:nvSpPr>
          <p:cNvPr id="14" name="文本框 3">
            <a:extLst>
              <a:ext uri="{FF2B5EF4-FFF2-40B4-BE49-F238E27FC236}">
                <a16:creationId xmlns:a16="http://schemas.microsoft.com/office/drawing/2014/main" id="{F816DFB5-BB2C-6F4C-F15C-F519DC7D035A}"/>
              </a:ext>
            </a:extLst>
          </p:cNvPr>
          <p:cNvSpPr txBox="1"/>
          <p:nvPr/>
        </p:nvSpPr>
        <p:spPr>
          <a:xfrm>
            <a:off x="510377" y="2738510"/>
            <a:ext cx="3008641" cy="1323439"/>
          </a:xfrm>
          <a:prstGeom prst="rect">
            <a:avLst/>
          </a:prstGeom>
          <a:noFill/>
        </p:spPr>
        <p:txBody>
          <a:bodyPr wrap="square" rtlCol="0">
            <a:spAutoFit/>
          </a:bodyPr>
          <a:lstStyle/>
          <a:p>
            <a:pPr lvl="0" algn="ctr" defTabSz="914400">
              <a:defRPr/>
            </a:pPr>
            <a:r>
              <a:rPr lang="en-US" sz="4000" b="1" kern="0" dirty="0">
                <a:solidFill>
                  <a:schemeClr val="bg1"/>
                </a:solidFill>
                <a:latin typeface="#9Slide05 Braxton Regular" panose="03060000000000000000" pitchFamily="66" charset="0"/>
                <a:cs typeface="+mn-ea"/>
                <a:sym typeface="+mn-lt"/>
              </a:rPr>
              <a:t>TỪ </a:t>
            </a:r>
            <a:r>
              <a:rPr lang="en-US" sz="4000" b="1" kern="0" dirty="0" smtClean="0">
                <a:solidFill>
                  <a:schemeClr val="bg1"/>
                </a:solidFill>
                <a:latin typeface="#9Slide05 Braxton Regular" panose="03060000000000000000" pitchFamily="66" charset="0"/>
                <a:cs typeface="+mn-ea"/>
                <a:sym typeface="+mn-lt"/>
              </a:rPr>
              <a:t>NGỮ </a:t>
            </a:r>
          </a:p>
          <a:p>
            <a:pPr lvl="0" algn="ctr" defTabSz="914400">
              <a:defRPr/>
            </a:pPr>
            <a:r>
              <a:rPr lang="en-US" sz="4000" b="1" kern="0" dirty="0" smtClean="0">
                <a:solidFill>
                  <a:schemeClr val="bg1"/>
                </a:solidFill>
                <a:latin typeface="#9Slide05 Braxton Regular" panose="03060000000000000000" pitchFamily="66" charset="0"/>
                <a:cs typeface="+mn-ea"/>
                <a:sym typeface="+mn-lt"/>
              </a:rPr>
              <a:t>ĐỊA PHƯƠNG</a:t>
            </a:r>
            <a:endParaRPr lang="en-US" sz="4000" b="1" kern="0" dirty="0">
              <a:solidFill>
                <a:schemeClr val="bg1"/>
              </a:solidFill>
              <a:latin typeface="#9Slide05 Braxton Regular" panose="03060000000000000000" pitchFamily="66" charset="0"/>
              <a:cs typeface="+mn-ea"/>
              <a:sym typeface="+mn-lt"/>
            </a:endParaRPr>
          </a:p>
        </p:txBody>
      </p:sp>
    </p:spTree>
    <p:extLst>
      <p:ext uri="{BB962C8B-B14F-4D97-AF65-F5344CB8AC3E}">
        <p14:creationId xmlns:p14="http://schemas.microsoft.com/office/powerpoint/2010/main" val="3839307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circle(in)">
                                      <p:cBhvr>
                                        <p:cTn id="12" dur="20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0"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graphicFrame>
        <p:nvGraphicFramePr>
          <p:cNvPr id="3" name="Table 2">
            <a:extLst>
              <a:ext uri="{FF2B5EF4-FFF2-40B4-BE49-F238E27FC236}">
                <a16:creationId xmlns:a16="http://schemas.microsoft.com/office/drawing/2014/main" id="{EDC3BCBC-4E70-4115-ACD4-9E51984AAFBF}"/>
              </a:ext>
            </a:extLst>
          </p:cNvPr>
          <p:cNvGraphicFramePr>
            <a:graphicFrameLocks noGrp="1"/>
          </p:cNvGraphicFramePr>
          <p:nvPr>
            <p:extLst>
              <p:ext uri="{D42A27DB-BD31-4B8C-83A1-F6EECF244321}">
                <p14:modId xmlns:p14="http://schemas.microsoft.com/office/powerpoint/2010/main" val="1285672107"/>
              </p:ext>
            </p:extLst>
          </p:nvPr>
        </p:nvGraphicFramePr>
        <p:xfrm>
          <a:off x="4686599" y="2187341"/>
          <a:ext cx="2332304" cy="4184043"/>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1908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7010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52072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3760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723223">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83893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5"/>
                  </a:ext>
                </a:extLst>
              </a:tr>
              <a:tr h="63643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
        <p:nvSpPr>
          <p:cNvPr id="4" name="Block Arc 14">
            <a:extLst>
              <a:ext uri="{FF2B5EF4-FFF2-40B4-BE49-F238E27FC236}">
                <a16:creationId xmlns:a16="http://schemas.microsoft.com/office/drawing/2014/main" id="{FB2EDC95-248B-4DFE-8622-EA791828C3BD}"/>
              </a:ext>
            </a:extLst>
          </p:cNvPr>
          <p:cNvSpPr>
            <a:spLocks noChangeAspect="1"/>
          </p:cNvSpPr>
          <p:nvPr/>
        </p:nvSpPr>
        <p:spPr>
          <a:xfrm rot="2700000">
            <a:off x="5708766" y="1870014"/>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graphicFrame>
        <p:nvGraphicFramePr>
          <p:cNvPr id="5" name="Table 4">
            <a:extLst>
              <a:ext uri="{FF2B5EF4-FFF2-40B4-BE49-F238E27FC236}">
                <a16:creationId xmlns:a16="http://schemas.microsoft.com/office/drawing/2014/main" id="{08D088CD-F8CF-46BA-A957-8C123FB26474}"/>
              </a:ext>
            </a:extLst>
          </p:cNvPr>
          <p:cNvGraphicFramePr>
            <a:graphicFrameLocks noGrp="1"/>
          </p:cNvGraphicFramePr>
          <p:nvPr>
            <p:extLst>
              <p:ext uri="{D42A27DB-BD31-4B8C-83A1-F6EECF244321}">
                <p14:modId xmlns:p14="http://schemas.microsoft.com/office/powerpoint/2010/main" val="3536456607"/>
              </p:ext>
            </p:extLst>
          </p:nvPr>
        </p:nvGraphicFramePr>
        <p:xfrm>
          <a:off x="8488614" y="2187340"/>
          <a:ext cx="2332304" cy="4184043"/>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1908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0"/>
                  </a:ext>
                </a:extLst>
              </a:tr>
              <a:tr h="7010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1"/>
                  </a:ext>
                </a:extLst>
              </a:tr>
              <a:tr h="52072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2"/>
                  </a:ext>
                </a:extLst>
              </a:tr>
              <a:tr h="3760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3"/>
                  </a:ext>
                </a:extLst>
              </a:tr>
              <a:tr h="723223">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4"/>
                  </a:ext>
                </a:extLst>
              </a:tr>
              <a:tr h="83893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5"/>
                  </a:ext>
                </a:extLst>
              </a:tr>
              <a:tr h="63643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6"/>
                  </a:ext>
                </a:extLst>
              </a:tr>
            </a:tbl>
          </a:graphicData>
        </a:graphic>
      </p:graphicFrame>
      <p:sp>
        <p:nvSpPr>
          <p:cNvPr id="7" name="Block Arc 14">
            <a:extLst>
              <a:ext uri="{FF2B5EF4-FFF2-40B4-BE49-F238E27FC236}">
                <a16:creationId xmlns:a16="http://schemas.microsoft.com/office/drawing/2014/main" id="{77E3214B-94A0-429A-839B-0844A1C26F78}"/>
              </a:ext>
            </a:extLst>
          </p:cNvPr>
          <p:cNvSpPr>
            <a:spLocks noChangeAspect="1"/>
          </p:cNvSpPr>
          <p:nvPr/>
        </p:nvSpPr>
        <p:spPr>
          <a:xfrm rot="2700000">
            <a:off x="9510781" y="1870013"/>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aphicFrame>
        <p:nvGraphicFramePr>
          <p:cNvPr id="9" name="Table 8">
            <a:extLst>
              <a:ext uri="{FF2B5EF4-FFF2-40B4-BE49-F238E27FC236}">
                <a16:creationId xmlns:a16="http://schemas.microsoft.com/office/drawing/2014/main" id="{AFC9A7C1-5C31-4EFD-BC52-A8326DDC4AB0}"/>
              </a:ext>
            </a:extLst>
          </p:cNvPr>
          <p:cNvGraphicFramePr>
            <a:graphicFrameLocks noGrp="1"/>
          </p:cNvGraphicFramePr>
          <p:nvPr>
            <p:extLst>
              <p:ext uri="{D42A27DB-BD31-4B8C-83A1-F6EECF244321}">
                <p14:modId xmlns:p14="http://schemas.microsoft.com/office/powerpoint/2010/main" val="1329442912"/>
              </p:ext>
            </p:extLst>
          </p:nvPr>
        </p:nvGraphicFramePr>
        <p:xfrm>
          <a:off x="884585" y="2187340"/>
          <a:ext cx="2332304" cy="4184043"/>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1908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0"/>
                  </a:ext>
                </a:extLst>
              </a:tr>
              <a:tr h="7010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r h="52072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2"/>
                  </a:ext>
                </a:extLst>
              </a:tr>
              <a:tr h="3760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3"/>
                  </a:ext>
                </a:extLst>
              </a:tr>
              <a:tr h="723223">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4"/>
                  </a:ext>
                </a:extLst>
              </a:tr>
              <a:tr h="83893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r h="63643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6"/>
                  </a:ext>
                </a:extLst>
              </a:tr>
            </a:tbl>
          </a:graphicData>
        </a:graphic>
      </p:graphicFrame>
      <p:sp>
        <p:nvSpPr>
          <p:cNvPr id="10" name="Block Arc 14">
            <a:extLst>
              <a:ext uri="{FF2B5EF4-FFF2-40B4-BE49-F238E27FC236}">
                <a16:creationId xmlns:a16="http://schemas.microsoft.com/office/drawing/2014/main" id="{93BE717E-DCF5-4AF5-B49C-C9AE4F4219B0}"/>
              </a:ext>
            </a:extLst>
          </p:cNvPr>
          <p:cNvSpPr>
            <a:spLocks noChangeAspect="1"/>
          </p:cNvSpPr>
          <p:nvPr/>
        </p:nvSpPr>
        <p:spPr>
          <a:xfrm rot="2700000">
            <a:off x="1906752" y="1870013"/>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 name="Title 4">
            <a:extLst>
              <a:ext uri="{FF2B5EF4-FFF2-40B4-BE49-F238E27FC236}">
                <a16:creationId xmlns:a16="http://schemas.microsoft.com/office/drawing/2014/main" id="{43BDA13F-5ECF-49F5-85BC-F7CB5877E9F3}"/>
              </a:ext>
            </a:extLst>
          </p:cNvPr>
          <p:cNvSpPr txBox="1">
            <a:spLocks/>
          </p:cNvSpPr>
          <p:nvPr/>
        </p:nvSpPr>
        <p:spPr>
          <a:xfrm>
            <a:off x="818600" y="1678576"/>
            <a:ext cx="10856067" cy="60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endParaRPr lang="en-US" sz="3600" b="1" dirty="0">
              <a:solidFill>
                <a:srgbClr val="FF0000"/>
              </a:solidFill>
            </a:endParaRPr>
          </a:p>
        </p:txBody>
      </p:sp>
      <p:sp>
        <p:nvSpPr>
          <p:cNvPr id="12" name="Rectangle 11">
            <a:extLst>
              <a:ext uri="{FF2B5EF4-FFF2-40B4-BE49-F238E27FC236}">
                <a16:creationId xmlns:a16="http://schemas.microsoft.com/office/drawing/2014/main" id="{3751A125-D75C-4F1B-B8C8-A32F70A8479D}"/>
              </a:ext>
            </a:extLst>
          </p:cNvPr>
          <p:cNvSpPr/>
          <p:nvPr/>
        </p:nvSpPr>
        <p:spPr>
          <a:xfrm>
            <a:off x="902851" y="2828717"/>
            <a:ext cx="2284853" cy="2677656"/>
          </a:xfrm>
          <a:prstGeom prst="rect">
            <a:avLst/>
          </a:prstGeom>
        </p:spPr>
        <p:txBody>
          <a:bodyPr wrap="square">
            <a:spAutoFit/>
          </a:bodyPr>
          <a:lstStyle/>
          <a:p>
            <a:pPr algn="just"/>
            <a:r>
              <a:rPr lang="vi-VN" altLang="en-US" sz="2800" dirty="0">
                <a:latin typeface="#9Slide05 Braxton Regular" panose="03060000000000000000" pitchFamily="66" charset="0"/>
                <a:cs typeface="Times New Roman" panose="02020603050405020304" pitchFamily="18" charset="0"/>
              </a:rPr>
              <a:t>Việc sử dụng từ ngữ địa phương phải phù hợp với tình huống giao tiếp.</a:t>
            </a:r>
          </a:p>
          <a:p>
            <a:pPr algn="just"/>
            <a:endParaRPr lang="en-US" sz="2800" dirty="0">
              <a:latin typeface="#9Slide05 Braxton Regular" panose="03060000000000000000" pitchFamily="66" charset="0"/>
              <a:cs typeface="Times New Roman" pitchFamily="18" charset="0"/>
            </a:endParaRPr>
          </a:p>
        </p:txBody>
      </p:sp>
      <p:sp>
        <p:nvSpPr>
          <p:cNvPr id="13" name="Rectangle 12">
            <a:extLst>
              <a:ext uri="{FF2B5EF4-FFF2-40B4-BE49-F238E27FC236}">
                <a16:creationId xmlns:a16="http://schemas.microsoft.com/office/drawing/2014/main" id="{F0AF26CE-8251-499B-90CA-1C0D0C673969}"/>
              </a:ext>
            </a:extLst>
          </p:cNvPr>
          <p:cNvSpPr/>
          <p:nvPr/>
        </p:nvSpPr>
        <p:spPr>
          <a:xfrm>
            <a:off x="4701845" y="2828719"/>
            <a:ext cx="2297601" cy="3539430"/>
          </a:xfrm>
          <a:prstGeom prst="rect">
            <a:avLst/>
          </a:prstGeom>
        </p:spPr>
        <p:txBody>
          <a:bodyPr wrap="square">
            <a:spAutoFit/>
          </a:bodyPr>
          <a:lstStyle/>
          <a:p>
            <a:pPr algn="just"/>
            <a:r>
              <a:rPr lang="vi-VN" altLang="en-US" sz="2800" dirty="0">
                <a:latin typeface="#9Slide05 Braxton Regular" panose="03060000000000000000" pitchFamily="66" charset="0"/>
                <a:cs typeface="Times New Roman" panose="02020603050405020304" pitchFamily="18" charset="0"/>
              </a:rPr>
              <a:t>Không nên lạm dụng từ ngữ địa phương. Cần tìm hiểu các từ ngữ toàn dân có nghĩa tương ứng để sử dụng khi cần thiết.</a:t>
            </a:r>
          </a:p>
        </p:txBody>
      </p:sp>
      <p:sp>
        <p:nvSpPr>
          <p:cNvPr id="14" name="Rectangle 13">
            <a:extLst>
              <a:ext uri="{FF2B5EF4-FFF2-40B4-BE49-F238E27FC236}">
                <a16:creationId xmlns:a16="http://schemas.microsoft.com/office/drawing/2014/main" id="{B1C8E5ED-C1BE-462C-BAC6-2778C84EB218}"/>
              </a:ext>
            </a:extLst>
          </p:cNvPr>
          <p:cNvSpPr/>
          <p:nvPr/>
        </p:nvSpPr>
        <p:spPr>
          <a:xfrm>
            <a:off x="8488613" y="2828719"/>
            <a:ext cx="2332305" cy="3539430"/>
          </a:xfrm>
          <a:prstGeom prst="rect">
            <a:avLst/>
          </a:prstGeom>
        </p:spPr>
        <p:txBody>
          <a:bodyPr wrap="square">
            <a:spAutoFit/>
          </a:bodyPr>
          <a:lstStyle/>
          <a:p>
            <a:pPr algn="just"/>
            <a:r>
              <a:rPr lang="vi-VN" altLang="en-US" sz="2800" dirty="0">
                <a:latin typeface="#9Slide05 Braxton Regular" panose="03060000000000000000" pitchFamily="66" charset="0"/>
                <a:cs typeface="Times New Roman" panose="02020603050405020304" pitchFamily="18" charset="0"/>
              </a:rPr>
              <a:t>Trong thơ văn tác giả có thể sử dụng </a:t>
            </a:r>
            <a:r>
              <a:rPr lang="en-US" altLang="en-US" sz="2800" dirty="0" err="1">
                <a:latin typeface="#9Slide05 Braxton Regular" panose="03060000000000000000" pitchFamily="66" charset="0"/>
                <a:cs typeface="Times New Roman" panose="02020603050405020304" pitchFamily="18" charset="0"/>
              </a:rPr>
              <a:t>từ</a:t>
            </a:r>
            <a:r>
              <a:rPr lang="en-US" altLang="en-US" sz="2800" dirty="0">
                <a:latin typeface="#9Slide05 Braxton Regular" panose="03060000000000000000" pitchFamily="66" charset="0"/>
                <a:cs typeface="Times New Roman" panose="02020603050405020304" pitchFamily="18" charset="0"/>
              </a:rPr>
              <a:t> </a:t>
            </a:r>
            <a:r>
              <a:rPr lang="en-US" altLang="en-US" sz="2800" dirty="0" err="1">
                <a:latin typeface="#9Slide05 Braxton Regular" panose="03060000000000000000" pitchFamily="66" charset="0"/>
                <a:cs typeface="Times New Roman" panose="02020603050405020304" pitchFamily="18" charset="0"/>
              </a:rPr>
              <a:t>ngữ</a:t>
            </a:r>
            <a:r>
              <a:rPr lang="en-US" altLang="en-US" sz="2800" dirty="0">
                <a:latin typeface="#9Slide05 Braxton Regular" panose="03060000000000000000" pitchFamily="66" charset="0"/>
                <a:cs typeface="Times New Roman" panose="02020603050405020304" pitchFamily="18" charset="0"/>
              </a:rPr>
              <a:t> </a:t>
            </a:r>
            <a:r>
              <a:rPr lang="en-US" altLang="en-US" sz="2800" dirty="0" err="1">
                <a:latin typeface="#9Slide05 Braxton Regular" panose="03060000000000000000" pitchFamily="66" charset="0"/>
                <a:cs typeface="Times New Roman" panose="02020603050405020304" pitchFamily="18" charset="0"/>
              </a:rPr>
              <a:t>địa</a:t>
            </a:r>
            <a:r>
              <a:rPr lang="en-US" altLang="en-US" sz="2800" dirty="0">
                <a:latin typeface="#9Slide05 Braxton Regular" panose="03060000000000000000" pitchFamily="66" charset="0"/>
                <a:cs typeface="Times New Roman" panose="02020603050405020304" pitchFamily="18" charset="0"/>
              </a:rPr>
              <a:t> </a:t>
            </a:r>
            <a:r>
              <a:rPr lang="en-US" altLang="en-US" sz="2800" dirty="0" err="1">
                <a:latin typeface="#9Slide05 Braxton Regular" panose="03060000000000000000" pitchFamily="66" charset="0"/>
                <a:cs typeface="Times New Roman" panose="02020603050405020304" pitchFamily="18" charset="0"/>
              </a:rPr>
              <a:t>phương</a:t>
            </a:r>
            <a:r>
              <a:rPr lang="vi-VN" altLang="en-US" sz="2800" dirty="0">
                <a:latin typeface="#9Slide05 Braxton Regular" panose="03060000000000000000" pitchFamily="66" charset="0"/>
                <a:cs typeface="Times New Roman" panose="02020603050405020304" pitchFamily="18" charset="0"/>
              </a:rPr>
              <a:t> để tô đậm màu sắc địa phương</a:t>
            </a:r>
            <a:r>
              <a:rPr lang="en-US" altLang="en-US" sz="2800" dirty="0">
                <a:latin typeface="#9Slide05 Braxton Regular" panose="03060000000000000000" pitchFamily="66" charset="0"/>
                <a:cs typeface="Times New Roman" panose="02020603050405020304" pitchFamily="18" charset="0"/>
              </a:rPr>
              <a:t> </a:t>
            </a:r>
            <a:r>
              <a:rPr lang="en-US" altLang="en-US" sz="2800" dirty="0" err="1">
                <a:latin typeface="#9Slide05 Braxton Regular" panose="03060000000000000000" pitchFamily="66" charset="0"/>
                <a:cs typeface="Times New Roman" panose="02020603050405020304" pitchFamily="18" charset="0"/>
              </a:rPr>
              <a:t>của</a:t>
            </a:r>
            <a:r>
              <a:rPr lang="en-US" altLang="en-US" sz="2800" dirty="0">
                <a:latin typeface="#9Slide05 Braxton Regular" panose="03060000000000000000" pitchFamily="66" charset="0"/>
                <a:cs typeface="Times New Roman" panose="02020603050405020304" pitchFamily="18" charset="0"/>
              </a:rPr>
              <a:t> </a:t>
            </a:r>
            <a:r>
              <a:rPr lang="en-US" altLang="en-US" sz="2800" dirty="0" err="1">
                <a:latin typeface="#9Slide05 Braxton Regular" panose="03060000000000000000" pitchFamily="66" charset="0"/>
                <a:cs typeface="Times New Roman" panose="02020603050405020304" pitchFamily="18" charset="0"/>
              </a:rPr>
              <a:t>nhân</a:t>
            </a:r>
            <a:r>
              <a:rPr lang="en-US" altLang="en-US" sz="2800" dirty="0">
                <a:latin typeface="#9Slide05 Braxton Regular" panose="03060000000000000000" pitchFamily="66" charset="0"/>
                <a:cs typeface="Times New Roman" panose="02020603050405020304" pitchFamily="18" charset="0"/>
              </a:rPr>
              <a:t> </a:t>
            </a:r>
            <a:r>
              <a:rPr lang="en-US" altLang="en-US" sz="2800" dirty="0" err="1">
                <a:latin typeface="#9Slide05 Braxton Regular" panose="03060000000000000000" pitchFamily="66" charset="0"/>
                <a:cs typeface="Times New Roman" panose="02020603050405020304" pitchFamily="18" charset="0"/>
              </a:rPr>
              <a:t>vật</a:t>
            </a:r>
            <a:r>
              <a:rPr lang="en-US" altLang="en-US" sz="2800" dirty="0">
                <a:latin typeface="#9Slide05 Braxton Regular" panose="03060000000000000000" pitchFamily="66" charset="0"/>
                <a:cs typeface="Times New Roman" panose="02020603050405020304" pitchFamily="18" charset="0"/>
              </a:rPr>
              <a:t> </a:t>
            </a:r>
            <a:r>
              <a:rPr lang="en-US" altLang="en-US" sz="2800" dirty="0" err="1">
                <a:latin typeface="#9Slide05 Braxton Regular" panose="03060000000000000000" pitchFamily="66" charset="0"/>
                <a:cs typeface="Times New Roman" panose="02020603050405020304" pitchFamily="18" charset="0"/>
              </a:rPr>
              <a:t>hoặc</a:t>
            </a:r>
            <a:r>
              <a:rPr lang="en-US" altLang="en-US" sz="2800" dirty="0">
                <a:latin typeface="#9Slide05 Braxton Regular" panose="03060000000000000000" pitchFamily="66" charset="0"/>
                <a:cs typeface="Times New Roman" panose="02020603050405020304" pitchFamily="18" charset="0"/>
              </a:rPr>
              <a:t> </a:t>
            </a:r>
            <a:r>
              <a:rPr lang="en-US" altLang="en-US" sz="2800" dirty="0" err="1">
                <a:latin typeface="#9Slide05 Braxton Regular" panose="03060000000000000000" pitchFamily="66" charset="0"/>
                <a:cs typeface="Times New Roman" panose="02020603050405020304" pitchFamily="18" charset="0"/>
              </a:rPr>
              <a:t>thời</a:t>
            </a:r>
            <a:r>
              <a:rPr lang="en-US" altLang="en-US" sz="2800" dirty="0">
                <a:latin typeface="#9Slide05 Braxton Regular" panose="03060000000000000000" pitchFamily="66" charset="0"/>
                <a:cs typeface="Times New Roman" panose="02020603050405020304" pitchFamily="18" charset="0"/>
              </a:rPr>
              <a:t> </a:t>
            </a:r>
            <a:r>
              <a:rPr lang="en-US" altLang="en-US" sz="2800" dirty="0" err="1">
                <a:latin typeface="#9Slide05 Braxton Regular" panose="03060000000000000000" pitchFamily="66" charset="0"/>
                <a:cs typeface="Times New Roman" panose="02020603050405020304" pitchFamily="18" charset="0"/>
              </a:rPr>
              <a:t>kì</a:t>
            </a:r>
            <a:r>
              <a:rPr lang="en-US" altLang="en-US" sz="2800" dirty="0">
                <a:latin typeface="#9Slide05 Braxton Regular" panose="03060000000000000000" pitchFamily="66" charset="0"/>
                <a:cs typeface="Times New Roman" panose="02020603050405020304" pitchFamily="18" charset="0"/>
              </a:rPr>
              <a:t> </a:t>
            </a:r>
            <a:r>
              <a:rPr lang="en-US" altLang="en-US" sz="2800" dirty="0" err="1">
                <a:latin typeface="#9Slide05 Braxton Regular" panose="03060000000000000000" pitchFamily="66" charset="0"/>
                <a:cs typeface="Times New Roman" panose="02020603050405020304" pitchFamily="18" charset="0"/>
              </a:rPr>
              <a:t>lịch</a:t>
            </a:r>
            <a:r>
              <a:rPr lang="en-US" altLang="en-US" sz="2800" dirty="0">
                <a:latin typeface="#9Slide05 Braxton Regular" panose="03060000000000000000" pitchFamily="66" charset="0"/>
                <a:cs typeface="Times New Roman" panose="02020603050405020304" pitchFamily="18" charset="0"/>
              </a:rPr>
              <a:t> </a:t>
            </a:r>
            <a:r>
              <a:rPr lang="en-US" altLang="en-US" sz="2800" dirty="0" err="1">
                <a:latin typeface="#9Slide05 Braxton Regular" panose="03060000000000000000" pitchFamily="66" charset="0"/>
                <a:cs typeface="Times New Roman" panose="02020603050405020304" pitchFamily="18" charset="0"/>
              </a:rPr>
              <a:t>sử</a:t>
            </a:r>
            <a:r>
              <a:rPr lang="en-US" altLang="en-US" sz="2800" dirty="0">
                <a:latin typeface="#9Slide05 Braxton Regular" panose="03060000000000000000" pitchFamily="66" charset="0"/>
                <a:cs typeface="Times New Roman" panose="02020603050405020304" pitchFamily="18" charset="0"/>
              </a:rPr>
              <a:t> </a:t>
            </a:r>
            <a:r>
              <a:rPr lang="en-US" altLang="en-US" sz="2800" dirty="0" err="1">
                <a:latin typeface="#9Slide05 Braxton Regular" panose="03060000000000000000" pitchFamily="66" charset="0"/>
                <a:cs typeface="Times New Roman" panose="02020603050405020304" pitchFamily="18" charset="0"/>
              </a:rPr>
              <a:t>nhất</a:t>
            </a:r>
            <a:r>
              <a:rPr lang="en-US" altLang="en-US" sz="2800" dirty="0">
                <a:latin typeface="#9Slide05 Braxton Regular" panose="03060000000000000000" pitchFamily="66" charset="0"/>
                <a:cs typeface="Times New Roman" panose="02020603050405020304" pitchFamily="18" charset="0"/>
              </a:rPr>
              <a:t> </a:t>
            </a:r>
            <a:r>
              <a:rPr lang="en-US" altLang="en-US" sz="2800" dirty="0" err="1">
                <a:latin typeface="#9Slide05 Braxton Regular" panose="03060000000000000000" pitchFamily="66" charset="0"/>
                <a:cs typeface="Times New Roman" panose="02020603050405020304" pitchFamily="18" charset="0"/>
              </a:rPr>
              <a:t>định</a:t>
            </a:r>
            <a:endParaRPr lang="vi-VN" altLang="en-US" sz="2800" dirty="0">
              <a:latin typeface="#9Slide05 Braxton Regular" panose="03060000000000000000" pitchFamily="66"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C350597C-DDB5-4D56-BBD7-A0AF0E2F0169}"/>
              </a:ext>
            </a:extLst>
          </p:cNvPr>
          <p:cNvSpPr/>
          <p:nvPr/>
        </p:nvSpPr>
        <p:spPr>
          <a:xfrm>
            <a:off x="1177697" y="556800"/>
            <a:ext cx="9836606" cy="9174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rgbClr val="FF0000"/>
                </a:solidFill>
                <a:latin typeface="#9Slide05 Braxton Regular" panose="03060000000000000000" pitchFamily="66" charset="0"/>
                <a:cs typeface="Times New Roman" panose="02020603050405020304" pitchFamily="18" charset="0"/>
              </a:rPr>
              <a:t>Lưu</a:t>
            </a:r>
            <a:r>
              <a:rPr lang="en-US" sz="4400" b="1" dirty="0" smtClean="0">
                <a:solidFill>
                  <a:srgbClr val="FF0000"/>
                </a:solidFill>
                <a:latin typeface="#9Slide05 Braxton Regular" panose="03060000000000000000" pitchFamily="66" charset="0"/>
                <a:cs typeface="Times New Roman" panose="02020603050405020304" pitchFamily="18" charset="0"/>
              </a:rPr>
              <a:t> ý </a:t>
            </a:r>
            <a:r>
              <a:rPr lang="en-US" sz="4400" b="1" dirty="0" err="1" smtClean="0">
                <a:solidFill>
                  <a:srgbClr val="FF0000"/>
                </a:solidFill>
                <a:latin typeface="#9Slide05 Braxton Regular" panose="03060000000000000000" pitchFamily="66" charset="0"/>
                <a:cs typeface="Times New Roman" panose="02020603050405020304" pitchFamily="18" charset="0"/>
              </a:rPr>
              <a:t>khi</a:t>
            </a:r>
            <a:r>
              <a:rPr lang="en-US" sz="4400" b="1" dirty="0" smtClean="0">
                <a:solidFill>
                  <a:srgbClr val="FF0000"/>
                </a:solidFill>
                <a:latin typeface="#9Slide05 Braxton Regular" panose="03060000000000000000" pitchFamily="66" charset="0"/>
                <a:cs typeface="Times New Roman" panose="02020603050405020304" pitchFamily="18" charset="0"/>
              </a:rPr>
              <a:t> </a:t>
            </a:r>
            <a:r>
              <a:rPr lang="en-US" sz="4400" b="1" dirty="0" err="1" smtClean="0">
                <a:solidFill>
                  <a:srgbClr val="FF0000"/>
                </a:solidFill>
                <a:latin typeface="#9Slide05 Braxton Regular" panose="03060000000000000000" pitchFamily="66" charset="0"/>
                <a:cs typeface="Times New Roman" panose="02020603050405020304" pitchFamily="18" charset="0"/>
              </a:rPr>
              <a:t>sử</a:t>
            </a:r>
            <a:r>
              <a:rPr lang="en-US" sz="4400" b="1" dirty="0" smtClean="0">
                <a:solidFill>
                  <a:srgbClr val="FF0000"/>
                </a:solidFill>
                <a:latin typeface="#9Slide05 Braxton Regular" panose="03060000000000000000" pitchFamily="66" charset="0"/>
                <a:cs typeface="Times New Roman" panose="02020603050405020304" pitchFamily="18" charset="0"/>
              </a:rPr>
              <a:t> </a:t>
            </a:r>
            <a:r>
              <a:rPr lang="en-US" sz="4400" b="1" dirty="0" err="1" smtClean="0">
                <a:solidFill>
                  <a:srgbClr val="FF0000"/>
                </a:solidFill>
                <a:latin typeface="#9Slide05 Braxton Regular" panose="03060000000000000000" pitchFamily="66" charset="0"/>
                <a:cs typeface="Times New Roman" panose="02020603050405020304" pitchFamily="18" charset="0"/>
              </a:rPr>
              <a:t>dụng</a:t>
            </a:r>
            <a:r>
              <a:rPr lang="en-US" sz="4400" b="1" dirty="0" smtClean="0">
                <a:solidFill>
                  <a:srgbClr val="FF0000"/>
                </a:solidFill>
                <a:latin typeface="#9Slide05 Braxton Regular" panose="03060000000000000000" pitchFamily="66" charset="0"/>
                <a:cs typeface="Times New Roman" panose="02020603050405020304" pitchFamily="18" charset="0"/>
              </a:rPr>
              <a:t> </a:t>
            </a:r>
            <a:r>
              <a:rPr lang="en-US" sz="4400" b="1" dirty="0" err="1" smtClean="0">
                <a:solidFill>
                  <a:srgbClr val="FF0000"/>
                </a:solidFill>
                <a:latin typeface="#9Slide05 Braxton Regular" panose="03060000000000000000" pitchFamily="66" charset="0"/>
                <a:cs typeface="Times New Roman" panose="02020603050405020304" pitchFamily="18" charset="0"/>
              </a:rPr>
              <a:t>từ</a:t>
            </a:r>
            <a:r>
              <a:rPr lang="en-US" sz="4400" b="1" dirty="0" smtClean="0">
                <a:solidFill>
                  <a:srgbClr val="FF0000"/>
                </a:solidFill>
                <a:latin typeface="#9Slide05 Braxton Regular" panose="03060000000000000000" pitchFamily="66" charset="0"/>
                <a:cs typeface="Times New Roman" panose="02020603050405020304" pitchFamily="18" charset="0"/>
              </a:rPr>
              <a:t> </a:t>
            </a:r>
            <a:r>
              <a:rPr lang="en-US" sz="4400" b="1" dirty="0" err="1" smtClean="0">
                <a:solidFill>
                  <a:srgbClr val="FF0000"/>
                </a:solidFill>
                <a:latin typeface="#9Slide05 Braxton Regular" panose="03060000000000000000" pitchFamily="66" charset="0"/>
                <a:cs typeface="Times New Roman" panose="02020603050405020304" pitchFamily="18" charset="0"/>
              </a:rPr>
              <a:t>ngữ</a:t>
            </a:r>
            <a:r>
              <a:rPr lang="en-US" sz="4400" b="1" dirty="0" smtClean="0">
                <a:solidFill>
                  <a:srgbClr val="FF0000"/>
                </a:solidFill>
                <a:latin typeface="#9Slide05 Braxton Regular" panose="03060000000000000000" pitchFamily="66" charset="0"/>
                <a:cs typeface="Times New Roman" panose="02020603050405020304" pitchFamily="18" charset="0"/>
              </a:rPr>
              <a:t> </a:t>
            </a:r>
            <a:r>
              <a:rPr lang="en-US" sz="4400" b="1" dirty="0" err="1" smtClean="0">
                <a:solidFill>
                  <a:srgbClr val="FF0000"/>
                </a:solidFill>
                <a:latin typeface="#9Slide05 Braxton Regular" panose="03060000000000000000" pitchFamily="66" charset="0"/>
                <a:cs typeface="Times New Roman" panose="02020603050405020304" pitchFamily="18" charset="0"/>
              </a:rPr>
              <a:t>địa</a:t>
            </a:r>
            <a:r>
              <a:rPr lang="en-US" sz="4400" b="1" dirty="0" smtClean="0">
                <a:solidFill>
                  <a:srgbClr val="FF0000"/>
                </a:solidFill>
                <a:latin typeface="#9Slide05 Braxton Regular" panose="03060000000000000000" pitchFamily="66" charset="0"/>
                <a:cs typeface="Times New Roman" panose="02020603050405020304" pitchFamily="18" charset="0"/>
              </a:rPr>
              <a:t> </a:t>
            </a:r>
            <a:r>
              <a:rPr lang="en-US" sz="4400" b="1" dirty="0" err="1" smtClean="0">
                <a:solidFill>
                  <a:srgbClr val="FF0000"/>
                </a:solidFill>
                <a:latin typeface="#9Slide05 Braxton Regular" panose="03060000000000000000" pitchFamily="66" charset="0"/>
                <a:cs typeface="Times New Roman" panose="02020603050405020304" pitchFamily="18" charset="0"/>
              </a:rPr>
              <a:t>phương</a:t>
            </a:r>
            <a:r>
              <a:rPr lang="en-US" sz="4400" b="1" dirty="0" smtClean="0">
                <a:solidFill>
                  <a:srgbClr val="FF0000"/>
                </a:solidFill>
                <a:latin typeface="#9Slide05 Braxton Regular" panose="03060000000000000000" pitchFamily="66" charset="0"/>
                <a:cs typeface="Times New Roman" panose="02020603050405020304" pitchFamily="18" charset="0"/>
              </a:rPr>
              <a:t>:</a:t>
            </a:r>
            <a:endParaRPr lang="en-US" sz="4400" b="1" dirty="0">
              <a:solidFill>
                <a:srgbClr val="FF0000"/>
              </a:solidFill>
              <a:latin typeface="#9Slide05 Braxton Regular" panose="03060000000000000000" pitchFamily="66" charset="0"/>
              <a:cs typeface="Times New Roman" panose="02020603050405020304" pitchFamily="18" charset="0"/>
            </a:endParaRPr>
          </a:p>
        </p:txBody>
      </p:sp>
    </p:spTree>
    <p:extLst>
      <p:ext uri="{BB962C8B-B14F-4D97-AF65-F5344CB8AC3E}">
        <p14:creationId xmlns:p14="http://schemas.microsoft.com/office/powerpoint/2010/main" val="2641732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randombar(horizontal)">
                                      <p:cBhvr>
                                        <p:cTn id="37" dur="500"/>
                                        <p:tgtEl>
                                          <p:spTgt spid="5"/>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randombar(horizontal)">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2" grpId="0"/>
      <p:bldP spid="13" grpId="0"/>
      <p:bldP spid="14"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FF892B8-9C81-4626-8A5A-2BB3D189B3F7}"/>
              </a:ext>
            </a:extLst>
          </p:cNvPr>
          <p:cNvPicPr>
            <a:picLocks noChangeAspect="1"/>
          </p:cNvPicPr>
          <p:nvPr/>
        </p:nvPicPr>
        <p:blipFill rotWithShape="1">
          <a:blip r:embed="rId3" cstate="print"/>
          <a:srcRect l="2952" t="3688" r="2899" b="3262"/>
          <a:stretch/>
        </p:blipFill>
        <p:spPr>
          <a:xfrm>
            <a:off x="0" y="0"/>
            <a:ext cx="12192000" cy="6858000"/>
          </a:xfrm>
          <a:prstGeom prst="rect">
            <a:avLst/>
          </a:prstGeom>
        </p:spPr>
      </p:pic>
      <p:sp>
        <p:nvSpPr>
          <p:cNvPr id="6" name="Rectangle 5"/>
          <p:cNvSpPr/>
          <p:nvPr/>
        </p:nvSpPr>
        <p:spPr>
          <a:xfrm>
            <a:off x="548642" y="1916961"/>
            <a:ext cx="7801705" cy="3046988"/>
          </a:xfrm>
          <a:prstGeom prst="rect">
            <a:avLst/>
          </a:prstGeom>
          <a:solidFill>
            <a:schemeClr val="accent2">
              <a:lumMod val="20000"/>
              <a:lumOff val="80000"/>
            </a:schemeClr>
          </a:solidFill>
        </p:spPr>
        <p:txBody>
          <a:bodyPr wrap="square">
            <a:spAutoFit/>
          </a:bodyPr>
          <a:lstStyle/>
          <a:p>
            <a:pPr algn="just"/>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Anh</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thanh</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niên</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đi</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vào</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cổng</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nhà</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kia</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thấy</a:t>
            </a:r>
            <a:r>
              <a:rPr lang="en-US" altLang="en-US" sz="3200" dirty="0">
                <a:latin typeface="#9Slide05 Braxton Regular" panose="03060000000000000000" pitchFamily="66" charset="0"/>
                <a:cs typeface="Times New Roman" panose="02020603050405020304" pitchFamily="18" charset="0"/>
              </a:rPr>
              <a:t> con </a:t>
            </a:r>
            <a:r>
              <a:rPr lang="en-US" altLang="en-US" sz="3200" dirty="0" err="1">
                <a:latin typeface="#9Slide05 Braxton Regular" panose="03060000000000000000" pitchFamily="66" charset="0"/>
                <a:cs typeface="Times New Roman" panose="02020603050405020304" pitchFamily="18" charset="0"/>
              </a:rPr>
              <a:t>chó</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xồ</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ra</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sủa</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nhe</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răng</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dữ</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tợn</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nên</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hoảng</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sợ</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thụt</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lùi</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chủ</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nhà</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thấy</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vậy</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bèn</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chạy</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ra</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vừa</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cười</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vừa</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nói</a:t>
            </a:r>
            <a:r>
              <a:rPr lang="en-US" altLang="en-US" sz="3200" dirty="0">
                <a:latin typeface="#9Slide05 Braxton Regular" panose="03060000000000000000" pitchFamily="66" charset="0"/>
                <a:cs typeface="Times New Roman" panose="02020603050405020304" pitchFamily="18" charset="0"/>
              </a:rPr>
              <a:t>:</a:t>
            </a:r>
          </a:p>
          <a:p>
            <a:pPr algn="just"/>
            <a:r>
              <a:rPr lang="en-US" altLang="en-US" sz="3200" dirty="0">
                <a:latin typeface="#9Slide05 Braxton Regular" panose="03060000000000000000" pitchFamily="66" charset="0"/>
                <a:cs typeface="Times New Roman" panose="02020603050405020304" pitchFamily="18" charset="0"/>
              </a:rPr>
              <a:t>	- Con </a:t>
            </a:r>
            <a:r>
              <a:rPr lang="en-US" altLang="en-US" sz="3200" dirty="0" err="1">
                <a:latin typeface="#9Slide05 Braxton Regular" panose="03060000000000000000" pitchFamily="66" charset="0"/>
                <a:cs typeface="Times New Roman" panose="02020603050405020304" pitchFamily="18" charset="0"/>
              </a:rPr>
              <a:t>chó</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không</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có</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răng</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mô</a:t>
            </a:r>
            <a:r>
              <a:rPr lang="en-US" altLang="en-US" sz="3200" dirty="0">
                <a:latin typeface="#9Slide05 Braxton Regular" panose="03060000000000000000" pitchFamily="66" charset="0"/>
                <a:cs typeface="Times New Roman" panose="02020603050405020304" pitchFamily="18" charset="0"/>
              </a:rPr>
              <a:t>!</a:t>
            </a:r>
          </a:p>
          <a:p>
            <a:pPr algn="just"/>
            <a:r>
              <a:rPr lang="en-US" altLang="en-US" sz="3200" dirty="0">
                <a:latin typeface="#9Slide05 Braxton Regular" panose="03060000000000000000" pitchFamily="66" charset="0"/>
                <a:cs typeface="Times New Roman" panose="02020603050405020304" pitchFamily="18" charset="0"/>
              </a:rPr>
              <a:t>	- </a:t>
            </a:r>
            <a:r>
              <a:rPr lang="en-US" altLang="en-US" sz="3200" dirty="0" err="1">
                <a:latin typeface="#9Slide05 Braxton Regular" panose="03060000000000000000" pitchFamily="66" charset="0"/>
                <a:cs typeface="Times New Roman" panose="02020603050405020304" pitchFamily="18" charset="0"/>
              </a:rPr>
              <a:t>Cháu</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thấy</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nó</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nhe</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nguyên</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cả</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hai</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hàm</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răng</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mà</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bà</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lại</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bảo</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nó</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không</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có</a:t>
            </a:r>
            <a:r>
              <a:rPr lang="en-US" altLang="en-US" sz="3200" dirty="0">
                <a:latin typeface="#9Slide05 Braxton Regular" panose="03060000000000000000" pitchFamily="66" charset="0"/>
                <a:cs typeface="Times New Roman" panose="02020603050405020304" pitchFamily="18" charset="0"/>
              </a:rPr>
              <a:t> </a:t>
            </a:r>
            <a:r>
              <a:rPr lang="en-US" altLang="en-US" sz="3200" dirty="0" err="1">
                <a:latin typeface="#9Slide05 Braxton Regular" panose="03060000000000000000" pitchFamily="66" charset="0"/>
                <a:cs typeface="Times New Roman" panose="02020603050405020304" pitchFamily="18" charset="0"/>
              </a:rPr>
              <a:t>răng</a:t>
            </a:r>
            <a:r>
              <a:rPr lang="en-US" altLang="en-US" sz="3200" dirty="0">
                <a:latin typeface="#9Slide05 Braxton Regular" panose="03060000000000000000" pitchFamily="66" charset="0"/>
                <a:cs typeface="Times New Roman" panose="02020603050405020304" pitchFamily="18" charset="0"/>
              </a:rPr>
              <a:t>!”.</a:t>
            </a:r>
            <a:endParaRPr lang="en-SG" sz="3200" dirty="0">
              <a:latin typeface="#9Slide05 Braxton Regular" panose="03060000000000000000" pitchFamily="66" charset="0"/>
              <a:cs typeface="Times New Roman" panose="02020603050405020304" pitchFamily="18" charset="0"/>
            </a:endParaRPr>
          </a:p>
        </p:txBody>
      </p:sp>
      <p:sp>
        <p:nvSpPr>
          <p:cNvPr id="9" name="Rectangle 8"/>
          <p:cNvSpPr/>
          <p:nvPr/>
        </p:nvSpPr>
        <p:spPr>
          <a:xfrm>
            <a:off x="9093990" y="736600"/>
            <a:ext cx="2756002" cy="2062103"/>
          </a:xfrm>
          <a:prstGeom prst="rect">
            <a:avLst/>
          </a:prstGeom>
          <a:solidFill>
            <a:schemeClr val="accent4">
              <a:lumMod val="20000"/>
              <a:lumOff val="80000"/>
            </a:schemeClr>
          </a:solidFill>
        </p:spPr>
        <p:txBody>
          <a:bodyPr wrap="square">
            <a:spAutoFit/>
          </a:bodyPr>
          <a:lstStyle/>
          <a:p>
            <a:pPr algn="just"/>
            <a:r>
              <a:rPr lang="en-US" sz="3200" kern="100" dirty="0" err="1">
                <a:latin typeface="#9Slide05 Braxton Regular" panose="03060000000000000000" pitchFamily="66" charset="0"/>
                <a:ea typeface="SimSun" panose="02010600030101010101" pitchFamily="2" charset="-122"/>
              </a:rPr>
              <a:t>Vậy</a:t>
            </a:r>
            <a:r>
              <a:rPr lang="en-US" sz="3200" kern="100" dirty="0">
                <a:latin typeface="#9Slide05 Braxton Regular" panose="03060000000000000000" pitchFamily="66" charset="0"/>
                <a:ea typeface="SimSun" panose="02010600030101010101" pitchFamily="2" charset="-122"/>
              </a:rPr>
              <a:t> </a:t>
            </a:r>
            <a:r>
              <a:rPr lang="en-US" sz="3200" kern="100" dirty="0" err="1">
                <a:latin typeface="#9Slide05 Braxton Regular" panose="03060000000000000000" pitchFamily="66" charset="0"/>
                <a:ea typeface="SimSun" panose="02010600030101010101" pitchFamily="2" charset="-122"/>
              </a:rPr>
              <a:t>tại</a:t>
            </a:r>
            <a:r>
              <a:rPr lang="en-US" sz="3200" kern="100" dirty="0">
                <a:latin typeface="#9Slide05 Braxton Regular" panose="03060000000000000000" pitchFamily="66" charset="0"/>
                <a:ea typeface="SimSun" panose="02010600030101010101" pitchFamily="2" charset="-122"/>
              </a:rPr>
              <a:t> </a:t>
            </a:r>
            <a:r>
              <a:rPr lang="en-US" sz="3200" kern="100" dirty="0" err="1">
                <a:latin typeface="#9Slide05 Braxton Regular" panose="03060000000000000000" pitchFamily="66" charset="0"/>
                <a:ea typeface="SimSun" panose="02010600030101010101" pitchFamily="2" charset="-122"/>
              </a:rPr>
              <a:t>sao</a:t>
            </a:r>
            <a:r>
              <a:rPr lang="en-US" sz="3200" kern="100" dirty="0">
                <a:latin typeface="#9Slide05 Braxton Regular" panose="03060000000000000000" pitchFamily="66" charset="0"/>
                <a:ea typeface="SimSun" panose="02010600030101010101" pitchFamily="2" charset="-122"/>
              </a:rPr>
              <a:t> </a:t>
            </a:r>
            <a:r>
              <a:rPr lang="en-US" sz="3200" kern="100" dirty="0" err="1">
                <a:latin typeface="#9Slide05 Braxton Regular" panose="03060000000000000000" pitchFamily="66" charset="0"/>
                <a:ea typeface="SimSun" panose="02010600030101010101" pitchFamily="2" charset="-122"/>
              </a:rPr>
              <a:t>anh</a:t>
            </a:r>
            <a:r>
              <a:rPr lang="en-US" sz="3200" kern="100" dirty="0">
                <a:latin typeface="#9Slide05 Braxton Regular" panose="03060000000000000000" pitchFamily="66" charset="0"/>
                <a:ea typeface="SimSun" panose="02010600030101010101" pitchFamily="2" charset="-122"/>
              </a:rPr>
              <a:t> </a:t>
            </a:r>
            <a:r>
              <a:rPr lang="en-US" sz="3200" kern="100" dirty="0" err="1">
                <a:latin typeface="#9Slide05 Braxton Regular" panose="03060000000000000000" pitchFamily="66" charset="0"/>
                <a:ea typeface="SimSun" panose="02010600030101010101" pitchFamily="2" charset="-122"/>
              </a:rPr>
              <a:t>thanh</a:t>
            </a:r>
            <a:r>
              <a:rPr lang="en-US" sz="3200" kern="100" dirty="0">
                <a:latin typeface="#9Slide05 Braxton Regular" panose="03060000000000000000" pitchFamily="66" charset="0"/>
                <a:ea typeface="SimSun" panose="02010600030101010101" pitchFamily="2" charset="-122"/>
              </a:rPr>
              <a:t> </a:t>
            </a:r>
            <a:r>
              <a:rPr lang="en-US" sz="3200" kern="100" dirty="0" err="1">
                <a:latin typeface="#9Slide05 Braxton Regular" panose="03060000000000000000" pitchFamily="66" charset="0"/>
                <a:ea typeface="SimSun" panose="02010600030101010101" pitchFamily="2" charset="-122"/>
              </a:rPr>
              <a:t>niên</a:t>
            </a:r>
            <a:r>
              <a:rPr lang="en-US" sz="3200" kern="100" dirty="0">
                <a:latin typeface="#9Slide05 Braxton Regular" panose="03060000000000000000" pitchFamily="66" charset="0"/>
                <a:ea typeface="SimSun" panose="02010600030101010101" pitchFamily="2" charset="-122"/>
              </a:rPr>
              <a:t> </a:t>
            </a:r>
            <a:r>
              <a:rPr lang="en-US" sz="3200" kern="100" dirty="0" err="1">
                <a:latin typeface="#9Slide05 Braxton Regular" panose="03060000000000000000" pitchFamily="66" charset="0"/>
                <a:ea typeface="SimSun" panose="02010600030101010101" pitchFamily="2" charset="-122"/>
              </a:rPr>
              <a:t>lại</a:t>
            </a:r>
            <a:r>
              <a:rPr lang="en-US" sz="3200" kern="100" dirty="0">
                <a:latin typeface="#9Slide05 Braxton Regular" panose="03060000000000000000" pitchFamily="66" charset="0"/>
                <a:ea typeface="SimSun" panose="02010600030101010101" pitchFamily="2" charset="-122"/>
              </a:rPr>
              <a:t> </a:t>
            </a:r>
            <a:r>
              <a:rPr lang="en-US" sz="3200" kern="100" dirty="0" err="1">
                <a:latin typeface="#9Slide05 Braxton Regular" panose="03060000000000000000" pitchFamily="66" charset="0"/>
                <a:ea typeface="SimSun" panose="02010600030101010101" pitchFamily="2" charset="-122"/>
              </a:rPr>
              <a:t>hiểu</a:t>
            </a:r>
            <a:r>
              <a:rPr lang="en-US" sz="3200" kern="100" dirty="0">
                <a:latin typeface="#9Slide05 Braxton Regular" panose="03060000000000000000" pitchFamily="66" charset="0"/>
                <a:ea typeface="SimSun" panose="02010600030101010101" pitchFamily="2" charset="-122"/>
              </a:rPr>
              <a:t> </a:t>
            </a:r>
            <a:r>
              <a:rPr lang="en-US" sz="3200" kern="100" dirty="0" err="1">
                <a:latin typeface="#9Slide05 Braxton Regular" panose="03060000000000000000" pitchFamily="66" charset="0"/>
                <a:ea typeface="SimSun" panose="02010600030101010101" pitchFamily="2" charset="-122"/>
              </a:rPr>
              <a:t>sai</a:t>
            </a:r>
            <a:r>
              <a:rPr lang="en-US" sz="3200" kern="100" dirty="0">
                <a:latin typeface="#9Slide05 Braxton Regular" panose="03060000000000000000" pitchFamily="66" charset="0"/>
                <a:ea typeface="SimSun" panose="02010600030101010101" pitchFamily="2" charset="-122"/>
              </a:rPr>
              <a:t> </a:t>
            </a:r>
            <a:r>
              <a:rPr lang="en-US" sz="3200" kern="100" dirty="0" err="1">
                <a:latin typeface="#9Slide05 Braxton Regular" panose="03060000000000000000" pitchFamily="66" charset="0"/>
                <a:ea typeface="SimSun" panose="02010600030101010101" pitchFamily="2" charset="-122"/>
              </a:rPr>
              <a:t>lời</a:t>
            </a:r>
            <a:r>
              <a:rPr lang="en-US" sz="3200" kern="100" dirty="0">
                <a:latin typeface="#9Slide05 Braxton Regular" panose="03060000000000000000" pitchFamily="66" charset="0"/>
                <a:ea typeface="SimSun" panose="02010600030101010101" pitchFamily="2" charset="-122"/>
              </a:rPr>
              <a:t> </a:t>
            </a:r>
            <a:r>
              <a:rPr lang="en-US" sz="3200" kern="100" dirty="0" err="1">
                <a:latin typeface="#9Slide05 Braxton Regular" panose="03060000000000000000" pitchFamily="66" charset="0"/>
                <a:ea typeface="SimSun" panose="02010600030101010101" pitchFamily="2" charset="-122"/>
              </a:rPr>
              <a:t>của</a:t>
            </a:r>
            <a:r>
              <a:rPr lang="en-US" sz="3200" kern="100" dirty="0">
                <a:latin typeface="#9Slide05 Braxton Regular" panose="03060000000000000000" pitchFamily="66" charset="0"/>
                <a:ea typeface="SimSun" panose="02010600030101010101" pitchFamily="2" charset="-122"/>
              </a:rPr>
              <a:t> </a:t>
            </a:r>
            <a:r>
              <a:rPr lang="en-US" sz="3200" kern="100" dirty="0" err="1">
                <a:latin typeface="#9Slide05 Braxton Regular" panose="03060000000000000000" pitchFamily="66" charset="0"/>
                <a:ea typeface="SimSun" panose="02010600030101010101" pitchFamily="2" charset="-122"/>
              </a:rPr>
              <a:t>người</a:t>
            </a:r>
            <a:r>
              <a:rPr lang="en-US" sz="3200" kern="100" dirty="0">
                <a:latin typeface="#9Slide05 Braxton Regular" panose="03060000000000000000" pitchFamily="66" charset="0"/>
                <a:ea typeface="SimSun" panose="02010600030101010101" pitchFamily="2" charset="-122"/>
              </a:rPr>
              <a:t> </a:t>
            </a:r>
            <a:r>
              <a:rPr lang="en-US" sz="3200" kern="100" dirty="0" err="1">
                <a:latin typeface="#9Slide05 Braxton Regular" panose="03060000000000000000" pitchFamily="66" charset="0"/>
                <a:ea typeface="SimSun" panose="02010600030101010101" pitchFamily="2" charset="-122"/>
              </a:rPr>
              <a:t>chủ</a:t>
            </a:r>
            <a:r>
              <a:rPr lang="en-US" sz="3200" kern="100" dirty="0">
                <a:latin typeface="#9Slide05 Braxton Regular" panose="03060000000000000000" pitchFamily="66" charset="0"/>
                <a:ea typeface="SimSun" panose="02010600030101010101" pitchFamily="2" charset="-122"/>
              </a:rPr>
              <a:t> </a:t>
            </a:r>
            <a:r>
              <a:rPr lang="en-US" sz="3200" kern="100" dirty="0" err="1">
                <a:latin typeface="#9Slide05 Braxton Regular" panose="03060000000000000000" pitchFamily="66" charset="0"/>
                <a:ea typeface="SimSun" panose="02010600030101010101" pitchFamily="2" charset="-122"/>
              </a:rPr>
              <a:t>nhà</a:t>
            </a:r>
            <a:r>
              <a:rPr lang="en-US" sz="3200" kern="100" dirty="0">
                <a:latin typeface="#9Slide05 Braxton Regular" panose="03060000000000000000" pitchFamily="66" charset="0"/>
                <a:ea typeface="SimSun" panose="02010600030101010101" pitchFamily="2" charset="-122"/>
              </a:rPr>
              <a:t>?</a:t>
            </a:r>
            <a:endParaRPr lang="en-US" sz="2800" kern="100" dirty="0">
              <a:latin typeface="#9Slide05 Braxton Regular" panose="03060000000000000000" pitchFamily="66" charset="0"/>
              <a:ea typeface="SimSun" panose="02010600030101010101" pitchFamily="2" charset="-122"/>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0187" y="3137307"/>
            <a:ext cx="3250793" cy="3250793"/>
          </a:xfrm>
          <a:prstGeom prst="rect">
            <a:avLst/>
          </a:prstGeom>
        </p:spPr>
      </p:pic>
      <p:pic>
        <p:nvPicPr>
          <p:cNvPr id="3" name="Picture 2"/>
          <p:cNvPicPr>
            <a:picLocks noChangeAspect="1"/>
          </p:cNvPicPr>
          <p:nvPr/>
        </p:nvPicPr>
        <p:blipFill>
          <a:blip r:embed="rId5"/>
          <a:stretch>
            <a:fillRect/>
          </a:stretch>
        </p:blipFill>
        <p:spPr>
          <a:xfrm>
            <a:off x="444500" y="424230"/>
            <a:ext cx="7803557" cy="1568840"/>
          </a:xfrm>
          <a:prstGeom prst="rect">
            <a:avLst/>
          </a:prstGeom>
        </p:spPr>
      </p:pic>
    </p:spTree>
    <p:extLst>
      <p:ext uri="{BB962C8B-B14F-4D97-AF65-F5344CB8AC3E}">
        <p14:creationId xmlns:p14="http://schemas.microsoft.com/office/powerpoint/2010/main" val="378161429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ttps://www.facebook.com/ud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
    <a:dk1>
      <a:sysClr val="windowText" lastClr="000000"/>
    </a:dk1>
    <a:lt1>
      <a:sysClr val="window" lastClr="FFFFFF"/>
    </a:lt1>
    <a:dk2>
      <a:srgbClr val="373545"/>
    </a:dk2>
    <a:lt2>
      <a:srgbClr val="CEDBE6"/>
    </a:lt2>
    <a:accent1>
      <a:srgbClr val="3494BA"/>
    </a:accent1>
    <a:accent2>
      <a:srgbClr val="58B6C0"/>
    </a:accent2>
    <a:accent3>
      <a:srgbClr val="3494BA"/>
    </a:accent3>
    <a:accent4>
      <a:srgbClr val="75BDA7"/>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自定义 1">
    <a:dk1>
      <a:sysClr val="windowText" lastClr="000000"/>
    </a:dk1>
    <a:lt1>
      <a:sysClr val="window" lastClr="FFFFFF"/>
    </a:lt1>
    <a:dk2>
      <a:srgbClr val="373545"/>
    </a:dk2>
    <a:lt2>
      <a:srgbClr val="CEDBE6"/>
    </a:lt2>
    <a:accent1>
      <a:srgbClr val="3494BA"/>
    </a:accent1>
    <a:accent2>
      <a:srgbClr val="58B6C0"/>
    </a:accent2>
    <a:accent3>
      <a:srgbClr val="3494BA"/>
    </a:accent3>
    <a:accent4>
      <a:srgbClr val="75BDA7"/>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自定义 1">
    <a:dk1>
      <a:sysClr val="windowText" lastClr="000000"/>
    </a:dk1>
    <a:lt1>
      <a:sysClr val="window" lastClr="FFFFFF"/>
    </a:lt1>
    <a:dk2>
      <a:srgbClr val="373545"/>
    </a:dk2>
    <a:lt2>
      <a:srgbClr val="CEDBE6"/>
    </a:lt2>
    <a:accent1>
      <a:srgbClr val="3494BA"/>
    </a:accent1>
    <a:accent2>
      <a:srgbClr val="58B6C0"/>
    </a:accent2>
    <a:accent3>
      <a:srgbClr val="3494BA"/>
    </a:accent3>
    <a:accent4>
      <a:srgbClr val="75BDA7"/>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自定义 1">
    <a:dk1>
      <a:sysClr val="windowText" lastClr="000000"/>
    </a:dk1>
    <a:lt1>
      <a:sysClr val="window" lastClr="FFFFFF"/>
    </a:lt1>
    <a:dk2>
      <a:srgbClr val="373545"/>
    </a:dk2>
    <a:lt2>
      <a:srgbClr val="CEDBE6"/>
    </a:lt2>
    <a:accent1>
      <a:srgbClr val="3494BA"/>
    </a:accent1>
    <a:accent2>
      <a:srgbClr val="58B6C0"/>
    </a:accent2>
    <a:accent3>
      <a:srgbClr val="3494BA"/>
    </a:accent3>
    <a:accent4>
      <a:srgbClr val="75BDA7"/>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自定义 1">
    <a:dk1>
      <a:sysClr val="windowText" lastClr="000000"/>
    </a:dk1>
    <a:lt1>
      <a:sysClr val="window" lastClr="FFFFFF"/>
    </a:lt1>
    <a:dk2>
      <a:srgbClr val="373545"/>
    </a:dk2>
    <a:lt2>
      <a:srgbClr val="CEDBE6"/>
    </a:lt2>
    <a:accent1>
      <a:srgbClr val="3494BA"/>
    </a:accent1>
    <a:accent2>
      <a:srgbClr val="58B6C0"/>
    </a:accent2>
    <a:accent3>
      <a:srgbClr val="3494BA"/>
    </a:accent3>
    <a:accent4>
      <a:srgbClr val="75BDA7"/>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自定义 1">
    <a:dk1>
      <a:sysClr val="windowText" lastClr="000000"/>
    </a:dk1>
    <a:lt1>
      <a:sysClr val="window" lastClr="FFFFFF"/>
    </a:lt1>
    <a:dk2>
      <a:srgbClr val="373545"/>
    </a:dk2>
    <a:lt2>
      <a:srgbClr val="CEDBE6"/>
    </a:lt2>
    <a:accent1>
      <a:srgbClr val="3494BA"/>
    </a:accent1>
    <a:accent2>
      <a:srgbClr val="58B6C0"/>
    </a:accent2>
    <a:accent3>
      <a:srgbClr val="3494BA"/>
    </a:accent3>
    <a:accent4>
      <a:srgbClr val="75BDA7"/>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567</TotalTime>
  <Words>1426</Words>
  <PresentationFormat>Widescreen</PresentationFormat>
  <Paragraphs>191</Paragraphs>
  <Slides>28</Slides>
  <Notes>26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28</vt:i4>
      </vt:variant>
    </vt:vector>
  </HeadingPairs>
  <TitlesOfParts>
    <vt:vector size="43" baseType="lpstr">
      <vt:lpstr>微软雅黑</vt:lpstr>
      <vt:lpstr>#9Slide03 AmpleSoft Bold</vt:lpstr>
      <vt:lpstr>#9Slide05 Braxton Regular</vt:lpstr>
      <vt:lpstr>#9Slide07 SVNAppleberry</vt:lpstr>
      <vt:lpstr>Arial</vt:lpstr>
      <vt:lpstr>Calibri</vt:lpstr>
      <vt:lpstr>等线</vt:lpstr>
      <vt:lpstr>等线 Light</vt:lpstr>
      <vt:lpstr>맑은 고딕</vt:lpstr>
      <vt:lpstr>SimSun</vt:lpstr>
      <vt:lpstr>SimSun</vt:lpstr>
      <vt:lpstr>Times New Roman</vt:lpstr>
      <vt:lpstr>Wingdings</vt:lpstr>
      <vt:lpstr>义启小魏楷</vt:lpstr>
      <vt:lpstr>https://www.facebook.com/udppt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2017-07-27T03:12:57Z</dcterms:created>
  <dcterms:modified xsi:type="dcterms:W3CDTF">2023-06-27T14:18:21Z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0D7C5E8A-2376-4888-B1C9-07FFA00213F6</vt:lpwstr>
  </property>
  <property fmtid="{D5CDD505-2E9C-101B-9397-08002B2CF9AE}" pid="3" name="ArticulatePath">
    <vt:lpwstr>cute 4</vt:lpwstr>
  </property>
</Properties>
</file>