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</p:sldMasterIdLst>
  <p:notesMasterIdLst>
    <p:notesMasterId r:id="rId41"/>
  </p:notesMasterIdLst>
  <p:sldIdLst>
    <p:sldId id="256" r:id="rId4"/>
    <p:sldId id="261" r:id="rId5"/>
    <p:sldId id="264" r:id="rId6"/>
    <p:sldId id="265" r:id="rId7"/>
    <p:sldId id="268" r:id="rId8"/>
    <p:sldId id="278" r:id="rId9"/>
    <p:sldId id="269" r:id="rId10"/>
    <p:sldId id="282" r:id="rId11"/>
    <p:sldId id="270" r:id="rId12"/>
    <p:sldId id="285" r:id="rId13"/>
    <p:sldId id="271" r:id="rId14"/>
    <p:sldId id="283" r:id="rId15"/>
    <p:sldId id="272" r:id="rId16"/>
    <p:sldId id="277" r:id="rId17"/>
    <p:sldId id="273" r:id="rId18"/>
    <p:sldId id="281" r:id="rId19"/>
    <p:sldId id="274" r:id="rId20"/>
    <p:sldId id="266" r:id="rId21"/>
    <p:sldId id="290" r:id="rId22"/>
    <p:sldId id="288" r:id="rId23"/>
    <p:sldId id="291" r:id="rId24"/>
    <p:sldId id="267" r:id="rId25"/>
    <p:sldId id="275" r:id="rId26"/>
    <p:sldId id="279" r:id="rId27"/>
    <p:sldId id="289" r:id="rId28"/>
    <p:sldId id="287" r:id="rId29"/>
    <p:sldId id="284" r:id="rId30"/>
    <p:sldId id="276" r:id="rId31"/>
    <p:sldId id="280" r:id="rId32"/>
    <p:sldId id="286" r:id="rId33"/>
    <p:sldId id="293" r:id="rId34"/>
    <p:sldId id="292" r:id="rId35"/>
    <p:sldId id="262" r:id="rId36"/>
    <p:sldId id="296" r:id="rId37"/>
    <p:sldId id="257" r:id="rId38"/>
    <p:sldId id="258" r:id="rId39"/>
    <p:sldId id="295" r:id="rId40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3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1C24"/>
    <a:srgbClr val="F2BF27"/>
    <a:srgbClr val="FFCE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114"/>
      </p:cViewPr>
      <p:guideLst>
        <p:guide orient="horz" pos="193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presProps" Target="pres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viewProps" Target="view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0" Type="http://schemas.openxmlformats.org/officeDocument/2006/relationships/slide" Target="slides/slide17.xml"/><Relationship Id="rId41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Sheet1!$A$2:$A$6</c:f>
              <c:strCache>
                <c:ptCount val="5"/>
                <c:pt idx="0">
                  <c:v>Text</c:v>
                </c:pt>
                <c:pt idx="1">
                  <c:v>Text</c:v>
                </c:pt>
                <c:pt idx="2">
                  <c:v>Text</c:v>
                </c:pt>
                <c:pt idx="3">
                  <c:v>Text</c:v>
                </c:pt>
                <c:pt idx="4">
                  <c:v>Text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</c:v>
                </c:pt>
                <c:pt idx="1">
                  <c:v>10</c:v>
                </c:pt>
                <c:pt idx="2">
                  <c:v>20</c:v>
                </c:pt>
                <c:pt idx="3">
                  <c:v>25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00-4F96-A5C9-DAE764A7712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cat>
            <c:strRef>
              <c:f>Sheet1!$A$2:$A$6</c:f>
              <c:strCache>
                <c:ptCount val="5"/>
                <c:pt idx="0">
                  <c:v>Text</c:v>
                </c:pt>
                <c:pt idx="1">
                  <c:v>Text</c:v>
                </c:pt>
                <c:pt idx="2">
                  <c:v>Text</c:v>
                </c:pt>
                <c:pt idx="3">
                  <c:v>Text</c:v>
                </c:pt>
                <c:pt idx="4">
                  <c:v>Text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30</c:v>
                </c:pt>
                <c:pt idx="1">
                  <c:v>35</c:v>
                </c:pt>
                <c:pt idx="2">
                  <c:v>50</c:v>
                </c:pt>
                <c:pt idx="3">
                  <c:v>60</c:v>
                </c:pt>
                <c:pt idx="4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F00-4F96-A5C9-DAE764A7712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 w="25400">
              <a:noFill/>
            </a:ln>
            <a:effectLst/>
          </c:spPr>
          <c:cat>
            <c:strRef>
              <c:f>Sheet1!$A$2:$A$6</c:f>
              <c:strCache>
                <c:ptCount val="5"/>
                <c:pt idx="0">
                  <c:v>Text</c:v>
                </c:pt>
                <c:pt idx="1">
                  <c:v>Text</c:v>
                </c:pt>
                <c:pt idx="2">
                  <c:v>Text</c:v>
                </c:pt>
                <c:pt idx="3">
                  <c:v>Text</c:v>
                </c:pt>
                <c:pt idx="4">
                  <c:v>Text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30</c:v>
                </c:pt>
                <c:pt idx="1">
                  <c:v>25</c:v>
                </c:pt>
                <c:pt idx="2">
                  <c:v>35</c:v>
                </c:pt>
                <c:pt idx="3">
                  <c:v>40</c:v>
                </c:pt>
                <c:pt idx="4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00-4F96-A5C9-DAE764A7712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25400">
              <a:noFill/>
            </a:ln>
            <a:effectLst/>
          </c:spPr>
          <c:cat>
            <c:strRef>
              <c:f>Sheet1!$A$2:$A$6</c:f>
              <c:strCache>
                <c:ptCount val="5"/>
                <c:pt idx="0">
                  <c:v>Text</c:v>
                </c:pt>
                <c:pt idx="1">
                  <c:v>Text</c:v>
                </c:pt>
                <c:pt idx="2">
                  <c:v>Text</c:v>
                </c:pt>
                <c:pt idx="3">
                  <c:v>Text</c:v>
                </c:pt>
                <c:pt idx="4">
                  <c:v>Text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10</c:v>
                </c:pt>
                <c:pt idx="1">
                  <c:v>15</c:v>
                </c:pt>
                <c:pt idx="2">
                  <c:v>25</c:v>
                </c:pt>
                <c:pt idx="3">
                  <c:v>30</c:v>
                </c:pt>
                <c:pt idx="4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F00-4F96-A5C9-DAE764A771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03780896"/>
        <c:axId val="503792048"/>
      </c:areaChart>
      <c:catAx>
        <c:axId val="503780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3792048"/>
        <c:crosses val="autoZero"/>
        <c:auto val="1"/>
        <c:lblAlgn val="ctr"/>
        <c:lblOffset val="100"/>
        <c:noMultiLvlLbl val="0"/>
      </c:catAx>
      <c:valAx>
        <c:axId val="5037920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>
                <a:lumMod val="75000"/>
                <a:lumOff val="2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3780896"/>
        <c:crosses val="autoZero"/>
        <c:crossBetween val="midCat"/>
      </c:valAx>
      <c:spPr>
        <a:noFill/>
        <a:ln w="25400"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33009666146416E-2"/>
          <c:y val="0"/>
          <c:w val="0.90152633558416406"/>
          <c:h val="0.997836670733749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DDCE-4191-BCED-98480AB8BA92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DDCE-4191-BCED-98480AB8BA92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55</c:v>
                </c:pt>
                <c:pt idx="1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DCE-4191-BCED-98480AB8BA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33009666146416E-2"/>
          <c:y val="0"/>
          <c:w val="0.90152633558416406"/>
          <c:h val="0.997836670733749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B320-4839-AEBE-4CA411026EC1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B320-4839-AEBE-4CA411026EC1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60</c:v>
                </c:pt>
                <c:pt idx="1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320-4839-AEBE-4CA411026E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33009666146416E-2"/>
          <c:y val="0"/>
          <c:w val="0.90152633558416406"/>
          <c:h val="0.997836670733749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7540-42CE-8A91-56F2F2C4B7D9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7540-42CE-8A91-56F2F2C4B7D9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80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540-42CE-8A91-56F2F2C4B7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290487608145588E-2"/>
          <c:y val="5.7022637795275589E-2"/>
          <c:w val="0.83759195610226722"/>
          <c:h val="0.98437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2570-45E1-8FF3-4F57B7DEE1C3}"/>
              </c:ext>
            </c:extLst>
          </c:dPt>
          <c:dPt>
            <c:idx val="1"/>
            <c:bubble3D val="0"/>
            <c:spPr>
              <a:solidFill>
                <a:schemeClr val="bg1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2570-45E1-8FF3-4F57B7DEE1C3}"/>
              </c:ext>
            </c:extLst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2570-45E1-8FF3-4F57B7DEE1C3}"/>
              </c:ext>
            </c:extLst>
          </c:dPt>
          <c:cat>
            <c:strRef>
              <c:f>Sheet1!$A$2:$A$4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45</c:v>
                </c:pt>
                <c:pt idx="1">
                  <c:v>30</c:v>
                </c:pt>
                <c:pt idx="2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570-45E1-8FF3-4F57B7DEE1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35DA3F-ED3A-4897-B8F3-C49A97F730D1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D9ED4F-90B4-4BD8-A817-6A0A9D0363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1800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9ED4F-90B4-4BD8-A817-6A0A9D03637F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8476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13476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" name="그룹 3">
            <a:extLst>
              <a:ext uri="{FF2B5EF4-FFF2-40B4-BE49-F238E27FC236}">
                <a16:creationId xmlns:a16="http://schemas.microsoft.com/office/drawing/2014/main" id="{F921D975-47B7-40FA-B919-8B79C77FC0F2}"/>
              </a:ext>
            </a:extLst>
          </p:cNvPr>
          <p:cNvGrpSpPr/>
          <p:nvPr userDrawn="1"/>
        </p:nvGrpSpPr>
        <p:grpSpPr>
          <a:xfrm>
            <a:off x="4572000" y="387072"/>
            <a:ext cx="4569687" cy="4756528"/>
            <a:chOff x="4572000" y="387072"/>
            <a:chExt cx="4569687" cy="4756528"/>
          </a:xfrm>
        </p:grpSpPr>
        <p:sp>
          <p:nvSpPr>
            <p:cNvPr id="38" name="자유형: 도형 37">
              <a:extLst>
                <a:ext uri="{FF2B5EF4-FFF2-40B4-BE49-F238E27FC236}">
                  <a16:creationId xmlns:a16="http://schemas.microsoft.com/office/drawing/2014/main" id="{3D941B2F-ACDE-44DC-AD51-21CFD90B9D89}"/>
                </a:ext>
              </a:extLst>
            </p:cNvPr>
            <p:cNvSpPr/>
            <p:nvPr userDrawn="1"/>
          </p:nvSpPr>
          <p:spPr>
            <a:xfrm>
              <a:off x="4572000" y="1408870"/>
              <a:ext cx="4569687" cy="3734730"/>
            </a:xfrm>
            <a:custGeom>
              <a:avLst/>
              <a:gdLst>
                <a:gd name="connsiteX0" fmla="*/ 2611712 w 4569687"/>
                <a:gd name="connsiteY0" fmla="*/ 0 h 3734631"/>
                <a:gd name="connsiteX1" fmla="*/ 2927539 w 4569687"/>
                <a:gd name="connsiteY1" fmla="*/ 0 h 3734631"/>
                <a:gd name="connsiteX2" fmla="*/ 3010471 w 4569687"/>
                <a:gd name="connsiteY2" fmla="*/ 662843 h 3734631"/>
                <a:gd name="connsiteX3" fmla="*/ 3062414 w 4569687"/>
                <a:gd name="connsiteY3" fmla="*/ 672782 h 3734631"/>
                <a:gd name="connsiteX4" fmla="*/ 3375104 w 4569687"/>
                <a:gd name="connsiteY4" fmla="*/ 893768 h 3734631"/>
                <a:gd name="connsiteX5" fmla="*/ 3401966 w 4569687"/>
                <a:gd name="connsiteY5" fmla="*/ 943258 h 3734631"/>
                <a:gd name="connsiteX6" fmla="*/ 3444529 w 4569687"/>
                <a:gd name="connsiteY6" fmla="*/ 938967 h 3734631"/>
                <a:gd name="connsiteX7" fmla="*/ 3941882 w 4569687"/>
                <a:gd name="connsiteY7" fmla="*/ 1268635 h 3734631"/>
                <a:gd name="connsiteX8" fmla="*/ 3950232 w 4569687"/>
                <a:gd name="connsiteY8" fmla="*/ 1295533 h 3734631"/>
                <a:gd name="connsiteX9" fmla="*/ 3968452 w 4569687"/>
                <a:gd name="connsiteY9" fmla="*/ 1289878 h 3734631"/>
                <a:gd name="connsiteX10" fmla="*/ 4041773 w 4569687"/>
                <a:gd name="connsiteY10" fmla="*/ 1282486 h 3734631"/>
                <a:gd name="connsiteX11" fmla="*/ 4398197 w 4569687"/>
                <a:gd name="connsiteY11" fmla="*/ 1572980 h 3734631"/>
                <a:gd name="connsiteX12" fmla="*/ 4401113 w 4569687"/>
                <a:gd name="connsiteY12" fmla="*/ 1601912 h 3734631"/>
                <a:gd name="connsiteX13" fmla="*/ 4509768 w 4569687"/>
                <a:gd name="connsiteY13" fmla="*/ 1612865 h 3734631"/>
                <a:gd name="connsiteX14" fmla="*/ 4569687 w 4569687"/>
                <a:gd name="connsiteY14" fmla="*/ 1630661 h 3734631"/>
                <a:gd name="connsiteX15" fmla="*/ 4569687 w 4569687"/>
                <a:gd name="connsiteY15" fmla="*/ 3685776 h 3734631"/>
                <a:gd name="connsiteX16" fmla="*/ 4479175 w 4569687"/>
                <a:gd name="connsiteY16" fmla="*/ 3694900 h 3734631"/>
                <a:gd name="connsiteX17" fmla="*/ 4083674 w 4569687"/>
                <a:gd name="connsiteY17" fmla="*/ 3574092 h 3734631"/>
                <a:gd name="connsiteX18" fmla="*/ 4051094 w 4569687"/>
                <a:gd name="connsiteY18" fmla="*/ 3547210 h 3734631"/>
                <a:gd name="connsiteX19" fmla="*/ 4009782 w 4569687"/>
                <a:gd name="connsiteY19" fmla="*/ 3581295 h 3734631"/>
                <a:gd name="connsiteX20" fmla="*/ 3782104 w 4569687"/>
                <a:gd name="connsiteY20" fmla="*/ 3650841 h 3734631"/>
                <a:gd name="connsiteX21" fmla="*/ 3494159 w 4569687"/>
                <a:gd name="connsiteY21" fmla="*/ 3531570 h 3734631"/>
                <a:gd name="connsiteX22" fmla="*/ 3452428 w 4569687"/>
                <a:gd name="connsiteY22" fmla="*/ 3480992 h 3734631"/>
                <a:gd name="connsiteX23" fmla="*/ 3441126 w 4569687"/>
                <a:gd name="connsiteY23" fmla="*/ 3501813 h 3734631"/>
                <a:gd name="connsiteX24" fmla="*/ 3103456 w 4569687"/>
                <a:gd name="connsiteY24" fmla="*/ 3681351 h 3734631"/>
                <a:gd name="connsiteX25" fmla="*/ 2815511 w 4569687"/>
                <a:gd name="connsiteY25" fmla="*/ 3562080 h 3734631"/>
                <a:gd name="connsiteX26" fmla="*/ 2772231 w 4569687"/>
                <a:gd name="connsiteY26" fmla="*/ 3509625 h 3734631"/>
                <a:gd name="connsiteX27" fmla="*/ 2697608 w 4569687"/>
                <a:gd name="connsiteY27" fmla="*/ 3571194 h 3734631"/>
                <a:gd name="connsiteX28" fmla="*/ 2162552 w 4569687"/>
                <a:gd name="connsiteY28" fmla="*/ 3734631 h 3734631"/>
                <a:gd name="connsiteX29" fmla="*/ 1369010 w 4569687"/>
                <a:gd name="connsiteY29" fmla="*/ 3312708 h 3734631"/>
                <a:gd name="connsiteX30" fmla="*/ 1363923 w 4569687"/>
                <a:gd name="connsiteY30" fmla="*/ 3304336 h 3734631"/>
                <a:gd name="connsiteX31" fmla="*/ 1334207 w 4569687"/>
                <a:gd name="connsiteY31" fmla="*/ 3340352 h 3734631"/>
                <a:gd name="connsiteX32" fmla="*/ 1046262 w 4569687"/>
                <a:gd name="connsiteY32" fmla="*/ 3459623 h 3734631"/>
                <a:gd name="connsiteX33" fmla="*/ 647319 w 4569687"/>
                <a:gd name="connsiteY33" fmla="*/ 3134475 h 3734631"/>
                <a:gd name="connsiteX34" fmla="*/ 642925 w 4569687"/>
                <a:gd name="connsiteY34" fmla="*/ 3090891 h 3734631"/>
                <a:gd name="connsiteX35" fmla="*/ 634894 w 4569687"/>
                <a:gd name="connsiteY35" fmla="*/ 3098188 h 3734631"/>
                <a:gd name="connsiteX36" fmla="*/ 407216 w 4569687"/>
                <a:gd name="connsiteY36" fmla="*/ 3167734 h 3734631"/>
                <a:gd name="connsiteX37" fmla="*/ 0 w 4569687"/>
                <a:gd name="connsiteY37" fmla="*/ 2760518 h 3734631"/>
                <a:gd name="connsiteX38" fmla="*/ 407216 w 4569687"/>
                <a:gd name="connsiteY38" fmla="*/ 2353302 h 3734631"/>
                <a:gd name="connsiteX39" fmla="*/ 489284 w 4569687"/>
                <a:gd name="connsiteY39" fmla="*/ 2361575 h 3734631"/>
                <a:gd name="connsiteX40" fmla="*/ 508084 w 4569687"/>
                <a:gd name="connsiteY40" fmla="*/ 2367411 h 3734631"/>
                <a:gd name="connsiteX41" fmla="*/ 503849 w 4569687"/>
                <a:gd name="connsiteY41" fmla="*/ 2325400 h 3734631"/>
                <a:gd name="connsiteX42" fmla="*/ 1121688 w 4569687"/>
                <a:gd name="connsiteY42" fmla="*/ 1707561 h 3734631"/>
                <a:gd name="connsiteX43" fmla="*/ 1246204 w 4569687"/>
                <a:gd name="connsiteY43" fmla="*/ 1720113 h 3734631"/>
                <a:gd name="connsiteX44" fmla="*/ 1284356 w 4569687"/>
                <a:gd name="connsiteY44" fmla="*/ 1731957 h 3734631"/>
                <a:gd name="connsiteX45" fmla="*/ 1305976 w 4569687"/>
                <a:gd name="connsiteY45" fmla="*/ 1705754 h 3734631"/>
                <a:gd name="connsiteX46" fmla="*/ 1742854 w 4569687"/>
                <a:gd name="connsiteY46" fmla="*/ 1524793 h 3734631"/>
                <a:gd name="connsiteX47" fmla="*/ 1760288 w 4569687"/>
                <a:gd name="connsiteY47" fmla="*/ 1526551 h 3734631"/>
                <a:gd name="connsiteX48" fmla="*/ 1748032 w 4569687"/>
                <a:gd name="connsiteY48" fmla="*/ 1487068 h 3734631"/>
                <a:gd name="connsiteX49" fmla="*/ 1742854 w 4569687"/>
                <a:gd name="connsiteY49" fmla="*/ 1435701 h 3734631"/>
                <a:gd name="connsiteX50" fmla="*/ 1946367 w 4569687"/>
                <a:gd name="connsiteY50" fmla="*/ 1185999 h 3734631"/>
                <a:gd name="connsiteX51" fmla="*/ 1956892 w 4569687"/>
                <a:gd name="connsiteY51" fmla="*/ 1184938 h 3734631"/>
                <a:gd name="connsiteX52" fmla="*/ 1963928 w 4569687"/>
                <a:gd name="connsiteY52" fmla="*/ 1115143 h 3734631"/>
                <a:gd name="connsiteX53" fmla="*/ 2450363 w 4569687"/>
                <a:gd name="connsiteY53" fmla="*/ 718687 h 3734631"/>
                <a:gd name="connsiteX54" fmla="*/ 2520904 w 4569687"/>
                <a:gd name="connsiteY54" fmla="*/ 725798 h 3734631"/>
                <a:gd name="connsiteX0" fmla="*/ 2611712 w 4569687"/>
                <a:gd name="connsiteY0" fmla="*/ 0 h 3734631"/>
                <a:gd name="connsiteX1" fmla="*/ 2927539 w 4569687"/>
                <a:gd name="connsiteY1" fmla="*/ 0 h 3734631"/>
                <a:gd name="connsiteX2" fmla="*/ 3010471 w 4569687"/>
                <a:gd name="connsiteY2" fmla="*/ 662843 h 3734631"/>
                <a:gd name="connsiteX3" fmla="*/ 3062414 w 4569687"/>
                <a:gd name="connsiteY3" fmla="*/ 672782 h 3734631"/>
                <a:gd name="connsiteX4" fmla="*/ 3375104 w 4569687"/>
                <a:gd name="connsiteY4" fmla="*/ 893768 h 3734631"/>
                <a:gd name="connsiteX5" fmla="*/ 3401966 w 4569687"/>
                <a:gd name="connsiteY5" fmla="*/ 943258 h 3734631"/>
                <a:gd name="connsiteX6" fmla="*/ 3444529 w 4569687"/>
                <a:gd name="connsiteY6" fmla="*/ 938967 h 3734631"/>
                <a:gd name="connsiteX7" fmla="*/ 3941882 w 4569687"/>
                <a:gd name="connsiteY7" fmla="*/ 1268635 h 3734631"/>
                <a:gd name="connsiteX8" fmla="*/ 3950232 w 4569687"/>
                <a:gd name="connsiteY8" fmla="*/ 1295533 h 3734631"/>
                <a:gd name="connsiteX9" fmla="*/ 3968452 w 4569687"/>
                <a:gd name="connsiteY9" fmla="*/ 1289878 h 3734631"/>
                <a:gd name="connsiteX10" fmla="*/ 4041773 w 4569687"/>
                <a:gd name="connsiteY10" fmla="*/ 1282486 h 3734631"/>
                <a:gd name="connsiteX11" fmla="*/ 4398197 w 4569687"/>
                <a:gd name="connsiteY11" fmla="*/ 1572980 h 3734631"/>
                <a:gd name="connsiteX12" fmla="*/ 4401113 w 4569687"/>
                <a:gd name="connsiteY12" fmla="*/ 1601912 h 3734631"/>
                <a:gd name="connsiteX13" fmla="*/ 4509768 w 4569687"/>
                <a:gd name="connsiteY13" fmla="*/ 1612865 h 3734631"/>
                <a:gd name="connsiteX14" fmla="*/ 4569687 w 4569687"/>
                <a:gd name="connsiteY14" fmla="*/ 1630661 h 3734631"/>
                <a:gd name="connsiteX15" fmla="*/ 4569687 w 4569687"/>
                <a:gd name="connsiteY15" fmla="*/ 3685776 h 3734631"/>
                <a:gd name="connsiteX16" fmla="*/ 4479175 w 4569687"/>
                <a:gd name="connsiteY16" fmla="*/ 3694900 h 3734631"/>
                <a:gd name="connsiteX17" fmla="*/ 4083674 w 4569687"/>
                <a:gd name="connsiteY17" fmla="*/ 3574092 h 3734631"/>
                <a:gd name="connsiteX18" fmla="*/ 4051094 w 4569687"/>
                <a:gd name="connsiteY18" fmla="*/ 3547210 h 3734631"/>
                <a:gd name="connsiteX19" fmla="*/ 4009782 w 4569687"/>
                <a:gd name="connsiteY19" fmla="*/ 3581295 h 3734631"/>
                <a:gd name="connsiteX20" fmla="*/ 3782104 w 4569687"/>
                <a:gd name="connsiteY20" fmla="*/ 3650841 h 3734631"/>
                <a:gd name="connsiteX21" fmla="*/ 3494159 w 4569687"/>
                <a:gd name="connsiteY21" fmla="*/ 3531570 h 3734631"/>
                <a:gd name="connsiteX22" fmla="*/ 3452428 w 4569687"/>
                <a:gd name="connsiteY22" fmla="*/ 3480992 h 3734631"/>
                <a:gd name="connsiteX23" fmla="*/ 3441126 w 4569687"/>
                <a:gd name="connsiteY23" fmla="*/ 3501813 h 3734631"/>
                <a:gd name="connsiteX24" fmla="*/ 3103456 w 4569687"/>
                <a:gd name="connsiteY24" fmla="*/ 3681351 h 3734631"/>
                <a:gd name="connsiteX25" fmla="*/ 2815511 w 4569687"/>
                <a:gd name="connsiteY25" fmla="*/ 3562080 h 3734631"/>
                <a:gd name="connsiteX26" fmla="*/ 2772231 w 4569687"/>
                <a:gd name="connsiteY26" fmla="*/ 3509625 h 3734631"/>
                <a:gd name="connsiteX27" fmla="*/ 2697608 w 4569687"/>
                <a:gd name="connsiteY27" fmla="*/ 3571194 h 3734631"/>
                <a:gd name="connsiteX28" fmla="*/ 2162552 w 4569687"/>
                <a:gd name="connsiteY28" fmla="*/ 3734631 h 3734631"/>
                <a:gd name="connsiteX29" fmla="*/ 1369010 w 4569687"/>
                <a:gd name="connsiteY29" fmla="*/ 3312708 h 3734631"/>
                <a:gd name="connsiteX30" fmla="*/ 1334207 w 4569687"/>
                <a:gd name="connsiteY30" fmla="*/ 3340352 h 3734631"/>
                <a:gd name="connsiteX31" fmla="*/ 1046262 w 4569687"/>
                <a:gd name="connsiteY31" fmla="*/ 3459623 h 3734631"/>
                <a:gd name="connsiteX32" fmla="*/ 647319 w 4569687"/>
                <a:gd name="connsiteY32" fmla="*/ 3134475 h 3734631"/>
                <a:gd name="connsiteX33" fmla="*/ 642925 w 4569687"/>
                <a:gd name="connsiteY33" fmla="*/ 3090891 h 3734631"/>
                <a:gd name="connsiteX34" fmla="*/ 634894 w 4569687"/>
                <a:gd name="connsiteY34" fmla="*/ 3098188 h 3734631"/>
                <a:gd name="connsiteX35" fmla="*/ 407216 w 4569687"/>
                <a:gd name="connsiteY35" fmla="*/ 3167734 h 3734631"/>
                <a:gd name="connsiteX36" fmla="*/ 0 w 4569687"/>
                <a:gd name="connsiteY36" fmla="*/ 2760518 h 3734631"/>
                <a:gd name="connsiteX37" fmla="*/ 407216 w 4569687"/>
                <a:gd name="connsiteY37" fmla="*/ 2353302 h 3734631"/>
                <a:gd name="connsiteX38" fmla="*/ 489284 w 4569687"/>
                <a:gd name="connsiteY38" fmla="*/ 2361575 h 3734631"/>
                <a:gd name="connsiteX39" fmla="*/ 508084 w 4569687"/>
                <a:gd name="connsiteY39" fmla="*/ 2367411 h 3734631"/>
                <a:gd name="connsiteX40" fmla="*/ 503849 w 4569687"/>
                <a:gd name="connsiteY40" fmla="*/ 2325400 h 3734631"/>
                <a:gd name="connsiteX41" fmla="*/ 1121688 w 4569687"/>
                <a:gd name="connsiteY41" fmla="*/ 1707561 h 3734631"/>
                <a:gd name="connsiteX42" fmla="*/ 1246204 w 4569687"/>
                <a:gd name="connsiteY42" fmla="*/ 1720113 h 3734631"/>
                <a:gd name="connsiteX43" fmla="*/ 1284356 w 4569687"/>
                <a:gd name="connsiteY43" fmla="*/ 1731957 h 3734631"/>
                <a:gd name="connsiteX44" fmla="*/ 1305976 w 4569687"/>
                <a:gd name="connsiteY44" fmla="*/ 1705754 h 3734631"/>
                <a:gd name="connsiteX45" fmla="*/ 1742854 w 4569687"/>
                <a:gd name="connsiteY45" fmla="*/ 1524793 h 3734631"/>
                <a:gd name="connsiteX46" fmla="*/ 1760288 w 4569687"/>
                <a:gd name="connsiteY46" fmla="*/ 1526551 h 3734631"/>
                <a:gd name="connsiteX47" fmla="*/ 1748032 w 4569687"/>
                <a:gd name="connsiteY47" fmla="*/ 1487068 h 3734631"/>
                <a:gd name="connsiteX48" fmla="*/ 1742854 w 4569687"/>
                <a:gd name="connsiteY48" fmla="*/ 1435701 h 3734631"/>
                <a:gd name="connsiteX49" fmla="*/ 1946367 w 4569687"/>
                <a:gd name="connsiteY49" fmla="*/ 1185999 h 3734631"/>
                <a:gd name="connsiteX50" fmla="*/ 1956892 w 4569687"/>
                <a:gd name="connsiteY50" fmla="*/ 1184938 h 3734631"/>
                <a:gd name="connsiteX51" fmla="*/ 1963928 w 4569687"/>
                <a:gd name="connsiteY51" fmla="*/ 1115143 h 3734631"/>
                <a:gd name="connsiteX52" fmla="*/ 2450363 w 4569687"/>
                <a:gd name="connsiteY52" fmla="*/ 718687 h 3734631"/>
                <a:gd name="connsiteX53" fmla="*/ 2520904 w 4569687"/>
                <a:gd name="connsiteY53" fmla="*/ 725798 h 3734631"/>
                <a:gd name="connsiteX54" fmla="*/ 2611712 w 4569687"/>
                <a:gd name="connsiteY54" fmla="*/ 0 h 3734631"/>
                <a:gd name="connsiteX0" fmla="*/ 2611712 w 4569687"/>
                <a:gd name="connsiteY0" fmla="*/ 0 h 3743131"/>
                <a:gd name="connsiteX1" fmla="*/ 2927539 w 4569687"/>
                <a:gd name="connsiteY1" fmla="*/ 0 h 3743131"/>
                <a:gd name="connsiteX2" fmla="*/ 3010471 w 4569687"/>
                <a:gd name="connsiteY2" fmla="*/ 662843 h 3743131"/>
                <a:gd name="connsiteX3" fmla="*/ 3062414 w 4569687"/>
                <a:gd name="connsiteY3" fmla="*/ 672782 h 3743131"/>
                <a:gd name="connsiteX4" fmla="*/ 3375104 w 4569687"/>
                <a:gd name="connsiteY4" fmla="*/ 893768 h 3743131"/>
                <a:gd name="connsiteX5" fmla="*/ 3401966 w 4569687"/>
                <a:gd name="connsiteY5" fmla="*/ 943258 h 3743131"/>
                <a:gd name="connsiteX6" fmla="*/ 3444529 w 4569687"/>
                <a:gd name="connsiteY6" fmla="*/ 938967 h 3743131"/>
                <a:gd name="connsiteX7" fmla="*/ 3941882 w 4569687"/>
                <a:gd name="connsiteY7" fmla="*/ 1268635 h 3743131"/>
                <a:gd name="connsiteX8" fmla="*/ 3950232 w 4569687"/>
                <a:gd name="connsiteY8" fmla="*/ 1295533 h 3743131"/>
                <a:gd name="connsiteX9" fmla="*/ 3968452 w 4569687"/>
                <a:gd name="connsiteY9" fmla="*/ 1289878 h 3743131"/>
                <a:gd name="connsiteX10" fmla="*/ 4041773 w 4569687"/>
                <a:gd name="connsiteY10" fmla="*/ 1282486 h 3743131"/>
                <a:gd name="connsiteX11" fmla="*/ 4398197 w 4569687"/>
                <a:gd name="connsiteY11" fmla="*/ 1572980 h 3743131"/>
                <a:gd name="connsiteX12" fmla="*/ 4401113 w 4569687"/>
                <a:gd name="connsiteY12" fmla="*/ 1601912 h 3743131"/>
                <a:gd name="connsiteX13" fmla="*/ 4509768 w 4569687"/>
                <a:gd name="connsiteY13" fmla="*/ 1612865 h 3743131"/>
                <a:gd name="connsiteX14" fmla="*/ 4569687 w 4569687"/>
                <a:gd name="connsiteY14" fmla="*/ 1630661 h 3743131"/>
                <a:gd name="connsiteX15" fmla="*/ 4569687 w 4569687"/>
                <a:gd name="connsiteY15" fmla="*/ 3685776 h 3743131"/>
                <a:gd name="connsiteX16" fmla="*/ 4479175 w 4569687"/>
                <a:gd name="connsiteY16" fmla="*/ 3694900 h 3743131"/>
                <a:gd name="connsiteX17" fmla="*/ 4083674 w 4569687"/>
                <a:gd name="connsiteY17" fmla="*/ 3574092 h 3743131"/>
                <a:gd name="connsiteX18" fmla="*/ 4051094 w 4569687"/>
                <a:gd name="connsiteY18" fmla="*/ 3547210 h 3743131"/>
                <a:gd name="connsiteX19" fmla="*/ 4009782 w 4569687"/>
                <a:gd name="connsiteY19" fmla="*/ 3581295 h 3743131"/>
                <a:gd name="connsiteX20" fmla="*/ 3782104 w 4569687"/>
                <a:gd name="connsiteY20" fmla="*/ 3650841 h 3743131"/>
                <a:gd name="connsiteX21" fmla="*/ 3494159 w 4569687"/>
                <a:gd name="connsiteY21" fmla="*/ 3531570 h 3743131"/>
                <a:gd name="connsiteX22" fmla="*/ 3452428 w 4569687"/>
                <a:gd name="connsiteY22" fmla="*/ 3480992 h 3743131"/>
                <a:gd name="connsiteX23" fmla="*/ 3441126 w 4569687"/>
                <a:gd name="connsiteY23" fmla="*/ 3501813 h 3743131"/>
                <a:gd name="connsiteX24" fmla="*/ 3103456 w 4569687"/>
                <a:gd name="connsiteY24" fmla="*/ 3681351 h 3743131"/>
                <a:gd name="connsiteX25" fmla="*/ 2815511 w 4569687"/>
                <a:gd name="connsiteY25" fmla="*/ 3562080 h 3743131"/>
                <a:gd name="connsiteX26" fmla="*/ 2772231 w 4569687"/>
                <a:gd name="connsiteY26" fmla="*/ 3509625 h 3743131"/>
                <a:gd name="connsiteX27" fmla="*/ 2697608 w 4569687"/>
                <a:gd name="connsiteY27" fmla="*/ 3571194 h 3743131"/>
                <a:gd name="connsiteX28" fmla="*/ 2162552 w 4569687"/>
                <a:gd name="connsiteY28" fmla="*/ 3734631 h 3743131"/>
                <a:gd name="connsiteX29" fmla="*/ 1334207 w 4569687"/>
                <a:gd name="connsiteY29" fmla="*/ 3340352 h 3743131"/>
                <a:gd name="connsiteX30" fmla="*/ 1046262 w 4569687"/>
                <a:gd name="connsiteY30" fmla="*/ 3459623 h 3743131"/>
                <a:gd name="connsiteX31" fmla="*/ 647319 w 4569687"/>
                <a:gd name="connsiteY31" fmla="*/ 3134475 h 3743131"/>
                <a:gd name="connsiteX32" fmla="*/ 642925 w 4569687"/>
                <a:gd name="connsiteY32" fmla="*/ 3090891 h 3743131"/>
                <a:gd name="connsiteX33" fmla="*/ 634894 w 4569687"/>
                <a:gd name="connsiteY33" fmla="*/ 3098188 h 3743131"/>
                <a:gd name="connsiteX34" fmla="*/ 407216 w 4569687"/>
                <a:gd name="connsiteY34" fmla="*/ 3167734 h 3743131"/>
                <a:gd name="connsiteX35" fmla="*/ 0 w 4569687"/>
                <a:gd name="connsiteY35" fmla="*/ 2760518 h 3743131"/>
                <a:gd name="connsiteX36" fmla="*/ 407216 w 4569687"/>
                <a:gd name="connsiteY36" fmla="*/ 2353302 h 3743131"/>
                <a:gd name="connsiteX37" fmla="*/ 489284 w 4569687"/>
                <a:gd name="connsiteY37" fmla="*/ 2361575 h 3743131"/>
                <a:gd name="connsiteX38" fmla="*/ 508084 w 4569687"/>
                <a:gd name="connsiteY38" fmla="*/ 2367411 h 3743131"/>
                <a:gd name="connsiteX39" fmla="*/ 503849 w 4569687"/>
                <a:gd name="connsiteY39" fmla="*/ 2325400 h 3743131"/>
                <a:gd name="connsiteX40" fmla="*/ 1121688 w 4569687"/>
                <a:gd name="connsiteY40" fmla="*/ 1707561 h 3743131"/>
                <a:gd name="connsiteX41" fmla="*/ 1246204 w 4569687"/>
                <a:gd name="connsiteY41" fmla="*/ 1720113 h 3743131"/>
                <a:gd name="connsiteX42" fmla="*/ 1284356 w 4569687"/>
                <a:gd name="connsiteY42" fmla="*/ 1731957 h 3743131"/>
                <a:gd name="connsiteX43" fmla="*/ 1305976 w 4569687"/>
                <a:gd name="connsiteY43" fmla="*/ 1705754 h 3743131"/>
                <a:gd name="connsiteX44" fmla="*/ 1742854 w 4569687"/>
                <a:gd name="connsiteY44" fmla="*/ 1524793 h 3743131"/>
                <a:gd name="connsiteX45" fmla="*/ 1760288 w 4569687"/>
                <a:gd name="connsiteY45" fmla="*/ 1526551 h 3743131"/>
                <a:gd name="connsiteX46" fmla="*/ 1748032 w 4569687"/>
                <a:gd name="connsiteY46" fmla="*/ 1487068 h 3743131"/>
                <a:gd name="connsiteX47" fmla="*/ 1742854 w 4569687"/>
                <a:gd name="connsiteY47" fmla="*/ 1435701 h 3743131"/>
                <a:gd name="connsiteX48" fmla="*/ 1946367 w 4569687"/>
                <a:gd name="connsiteY48" fmla="*/ 1185999 h 3743131"/>
                <a:gd name="connsiteX49" fmla="*/ 1956892 w 4569687"/>
                <a:gd name="connsiteY49" fmla="*/ 1184938 h 3743131"/>
                <a:gd name="connsiteX50" fmla="*/ 1963928 w 4569687"/>
                <a:gd name="connsiteY50" fmla="*/ 1115143 h 3743131"/>
                <a:gd name="connsiteX51" fmla="*/ 2450363 w 4569687"/>
                <a:gd name="connsiteY51" fmla="*/ 718687 h 3743131"/>
                <a:gd name="connsiteX52" fmla="*/ 2520904 w 4569687"/>
                <a:gd name="connsiteY52" fmla="*/ 725798 h 3743131"/>
                <a:gd name="connsiteX53" fmla="*/ 2611712 w 4569687"/>
                <a:gd name="connsiteY53" fmla="*/ 0 h 3743131"/>
                <a:gd name="connsiteX0" fmla="*/ 2611712 w 4569687"/>
                <a:gd name="connsiteY0" fmla="*/ 0 h 3741630"/>
                <a:gd name="connsiteX1" fmla="*/ 2927539 w 4569687"/>
                <a:gd name="connsiteY1" fmla="*/ 0 h 3741630"/>
                <a:gd name="connsiteX2" fmla="*/ 3010471 w 4569687"/>
                <a:gd name="connsiteY2" fmla="*/ 662843 h 3741630"/>
                <a:gd name="connsiteX3" fmla="*/ 3062414 w 4569687"/>
                <a:gd name="connsiteY3" fmla="*/ 672782 h 3741630"/>
                <a:gd name="connsiteX4" fmla="*/ 3375104 w 4569687"/>
                <a:gd name="connsiteY4" fmla="*/ 893768 h 3741630"/>
                <a:gd name="connsiteX5" fmla="*/ 3401966 w 4569687"/>
                <a:gd name="connsiteY5" fmla="*/ 943258 h 3741630"/>
                <a:gd name="connsiteX6" fmla="*/ 3444529 w 4569687"/>
                <a:gd name="connsiteY6" fmla="*/ 938967 h 3741630"/>
                <a:gd name="connsiteX7" fmla="*/ 3941882 w 4569687"/>
                <a:gd name="connsiteY7" fmla="*/ 1268635 h 3741630"/>
                <a:gd name="connsiteX8" fmla="*/ 3950232 w 4569687"/>
                <a:gd name="connsiteY8" fmla="*/ 1295533 h 3741630"/>
                <a:gd name="connsiteX9" fmla="*/ 3968452 w 4569687"/>
                <a:gd name="connsiteY9" fmla="*/ 1289878 h 3741630"/>
                <a:gd name="connsiteX10" fmla="*/ 4041773 w 4569687"/>
                <a:gd name="connsiteY10" fmla="*/ 1282486 h 3741630"/>
                <a:gd name="connsiteX11" fmla="*/ 4398197 w 4569687"/>
                <a:gd name="connsiteY11" fmla="*/ 1572980 h 3741630"/>
                <a:gd name="connsiteX12" fmla="*/ 4401113 w 4569687"/>
                <a:gd name="connsiteY12" fmla="*/ 1601912 h 3741630"/>
                <a:gd name="connsiteX13" fmla="*/ 4509768 w 4569687"/>
                <a:gd name="connsiteY13" fmla="*/ 1612865 h 3741630"/>
                <a:gd name="connsiteX14" fmla="*/ 4569687 w 4569687"/>
                <a:gd name="connsiteY14" fmla="*/ 1630661 h 3741630"/>
                <a:gd name="connsiteX15" fmla="*/ 4569687 w 4569687"/>
                <a:gd name="connsiteY15" fmla="*/ 3685776 h 3741630"/>
                <a:gd name="connsiteX16" fmla="*/ 4479175 w 4569687"/>
                <a:gd name="connsiteY16" fmla="*/ 3694900 h 3741630"/>
                <a:gd name="connsiteX17" fmla="*/ 4083674 w 4569687"/>
                <a:gd name="connsiteY17" fmla="*/ 3574092 h 3741630"/>
                <a:gd name="connsiteX18" fmla="*/ 4051094 w 4569687"/>
                <a:gd name="connsiteY18" fmla="*/ 3547210 h 3741630"/>
                <a:gd name="connsiteX19" fmla="*/ 4009782 w 4569687"/>
                <a:gd name="connsiteY19" fmla="*/ 3581295 h 3741630"/>
                <a:gd name="connsiteX20" fmla="*/ 3782104 w 4569687"/>
                <a:gd name="connsiteY20" fmla="*/ 3650841 h 3741630"/>
                <a:gd name="connsiteX21" fmla="*/ 3494159 w 4569687"/>
                <a:gd name="connsiteY21" fmla="*/ 3531570 h 3741630"/>
                <a:gd name="connsiteX22" fmla="*/ 3452428 w 4569687"/>
                <a:gd name="connsiteY22" fmla="*/ 3480992 h 3741630"/>
                <a:gd name="connsiteX23" fmla="*/ 3441126 w 4569687"/>
                <a:gd name="connsiteY23" fmla="*/ 3501813 h 3741630"/>
                <a:gd name="connsiteX24" fmla="*/ 3103456 w 4569687"/>
                <a:gd name="connsiteY24" fmla="*/ 3681351 h 3741630"/>
                <a:gd name="connsiteX25" fmla="*/ 2815511 w 4569687"/>
                <a:gd name="connsiteY25" fmla="*/ 3562080 h 3741630"/>
                <a:gd name="connsiteX26" fmla="*/ 2772231 w 4569687"/>
                <a:gd name="connsiteY26" fmla="*/ 3509625 h 3741630"/>
                <a:gd name="connsiteX27" fmla="*/ 2697608 w 4569687"/>
                <a:gd name="connsiteY27" fmla="*/ 3571194 h 3741630"/>
                <a:gd name="connsiteX28" fmla="*/ 2162552 w 4569687"/>
                <a:gd name="connsiteY28" fmla="*/ 3734631 h 3741630"/>
                <a:gd name="connsiteX29" fmla="*/ 1390478 w 4569687"/>
                <a:gd name="connsiteY29" fmla="*/ 3368488 h 3741630"/>
                <a:gd name="connsiteX30" fmla="*/ 1046262 w 4569687"/>
                <a:gd name="connsiteY30" fmla="*/ 3459623 h 3741630"/>
                <a:gd name="connsiteX31" fmla="*/ 647319 w 4569687"/>
                <a:gd name="connsiteY31" fmla="*/ 3134475 h 3741630"/>
                <a:gd name="connsiteX32" fmla="*/ 642925 w 4569687"/>
                <a:gd name="connsiteY32" fmla="*/ 3090891 h 3741630"/>
                <a:gd name="connsiteX33" fmla="*/ 634894 w 4569687"/>
                <a:gd name="connsiteY33" fmla="*/ 3098188 h 3741630"/>
                <a:gd name="connsiteX34" fmla="*/ 407216 w 4569687"/>
                <a:gd name="connsiteY34" fmla="*/ 3167734 h 3741630"/>
                <a:gd name="connsiteX35" fmla="*/ 0 w 4569687"/>
                <a:gd name="connsiteY35" fmla="*/ 2760518 h 3741630"/>
                <a:gd name="connsiteX36" fmla="*/ 407216 w 4569687"/>
                <a:gd name="connsiteY36" fmla="*/ 2353302 h 3741630"/>
                <a:gd name="connsiteX37" fmla="*/ 489284 w 4569687"/>
                <a:gd name="connsiteY37" fmla="*/ 2361575 h 3741630"/>
                <a:gd name="connsiteX38" fmla="*/ 508084 w 4569687"/>
                <a:gd name="connsiteY38" fmla="*/ 2367411 h 3741630"/>
                <a:gd name="connsiteX39" fmla="*/ 503849 w 4569687"/>
                <a:gd name="connsiteY39" fmla="*/ 2325400 h 3741630"/>
                <a:gd name="connsiteX40" fmla="*/ 1121688 w 4569687"/>
                <a:gd name="connsiteY40" fmla="*/ 1707561 h 3741630"/>
                <a:gd name="connsiteX41" fmla="*/ 1246204 w 4569687"/>
                <a:gd name="connsiteY41" fmla="*/ 1720113 h 3741630"/>
                <a:gd name="connsiteX42" fmla="*/ 1284356 w 4569687"/>
                <a:gd name="connsiteY42" fmla="*/ 1731957 h 3741630"/>
                <a:gd name="connsiteX43" fmla="*/ 1305976 w 4569687"/>
                <a:gd name="connsiteY43" fmla="*/ 1705754 h 3741630"/>
                <a:gd name="connsiteX44" fmla="*/ 1742854 w 4569687"/>
                <a:gd name="connsiteY44" fmla="*/ 1524793 h 3741630"/>
                <a:gd name="connsiteX45" fmla="*/ 1760288 w 4569687"/>
                <a:gd name="connsiteY45" fmla="*/ 1526551 h 3741630"/>
                <a:gd name="connsiteX46" fmla="*/ 1748032 w 4569687"/>
                <a:gd name="connsiteY46" fmla="*/ 1487068 h 3741630"/>
                <a:gd name="connsiteX47" fmla="*/ 1742854 w 4569687"/>
                <a:gd name="connsiteY47" fmla="*/ 1435701 h 3741630"/>
                <a:gd name="connsiteX48" fmla="*/ 1946367 w 4569687"/>
                <a:gd name="connsiteY48" fmla="*/ 1185999 h 3741630"/>
                <a:gd name="connsiteX49" fmla="*/ 1956892 w 4569687"/>
                <a:gd name="connsiteY49" fmla="*/ 1184938 h 3741630"/>
                <a:gd name="connsiteX50" fmla="*/ 1963928 w 4569687"/>
                <a:gd name="connsiteY50" fmla="*/ 1115143 h 3741630"/>
                <a:gd name="connsiteX51" fmla="*/ 2450363 w 4569687"/>
                <a:gd name="connsiteY51" fmla="*/ 718687 h 3741630"/>
                <a:gd name="connsiteX52" fmla="*/ 2520904 w 4569687"/>
                <a:gd name="connsiteY52" fmla="*/ 725798 h 3741630"/>
                <a:gd name="connsiteX53" fmla="*/ 2611712 w 4569687"/>
                <a:gd name="connsiteY53" fmla="*/ 0 h 3741630"/>
                <a:gd name="connsiteX0" fmla="*/ 2611712 w 4569687"/>
                <a:gd name="connsiteY0" fmla="*/ 0 h 3734730"/>
                <a:gd name="connsiteX1" fmla="*/ 2927539 w 4569687"/>
                <a:gd name="connsiteY1" fmla="*/ 0 h 3734730"/>
                <a:gd name="connsiteX2" fmla="*/ 3010471 w 4569687"/>
                <a:gd name="connsiteY2" fmla="*/ 662843 h 3734730"/>
                <a:gd name="connsiteX3" fmla="*/ 3062414 w 4569687"/>
                <a:gd name="connsiteY3" fmla="*/ 672782 h 3734730"/>
                <a:gd name="connsiteX4" fmla="*/ 3375104 w 4569687"/>
                <a:gd name="connsiteY4" fmla="*/ 893768 h 3734730"/>
                <a:gd name="connsiteX5" fmla="*/ 3401966 w 4569687"/>
                <a:gd name="connsiteY5" fmla="*/ 943258 h 3734730"/>
                <a:gd name="connsiteX6" fmla="*/ 3444529 w 4569687"/>
                <a:gd name="connsiteY6" fmla="*/ 938967 h 3734730"/>
                <a:gd name="connsiteX7" fmla="*/ 3941882 w 4569687"/>
                <a:gd name="connsiteY7" fmla="*/ 1268635 h 3734730"/>
                <a:gd name="connsiteX8" fmla="*/ 3950232 w 4569687"/>
                <a:gd name="connsiteY8" fmla="*/ 1295533 h 3734730"/>
                <a:gd name="connsiteX9" fmla="*/ 3968452 w 4569687"/>
                <a:gd name="connsiteY9" fmla="*/ 1289878 h 3734730"/>
                <a:gd name="connsiteX10" fmla="*/ 4041773 w 4569687"/>
                <a:gd name="connsiteY10" fmla="*/ 1282486 h 3734730"/>
                <a:gd name="connsiteX11" fmla="*/ 4398197 w 4569687"/>
                <a:gd name="connsiteY11" fmla="*/ 1572980 h 3734730"/>
                <a:gd name="connsiteX12" fmla="*/ 4401113 w 4569687"/>
                <a:gd name="connsiteY12" fmla="*/ 1601912 h 3734730"/>
                <a:gd name="connsiteX13" fmla="*/ 4509768 w 4569687"/>
                <a:gd name="connsiteY13" fmla="*/ 1612865 h 3734730"/>
                <a:gd name="connsiteX14" fmla="*/ 4569687 w 4569687"/>
                <a:gd name="connsiteY14" fmla="*/ 1630661 h 3734730"/>
                <a:gd name="connsiteX15" fmla="*/ 4569687 w 4569687"/>
                <a:gd name="connsiteY15" fmla="*/ 3685776 h 3734730"/>
                <a:gd name="connsiteX16" fmla="*/ 4479175 w 4569687"/>
                <a:gd name="connsiteY16" fmla="*/ 3694900 h 3734730"/>
                <a:gd name="connsiteX17" fmla="*/ 4083674 w 4569687"/>
                <a:gd name="connsiteY17" fmla="*/ 3574092 h 3734730"/>
                <a:gd name="connsiteX18" fmla="*/ 4051094 w 4569687"/>
                <a:gd name="connsiteY18" fmla="*/ 3547210 h 3734730"/>
                <a:gd name="connsiteX19" fmla="*/ 4009782 w 4569687"/>
                <a:gd name="connsiteY19" fmla="*/ 3581295 h 3734730"/>
                <a:gd name="connsiteX20" fmla="*/ 3782104 w 4569687"/>
                <a:gd name="connsiteY20" fmla="*/ 3650841 h 3734730"/>
                <a:gd name="connsiteX21" fmla="*/ 3494159 w 4569687"/>
                <a:gd name="connsiteY21" fmla="*/ 3531570 h 3734730"/>
                <a:gd name="connsiteX22" fmla="*/ 3452428 w 4569687"/>
                <a:gd name="connsiteY22" fmla="*/ 3480992 h 3734730"/>
                <a:gd name="connsiteX23" fmla="*/ 3441126 w 4569687"/>
                <a:gd name="connsiteY23" fmla="*/ 3501813 h 3734730"/>
                <a:gd name="connsiteX24" fmla="*/ 3103456 w 4569687"/>
                <a:gd name="connsiteY24" fmla="*/ 3681351 h 3734730"/>
                <a:gd name="connsiteX25" fmla="*/ 2815511 w 4569687"/>
                <a:gd name="connsiteY25" fmla="*/ 3562080 h 3734730"/>
                <a:gd name="connsiteX26" fmla="*/ 2772231 w 4569687"/>
                <a:gd name="connsiteY26" fmla="*/ 3509625 h 3734730"/>
                <a:gd name="connsiteX27" fmla="*/ 2697608 w 4569687"/>
                <a:gd name="connsiteY27" fmla="*/ 3571194 h 3734730"/>
                <a:gd name="connsiteX28" fmla="*/ 2162552 w 4569687"/>
                <a:gd name="connsiteY28" fmla="*/ 3734631 h 3734730"/>
                <a:gd name="connsiteX29" fmla="*/ 1390478 w 4569687"/>
                <a:gd name="connsiteY29" fmla="*/ 3368488 h 3734730"/>
                <a:gd name="connsiteX30" fmla="*/ 1046262 w 4569687"/>
                <a:gd name="connsiteY30" fmla="*/ 3459623 h 3734730"/>
                <a:gd name="connsiteX31" fmla="*/ 647319 w 4569687"/>
                <a:gd name="connsiteY31" fmla="*/ 3134475 h 3734730"/>
                <a:gd name="connsiteX32" fmla="*/ 642925 w 4569687"/>
                <a:gd name="connsiteY32" fmla="*/ 3090891 h 3734730"/>
                <a:gd name="connsiteX33" fmla="*/ 634894 w 4569687"/>
                <a:gd name="connsiteY33" fmla="*/ 3098188 h 3734730"/>
                <a:gd name="connsiteX34" fmla="*/ 407216 w 4569687"/>
                <a:gd name="connsiteY34" fmla="*/ 3167734 h 3734730"/>
                <a:gd name="connsiteX35" fmla="*/ 0 w 4569687"/>
                <a:gd name="connsiteY35" fmla="*/ 2760518 h 3734730"/>
                <a:gd name="connsiteX36" fmla="*/ 407216 w 4569687"/>
                <a:gd name="connsiteY36" fmla="*/ 2353302 h 3734730"/>
                <a:gd name="connsiteX37" fmla="*/ 489284 w 4569687"/>
                <a:gd name="connsiteY37" fmla="*/ 2361575 h 3734730"/>
                <a:gd name="connsiteX38" fmla="*/ 508084 w 4569687"/>
                <a:gd name="connsiteY38" fmla="*/ 2367411 h 3734730"/>
                <a:gd name="connsiteX39" fmla="*/ 503849 w 4569687"/>
                <a:gd name="connsiteY39" fmla="*/ 2325400 h 3734730"/>
                <a:gd name="connsiteX40" fmla="*/ 1121688 w 4569687"/>
                <a:gd name="connsiteY40" fmla="*/ 1707561 h 3734730"/>
                <a:gd name="connsiteX41" fmla="*/ 1246204 w 4569687"/>
                <a:gd name="connsiteY41" fmla="*/ 1720113 h 3734730"/>
                <a:gd name="connsiteX42" fmla="*/ 1284356 w 4569687"/>
                <a:gd name="connsiteY42" fmla="*/ 1731957 h 3734730"/>
                <a:gd name="connsiteX43" fmla="*/ 1305976 w 4569687"/>
                <a:gd name="connsiteY43" fmla="*/ 1705754 h 3734730"/>
                <a:gd name="connsiteX44" fmla="*/ 1742854 w 4569687"/>
                <a:gd name="connsiteY44" fmla="*/ 1524793 h 3734730"/>
                <a:gd name="connsiteX45" fmla="*/ 1760288 w 4569687"/>
                <a:gd name="connsiteY45" fmla="*/ 1526551 h 3734730"/>
                <a:gd name="connsiteX46" fmla="*/ 1748032 w 4569687"/>
                <a:gd name="connsiteY46" fmla="*/ 1487068 h 3734730"/>
                <a:gd name="connsiteX47" fmla="*/ 1742854 w 4569687"/>
                <a:gd name="connsiteY47" fmla="*/ 1435701 h 3734730"/>
                <a:gd name="connsiteX48" fmla="*/ 1946367 w 4569687"/>
                <a:gd name="connsiteY48" fmla="*/ 1185999 h 3734730"/>
                <a:gd name="connsiteX49" fmla="*/ 1956892 w 4569687"/>
                <a:gd name="connsiteY49" fmla="*/ 1184938 h 3734730"/>
                <a:gd name="connsiteX50" fmla="*/ 1963928 w 4569687"/>
                <a:gd name="connsiteY50" fmla="*/ 1115143 h 3734730"/>
                <a:gd name="connsiteX51" fmla="*/ 2450363 w 4569687"/>
                <a:gd name="connsiteY51" fmla="*/ 718687 h 3734730"/>
                <a:gd name="connsiteX52" fmla="*/ 2520904 w 4569687"/>
                <a:gd name="connsiteY52" fmla="*/ 725798 h 3734730"/>
                <a:gd name="connsiteX53" fmla="*/ 2611712 w 4569687"/>
                <a:gd name="connsiteY53" fmla="*/ 0 h 3734730"/>
                <a:gd name="connsiteX0" fmla="*/ 2611712 w 4569687"/>
                <a:gd name="connsiteY0" fmla="*/ 0 h 3734730"/>
                <a:gd name="connsiteX1" fmla="*/ 2927539 w 4569687"/>
                <a:gd name="connsiteY1" fmla="*/ 0 h 3734730"/>
                <a:gd name="connsiteX2" fmla="*/ 3010471 w 4569687"/>
                <a:gd name="connsiteY2" fmla="*/ 662843 h 3734730"/>
                <a:gd name="connsiteX3" fmla="*/ 3062414 w 4569687"/>
                <a:gd name="connsiteY3" fmla="*/ 672782 h 3734730"/>
                <a:gd name="connsiteX4" fmla="*/ 3375104 w 4569687"/>
                <a:gd name="connsiteY4" fmla="*/ 893768 h 3734730"/>
                <a:gd name="connsiteX5" fmla="*/ 3401966 w 4569687"/>
                <a:gd name="connsiteY5" fmla="*/ 943258 h 3734730"/>
                <a:gd name="connsiteX6" fmla="*/ 3444529 w 4569687"/>
                <a:gd name="connsiteY6" fmla="*/ 938967 h 3734730"/>
                <a:gd name="connsiteX7" fmla="*/ 3941882 w 4569687"/>
                <a:gd name="connsiteY7" fmla="*/ 1268635 h 3734730"/>
                <a:gd name="connsiteX8" fmla="*/ 3950232 w 4569687"/>
                <a:gd name="connsiteY8" fmla="*/ 1295533 h 3734730"/>
                <a:gd name="connsiteX9" fmla="*/ 3968452 w 4569687"/>
                <a:gd name="connsiteY9" fmla="*/ 1289878 h 3734730"/>
                <a:gd name="connsiteX10" fmla="*/ 4041773 w 4569687"/>
                <a:gd name="connsiteY10" fmla="*/ 1282486 h 3734730"/>
                <a:gd name="connsiteX11" fmla="*/ 4398197 w 4569687"/>
                <a:gd name="connsiteY11" fmla="*/ 1572980 h 3734730"/>
                <a:gd name="connsiteX12" fmla="*/ 4401113 w 4569687"/>
                <a:gd name="connsiteY12" fmla="*/ 1601912 h 3734730"/>
                <a:gd name="connsiteX13" fmla="*/ 4509768 w 4569687"/>
                <a:gd name="connsiteY13" fmla="*/ 1612865 h 3734730"/>
                <a:gd name="connsiteX14" fmla="*/ 4569687 w 4569687"/>
                <a:gd name="connsiteY14" fmla="*/ 1630661 h 3734730"/>
                <a:gd name="connsiteX15" fmla="*/ 4569687 w 4569687"/>
                <a:gd name="connsiteY15" fmla="*/ 3685776 h 3734730"/>
                <a:gd name="connsiteX16" fmla="*/ 4479175 w 4569687"/>
                <a:gd name="connsiteY16" fmla="*/ 3694900 h 3734730"/>
                <a:gd name="connsiteX17" fmla="*/ 4083674 w 4569687"/>
                <a:gd name="connsiteY17" fmla="*/ 3574092 h 3734730"/>
                <a:gd name="connsiteX18" fmla="*/ 4051094 w 4569687"/>
                <a:gd name="connsiteY18" fmla="*/ 3547210 h 3734730"/>
                <a:gd name="connsiteX19" fmla="*/ 4009782 w 4569687"/>
                <a:gd name="connsiteY19" fmla="*/ 3581295 h 3734730"/>
                <a:gd name="connsiteX20" fmla="*/ 3782104 w 4569687"/>
                <a:gd name="connsiteY20" fmla="*/ 3650841 h 3734730"/>
                <a:gd name="connsiteX21" fmla="*/ 3494159 w 4569687"/>
                <a:gd name="connsiteY21" fmla="*/ 3531570 h 3734730"/>
                <a:gd name="connsiteX22" fmla="*/ 3452428 w 4569687"/>
                <a:gd name="connsiteY22" fmla="*/ 3480992 h 3734730"/>
                <a:gd name="connsiteX23" fmla="*/ 3441126 w 4569687"/>
                <a:gd name="connsiteY23" fmla="*/ 3501813 h 3734730"/>
                <a:gd name="connsiteX24" fmla="*/ 3103456 w 4569687"/>
                <a:gd name="connsiteY24" fmla="*/ 3681351 h 3734730"/>
                <a:gd name="connsiteX25" fmla="*/ 2815511 w 4569687"/>
                <a:gd name="connsiteY25" fmla="*/ 3562080 h 3734730"/>
                <a:gd name="connsiteX26" fmla="*/ 2772231 w 4569687"/>
                <a:gd name="connsiteY26" fmla="*/ 3509625 h 3734730"/>
                <a:gd name="connsiteX27" fmla="*/ 2697608 w 4569687"/>
                <a:gd name="connsiteY27" fmla="*/ 3571194 h 3734730"/>
                <a:gd name="connsiteX28" fmla="*/ 2162552 w 4569687"/>
                <a:gd name="connsiteY28" fmla="*/ 3734631 h 3734730"/>
                <a:gd name="connsiteX29" fmla="*/ 1390478 w 4569687"/>
                <a:gd name="connsiteY29" fmla="*/ 3368488 h 3734730"/>
                <a:gd name="connsiteX30" fmla="*/ 1046262 w 4569687"/>
                <a:gd name="connsiteY30" fmla="*/ 3459623 h 3734730"/>
                <a:gd name="connsiteX31" fmla="*/ 647319 w 4569687"/>
                <a:gd name="connsiteY31" fmla="*/ 3134475 h 3734730"/>
                <a:gd name="connsiteX32" fmla="*/ 642925 w 4569687"/>
                <a:gd name="connsiteY32" fmla="*/ 3090891 h 3734730"/>
                <a:gd name="connsiteX33" fmla="*/ 634894 w 4569687"/>
                <a:gd name="connsiteY33" fmla="*/ 3098188 h 3734730"/>
                <a:gd name="connsiteX34" fmla="*/ 407216 w 4569687"/>
                <a:gd name="connsiteY34" fmla="*/ 3167734 h 3734730"/>
                <a:gd name="connsiteX35" fmla="*/ 0 w 4569687"/>
                <a:gd name="connsiteY35" fmla="*/ 2760518 h 3734730"/>
                <a:gd name="connsiteX36" fmla="*/ 407216 w 4569687"/>
                <a:gd name="connsiteY36" fmla="*/ 2353302 h 3734730"/>
                <a:gd name="connsiteX37" fmla="*/ 489284 w 4569687"/>
                <a:gd name="connsiteY37" fmla="*/ 2361575 h 3734730"/>
                <a:gd name="connsiteX38" fmla="*/ 508084 w 4569687"/>
                <a:gd name="connsiteY38" fmla="*/ 2367411 h 3734730"/>
                <a:gd name="connsiteX39" fmla="*/ 503849 w 4569687"/>
                <a:gd name="connsiteY39" fmla="*/ 2325400 h 3734730"/>
                <a:gd name="connsiteX40" fmla="*/ 1121688 w 4569687"/>
                <a:gd name="connsiteY40" fmla="*/ 1707561 h 3734730"/>
                <a:gd name="connsiteX41" fmla="*/ 1246204 w 4569687"/>
                <a:gd name="connsiteY41" fmla="*/ 1720113 h 3734730"/>
                <a:gd name="connsiteX42" fmla="*/ 1284356 w 4569687"/>
                <a:gd name="connsiteY42" fmla="*/ 1731957 h 3734730"/>
                <a:gd name="connsiteX43" fmla="*/ 1305976 w 4569687"/>
                <a:gd name="connsiteY43" fmla="*/ 1705754 h 3734730"/>
                <a:gd name="connsiteX44" fmla="*/ 1742854 w 4569687"/>
                <a:gd name="connsiteY44" fmla="*/ 1524793 h 3734730"/>
                <a:gd name="connsiteX45" fmla="*/ 1760288 w 4569687"/>
                <a:gd name="connsiteY45" fmla="*/ 1526551 h 3734730"/>
                <a:gd name="connsiteX46" fmla="*/ 1748032 w 4569687"/>
                <a:gd name="connsiteY46" fmla="*/ 1487068 h 3734730"/>
                <a:gd name="connsiteX47" fmla="*/ 1742854 w 4569687"/>
                <a:gd name="connsiteY47" fmla="*/ 1435701 h 3734730"/>
                <a:gd name="connsiteX48" fmla="*/ 1946367 w 4569687"/>
                <a:gd name="connsiteY48" fmla="*/ 1185999 h 3734730"/>
                <a:gd name="connsiteX49" fmla="*/ 1956892 w 4569687"/>
                <a:gd name="connsiteY49" fmla="*/ 1184938 h 3734730"/>
                <a:gd name="connsiteX50" fmla="*/ 1963928 w 4569687"/>
                <a:gd name="connsiteY50" fmla="*/ 1115143 h 3734730"/>
                <a:gd name="connsiteX51" fmla="*/ 2450363 w 4569687"/>
                <a:gd name="connsiteY51" fmla="*/ 718687 h 3734730"/>
                <a:gd name="connsiteX52" fmla="*/ 2520904 w 4569687"/>
                <a:gd name="connsiteY52" fmla="*/ 725798 h 3734730"/>
                <a:gd name="connsiteX53" fmla="*/ 2611712 w 4569687"/>
                <a:gd name="connsiteY53" fmla="*/ 0 h 3734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4569687" h="3734730">
                  <a:moveTo>
                    <a:pt x="2611712" y="0"/>
                  </a:moveTo>
                  <a:lnTo>
                    <a:pt x="2927539" y="0"/>
                  </a:lnTo>
                  <a:lnTo>
                    <a:pt x="3010471" y="662843"/>
                  </a:lnTo>
                  <a:lnTo>
                    <a:pt x="3062414" y="672782"/>
                  </a:lnTo>
                  <a:cubicBezTo>
                    <a:pt x="3191764" y="706062"/>
                    <a:pt x="3302353" y="786083"/>
                    <a:pt x="3375104" y="893768"/>
                  </a:cubicBezTo>
                  <a:lnTo>
                    <a:pt x="3401966" y="943258"/>
                  </a:lnTo>
                  <a:lnTo>
                    <a:pt x="3444529" y="938967"/>
                  </a:lnTo>
                  <a:cubicBezTo>
                    <a:pt x="3668109" y="938967"/>
                    <a:pt x="3859940" y="1074903"/>
                    <a:pt x="3941882" y="1268635"/>
                  </a:cubicBezTo>
                  <a:lnTo>
                    <a:pt x="3950232" y="1295533"/>
                  </a:lnTo>
                  <a:lnTo>
                    <a:pt x="3968452" y="1289878"/>
                  </a:lnTo>
                  <a:cubicBezTo>
                    <a:pt x="3992135" y="1285031"/>
                    <a:pt x="4016657" y="1282486"/>
                    <a:pt x="4041773" y="1282486"/>
                  </a:cubicBezTo>
                  <a:cubicBezTo>
                    <a:pt x="4217586" y="1282486"/>
                    <a:pt x="4364272" y="1407196"/>
                    <a:pt x="4398197" y="1572980"/>
                  </a:cubicBezTo>
                  <a:lnTo>
                    <a:pt x="4401113" y="1601912"/>
                  </a:lnTo>
                  <a:lnTo>
                    <a:pt x="4509768" y="1612865"/>
                  </a:lnTo>
                  <a:lnTo>
                    <a:pt x="4569687" y="1630661"/>
                  </a:lnTo>
                  <a:lnTo>
                    <a:pt x="4569687" y="3685776"/>
                  </a:lnTo>
                  <a:lnTo>
                    <a:pt x="4479175" y="3694900"/>
                  </a:lnTo>
                  <a:cubicBezTo>
                    <a:pt x="4332673" y="3694900"/>
                    <a:pt x="4196572" y="3650364"/>
                    <a:pt x="4083674" y="3574092"/>
                  </a:cubicBezTo>
                  <a:lnTo>
                    <a:pt x="4051094" y="3547210"/>
                  </a:lnTo>
                  <a:lnTo>
                    <a:pt x="4009782" y="3581295"/>
                  </a:lnTo>
                  <a:cubicBezTo>
                    <a:pt x="3944790" y="3625203"/>
                    <a:pt x="3866441" y="3650841"/>
                    <a:pt x="3782104" y="3650841"/>
                  </a:cubicBezTo>
                  <a:cubicBezTo>
                    <a:pt x="3669655" y="3650841"/>
                    <a:pt x="3567851" y="3605262"/>
                    <a:pt x="3494159" y="3531570"/>
                  </a:cubicBezTo>
                  <a:lnTo>
                    <a:pt x="3452428" y="3480992"/>
                  </a:lnTo>
                  <a:lnTo>
                    <a:pt x="3441126" y="3501813"/>
                  </a:lnTo>
                  <a:cubicBezTo>
                    <a:pt x="3367946" y="3610134"/>
                    <a:pt x="3244018" y="3681351"/>
                    <a:pt x="3103456" y="3681351"/>
                  </a:cubicBezTo>
                  <a:cubicBezTo>
                    <a:pt x="2991007" y="3681351"/>
                    <a:pt x="2889203" y="3635772"/>
                    <a:pt x="2815511" y="3562080"/>
                  </a:cubicBezTo>
                  <a:lnTo>
                    <a:pt x="2772231" y="3509625"/>
                  </a:lnTo>
                  <a:lnTo>
                    <a:pt x="2697608" y="3571194"/>
                  </a:lnTo>
                  <a:cubicBezTo>
                    <a:pt x="2544873" y="3674380"/>
                    <a:pt x="2382991" y="3737583"/>
                    <a:pt x="2162552" y="3734631"/>
                  </a:cubicBezTo>
                  <a:cubicBezTo>
                    <a:pt x="1740716" y="3728982"/>
                    <a:pt x="1534323" y="3547967"/>
                    <a:pt x="1390478" y="3368488"/>
                  </a:cubicBezTo>
                  <a:cubicBezTo>
                    <a:pt x="1316786" y="3442180"/>
                    <a:pt x="1170122" y="3498625"/>
                    <a:pt x="1046262" y="3459623"/>
                  </a:cubicBezTo>
                  <a:cubicBezTo>
                    <a:pt x="922402" y="3420621"/>
                    <a:pt x="685290" y="3320037"/>
                    <a:pt x="647319" y="3134475"/>
                  </a:cubicBezTo>
                  <a:lnTo>
                    <a:pt x="642925" y="3090891"/>
                  </a:lnTo>
                  <a:lnTo>
                    <a:pt x="634894" y="3098188"/>
                  </a:lnTo>
                  <a:cubicBezTo>
                    <a:pt x="569902" y="3142096"/>
                    <a:pt x="491553" y="3167734"/>
                    <a:pt x="407216" y="3167734"/>
                  </a:cubicBezTo>
                  <a:cubicBezTo>
                    <a:pt x="182317" y="3167734"/>
                    <a:pt x="0" y="2985417"/>
                    <a:pt x="0" y="2760518"/>
                  </a:cubicBezTo>
                  <a:cubicBezTo>
                    <a:pt x="0" y="2535619"/>
                    <a:pt x="182317" y="2353302"/>
                    <a:pt x="407216" y="2353302"/>
                  </a:cubicBezTo>
                  <a:cubicBezTo>
                    <a:pt x="435328" y="2353302"/>
                    <a:pt x="462775" y="2356151"/>
                    <a:pt x="489284" y="2361575"/>
                  </a:cubicBezTo>
                  <a:lnTo>
                    <a:pt x="508084" y="2367411"/>
                  </a:lnTo>
                  <a:lnTo>
                    <a:pt x="503849" y="2325400"/>
                  </a:lnTo>
                  <a:cubicBezTo>
                    <a:pt x="503849" y="1984177"/>
                    <a:pt x="780465" y="1707561"/>
                    <a:pt x="1121688" y="1707561"/>
                  </a:cubicBezTo>
                  <a:cubicBezTo>
                    <a:pt x="1164341" y="1707561"/>
                    <a:pt x="1205984" y="1711883"/>
                    <a:pt x="1246204" y="1720113"/>
                  </a:cubicBezTo>
                  <a:lnTo>
                    <a:pt x="1284356" y="1731957"/>
                  </a:lnTo>
                  <a:lnTo>
                    <a:pt x="1305976" y="1705754"/>
                  </a:lnTo>
                  <a:cubicBezTo>
                    <a:pt x="1417783" y="1593947"/>
                    <a:pt x="1572242" y="1524793"/>
                    <a:pt x="1742854" y="1524793"/>
                  </a:cubicBezTo>
                  <a:lnTo>
                    <a:pt x="1760288" y="1526551"/>
                  </a:lnTo>
                  <a:lnTo>
                    <a:pt x="1748032" y="1487068"/>
                  </a:lnTo>
                  <a:cubicBezTo>
                    <a:pt x="1744637" y="1470476"/>
                    <a:pt x="1742854" y="1453297"/>
                    <a:pt x="1742854" y="1435701"/>
                  </a:cubicBezTo>
                  <a:cubicBezTo>
                    <a:pt x="1742854" y="1312531"/>
                    <a:pt x="1830222" y="1209766"/>
                    <a:pt x="1946367" y="1185999"/>
                  </a:cubicBezTo>
                  <a:lnTo>
                    <a:pt x="1956892" y="1184938"/>
                  </a:lnTo>
                  <a:lnTo>
                    <a:pt x="1963928" y="1115143"/>
                  </a:lnTo>
                  <a:cubicBezTo>
                    <a:pt x="2010227" y="888886"/>
                    <a:pt x="2210419" y="718687"/>
                    <a:pt x="2450363" y="718687"/>
                  </a:cubicBezTo>
                  <a:lnTo>
                    <a:pt x="2520904" y="725798"/>
                  </a:lnTo>
                  <a:lnTo>
                    <a:pt x="261171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grpSp>
          <p:nvGrpSpPr>
            <p:cNvPr id="28" name="그룹 27">
              <a:extLst>
                <a:ext uri="{FF2B5EF4-FFF2-40B4-BE49-F238E27FC236}">
                  <a16:creationId xmlns:a16="http://schemas.microsoft.com/office/drawing/2014/main" id="{F6BA73B4-BC5C-4378-A083-948505655B7B}"/>
                </a:ext>
              </a:extLst>
            </p:cNvPr>
            <p:cNvGrpSpPr/>
            <p:nvPr userDrawn="1"/>
          </p:nvGrpSpPr>
          <p:grpSpPr>
            <a:xfrm>
              <a:off x="6992136" y="387072"/>
              <a:ext cx="704897" cy="1355021"/>
              <a:chOff x="5304862" y="-789923"/>
              <a:chExt cx="645890" cy="1241591"/>
            </a:xfrm>
          </p:grpSpPr>
          <p:grpSp>
            <p:nvGrpSpPr>
              <p:cNvPr id="29" name="그룹 28">
                <a:extLst>
                  <a:ext uri="{FF2B5EF4-FFF2-40B4-BE49-F238E27FC236}">
                    <a16:creationId xmlns:a16="http://schemas.microsoft.com/office/drawing/2014/main" id="{269974D1-7996-4667-BA09-83671B53C878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34" name="이등변 삼각형 49">
                  <a:extLst>
                    <a:ext uri="{FF2B5EF4-FFF2-40B4-BE49-F238E27FC236}">
                      <a16:creationId xmlns:a16="http://schemas.microsoft.com/office/drawing/2014/main" id="{28E40F27-2EBF-4762-A766-35C37FBBB4FC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35" name="자유형: 도형 34">
                  <a:extLst>
                    <a:ext uri="{FF2B5EF4-FFF2-40B4-BE49-F238E27FC236}">
                      <a16:creationId xmlns:a16="http://schemas.microsoft.com/office/drawing/2014/main" id="{8F48F4F8-139B-4033-8A10-8F6699C3926C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6" name="자유형: 도형 35">
                  <a:extLst>
                    <a:ext uri="{FF2B5EF4-FFF2-40B4-BE49-F238E27FC236}">
                      <a16:creationId xmlns:a16="http://schemas.microsoft.com/office/drawing/2014/main" id="{1B13B33C-E953-4CCE-A9B0-8BAF1A14BCD1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30" name="타원 29">
                <a:extLst>
                  <a:ext uri="{FF2B5EF4-FFF2-40B4-BE49-F238E27FC236}">
                    <a16:creationId xmlns:a16="http://schemas.microsoft.com/office/drawing/2014/main" id="{C8CF60D7-5C5A-451E-BE72-BA888208BAF2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직사각형 30">
                <a:extLst>
                  <a:ext uri="{FF2B5EF4-FFF2-40B4-BE49-F238E27FC236}">
                    <a16:creationId xmlns:a16="http://schemas.microsoft.com/office/drawing/2014/main" id="{47DE17EC-22E7-4731-8B49-B51235A1DF1F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자유형: 도형 31">
                <a:extLst>
                  <a:ext uri="{FF2B5EF4-FFF2-40B4-BE49-F238E27FC236}">
                    <a16:creationId xmlns:a16="http://schemas.microsoft.com/office/drawing/2014/main" id="{548997DE-64C7-44A9-A88E-2031BD44F473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자유형: 도형 32">
                <a:extLst>
                  <a:ext uri="{FF2B5EF4-FFF2-40B4-BE49-F238E27FC236}">
                    <a16:creationId xmlns:a16="http://schemas.microsoft.com/office/drawing/2014/main" id="{4E2EBBBA-5F6E-4A7C-B230-6E02F5B0DE65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0" name="Text Placeholder 9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323528" y="2787774"/>
            <a:ext cx="3816424" cy="1080121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80000"/>
              </a:lnSpc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>
                <a:ea typeface="맑은 고딕" pitchFamily="50" charset="-127"/>
              </a:rPr>
              <a:t>FREE PPT 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>
                <a:ea typeface="맑은 고딕" pitchFamily="50" charset="-127"/>
              </a:rPr>
              <a:t>TEMPLATES</a:t>
            </a:r>
            <a:endParaRPr lang="en-US" altLang="ko-K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Text Placeholder 9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323380" y="3867894"/>
            <a:ext cx="3816424" cy="50405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/>
              <a:t>INSERT THE TITLE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/>
              <a:t>OF YOUR PRESENTATION HERE    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4731990"/>
            <a:ext cx="9144000" cy="4115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27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그림 개체 틀 10">
            <a:extLst>
              <a:ext uri="{FF2B5EF4-FFF2-40B4-BE49-F238E27FC236}">
                <a16:creationId xmlns:a16="http://schemas.microsoft.com/office/drawing/2014/main" id="{24943D91-C407-41C1-8574-76661B57139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48065" y="1431235"/>
            <a:ext cx="2568434" cy="2280270"/>
          </a:xfrm>
          <a:custGeom>
            <a:avLst/>
            <a:gdLst>
              <a:gd name="connsiteX0" fmla="*/ 125450 w 2568434"/>
              <a:gd name="connsiteY0" fmla="*/ 111684 h 2280270"/>
              <a:gd name="connsiteX1" fmla="*/ 2442984 w 2568434"/>
              <a:gd name="connsiteY1" fmla="*/ 111684 h 2280270"/>
              <a:gd name="connsiteX2" fmla="*/ 2442984 w 2568434"/>
              <a:gd name="connsiteY2" fmla="*/ 2168586 h 2280270"/>
              <a:gd name="connsiteX3" fmla="*/ 125450 w 2568434"/>
              <a:gd name="connsiteY3" fmla="*/ 2168586 h 2280270"/>
              <a:gd name="connsiteX4" fmla="*/ 96085 w 2568434"/>
              <a:gd name="connsiteY4" fmla="*/ 82319 h 2280270"/>
              <a:gd name="connsiteX5" fmla="*/ 96085 w 2568434"/>
              <a:gd name="connsiteY5" fmla="*/ 2197951 h 2280270"/>
              <a:gd name="connsiteX6" fmla="*/ 2472349 w 2568434"/>
              <a:gd name="connsiteY6" fmla="*/ 2197951 h 2280270"/>
              <a:gd name="connsiteX7" fmla="*/ 2472349 w 2568434"/>
              <a:gd name="connsiteY7" fmla="*/ 82319 h 2280270"/>
              <a:gd name="connsiteX8" fmla="*/ 0 w 2568434"/>
              <a:gd name="connsiteY8" fmla="*/ 0 h 2280270"/>
              <a:gd name="connsiteX9" fmla="*/ 2568434 w 2568434"/>
              <a:gd name="connsiteY9" fmla="*/ 0 h 2280270"/>
              <a:gd name="connsiteX10" fmla="*/ 2568434 w 2568434"/>
              <a:gd name="connsiteY10" fmla="*/ 2280270 h 2280270"/>
              <a:gd name="connsiteX11" fmla="*/ 0 w 2568434"/>
              <a:gd name="connsiteY11" fmla="*/ 2280270 h 2280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68434" h="2280270">
                <a:moveTo>
                  <a:pt x="125450" y="111684"/>
                </a:moveTo>
                <a:lnTo>
                  <a:pt x="2442984" y="111684"/>
                </a:lnTo>
                <a:lnTo>
                  <a:pt x="2442984" y="2168586"/>
                </a:lnTo>
                <a:lnTo>
                  <a:pt x="125450" y="2168586"/>
                </a:lnTo>
                <a:close/>
                <a:moveTo>
                  <a:pt x="96085" y="82319"/>
                </a:moveTo>
                <a:lnTo>
                  <a:pt x="96085" y="2197951"/>
                </a:lnTo>
                <a:lnTo>
                  <a:pt x="2472349" y="2197951"/>
                </a:lnTo>
                <a:lnTo>
                  <a:pt x="2472349" y="82319"/>
                </a:lnTo>
                <a:close/>
                <a:moveTo>
                  <a:pt x="0" y="0"/>
                </a:moveTo>
                <a:lnTo>
                  <a:pt x="2568434" y="0"/>
                </a:lnTo>
                <a:lnTo>
                  <a:pt x="2568434" y="2280270"/>
                </a:lnTo>
                <a:lnTo>
                  <a:pt x="0" y="228027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그림 개체 틀 12">
            <a:extLst>
              <a:ext uri="{FF2B5EF4-FFF2-40B4-BE49-F238E27FC236}">
                <a16:creationId xmlns:a16="http://schemas.microsoft.com/office/drawing/2014/main" id="{D19E2BEF-0357-4B60-8F97-1B4CBD18E02A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7704000" y="3703500"/>
            <a:ext cx="1440000" cy="1440000"/>
          </a:xfrm>
          <a:custGeom>
            <a:avLst/>
            <a:gdLst>
              <a:gd name="connsiteX0" fmla="*/ 125363 w 1440000"/>
              <a:gd name="connsiteY0" fmla="*/ 124056 h 1440000"/>
              <a:gd name="connsiteX1" fmla="*/ 1314637 w 1440000"/>
              <a:gd name="connsiteY1" fmla="*/ 124056 h 1440000"/>
              <a:gd name="connsiteX2" fmla="*/ 1314637 w 1440000"/>
              <a:gd name="connsiteY2" fmla="*/ 1315945 h 1440000"/>
              <a:gd name="connsiteX3" fmla="*/ 125363 w 1440000"/>
              <a:gd name="connsiteY3" fmla="*/ 1315945 h 1440000"/>
              <a:gd name="connsiteX4" fmla="*/ 92030 w 1440000"/>
              <a:gd name="connsiteY4" fmla="*/ 90723 h 1440000"/>
              <a:gd name="connsiteX5" fmla="*/ 92030 w 1440000"/>
              <a:gd name="connsiteY5" fmla="*/ 1349278 h 1440000"/>
              <a:gd name="connsiteX6" fmla="*/ 1347970 w 1440000"/>
              <a:gd name="connsiteY6" fmla="*/ 1349278 h 1440000"/>
              <a:gd name="connsiteX7" fmla="*/ 1347970 w 1440000"/>
              <a:gd name="connsiteY7" fmla="*/ 90723 h 1440000"/>
              <a:gd name="connsiteX8" fmla="*/ 0 w 1440000"/>
              <a:gd name="connsiteY8" fmla="*/ 0 h 1440000"/>
              <a:gd name="connsiteX9" fmla="*/ 1440000 w 1440000"/>
              <a:gd name="connsiteY9" fmla="*/ 0 h 1440000"/>
              <a:gd name="connsiteX10" fmla="*/ 1440000 w 1440000"/>
              <a:gd name="connsiteY10" fmla="*/ 1440000 h 1440000"/>
              <a:gd name="connsiteX11" fmla="*/ 0 w 1440000"/>
              <a:gd name="connsiteY11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40000" h="1440000">
                <a:moveTo>
                  <a:pt x="125363" y="124056"/>
                </a:moveTo>
                <a:lnTo>
                  <a:pt x="1314637" y="124056"/>
                </a:lnTo>
                <a:lnTo>
                  <a:pt x="1314637" y="1315945"/>
                </a:lnTo>
                <a:lnTo>
                  <a:pt x="125363" y="1315945"/>
                </a:lnTo>
                <a:close/>
                <a:moveTo>
                  <a:pt x="92030" y="90723"/>
                </a:moveTo>
                <a:lnTo>
                  <a:pt x="92030" y="1349278"/>
                </a:lnTo>
                <a:lnTo>
                  <a:pt x="1347970" y="1349278"/>
                </a:lnTo>
                <a:lnTo>
                  <a:pt x="1347970" y="90723"/>
                </a:lnTo>
                <a:close/>
                <a:moveTo>
                  <a:pt x="0" y="0"/>
                </a:moveTo>
                <a:lnTo>
                  <a:pt x="1440000" y="0"/>
                </a:lnTo>
                <a:lnTo>
                  <a:pt x="1440000" y="1440000"/>
                </a:lnTo>
                <a:lnTo>
                  <a:pt x="0" y="1440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그림 개체 틀 11">
            <a:extLst>
              <a:ext uri="{FF2B5EF4-FFF2-40B4-BE49-F238E27FC236}">
                <a16:creationId xmlns:a16="http://schemas.microsoft.com/office/drawing/2014/main" id="{C69723CC-367A-47C2-9C98-4E37F9539DBD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3708064" y="0"/>
            <a:ext cx="1440000" cy="1440000"/>
          </a:xfrm>
          <a:custGeom>
            <a:avLst/>
            <a:gdLst>
              <a:gd name="connsiteX0" fmla="*/ 125363 w 1440000"/>
              <a:gd name="connsiteY0" fmla="*/ 124056 h 1440000"/>
              <a:gd name="connsiteX1" fmla="*/ 1314637 w 1440000"/>
              <a:gd name="connsiteY1" fmla="*/ 124056 h 1440000"/>
              <a:gd name="connsiteX2" fmla="*/ 1314637 w 1440000"/>
              <a:gd name="connsiteY2" fmla="*/ 1315945 h 1440000"/>
              <a:gd name="connsiteX3" fmla="*/ 125363 w 1440000"/>
              <a:gd name="connsiteY3" fmla="*/ 1315945 h 1440000"/>
              <a:gd name="connsiteX4" fmla="*/ 92030 w 1440000"/>
              <a:gd name="connsiteY4" fmla="*/ 90723 h 1440000"/>
              <a:gd name="connsiteX5" fmla="*/ 92030 w 1440000"/>
              <a:gd name="connsiteY5" fmla="*/ 1349278 h 1440000"/>
              <a:gd name="connsiteX6" fmla="*/ 1347970 w 1440000"/>
              <a:gd name="connsiteY6" fmla="*/ 1349278 h 1440000"/>
              <a:gd name="connsiteX7" fmla="*/ 1347970 w 1440000"/>
              <a:gd name="connsiteY7" fmla="*/ 90723 h 1440000"/>
              <a:gd name="connsiteX8" fmla="*/ 0 w 1440000"/>
              <a:gd name="connsiteY8" fmla="*/ 0 h 1440000"/>
              <a:gd name="connsiteX9" fmla="*/ 1440000 w 1440000"/>
              <a:gd name="connsiteY9" fmla="*/ 0 h 1440000"/>
              <a:gd name="connsiteX10" fmla="*/ 1440000 w 1440000"/>
              <a:gd name="connsiteY10" fmla="*/ 1440000 h 1440000"/>
              <a:gd name="connsiteX11" fmla="*/ 0 w 1440000"/>
              <a:gd name="connsiteY11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40000" h="1440000">
                <a:moveTo>
                  <a:pt x="125363" y="124056"/>
                </a:moveTo>
                <a:lnTo>
                  <a:pt x="1314637" y="124056"/>
                </a:lnTo>
                <a:lnTo>
                  <a:pt x="1314637" y="1315945"/>
                </a:lnTo>
                <a:lnTo>
                  <a:pt x="125363" y="1315945"/>
                </a:lnTo>
                <a:close/>
                <a:moveTo>
                  <a:pt x="92030" y="90723"/>
                </a:moveTo>
                <a:lnTo>
                  <a:pt x="92030" y="1349278"/>
                </a:lnTo>
                <a:lnTo>
                  <a:pt x="1347970" y="1349278"/>
                </a:lnTo>
                <a:lnTo>
                  <a:pt x="1347970" y="90723"/>
                </a:lnTo>
                <a:close/>
                <a:moveTo>
                  <a:pt x="0" y="0"/>
                </a:moveTo>
                <a:lnTo>
                  <a:pt x="1440000" y="0"/>
                </a:lnTo>
                <a:lnTo>
                  <a:pt x="1440000" y="1440000"/>
                </a:lnTo>
                <a:lnTo>
                  <a:pt x="0" y="1440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454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9144000" cy="30765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788616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Images and Contents Layout">
    <p:bg>
      <p:bgPr>
        <a:solidFill>
          <a:srgbClr val="FFCE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9144000" cy="514350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2639597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4572000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790489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그림 개체 틀 11">
            <a:extLst>
              <a:ext uri="{FF2B5EF4-FFF2-40B4-BE49-F238E27FC236}">
                <a16:creationId xmlns:a16="http://schemas.microsoft.com/office/drawing/2014/main" id="{BC15B180-CBF0-499C-A764-95FA7614ACA6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984000" y="-1"/>
            <a:ext cx="2160000" cy="5143501"/>
          </a:xfrm>
          <a:custGeom>
            <a:avLst/>
            <a:gdLst>
              <a:gd name="connsiteX0" fmla="*/ 0 w 2160000"/>
              <a:gd name="connsiteY0" fmla="*/ 1425596 h 5143501"/>
              <a:gd name="connsiteX1" fmla="*/ 651889 w 2160000"/>
              <a:gd name="connsiteY1" fmla="*/ 2077485 h 5143501"/>
              <a:gd name="connsiteX2" fmla="*/ 0 w 2160000"/>
              <a:gd name="connsiteY2" fmla="*/ 2729373 h 5143501"/>
              <a:gd name="connsiteX3" fmla="*/ 0 w 2160000"/>
              <a:gd name="connsiteY3" fmla="*/ 0 h 5143501"/>
              <a:gd name="connsiteX4" fmla="*/ 2160000 w 2160000"/>
              <a:gd name="connsiteY4" fmla="*/ 0 h 5143501"/>
              <a:gd name="connsiteX5" fmla="*/ 2160000 w 2160000"/>
              <a:gd name="connsiteY5" fmla="*/ 5143501 h 5143501"/>
              <a:gd name="connsiteX6" fmla="*/ 0 w 2160000"/>
              <a:gd name="connsiteY6" fmla="*/ 5143501 h 5143501"/>
              <a:gd name="connsiteX7" fmla="*/ 0 w 2160000"/>
              <a:gd name="connsiteY7" fmla="*/ 2856759 h 5143501"/>
              <a:gd name="connsiteX8" fmla="*/ 779274 w 2160000"/>
              <a:gd name="connsiteY8" fmla="*/ 2077485 h 5143501"/>
              <a:gd name="connsiteX9" fmla="*/ 0 w 2160000"/>
              <a:gd name="connsiteY9" fmla="*/ 1298211 h 5143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60000" h="5143501">
                <a:moveTo>
                  <a:pt x="0" y="1425596"/>
                </a:moveTo>
                <a:lnTo>
                  <a:pt x="651889" y="2077485"/>
                </a:lnTo>
                <a:lnTo>
                  <a:pt x="0" y="2729373"/>
                </a:lnTo>
                <a:close/>
                <a:moveTo>
                  <a:pt x="0" y="0"/>
                </a:moveTo>
                <a:lnTo>
                  <a:pt x="2160000" y="0"/>
                </a:lnTo>
                <a:lnTo>
                  <a:pt x="2160000" y="5143501"/>
                </a:lnTo>
                <a:lnTo>
                  <a:pt x="0" y="5143501"/>
                </a:lnTo>
                <a:lnTo>
                  <a:pt x="0" y="2856759"/>
                </a:lnTo>
                <a:lnTo>
                  <a:pt x="779274" y="2077485"/>
                </a:lnTo>
                <a:lnTo>
                  <a:pt x="0" y="129821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4" name="그림 개체 틀 13">
            <a:extLst>
              <a:ext uri="{FF2B5EF4-FFF2-40B4-BE49-F238E27FC236}">
                <a16:creationId xmlns:a16="http://schemas.microsoft.com/office/drawing/2014/main" id="{1FA03D3A-E0EA-4B8F-B538-58CE5D4DB322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734004" y="2131318"/>
            <a:ext cx="2160000" cy="3012182"/>
          </a:xfrm>
          <a:custGeom>
            <a:avLst/>
            <a:gdLst>
              <a:gd name="connsiteX0" fmla="*/ 1563187 w 2160000"/>
              <a:gd name="connsiteY0" fmla="*/ 0 h 3012182"/>
              <a:gd name="connsiteX1" fmla="*/ 2160000 w 2160000"/>
              <a:gd name="connsiteY1" fmla="*/ 0 h 3012182"/>
              <a:gd name="connsiteX2" fmla="*/ 2160000 w 2160000"/>
              <a:gd name="connsiteY2" fmla="*/ 596813 h 3012182"/>
              <a:gd name="connsiteX3" fmla="*/ 0 w 2160000"/>
              <a:gd name="connsiteY3" fmla="*/ 0 h 3012182"/>
              <a:gd name="connsiteX4" fmla="*/ 1435802 w 2160000"/>
              <a:gd name="connsiteY4" fmla="*/ 0 h 3012182"/>
              <a:gd name="connsiteX5" fmla="*/ 2160000 w 2160000"/>
              <a:gd name="connsiteY5" fmla="*/ 724199 h 3012182"/>
              <a:gd name="connsiteX6" fmla="*/ 2160000 w 2160000"/>
              <a:gd name="connsiteY6" fmla="*/ 3012182 h 3012182"/>
              <a:gd name="connsiteX7" fmla="*/ 0 w 2160000"/>
              <a:gd name="connsiteY7" fmla="*/ 3012182 h 3012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60000" h="3012182">
                <a:moveTo>
                  <a:pt x="1563187" y="0"/>
                </a:moveTo>
                <a:lnTo>
                  <a:pt x="2160000" y="0"/>
                </a:lnTo>
                <a:lnTo>
                  <a:pt x="2160000" y="596813"/>
                </a:lnTo>
                <a:close/>
                <a:moveTo>
                  <a:pt x="0" y="0"/>
                </a:moveTo>
                <a:lnTo>
                  <a:pt x="1435802" y="0"/>
                </a:lnTo>
                <a:lnTo>
                  <a:pt x="2160000" y="724199"/>
                </a:lnTo>
                <a:lnTo>
                  <a:pt x="2160000" y="3012182"/>
                </a:lnTo>
                <a:lnTo>
                  <a:pt x="0" y="301218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492000" y="2131318"/>
            <a:ext cx="1152008" cy="30121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그림 개체 틀 12">
            <a:extLst>
              <a:ext uri="{FF2B5EF4-FFF2-40B4-BE49-F238E27FC236}">
                <a16:creationId xmlns:a16="http://schemas.microsoft.com/office/drawing/2014/main" id="{1EBCCB12-3AC7-4A57-8E11-5324E7CB7D04}"/>
              </a:ext>
            </a:extLst>
          </p:cNvPr>
          <p:cNvSpPr>
            <a:spLocks noGrp="1"/>
          </p:cNvSpPr>
          <p:nvPr>
            <p:ph type="pic" idx="14" hasCustomPrompt="1"/>
          </p:nvPr>
        </p:nvSpPr>
        <p:spPr>
          <a:xfrm>
            <a:off x="3492000" y="-1"/>
            <a:ext cx="3393830" cy="2043485"/>
          </a:xfrm>
          <a:custGeom>
            <a:avLst/>
            <a:gdLst>
              <a:gd name="connsiteX0" fmla="*/ 3393830 w 3393830"/>
              <a:gd name="connsiteY0" fmla="*/ 1435011 h 2043485"/>
              <a:gd name="connsiteX1" fmla="*/ 3393830 w 3393830"/>
              <a:gd name="connsiteY1" fmla="*/ 2043485 h 2043485"/>
              <a:gd name="connsiteX2" fmla="*/ 2785356 w 3393830"/>
              <a:gd name="connsiteY2" fmla="*/ 2043485 h 2043485"/>
              <a:gd name="connsiteX3" fmla="*/ 0 w 3393830"/>
              <a:gd name="connsiteY3" fmla="*/ 0 h 2043485"/>
              <a:gd name="connsiteX4" fmla="*/ 3393830 w 3393830"/>
              <a:gd name="connsiteY4" fmla="*/ 0 h 2043485"/>
              <a:gd name="connsiteX5" fmla="*/ 3393830 w 3393830"/>
              <a:gd name="connsiteY5" fmla="*/ 1307626 h 2043485"/>
              <a:gd name="connsiteX6" fmla="*/ 2657971 w 3393830"/>
              <a:gd name="connsiteY6" fmla="*/ 2043485 h 2043485"/>
              <a:gd name="connsiteX7" fmla="*/ 0 w 3393830"/>
              <a:gd name="connsiteY7" fmla="*/ 2043485 h 204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93830" h="2043485">
                <a:moveTo>
                  <a:pt x="3393830" y="1435011"/>
                </a:moveTo>
                <a:lnTo>
                  <a:pt x="3393830" y="2043485"/>
                </a:lnTo>
                <a:lnTo>
                  <a:pt x="2785356" y="2043485"/>
                </a:lnTo>
                <a:close/>
                <a:moveTo>
                  <a:pt x="0" y="0"/>
                </a:moveTo>
                <a:lnTo>
                  <a:pt x="3393830" y="0"/>
                </a:lnTo>
                <a:lnTo>
                  <a:pt x="3393830" y="1307626"/>
                </a:lnTo>
                <a:lnTo>
                  <a:pt x="2657971" y="2043485"/>
                </a:lnTo>
                <a:lnTo>
                  <a:pt x="0" y="204348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587796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그림 개체 틀 23">
            <a:extLst>
              <a:ext uri="{FF2B5EF4-FFF2-40B4-BE49-F238E27FC236}">
                <a16:creationId xmlns:a16="http://schemas.microsoft.com/office/drawing/2014/main" id="{6F099B2E-9C61-4C91-AB24-AB7B70E2D2E0}"/>
              </a:ext>
            </a:extLst>
          </p:cNvPr>
          <p:cNvSpPr>
            <a:spLocks noGrp="1"/>
          </p:cNvSpPr>
          <p:nvPr>
            <p:ph type="pic" idx="18" hasCustomPrompt="1"/>
          </p:nvPr>
        </p:nvSpPr>
        <p:spPr>
          <a:xfrm>
            <a:off x="7301328" y="1495130"/>
            <a:ext cx="1840931" cy="3649326"/>
          </a:xfrm>
          <a:custGeom>
            <a:avLst/>
            <a:gdLst>
              <a:gd name="connsiteX0" fmla="*/ 540722 w 1840931"/>
              <a:gd name="connsiteY0" fmla="*/ 1288720 h 3649326"/>
              <a:gd name="connsiteX1" fmla="*/ 1084110 w 1840931"/>
              <a:gd name="connsiteY1" fmla="*/ 1832108 h 3649326"/>
              <a:gd name="connsiteX2" fmla="*/ 548200 w 1840931"/>
              <a:gd name="connsiteY2" fmla="*/ 2368018 h 3649326"/>
              <a:gd name="connsiteX3" fmla="*/ 0 w 1840931"/>
              <a:gd name="connsiteY3" fmla="*/ 1824663 h 3649326"/>
              <a:gd name="connsiteX4" fmla="*/ 1840931 w 1840931"/>
              <a:gd name="connsiteY4" fmla="*/ 0 h 3649326"/>
              <a:gd name="connsiteX5" fmla="*/ 1840931 w 1840931"/>
              <a:gd name="connsiteY5" fmla="*/ 3649326 h 3649326"/>
              <a:gd name="connsiteX6" fmla="*/ 609809 w 1840931"/>
              <a:gd name="connsiteY6" fmla="*/ 2429083 h 3649326"/>
              <a:gd name="connsiteX7" fmla="*/ 1206783 w 1840931"/>
              <a:gd name="connsiteY7" fmla="*/ 1832108 h 3649326"/>
              <a:gd name="connsiteX8" fmla="*/ 602331 w 1840931"/>
              <a:gd name="connsiteY8" fmla="*/ 1227655 h 3649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40931" h="3649326">
                <a:moveTo>
                  <a:pt x="540722" y="1288720"/>
                </a:moveTo>
                <a:lnTo>
                  <a:pt x="1084110" y="1832108"/>
                </a:lnTo>
                <a:lnTo>
                  <a:pt x="548200" y="2368018"/>
                </a:lnTo>
                <a:lnTo>
                  <a:pt x="0" y="1824663"/>
                </a:lnTo>
                <a:close/>
                <a:moveTo>
                  <a:pt x="1840931" y="0"/>
                </a:moveTo>
                <a:lnTo>
                  <a:pt x="1840931" y="3649326"/>
                </a:lnTo>
                <a:lnTo>
                  <a:pt x="609809" y="2429083"/>
                </a:lnTo>
                <a:lnTo>
                  <a:pt x="1206783" y="1832108"/>
                </a:lnTo>
                <a:lnTo>
                  <a:pt x="602331" y="122765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3" name="그림 개체 틀 22">
            <a:extLst>
              <a:ext uri="{FF2B5EF4-FFF2-40B4-BE49-F238E27FC236}">
                <a16:creationId xmlns:a16="http://schemas.microsoft.com/office/drawing/2014/main" id="{02450FB2-6A00-42CF-B869-69B7A802C2C5}"/>
              </a:ext>
            </a:extLst>
          </p:cNvPr>
          <p:cNvSpPr>
            <a:spLocks noGrp="1"/>
          </p:cNvSpPr>
          <p:nvPr>
            <p:ph type="pic" idx="19" hasCustomPrompt="1"/>
          </p:nvPr>
        </p:nvSpPr>
        <p:spPr>
          <a:xfrm>
            <a:off x="5476381" y="3386021"/>
            <a:ext cx="3530788" cy="1769004"/>
          </a:xfrm>
          <a:custGeom>
            <a:avLst/>
            <a:gdLst>
              <a:gd name="connsiteX0" fmla="*/ 2368610 w 3530788"/>
              <a:gd name="connsiteY0" fmla="*/ 604337 h 1769004"/>
              <a:gd name="connsiteX1" fmla="*/ 3530788 w 3530788"/>
              <a:gd name="connsiteY1" fmla="*/ 1761052 h 1769004"/>
              <a:gd name="connsiteX2" fmla="*/ 0 w 3530788"/>
              <a:gd name="connsiteY2" fmla="*/ 1769004 h 1769004"/>
              <a:gd name="connsiteX3" fmla="*/ 1159186 w 3530788"/>
              <a:gd name="connsiteY3" fmla="*/ 604826 h 1769004"/>
              <a:gd name="connsiteX4" fmla="*/ 1763653 w 3530788"/>
              <a:gd name="connsiteY4" fmla="*/ 1209294 h 1769004"/>
              <a:gd name="connsiteX5" fmla="*/ 1761418 w 3530788"/>
              <a:gd name="connsiteY5" fmla="*/ 0 h 1769004"/>
              <a:gd name="connsiteX6" fmla="*/ 2307129 w 3530788"/>
              <a:gd name="connsiteY6" fmla="*/ 543145 h 1769004"/>
              <a:gd name="connsiteX7" fmla="*/ 1763653 w 3530788"/>
              <a:gd name="connsiteY7" fmla="*/ 1086621 h 1769004"/>
              <a:gd name="connsiteX8" fmla="*/ 1220390 w 3530788"/>
              <a:gd name="connsiteY8" fmla="*/ 543358 h 1769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30788" h="1769004">
                <a:moveTo>
                  <a:pt x="2368610" y="604337"/>
                </a:moveTo>
                <a:lnTo>
                  <a:pt x="3530788" y="1761052"/>
                </a:lnTo>
                <a:lnTo>
                  <a:pt x="0" y="1769004"/>
                </a:lnTo>
                <a:lnTo>
                  <a:pt x="1159186" y="604826"/>
                </a:lnTo>
                <a:lnTo>
                  <a:pt x="1763653" y="1209294"/>
                </a:lnTo>
                <a:close/>
                <a:moveTo>
                  <a:pt x="1761418" y="0"/>
                </a:moveTo>
                <a:lnTo>
                  <a:pt x="2307129" y="543145"/>
                </a:lnTo>
                <a:lnTo>
                  <a:pt x="1763653" y="1086621"/>
                </a:lnTo>
                <a:lnTo>
                  <a:pt x="1220390" y="54335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2" name="그림 개체 틀 21">
            <a:extLst>
              <a:ext uri="{FF2B5EF4-FFF2-40B4-BE49-F238E27FC236}">
                <a16:creationId xmlns:a16="http://schemas.microsoft.com/office/drawing/2014/main" id="{818F7804-9A99-482C-9BFA-8B2E895ADDDC}"/>
              </a:ext>
            </a:extLst>
          </p:cNvPr>
          <p:cNvSpPr>
            <a:spLocks noGrp="1"/>
          </p:cNvSpPr>
          <p:nvPr>
            <p:ph type="pic" idx="20" hasCustomPrompt="1"/>
          </p:nvPr>
        </p:nvSpPr>
        <p:spPr>
          <a:xfrm>
            <a:off x="3491431" y="1495130"/>
            <a:ext cx="3681862" cy="3649326"/>
          </a:xfrm>
          <a:custGeom>
            <a:avLst/>
            <a:gdLst>
              <a:gd name="connsiteX0" fmla="*/ 3143876 w 3681862"/>
              <a:gd name="connsiteY0" fmla="*/ 1291431 h 3649326"/>
              <a:gd name="connsiteX1" fmla="*/ 3681862 w 3681862"/>
              <a:gd name="connsiteY1" fmla="*/ 1824663 h 3649326"/>
              <a:gd name="connsiteX2" fmla="*/ 3136398 w 3681862"/>
              <a:gd name="connsiteY2" fmla="*/ 2365307 h 3649326"/>
              <a:gd name="connsiteX3" fmla="*/ 2603199 w 3681862"/>
              <a:gd name="connsiteY3" fmla="*/ 1832108 h 3649326"/>
              <a:gd name="connsiteX4" fmla="*/ 1840931 w 3681862"/>
              <a:gd name="connsiteY4" fmla="*/ 0 h 3649326"/>
              <a:gd name="connsiteX5" fmla="*/ 3082267 w 3681862"/>
              <a:gd name="connsiteY5" fmla="*/ 1230367 h 3649326"/>
              <a:gd name="connsiteX6" fmla="*/ 2480526 w 3681862"/>
              <a:gd name="connsiteY6" fmla="*/ 1832108 h 3649326"/>
              <a:gd name="connsiteX7" fmla="*/ 3074789 w 3681862"/>
              <a:gd name="connsiteY7" fmla="*/ 2426371 h 3649326"/>
              <a:gd name="connsiteX8" fmla="*/ 1840931 w 3681862"/>
              <a:gd name="connsiteY8" fmla="*/ 3649326 h 3649326"/>
              <a:gd name="connsiteX9" fmla="*/ 0 w 3681862"/>
              <a:gd name="connsiteY9" fmla="*/ 1824663 h 3649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681862" h="3649326">
                <a:moveTo>
                  <a:pt x="3143876" y="1291431"/>
                </a:moveTo>
                <a:lnTo>
                  <a:pt x="3681862" y="1824663"/>
                </a:lnTo>
                <a:lnTo>
                  <a:pt x="3136398" y="2365307"/>
                </a:lnTo>
                <a:lnTo>
                  <a:pt x="2603199" y="1832108"/>
                </a:lnTo>
                <a:close/>
                <a:moveTo>
                  <a:pt x="1840931" y="0"/>
                </a:moveTo>
                <a:lnTo>
                  <a:pt x="3082267" y="1230367"/>
                </a:lnTo>
                <a:lnTo>
                  <a:pt x="2480526" y="1832108"/>
                </a:lnTo>
                <a:lnTo>
                  <a:pt x="3074789" y="2426371"/>
                </a:lnTo>
                <a:lnTo>
                  <a:pt x="1840931" y="3649326"/>
                </a:lnTo>
                <a:lnTo>
                  <a:pt x="0" y="182466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1" name="그림 개체 틀 20">
            <a:extLst>
              <a:ext uri="{FF2B5EF4-FFF2-40B4-BE49-F238E27FC236}">
                <a16:creationId xmlns:a16="http://schemas.microsoft.com/office/drawing/2014/main" id="{59353D25-D7C0-4FC1-88CF-A55DAFC5690D}"/>
              </a:ext>
            </a:extLst>
          </p:cNvPr>
          <p:cNvSpPr>
            <a:spLocks noGrp="1"/>
          </p:cNvSpPr>
          <p:nvPr>
            <p:ph type="pic" idx="21" hasCustomPrompt="1"/>
          </p:nvPr>
        </p:nvSpPr>
        <p:spPr>
          <a:xfrm>
            <a:off x="5396868" y="-11318"/>
            <a:ext cx="3681862" cy="3267664"/>
          </a:xfrm>
          <a:custGeom>
            <a:avLst/>
            <a:gdLst>
              <a:gd name="connsiteX0" fmla="*/ 1843166 w 3681862"/>
              <a:gd name="connsiteY0" fmla="*/ 2193152 h 3267664"/>
              <a:gd name="connsiteX1" fmla="*/ 2381694 w 3681862"/>
              <a:gd name="connsiteY1" fmla="*/ 2731680 h 3267664"/>
              <a:gd name="connsiteX2" fmla="*/ 1840931 w 3681862"/>
              <a:gd name="connsiteY2" fmla="*/ 3267664 h 3267664"/>
              <a:gd name="connsiteX3" fmla="*/ 1302413 w 3681862"/>
              <a:gd name="connsiteY3" fmla="*/ 2733905 h 3267664"/>
              <a:gd name="connsiteX4" fmla="*/ 1467221 w 3681862"/>
              <a:gd name="connsiteY4" fmla="*/ 0 h 3267664"/>
              <a:gd name="connsiteX5" fmla="*/ 2284092 w 3681862"/>
              <a:gd name="connsiteY5" fmla="*/ 19269 h 3267664"/>
              <a:gd name="connsiteX6" fmla="*/ 3681862 w 3681862"/>
              <a:gd name="connsiteY6" fmla="*/ 1443001 h 3267664"/>
              <a:gd name="connsiteX7" fmla="*/ 2443303 w 3681862"/>
              <a:gd name="connsiteY7" fmla="*/ 2670616 h 3267664"/>
              <a:gd name="connsiteX8" fmla="*/ 1843166 w 3681862"/>
              <a:gd name="connsiteY8" fmla="*/ 2070479 h 3267664"/>
              <a:gd name="connsiteX9" fmla="*/ 1240805 w 3681862"/>
              <a:gd name="connsiteY9" fmla="*/ 2672841 h 3267664"/>
              <a:gd name="connsiteX10" fmla="*/ 0 w 3681862"/>
              <a:gd name="connsiteY10" fmla="*/ 1443001 h 3267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681862" h="3267664">
                <a:moveTo>
                  <a:pt x="1843166" y="2193152"/>
                </a:moveTo>
                <a:lnTo>
                  <a:pt x="2381694" y="2731680"/>
                </a:lnTo>
                <a:lnTo>
                  <a:pt x="1840931" y="3267664"/>
                </a:lnTo>
                <a:lnTo>
                  <a:pt x="1302413" y="2733905"/>
                </a:lnTo>
                <a:close/>
                <a:moveTo>
                  <a:pt x="1467221" y="0"/>
                </a:moveTo>
                <a:cubicBezTo>
                  <a:pt x="1832276" y="3773"/>
                  <a:pt x="1919036" y="-406"/>
                  <a:pt x="2284092" y="19269"/>
                </a:cubicBezTo>
                <a:lnTo>
                  <a:pt x="3681862" y="1443001"/>
                </a:lnTo>
                <a:lnTo>
                  <a:pt x="2443303" y="2670616"/>
                </a:lnTo>
                <a:lnTo>
                  <a:pt x="1843166" y="2070479"/>
                </a:lnTo>
                <a:lnTo>
                  <a:pt x="1240805" y="2672841"/>
                </a:lnTo>
                <a:lnTo>
                  <a:pt x="0" y="144300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37111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395536" y="12672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395536" y="30758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1911680" y="12672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7" hasCustomPrompt="1"/>
          </p:nvPr>
        </p:nvSpPr>
        <p:spPr>
          <a:xfrm>
            <a:off x="1911680" y="30758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5" name="Picture Placeholder 2"/>
          <p:cNvSpPr>
            <a:spLocks noGrp="1"/>
          </p:cNvSpPr>
          <p:nvPr>
            <p:ph type="pic" idx="18" hasCustomPrompt="1"/>
          </p:nvPr>
        </p:nvSpPr>
        <p:spPr>
          <a:xfrm>
            <a:off x="5736054" y="12672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19" hasCustomPrompt="1"/>
          </p:nvPr>
        </p:nvSpPr>
        <p:spPr>
          <a:xfrm>
            <a:off x="5736055" y="30758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20" hasCustomPrompt="1"/>
          </p:nvPr>
        </p:nvSpPr>
        <p:spPr>
          <a:xfrm>
            <a:off x="7252198" y="12672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8" name="Picture Placeholder 2"/>
          <p:cNvSpPr>
            <a:spLocks noGrp="1"/>
          </p:cNvSpPr>
          <p:nvPr>
            <p:ph type="pic" idx="21" hasCustomPrompt="1"/>
          </p:nvPr>
        </p:nvSpPr>
        <p:spPr>
          <a:xfrm>
            <a:off x="7252198" y="30758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3427823" y="1275605"/>
            <a:ext cx="2232248" cy="352839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6861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s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6" y="92609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Fully Editable Shapes</a:t>
            </a:r>
          </a:p>
        </p:txBody>
      </p:sp>
    </p:spTree>
    <p:extLst>
      <p:ext uri="{BB962C8B-B14F-4D97-AF65-F5344CB8AC3E}">
        <p14:creationId xmlns:p14="http://schemas.microsoft.com/office/powerpoint/2010/main" val="12646762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1" name="Rounded Rectangle 10"/>
          <p:cNvSpPr/>
          <p:nvPr userDrawn="1"/>
        </p:nvSpPr>
        <p:spPr>
          <a:xfrm>
            <a:off x="354008" y="1131589"/>
            <a:ext cx="2849840" cy="3649171"/>
          </a:xfrm>
          <a:prstGeom prst="roundRect">
            <a:avLst>
              <a:gd name="adj" fmla="val 396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Rounded Rectangle 16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18" name="Half Frame 17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1822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>
            <a:extLst>
              <a:ext uri="{FF2B5EF4-FFF2-40B4-BE49-F238E27FC236}">
                <a16:creationId xmlns:a16="http://schemas.microsoft.com/office/drawing/2014/main" id="{46628553-F51C-4CE7-A3A6-AB374655DC97}"/>
              </a:ext>
            </a:extLst>
          </p:cNvPr>
          <p:cNvGrpSpPr/>
          <p:nvPr userDrawn="1"/>
        </p:nvGrpSpPr>
        <p:grpSpPr>
          <a:xfrm>
            <a:off x="786525" y="1114965"/>
            <a:ext cx="2320819" cy="2728174"/>
            <a:chOff x="5364088" y="1450891"/>
            <a:chExt cx="2320819" cy="2728174"/>
          </a:xfrm>
        </p:grpSpPr>
        <p:sp>
          <p:nvSpPr>
            <p:cNvPr id="22" name="자유형: 도형 21">
              <a:extLst>
                <a:ext uri="{FF2B5EF4-FFF2-40B4-BE49-F238E27FC236}">
                  <a16:creationId xmlns:a16="http://schemas.microsoft.com/office/drawing/2014/main" id="{B5880087-04C4-411C-AEAA-74B23548761F}"/>
                </a:ext>
              </a:extLst>
            </p:cNvPr>
            <p:cNvSpPr/>
            <p:nvPr userDrawn="1"/>
          </p:nvSpPr>
          <p:spPr>
            <a:xfrm>
              <a:off x="5399290" y="2150906"/>
              <a:ext cx="2261257" cy="2028159"/>
            </a:xfrm>
            <a:custGeom>
              <a:avLst/>
              <a:gdLst>
                <a:gd name="connsiteX0" fmla="*/ 1012851 w 2261257"/>
                <a:gd name="connsiteY0" fmla="*/ 0 h 2028159"/>
                <a:gd name="connsiteX1" fmla="*/ 1226850 w 2261257"/>
                <a:gd name="connsiteY1" fmla="*/ 0 h 2028159"/>
                <a:gd name="connsiteX2" fmla="*/ 1283043 w 2261257"/>
                <a:gd name="connsiteY2" fmla="*/ 449131 h 2028159"/>
                <a:gd name="connsiteX3" fmla="*/ 1318239 w 2261257"/>
                <a:gd name="connsiteY3" fmla="*/ 455866 h 2028159"/>
                <a:gd name="connsiteX4" fmla="*/ 1530113 w 2261257"/>
                <a:gd name="connsiteY4" fmla="*/ 605602 h 2028159"/>
                <a:gd name="connsiteX5" fmla="*/ 1548314 w 2261257"/>
                <a:gd name="connsiteY5" fmla="*/ 639136 h 2028159"/>
                <a:gd name="connsiteX6" fmla="*/ 1577154 w 2261257"/>
                <a:gd name="connsiteY6" fmla="*/ 636229 h 2028159"/>
                <a:gd name="connsiteX7" fmla="*/ 1914152 w 2261257"/>
                <a:gd name="connsiteY7" fmla="*/ 859606 h 2028159"/>
                <a:gd name="connsiteX8" fmla="*/ 1919810 w 2261257"/>
                <a:gd name="connsiteY8" fmla="*/ 877832 h 2028159"/>
                <a:gd name="connsiteX9" fmla="*/ 1932155 w 2261257"/>
                <a:gd name="connsiteY9" fmla="*/ 874000 h 2028159"/>
                <a:gd name="connsiteX10" fmla="*/ 1981836 w 2261257"/>
                <a:gd name="connsiteY10" fmla="*/ 868991 h 2028159"/>
                <a:gd name="connsiteX11" fmla="*/ 2223343 w 2261257"/>
                <a:gd name="connsiteY11" fmla="*/ 1065825 h 2028159"/>
                <a:gd name="connsiteX12" fmla="*/ 2225319 w 2261257"/>
                <a:gd name="connsiteY12" fmla="*/ 1085429 h 2028159"/>
                <a:gd name="connsiteX13" fmla="*/ 2261257 w 2261257"/>
                <a:gd name="connsiteY13" fmla="*/ 1089052 h 2028159"/>
                <a:gd name="connsiteX14" fmla="*/ 2259340 w 2261257"/>
                <a:gd name="connsiteY14" fmla="*/ 1101612 h 2028159"/>
                <a:gd name="connsiteX15" fmla="*/ 1122505 w 2261257"/>
                <a:gd name="connsiteY15" fmla="*/ 2028159 h 2028159"/>
                <a:gd name="connsiteX16" fmla="*/ 14265 w 2261257"/>
                <a:gd name="connsiteY16" fmla="*/ 1212820 h 2028159"/>
                <a:gd name="connsiteX17" fmla="*/ 0 w 2261257"/>
                <a:gd name="connsiteY17" fmla="*/ 1157341 h 2028159"/>
                <a:gd name="connsiteX18" fmla="*/ 3235 w 2261257"/>
                <a:gd name="connsiteY18" fmla="*/ 1157015 h 2028159"/>
                <a:gd name="connsiteX19" fmla="*/ 87605 w 2261257"/>
                <a:gd name="connsiteY19" fmla="*/ 1165520 h 2028159"/>
                <a:gd name="connsiteX20" fmla="*/ 113456 w 2261257"/>
                <a:gd name="connsiteY20" fmla="*/ 1173545 h 2028159"/>
                <a:gd name="connsiteX21" fmla="*/ 128106 w 2261257"/>
                <a:gd name="connsiteY21" fmla="*/ 1155791 h 2028159"/>
                <a:gd name="connsiteX22" fmla="*/ 424127 w 2261257"/>
                <a:gd name="connsiteY22" fmla="*/ 1033175 h 2028159"/>
                <a:gd name="connsiteX23" fmla="*/ 435940 w 2261257"/>
                <a:gd name="connsiteY23" fmla="*/ 1034366 h 2028159"/>
                <a:gd name="connsiteX24" fmla="*/ 427636 w 2261257"/>
                <a:gd name="connsiteY24" fmla="*/ 1007613 h 2028159"/>
                <a:gd name="connsiteX25" fmla="*/ 424127 w 2261257"/>
                <a:gd name="connsiteY25" fmla="*/ 972807 h 2028159"/>
                <a:gd name="connsiteX26" fmla="*/ 562024 w 2261257"/>
                <a:gd name="connsiteY26" fmla="*/ 803613 h 2028159"/>
                <a:gd name="connsiteX27" fmla="*/ 569156 w 2261257"/>
                <a:gd name="connsiteY27" fmla="*/ 802894 h 2028159"/>
                <a:gd name="connsiteX28" fmla="*/ 573923 w 2261257"/>
                <a:gd name="connsiteY28" fmla="*/ 755602 h 2028159"/>
                <a:gd name="connsiteX29" fmla="*/ 903523 w 2261257"/>
                <a:gd name="connsiteY29" fmla="*/ 486970 h 2028159"/>
                <a:gd name="connsiteX30" fmla="*/ 951321 w 2261257"/>
                <a:gd name="connsiteY30" fmla="*/ 491789 h 2028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261257" h="2028159">
                  <a:moveTo>
                    <a:pt x="1012851" y="0"/>
                  </a:moveTo>
                  <a:lnTo>
                    <a:pt x="1226850" y="0"/>
                  </a:lnTo>
                  <a:lnTo>
                    <a:pt x="1283043" y="449131"/>
                  </a:lnTo>
                  <a:lnTo>
                    <a:pt x="1318239" y="455866"/>
                  </a:lnTo>
                  <a:cubicBezTo>
                    <a:pt x="1405884" y="478416"/>
                    <a:pt x="1480818" y="532637"/>
                    <a:pt x="1530113" y="605602"/>
                  </a:cubicBezTo>
                  <a:lnTo>
                    <a:pt x="1548314" y="639136"/>
                  </a:lnTo>
                  <a:lnTo>
                    <a:pt x="1577154" y="636229"/>
                  </a:lnTo>
                  <a:cubicBezTo>
                    <a:pt x="1728648" y="636229"/>
                    <a:pt x="1858629" y="728337"/>
                    <a:pt x="1914152" y="859606"/>
                  </a:cubicBezTo>
                  <a:lnTo>
                    <a:pt x="1919810" y="877832"/>
                  </a:lnTo>
                  <a:lnTo>
                    <a:pt x="1932155" y="874000"/>
                  </a:lnTo>
                  <a:cubicBezTo>
                    <a:pt x="1948202" y="870716"/>
                    <a:pt x="1964818" y="868991"/>
                    <a:pt x="1981836" y="868991"/>
                  </a:cubicBezTo>
                  <a:cubicBezTo>
                    <a:pt x="2100964" y="868991"/>
                    <a:pt x="2200356" y="953493"/>
                    <a:pt x="2223343" y="1065825"/>
                  </a:cubicBezTo>
                  <a:lnTo>
                    <a:pt x="2225319" y="1085429"/>
                  </a:lnTo>
                  <a:lnTo>
                    <a:pt x="2261257" y="1089052"/>
                  </a:lnTo>
                  <a:lnTo>
                    <a:pt x="2259340" y="1101612"/>
                  </a:lnTo>
                  <a:cubicBezTo>
                    <a:pt x="2151136" y="1630392"/>
                    <a:pt x="1683273" y="2028159"/>
                    <a:pt x="1122505" y="2028159"/>
                  </a:cubicBezTo>
                  <a:cubicBezTo>
                    <a:pt x="601793" y="2028159"/>
                    <a:pt x="161186" y="1685186"/>
                    <a:pt x="14265" y="1212820"/>
                  </a:cubicBezTo>
                  <a:lnTo>
                    <a:pt x="0" y="1157341"/>
                  </a:lnTo>
                  <a:lnTo>
                    <a:pt x="3235" y="1157015"/>
                  </a:lnTo>
                  <a:cubicBezTo>
                    <a:pt x="32136" y="1157015"/>
                    <a:pt x="60353" y="1159944"/>
                    <a:pt x="87605" y="1165520"/>
                  </a:cubicBezTo>
                  <a:lnTo>
                    <a:pt x="113456" y="1173545"/>
                  </a:lnTo>
                  <a:lnTo>
                    <a:pt x="128106" y="1155791"/>
                  </a:lnTo>
                  <a:cubicBezTo>
                    <a:pt x="203864" y="1080032"/>
                    <a:pt x="308523" y="1033175"/>
                    <a:pt x="424127" y="1033175"/>
                  </a:cubicBezTo>
                  <a:lnTo>
                    <a:pt x="435940" y="1034366"/>
                  </a:lnTo>
                  <a:lnTo>
                    <a:pt x="427636" y="1007613"/>
                  </a:lnTo>
                  <a:cubicBezTo>
                    <a:pt x="425335" y="996370"/>
                    <a:pt x="424127" y="984730"/>
                    <a:pt x="424127" y="972807"/>
                  </a:cubicBezTo>
                  <a:cubicBezTo>
                    <a:pt x="424127" y="889349"/>
                    <a:pt x="483326" y="819717"/>
                    <a:pt x="562024" y="803613"/>
                  </a:cubicBezTo>
                  <a:lnTo>
                    <a:pt x="569156" y="802894"/>
                  </a:lnTo>
                  <a:lnTo>
                    <a:pt x="573923" y="755602"/>
                  </a:lnTo>
                  <a:cubicBezTo>
                    <a:pt x="605295" y="602294"/>
                    <a:pt x="740941" y="486970"/>
                    <a:pt x="903523" y="486970"/>
                  </a:cubicBezTo>
                  <a:lnTo>
                    <a:pt x="951321" y="49178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3" name="타원 2">
              <a:extLst>
                <a:ext uri="{FF2B5EF4-FFF2-40B4-BE49-F238E27FC236}">
                  <a16:creationId xmlns:a16="http://schemas.microsoft.com/office/drawing/2014/main" id="{7EF498E6-9850-42A0-8643-E6250BB46DE0}"/>
                </a:ext>
              </a:extLst>
            </p:cNvPr>
            <p:cNvSpPr/>
            <p:nvPr userDrawn="1"/>
          </p:nvSpPr>
          <p:spPr>
            <a:xfrm>
              <a:off x="5364088" y="1858246"/>
              <a:ext cx="2320819" cy="2320819"/>
            </a:xfrm>
            <a:prstGeom prst="ellipse">
              <a:avLst/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8" name="그룹 7">
              <a:extLst>
                <a:ext uri="{FF2B5EF4-FFF2-40B4-BE49-F238E27FC236}">
                  <a16:creationId xmlns:a16="http://schemas.microsoft.com/office/drawing/2014/main" id="{AF789A84-B899-484F-ADA6-1B784064DB8A}"/>
                </a:ext>
              </a:extLst>
            </p:cNvPr>
            <p:cNvGrpSpPr/>
            <p:nvPr userDrawn="1"/>
          </p:nvGrpSpPr>
          <p:grpSpPr>
            <a:xfrm>
              <a:off x="6280305" y="1450891"/>
              <a:ext cx="477626" cy="918140"/>
              <a:chOff x="5304862" y="-789923"/>
              <a:chExt cx="645890" cy="1241591"/>
            </a:xfrm>
          </p:grpSpPr>
          <p:grpSp>
            <p:nvGrpSpPr>
              <p:cNvPr id="9" name="그룹 8">
                <a:extLst>
                  <a:ext uri="{FF2B5EF4-FFF2-40B4-BE49-F238E27FC236}">
                    <a16:creationId xmlns:a16="http://schemas.microsoft.com/office/drawing/2014/main" id="{6DDA03B1-B885-4EB8-9AC5-617A33E28AA0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16" name="이등변 삼각형 49">
                  <a:extLst>
                    <a:ext uri="{FF2B5EF4-FFF2-40B4-BE49-F238E27FC236}">
                      <a16:creationId xmlns:a16="http://schemas.microsoft.com/office/drawing/2014/main" id="{50824863-8B90-4264-9AEB-19AE04C9A70D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7" name="자유형: 도형 16">
                  <a:extLst>
                    <a:ext uri="{FF2B5EF4-FFF2-40B4-BE49-F238E27FC236}">
                      <a16:creationId xmlns:a16="http://schemas.microsoft.com/office/drawing/2014/main" id="{3B003EFC-13D2-4BB4-8625-D6DD1D26689C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8" name="자유형: 도형 17">
                  <a:extLst>
                    <a:ext uri="{FF2B5EF4-FFF2-40B4-BE49-F238E27FC236}">
                      <a16:creationId xmlns:a16="http://schemas.microsoft.com/office/drawing/2014/main" id="{639551A5-A416-4935-A4CA-A8FCF74BAE6A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2" name="타원 11">
                <a:extLst>
                  <a:ext uri="{FF2B5EF4-FFF2-40B4-BE49-F238E27FC236}">
                    <a16:creationId xmlns:a16="http://schemas.microsoft.com/office/drawing/2014/main" id="{A0F64586-2454-49D0-905D-B01E2B155554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직사각형 12">
                <a:extLst>
                  <a:ext uri="{FF2B5EF4-FFF2-40B4-BE49-F238E27FC236}">
                    <a16:creationId xmlns:a16="http://schemas.microsoft.com/office/drawing/2014/main" id="{90010C14-1AD7-40EC-9EFB-091EB548BC40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" name="자유형: 도형 13">
                <a:extLst>
                  <a:ext uri="{FF2B5EF4-FFF2-40B4-BE49-F238E27FC236}">
                    <a16:creationId xmlns:a16="http://schemas.microsoft.com/office/drawing/2014/main" id="{54B0A336-7C2F-4F98-ABF5-299D91E12C13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" name="자유형: 도형 14">
                <a:extLst>
                  <a:ext uri="{FF2B5EF4-FFF2-40B4-BE49-F238E27FC236}">
                    <a16:creationId xmlns:a16="http://schemas.microsoft.com/office/drawing/2014/main" id="{2528A48D-D724-4DF8-B31C-D26E111E5960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" name="Rectangle 1"/>
          <p:cNvSpPr/>
          <p:nvPr userDrawn="1"/>
        </p:nvSpPr>
        <p:spPr>
          <a:xfrm>
            <a:off x="3851920" y="1895103"/>
            <a:ext cx="5292080" cy="136815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125084" y="2154560"/>
            <a:ext cx="501891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125084" y="2730624"/>
            <a:ext cx="5018916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7" name="그룹 3076">
            <a:extLst>
              <a:ext uri="{FF2B5EF4-FFF2-40B4-BE49-F238E27FC236}">
                <a16:creationId xmlns:a16="http://schemas.microsoft.com/office/drawing/2014/main" id="{98E1F27A-257B-4D1A-B672-BC3E23A06118}"/>
              </a:ext>
            </a:extLst>
          </p:cNvPr>
          <p:cNvGrpSpPr/>
          <p:nvPr userDrawn="1"/>
        </p:nvGrpSpPr>
        <p:grpSpPr>
          <a:xfrm>
            <a:off x="1902711" y="1537517"/>
            <a:ext cx="5620059" cy="3598510"/>
            <a:chOff x="2401342" y="248706"/>
            <a:chExt cx="5620059" cy="3598510"/>
          </a:xfrm>
          <a:solidFill>
            <a:schemeClr val="bg1"/>
          </a:solidFill>
        </p:grpSpPr>
        <p:sp>
          <p:nvSpPr>
            <p:cNvPr id="26" name="Oval 11">
              <a:extLst>
                <a:ext uri="{FF2B5EF4-FFF2-40B4-BE49-F238E27FC236}">
                  <a16:creationId xmlns:a16="http://schemas.microsoft.com/office/drawing/2014/main" id="{AFA52AFD-A09C-4B39-B8D1-31F5FF21F177}"/>
                </a:ext>
              </a:extLst>
            </p:cNvPr>
            <p:cNvSpPr/>
            <p:nvPr userDrawn="1"/>
          </p:nvSpPr>
          <p:spPr>
            <a:xfrm>
              <a:off x="4283968" y="941198"/>
              <a:ext cx="956850" cy="9568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Oval 11">
              <a:extLst>
                <a:ext uri="{FF2B5EF4-FFF2-40B4-BE49-F238E27FC236}">
                  <a16:creationId xmlns:a16="http://schemas.microsoft.com/office/drawing/2014/main" id="{28048BEE-7C53-42D0-A506-848E3F17217E}"/>
                </a:ext>
              </a:extLst>
            </p:cNvPr>
            <p:cNvSpPr/>
            <p:nvPr userDrawn="1"/>
          </p:nvSpPr>
          <p:spPr>
            <a:xfrm>
              <a:off x="4080672" y="1386488"/>
              <a:ext cx="491180" cy="49118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Oval 11">
              <a:extLst>
                <a:ext uri="{FF2B5EF4-FFF2-40B4-BE49-F238E27FC236}">
                  <a16:creationId xmlns:a16="http://schemas.microsoft.com/office/drawing/2014/main" id="{55B93957-A57C-44E0-A336-699EE6B4F6CC}"/>
                </a:ext>
              </a:extLst>
            </p:cNvPr>
            <p:cNvSpPr/>
            <p:nvPr userDrawn="1"/>
          </p:nvSpPr>
          <p:spPr>
            <a:xfrm>
              <a:off x="3485352" y="1717923"/>
              <a:ext cx="1190640" cy="11906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Oval 11">
              <a:extLst>
                <a:ext uri="{FF2B5EF4-FFF2-40B4-BE49-F238E27FC236}">
                  <a16:creationId xmlns:a16="http://schemas.microsoft.com/office/drawing/2014/main" id="{0C21273E-B44A-44F4-BED0-FE6BE1C84CED}"/>
                </a:ext>
              </a:extLst>
            </p:cNvPr>
            <p:cNvSpPr/>
            <p:nvPr userDrawn="1"/>
          </p:nvSpPr>
          <p:spPr>
            <a:xfrm>
              <a:off x="2886827" y="1894030"/>
              <a:ext cx="1190640" cy="11906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Oval 11">
              <a:extLst>
                <a:ext uri="{FF2B5EF4-FFF2-40B4-BE49-F238E27FC236}">
                  <a16:creationId xmlns:a16="http://schemas.microsoft.com/office/drawing/2014/main" id="{C9498B36-2DEE-4230-ADEC-8236BBAE4F80}"/>
                </a:ext>
              </a:extLst>
            </p:cNvPr>
            <p:cNvSpPr/>
            <p:nvPr userDrawn="1"/>
          </p:nvSpPr>
          <p:spPr>
            <a:xfrm>
              <a:off x="2401342" y="2516235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Oval 11">
              <a:extLst>
                <a:ext uri="{FF2B5EF4-FFF2-40B4-BE49-F238E27FC236}">
                  <a16:creationId xmlns:a16="http://schemas.microsoft.com/office/drawing/2014/main" id="{EEE0F05A-0627-4B21-8C58-1FF2AFA50934}"/>
                </a:ext>
              </a:extLst>
            </p:cNvPr>
            <p:cNvSpPr/>
            <p:nvPr userDrawn="1"/>
          </p:nvSpPr>
          <p:spPr>
            <a:xfrm>
              <a:off x="3017096" y="2797485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Oval 11">
              <a:extLst>
                <a:ext uri="{FF2B5EF4-FFF2-40B4-BE49-F238E27FC236}">
                  <a16:creationId xmlns:a16="http://schemas.microsoft.com/office/drawing/2014/main" id="{5AC876EE-8F1E-42E3-85E8-F082493EA4B2}"/>
                </a:ext>
              </a:extLst>
            </p:cNvPr>
            <p:cNvSpPr/>
            <p:nvPr userDrawn="1"/>
          </p:nvSpPr>
          <p:spPr>
            <a:xfrm>
              <a:off x="3562974" y="2003019"/>
              <a:ext cx="1844197" cy="184419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Oval 11">
              <a:extLst>
                <a:ext uri="{FF2B5EF4-FFF2-40B4-BE49-F238E27FC236}">
                  <a16:creationId xmlns:a16="http://schemas.microsoft.com/office/drawing/2014/main" id="{AE727798-AF92-4B1B-B34B-6A0B5F01364D}"/>
                </a:ext>
              </a:extLst>
            </p:cNvPr>
            <p:cNvSpPr/>
            <p:nvPr userDrawn="1"/>
          </p:nvSpPr>
          <p:spPr>
            <a:xfrm>
              <a:off x="4999309" y="3011131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Oval 11">
              <a:extLst>
                <a:ext uri="{FF2B5EF4-FFF2-40B4-BE49-F238E27FC236}">
                  <a16:creationId xmlns:a16="http://schemas.microsoft.com/office/drawing/2014/main" id="{0A1A70B0-8EC9-4232-A569-700F9CB90D86}"/>
                </a:ext>
              </a:extLst>
            </p:cNvPr>
            <p:cNvSpPr/>
            <p:nvPr userDrawn="1"/>
          </p:nvSpPr>
          <p:spPr>
            <a:xfrm>
              <a:off x="5653222" y="2981733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Oval 11">
              <a:extLst>
                <a:ext uri="{FF2B5EF4-FFF2-40B4-BE49-F238E27FC236}">
                  <a16:creationId xmlns:a16="http://schemas.microsoft.com/office/drawing/2014/main" id="{8468AA9A-5D52-41E9-AE95-D453CCCDE517}"/>
                </a:ext>
              </a:extLst>
            </p:cNvPr>
            <p:cNvSpPr/>
            <p:nvPr userDrawn="1"/>
          </p:nvSpPr>
          <p:spPr>
            <a:xfrm>
              <a:off x="6035666" y="2445747"/>
              <a:ext cx="1363186" cy="136318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Oval 11">
              <a:extLst>
                <a:ext uri="{FF2B5EF4-FFF2-40B4-BE49-F238E27FC236}">
                  <a16:creationId xmlns:a16="http://schemas.microsoft.com/office/drawing/2014/main" id="{F238635E-ADE2-4689-B906-BFA3780205D3}"/>
                </a:ext>
              </a:extLst>
            </p:cNvPr>
            <p:cNvSpPr/>
            <p:nvPr userDrawn="1"/>
          </p:nvSpPr>
          <p:spPr>
            <a:xfrm>
              <a:off x="7037784" y="2729409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Oval 11">
              <a:extLst>
                <a:ext uri="{FF2B5EF4-FFF2-40B4-BE49-F238E27FC236}">
                  <a16:creationId xmlns:a16="http://schemas.microsoft.com/office/drawing/2014/main" id="{4A66CCF7-4F34-4CEF-A93F-D4C3FBBC31C8}"/>
                </a:ext>
              </a:extLst>
            </p:cNvPr>
            <p:cNvSpPr/>
            <p:nvPr userDrawn="1"/>
          </p:nvSpPr>
          <p:spPr>
            <a:xfrm>
              <a:off x="6658215" y="1725625"/>
              <a:ext cx="1363186" cy="136318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Oval 11">
              <a:extLst>
                <a:ext uri="{FF2B5EF4-FFF2-40B4-BE49-F238E27FC236}">
                  <a16:creationId xmlns:a16="http://schemas.microsoft.com/office/drawing/2014/main" id="{ED5842E9-7C7B-4145-8777-A72EAA033919}"/>
                </a:ext>
              </a:extLst>
            </p:cNvPr>
            <p:cNvSpPr/>
            <p:nvPr userDrawn="1"/>
          </p:nvSpPr>
          <p:spPr>
            <a:xfrm>
              <a:off x="4702059" y="880592"/>
              <a:ext cx="1040194" cy="10401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Oval 11">
              <a:extLst>
                <a:ext uri="{FF2B5EF4-FFF2-40B4-BE49-F238E27FC236}">
                  <a16:creationId xmlns:a16="http://schemas.microsoft.com/office/drawing/2014/main" id="{FE795315-79B9-4ACC-A173-0FF1208985F1}"/>
                </a:ext>
              </a:extLst>
            </p:cNvPr>
            <p:cNvSpPr/>
            <p:nvPr userDrawn="1"/>
          </p:nvSpPr>
          <p:spPr>
            <a:xfrm>
              <a:off x="5200227" y="1153449"/>
              <a:ext cx="1040194" cy="10401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Oval 11">
              <a:extLst>
                <a:ext uri="{FF2B5EF4-FFF2-40B4-BE49-F238E27FC236}">
                  <a16:creationId xmlns:a16="http://schemas.microsoft.com/office/drawing/2014/main" id="{3C261F52-1234-4DC3-A2FF-D2EDCDFBD59B}"/>
                </a:ext>
              </a:extLst>
            </p:cNvPr>
            <p:cNvSpPr/>
            <p:nvPr userDrawn="1"/>
          </p:nvSpPr>
          <p:spPr>
            <a:xfrm>
              <a:off x="5945245" y="1484448"/>
              <a:ext cx="701108" cy="7011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Oval 11">
              <a:extLst>
                <a:ext uri="{FF2B5EF4-FFF2-40B4-BE49-F238E27FC236}">
                  <a16:creationId xmlns:a16="http://schemas.microsoft.com/office/drawing/2014/main" id="{8898D16D-0930-4BB5-A3BE-871D589D05A2}"/>
                </a:ext>
              </a:extLst>
            </p:cNvPr>
            <p:cNvSpPr/>
            <p:nvPr userDrawn="1"/>
          </p:nvSpPr>
          <p:spPr>
            <a:xfrm>
              <a:off x="6121822" y="1792219"/>
              <a:ext cx="1040194" cy="10401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Oval 11">
              <a:extLst>
                <a:ext uri="{FF2B5EF4-FFF2-40B4-BE49-F238E27FC236}">
                  <a16:creationId xmlns:a16="http://schemas.microsoft.com/office/drawing/2014/main" id="{7BD6D6B7-F491-44FF-BEFA-1D7F73C5CB3B}"/>
                </a:ext>
              </a:extLst>
            </p:cNvPr>
            <p:cNvSpPr/>
            <p:nvPr userDrawn="1"/>
          </p:nvSpPr>
          <p:spPr>
            <a:xfrm>
              <a:off x="4251327" y="1369850"/>
              <a:ext cx="2136016" cy="21360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사다리꼴 6">
              <a:extLst>
                <a:ext uri="{FF2B5EF4-FFF2-40B4-BE49-F238E27FC236}">
                  <a16:creationId xmlns:a16="http://schemas.microsoft.com/office/drawing/2014/main" id="{A3711D92-0D82-4A0C-98E5-DF2B26ADA064}"/>
                </a:ext>
              </a:extLst>
            </p:cNvPr>
            <p:cNvSpPr/>
            <p:nvPr userDrawn="1"/>
          </p:nvSpPr>
          <p:spPr>
            <a:xfrm>
              <a:off x="4765704" y="248706"/>
              <a:ext cx="608632" cy="1216152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4" name="Rectangle 3"/>
          <p:cNvSpPr/>
          <p:nvPr userDrawn="1"/>
        </p:nvSpPr>
        <p:spPr>
          <a:xfrm>
            <a:off x="0" y="0"/>
            <a:ext cx="9144000" cy="13476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0" y="3798740"/>
            <a:ext cx="9144000" cy="1344760"/>
            <a:chOff x="0" y="3798740"/>
            <a:chExt cx="9144000" cy="1344760"/>
          </a:xfrm>
        </p:grpSpPr>
        <p:sp>
          <p:nvSpPr>
            <p:cNvPr id="6" name="Rectangle 5"/>
            <p:cNvSpPr/>
            <p:nvPr userDrawn="1"/>
          </p:nvSpPr>
          <p:spPr>
            <a:xfrm>
              <a:off x="0" y="4731990"/>
              <a:ext cx="9144000" cy="4115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endParaRPr lang="ko-KR" altLang="en-US"/>
            </a:p>
          </p:txBody>
        </p:sp>
        <p:sp>
          <p:nvSpPr>
            <p:cNvPr id="2" name="Oval 1"/>
            <p:cNvSpPr/>
            <p:nvPr userDrawn="1"/>
          </p:nvSpPr>
          <p:spPr>
            <a:xfrm>
              <a:off x="2195736" y="4299942"/>
              <a:ext cx="576064" cy="5760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Oval 7"/>
            <p:cNvSpPr/>
            <p:nvPr userDrawn="1"/>
          </p:nvSpPr>
          <p:spPr>
            <a:xfrm>
              <a:off x="1772072" y="4361681"/>
              <a:ext cx="576064" cy="5760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Oval 8"/>
            <p:cNvSpPr/>
            <p:nvPr userDrawn="1"/>
          </p:nvSpPr>
          <p:spPr>
            <a:xfrm>
              <a:off x="1330152" y="4539308"/>
              <a:ext cx="596602" cy="5966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Oval 11"/>
            <p:cNvSpPr/>
            <p:nvPr userDrawn="1"/>
          </p:nvSpPr>
          <p:spPr>
            <a:xfrm>
              <a:off x="7092280" y="3798740"/>
              <a:ext cx="596602" cy="5966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Oval 12"/>
            <p:cNvSpPr/>
            <p:nvPr userDrawn="1"/>
          </p:nvSpPr>
          <p:spPr>
            <a:xfrm>
              <a:off x="6495678" y="4341143"/>
              <a:ext cx="596602" cy="5966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Oval 13"/>
            <p:cNvSpPr/>
            <p:nvPr userDrawn="1"/>
          </p:nvSpPr>
          <p:spPr>
            <a:xfrm>
              <a:off x="6991200" y="4240063"/>
              <a:ext cx="697682" cy="6976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Oval 14"/>
            <p:cNvSpPr/>
            <p:nvPr userDrawn="1"/>
          </p:nvSpPr>
          <p:spPr>
            <a:xfrm>
              <a:off x="7392378" y="4244602"/>
              <a:ext cx="593007" cy="5930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Oval 15"/>
            <p:cNvSpPr/>
            <p:nvPr userDrawn="1"/>
          </p:nvSpPr>
          <p:spPr>
            <a:xfrm>
              <a:off x="7812360" y="4435486"/>
              <a:ext cx="593007" cy="5930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075806"/>
            <a:ext cx="9144000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-148" y="3723878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3" name="Group 2"/>
          <p:cNvGrpSpPr/>
          <p:nvPr userDrawn="1"/>
        </p:nvGrpSpPr>
        <p:grpSpPr>
          <a:xfrm>
            <a:off x="6535596" y="1104508"/>
            <a:ext cx="672848" cy="486211"/>
            <a:chOff x="6495678" y="1779663"/>
            <a:chExt cx="672848" cy="486211"/>
          </a:xfrm>
        </p:grpSpPr>
        <p:sp>
          <p:nvSpPr>
            <p:cNvPr id="17" name="Oval 16"/>
            <p:cNvSpPr/>
            <p:nvPr userDrawn="1"/>
          </p:nvSpPr>
          <p:spPr>
            <a:xfrm>
              <a:off x="6588225" y="1779663"/>
              <a:ext cx="432048" cy="4320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Oval 17"/>
            <p:cNvSpPr/>
            <p:nvPr userDrawn="1"/>
          </p:nvSpPr>
          <p:spPr>
            <a:xfrm>
              <a:off x="6872020" y="1913390"/>
              <a:ext cx="296506" cy="2965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Oval 18"/>
            <p:cNvSpPr/>
            <p:nvPr userDrawn="1"/>
          </p:nvSpPr>
          <p:spPr>
            <a:xfrm>
              <a:off x="6495678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Oval 19"/>
            <p:cNvSpPr/>
            <p:nvPr userDrawn="1"/>
          </p:nvSpPr>
          <p:spPr>
            <a:xfrm>
              <a:off x="6698826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1" name="Group 20"/>
          <p:cNvGrpSpPr/>
          <p:nvPr userDrawn="1"/>
        </p:nvGrpSpPr>
        <p:grpSpPr>
          <a:xfrm>
            <a:off x="2098952" y="2183144"/>
            <a:ext cx="524595" cy="379081"/>
            <a:chOff x="6495678" y="1779663"/>
            <a:chExt cx="672848" cy="486211"/>
          </a:xfrm>
        </p:grpSpPr>
        <p:sp>
          <p:nvSpPr>
            <p:cNvPr id="22" name="Oval 21"/>
            <p:cNvSpPr/>
            <p:nvPr userDrawn="1"/>
          </p:nvSpPr>
          <p:spPr>
            <a:xfrm>
              <a:off x="6588225" y="1779663"/>
              <a:ext cx="432048" cy="4320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Oval 22"/>
            <p:cNvSpPr/>
            <p:nvPr userDrawn="1"/>
          </p:nvSpPr>
          <p:spPr>
            <a:xfrm>
              <a:off x="6872020" y="1913390"/>
              <a:ext cx="296506" cy="2965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Oval 23"/>
            <p:cNvSpPr/>
            <p:nvPr userDrawn="1"/>
          </p:nvSpPr>
          <p:spPr>
            <a:xfrm>
              <a:off x="6495678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Oval 24"/>
            <p:cNvSpPr/>
            <p:nvPr userDrawn="1"/>
          </p:nvSpPr>
          <p:spPr>
            <a:xfrm>
              <a:off x="6698826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076" name="그룹 3075">
            <a:extLst>
              <a:ext uri="{FF2B5EF4-FFF2-40B4-BE49-F238E27FC236}">
                <a16:creationId xmlns:a16="http://schemas.microsoft.com/office/drawing/2014/main" id="{D94CBEB5-5417-46B1-88F6-CC8EAFA04538}"/>
              </a:ext>
            </a:extLst>
          </p:cNvPr>
          <p:cNvGrpSpPr/>
          <p:nvPr userDrawn="1"/>
        </p:nvGrpSpPr>
        <p:grpSpPr>
          <a:xfrm>
            <a:off x="4249055" y="497586"/>
            <a:ext cx="645890" cy="1241591"/>
            <a:chOff x="5304862" y="-789923"/>
            <a:chExt cx="645890" cy="1241591"/>
          </a:xfrm>
        </p:grpSpPr>
        <p:grpSp>
          <p:nvGrpSpPr>
            <p:cNvPr id="3072" name="그룹 3071">
              <a:extLst>
                <a:ext uri="{FF2B5EF4-FFF2-40B4-BE49-F238E27FC236}">
                  <a16:creationId xmlns:a16="http://schemas.microsoft.com/office/drawing/2014/main" id="{1EDC8D9B-3ACF-4259-97AD-31C89A94208E}"/>
                </a:ext>
              </a:extLst>
            </p:cNvPr>
            <p:cNvGrpSpPr/>
            <p:nvPr userDrawn="1"/>
          </p:nvGrpSpPr>
          <p:grpSpPr>
            <a:xfrm>
              <a:off x="5377232" y="-789923"/>
              <a:ext cx="495969" cy="1052585"/>
              <a:chOff x="5868144" y="-857099"/>
              <a:chExt cx="495969" cy="1052585"/>
            </a:xfrm>
          </p:grpSpPr>
          <p:sp>
            <p:nvSpPr>
              <p:cNvPr id="50" name="이등변 삼각형 49">
                <a:extLst>
                  <a:ext uri="{FF2B5EF4-FFF2-40B4-BE49-F238E27FC236}">
                    <a16:creationId xmlns:a16="http://schemas.microsoft.com/office/drawing/2014/main" id="{91D8E74F-74D1-42AF-878A-87DB5086DFB8}"/>
                  </a:ext>
                </a:extLst>
              </p:cNvPr>
              <p:cNvSpPr/>
              <p:nvPr userDrawn="1"/>
            </p:nvSpPr>
            <p:spPr>
              <a:xfrm>
                <a:off x="5868144" y="-853769"/>
                <a:ext cx="495969" cy="1049255"/>
              </a:xfrm>
              <a:custGeom>
                <a:avLst/>
                <a:gdLst>
                  <a:gd name="connsiteX0" fmla="*/ 0 w 311344"/>
                  <a:gd name="connsiteY0" fmla="*/ 1049255 h 1049255"/>
                  <a:gd name="connsiteX1" fmla="*/ 155672 w 311344"/>
                  <a:gd name="connsiteY1" fmla="*/ 0 h 1049255"/>
                  <a:gd name="connsiteX2" fmla="*/ 311344 w 311344"/>
                  <a:gd name="connsiteY2" fmla="*/ 1049255 h 1049255"/>
                  <a:gd name="connsiteX3" fmla="*/ 0 w 311344"/>
                  <a:gd name="connsiteY3" fmla="*/ 1049255 h 1049255"/>
                  <a:gd name="connsiteX0" fmla="*/ 45684 w 357028"/>
                  <a:gd name="connsiteY0" fmla="*/ 1049255 h 1049255"/>
                  <a:gd name="connsiteX1" fmla="*/ 201356 w 357028"/>
                  <a:gd name="connsiteY1" fmla="*/ 0 h 1049255"/>
                  <a:gd name="connsiteX2" fmla="*/ 357028 w 357028"/>
                  <a:gd name="connsiteY2" fmla="*/ 1049255 h 1049255"/>
                  <a:gd name="connsiteX3" fmla="*/ 45684 w 357028"/>
                  <a:gd name="connsiteY3" fmla="*/ 1049255 h 1049255"/>
                  <a:gd name="connsiteX0" fmla="*/ 45684 w 416158"/>
                  <a:gd name="connsiteY0" fmla="*/ 1049255 h 1049255"/>
                  <a:gd name="connsiteX1" fmla="*/ 201356 w 416158"/>
                  <a:gd name="connsiteY1" fmla="*/ 0 h 1049255"/>
                  <a:gd name="connsiteX2" fmla="*/ 357028 w 416158"/>
                  <a:gd name="connsiteY2" fmla="*/ 1049255 h 1049255"/>
                  <a:gd name="connsiteX3" fmla="*/ 45684 w 416158"/>
                  <a:gd name="connsiteY3" fmla="*/ 1049255 h 1049255"/>
                  <a:gd name="connsiteX0" fmla="*/ 87161 w 457635"/>
                  <a:gd name="connsiteY0" fmla="*/ 1049255 h 1049255"/>
                  <a:gd name="connsiteX1" fmla="*/ 242833 w 457635"/>
                  <a:gd name="connsiteY1" fmla="*/ 0 h 1049255"/>
                  <a:gd name="connsiteX2" fmla="*/ 398505 w 457635"/>
                  <a:gd name="connsiteY2" fmla="*/ 1049255 h 1049255"/>
                  <a:gd name="connsiteX3" fmla="*/ 87161 w 457635"/>
                  <a:gd name="connsiteY3" fmla="*/ 1049255 h 1049255"/>
                  <a:gd name="connsiteX0" fmla="*/ 87161 w 500627"/>
                  <a:gd name="connsiteY0" fmla="*/ 1049255 h 1049255"/>
                  <a:gd name="connsiteX1" fmla="*/ 242833 w 500627"/>
                  <a:gd name="connsiteY1" fmla="*/ 0 h 1049255"/>
                  <a:gd name="connsiteX2" fmla="*/ 398505 w 500627"/>
                  <a:gd name="connsiteY2" fmla="*/ 1049255 h 1049255"/>
                  <a:gd name="connsiteX3" fmla="*/ 87161 w 500627"/>
                  <a:gd name="connsiteY3" fmla="*/ 1049255 h 1049255"/>
                  <a:gd name="connsiteX0" fmla="*/ 91187 w 504653"/>
                  <a:gd name="connsiteY0" fmla="*/ 1049255 h 1049255"/>
                  <a:gd name="connsiteX1" fmla="*/ 246859 w 504653"/>
                  <a:gd name="connsiteY1" fmla="*/ 0 h 1049255"/>
                  <a:gd name="connsiteX2" fmla="*/ 402531 w 504653"/>
                  <a:gd name="connsiteY2" fmla="*/ 1049255 h 1049255"/>
                  <a:gd name="connsiteX3" fmla="*/ 91187 w 504653"/>
                  <a:gd name="connsiteY3" fmla="*/ 1049255 h 1049255"/>
                  <a:gd name="connsiteX0" fmla="*/ 91187 w 500775"/>
                  <a:gd name="connsiteY0" fmla="*/ 1049255 h 1049255"/>
                  <a:gd name="connsiteX1" fmla="*/ 246859 w 500775"/>
                  <a:gd name="connsiteY1" fmla="*/ 0 h 1049255"/>
                  <a:gd name="connsiteX2" fmla="*/ 402531 w 500775"/>
                  <a:gd name="connsiteY2" fmla="*/ 1049255 h 1049255"/>
                  <a:gd name="connsiteX3" fmla="*/ 91187 w 500775"/>
                  <a:gd name="connsiteY3" fmla="*/ 1049255 h 1049255"/>
                  <a:gd name="connsiteX0" fmla="*/ 91187 w 484758"/>
                  <a:gd name="connsiteY0" fmla="*/ 1049255 h 1049255"/>
                  <a:gd name="connsiteX1" fmla="*/ 246859 w 484758"/>
                  <a:gd name="connsiteY1" fmla="*/ 0 h 1049255"/>
                  <a:gd name="connsiteX2" fmla="*/ 402531 w 484758"/>
                  <a:gd name="connsiteY2" fmla="*/ 1049255 h 1049255"/>
                  <a:gd name="connsiteX3" fmla="*/ 91187 w 484758"/>
                  <a:gd name="connsiteY3" fmla="*/ 1049255 h 1049255"/>
                  <a:gd name="connsiteX0" fmla="*/ 91187 w 488692"/>
                  <a:gd name="connsiteY0" fmla="*/ 1049255 h 1049255"/>
                  <a:gd name="connsiteX1" fmla="*/ 246859 w 488692"/>
                  <a:gd name="connsiteY1" fmla="*/ 0 h 1049255"/>
                  <a:gd name="connsiteX2" fmla="*/ 402531 w 488692"/>
                  <a:gd name="connsiteY2" fmla="*/ 1049255 h 1049255"/>
                  <a:gd name="connsiteX3" fmla="*/ 91187 w 488692"/>
                  <a:gd name="connsiteY3" fmla="*/ 1049255 h 1049255"/>
                  <a:gd name="connsiteX0" fmla="*/ 91187 w 492707"/>
                  <a:gd name="connsiteY0" fmla="*/ 1049255 h 1049255"/>
                  <a:gd name="connsiteX1" fmla="*/ 246859 w 492707"/>
                  <a:gd name="connsiteY1" fmla="*/ 0 h 1049255"/>
                  <a:gd name="connsiteX2" fmla="*/ 402531 w 492707"/>
                  <a:gd name="connsiteY2" fmla="*/ 1049255 h 1049255"/>
                  <a:gd name="connsiteX3" fmla="*/ 91187 w 492707"/>
                  <a:gd name="connsiteY3" fmla="*/ 1049255 h 1049255"/>
                  <a:gd name="connsiteX0" fmla="*/ 95257 w 496777"/>
                  <a:gd name="connsiteY0" fmla="*/ 1049255 h 1049255"/>
                  <a:gd name="connsiteX1" fmla="*/ 250929 w 496777"/>
                  <a:gd name="connsiteY1" fmla="*/ 0 h 1049255"/>
                  <a:gd name="connsiteX2" fmla="*/ 406601 w 496777"/>
                  <a:gd name="connsiteY2" fmla="*/ 1049255 h 1049255"/>
                  <a:gd name="connsiteX3" fmla="*/ 95257 w 496777"/>
                  <a:gd name="connsiteY3" fmla="*/ 1049255 h 1049255"/>
                  <a:gd name="connsiteX0" fmla="*/ 95257 w 485293"/>
                  <a:gd name="connsiteY0" fmla="*/ 1049255 h 1049255"/>
                  <a:gd name="connsiteX1" fmla="*/ 250929 w 485293"/>
                  <a:gd name="connsiteY1" fmla="*/ 0 h 1049255"/>
                  <a:gd name="connsiteX2" fmla="*/ 406601 w 485293"/>
                  <a:gd name="connsiteY2" fmla="*/ 1049255 h 1049255"/>
                  <a:gd name="connsiteX3" fmla="*/ 95257 w 485293"/>
                  <a:gd name="connsiteY3" fmla="*/ 1049255 h 1049255"/>
                  <a:gd name="connsiteX0" fmla="*/ 95257 w 494828"/>
                  <a:gd name="connsiteY0" fmla="*/ 1049255 h 1049255"/>
                  <a:gd name="connsiteX1" fmla="*/ 250929 w 494828"/>
                  <a:gd name="connsiteY1" fmla="*/ 0 h 1049255"/>
                  <a:gd name="connsiteX2" fmla="*/ 406601 w 494828"/>
                  <a:gd name="connsiteY2" fmla="*/ 1049255 h 1049255"/>
                  <a:gd name="connsiteX3" fmla="*/ 95257 w 494828"/>
                  <a:gd name="connsiteY3" fmla="*/ 1049255 h 1049255"/>
                  <a:gd name="connsiteX0" fmla="*/ 95257 w 493814"/>
                  <a:gd name="connsiteY0" fmla="*/ 1049255 h 1049255"/>
                  <a:gd name="connsiteX1" fmla="*/ 250929 w 493814"/>
                  <a:gd name="connsiteY1" fmla="*/ 0 h 1049255"/>
                  <a:gd name="connsiteX2" fmla="*/ 406601 w 493814"/>
                  <a:gd name="connsiteY2" fmla="*/ 1049255 h 1049255"/>
                  <a:gd name="connsiteX3" fmla="*/ 95257 w 493814"/>
                  <a:gd name="connsiteY3" fmla="*/ 1049255 h 1049255"/>
                  <a:gd name="connsiteX0" fmla="*/ 95257 w 496864"/>
                  <a:gd name="connsiteY0" fmla="*/ 1049255 h 1049255"/>
                  <a:gd name="connsiteX1" fmla="*/ 250929 w 496864"/>
                  <a:gd name="connsiteY1" fmla="*/ 0 h 1049255"/>
                  <a:gd name="connsiteX2" fmla="*/ 406601 w 496864"/>
                  <a:gd name="connsiteY2" fmla="*/ 1049255 h 1049255"/>
                  <a:gd name="connsiteX3" fmla="*/ 95257 w 496864"/>
                  <a:gd name="connsiteY3" fmla="*/ 1049255 h 1049255"/>
                  <a:gd name="connsiteX0" fmla="*/ 95257 w 497887"/>
                  <a:gd name="connsiteY0" fmla="*/ 1049255 h 1049255"/>
                  <a:gd name="connsiteX1" fmla="*/ 250929 w 497887"/>
                  <a:gd name="connsiteY1" fmla="*/ 0 h 1049255"/>
                  <a:gd name="connsiteX2" fmla="*/ 406601 w 497887"/>
                  <a:gd name="connsiteY2" fmla="*/ 1049255 h 1049255"/>
                  <a:gd name="connsiteX3" fmla="*/ 95257 w 497887"/>
                  <a:gd name="connsiteY3" fmla="*/ 1049255 h 1049255"/>
                  <a:gd name="connsiteX0" fmla="*/ 95257 w 495969"/>
                  <a:gd name="connsiteY0" fmla="*/ 1049255 h 1049255"/>
                  <a:gd name="connsiteX1" fmla="*/ 250929 w 495969"/>
                  <a:gd name="connsiteY1" fmla="*/ 0 h 1049255"/>
                  <a:gd name="connsiteX2" fmla="*/ 406601 w 495969"/>
                  <a:gd name="connsiteY2" fmla="*/ 1049255 h 1049255"/>
                  <a:gd name="connsiteX3" fmla="*/ 95257 w 495969"/>
                  <a:gd name="connsiteY3" fmla="*/ 1049255 h 10492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5969" h="1049255">
                    <a:moveTo>
                      <a:pt x="95257" y="1049255"/>
                    </a:moveTo>
                    <a:cubicBezTo>
                      <a:pt x="6676" y="723357"/>
                      <a:pt x="-121664" y="317947"/>
                      <a:pt x="250929" y="0"/>
                    </a:cubicBezTo>
                    <a:cubicBezTo>
                      <a:pt x="612920" y="328549"/>
                      <a:pt x="489882" y="781667"/>
                      <a:pt x="406601" y="1049255"/>
                    </a:cubicBezTo>
                    <a:lnTo>
                      <a:pt x="95257" y="1049255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3" name="자유형: 도형 62">
                <a:extLst>
                  <a:ext uri="{FF2B5EF4-FFF2-40B4-BE49-F238E27FC236}">
                    <a16:creationId xmlns:a16="http://schemas.microsoft.com/office/drawing/2014/main" id="{AE1386C1-5A88-4DFD-B9C6-1BD9FD99E884}"/>
                  </a:ext>
                </a:extLst>
              </p:cNvPr>
              <p:cNvSpPr/>
              <p:nvPr userDrawn="1"/>
            </p:nvSpPr>
            <p:spPr>
              <a:xfrm>
                <a:off x="5939427" y="102551"/>
                <a:ext cx="364003" cy="92935"/>
              </a:xfrm>
              <a:custGeom>
                <a:avLst/>
                <a:gdLst>
                  <a:gd name="connsiteX0" fmla="*/ 0 w 364003"/>
                  <a:gd name="connsiteY0" fmla="*/ 0 h 92935"/>
                  <a:gd name="connsiteX1" fmla="*/ 364003 w 364003"/>
                  <a:gd name="connsiteY1" fmla="*/ 0 h 92935"/>
                  <a:gd name="connsiteX2" fmla="*/ 336518 w 364003"/>
                  <a:gd name="connsiteY2" fmla="*/ 92935 h 92935"/>
                  <a:gd name="connsiteX3" fmla="*/ 25174 w 364003"/>
                  <a:gd name="connsiteY3" fmla="*/ 92935 h 929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4003" h="92935">
                    <a:moveTo>
                      <a:pt x="0" y="0"/>
                    </a:moveTo>
                    <a:lnTo>
                      <a:pt x="364003" y="0"/>
                    </a:lnTo>
                    <a:lnTo>
                      <a:pt x="336518" y="92935"/>
                    </a:lnTo>
                    <a:lnTo>
                      <a:pt x="25174" y="92935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2" name="자유형: 도형 61">
                <a:extLst>
                  <a:ext uri="{FF2B5EF4-FFF2-40B4-BE49-F238E27FC236}">
                    <a16:creationId xmlns:a16="http://schemas.microsoft.com/office/drawing/2014/main" id="{54B26653-6B23-4EFE-8B06-375137532FD8}"/>
                  </a:ext>
                </a:extLst>
              </p:cNvPr>
              <p:cNvSpPr/>
              <p:nvPr userDrawn="1"/>
            </p:nvSpPr>
            <p:spPr>
              <a:xfrm>
                <a:off x="5893989" y="-857099"/>
                <a:ext cx="444279" cy="350537"/>
              </a:xfrm>
              <a:custGeom>
                <a:avLst/>
                <a:gdLst>
                  <a:gd name="connsiteX0" fmla="*/ 227272 w 444279"/>
                  <a:gd name="connsiteY0" fmla="*/ 0 h 350537"/>
                  <a:gd name="connsiteX1" fmla="*/ 440556 w 444279"/>
                  <a:gd name="connsiteY1" fmla="*/ 335046 h 350537"/>
                  <a:gd name="connsiteX2" fmla="*/ 444279 w 444279"/>
                  <a:gd name="connsiteY2" fmla="*/ 350537 h 350537"/>
                  <a:gd name="connsiteX3" fmla="*/ 0 w 444279"/>
                  <a:gd name="connsiteY3" fmla="*/ 350537 h 350537"/>
                  <a:gd name="connsiteX4" fmla="*/ 8223 w 444279"/>
                  <a:gd name="connsiteY4" fmla="*/ 318604 h 350537"/>
                  <a:gd name="connsiteX5" fmla="*/ 227272 w 444279"/>
                  <a:gd name="connsiteY5" fmla="*/ 0 h 3505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44279" h="350537">
                    <a:moveTo>
                      <a:pt x="227272" y="0"/>
                    </a:moveTo>
                    <a:cubicBezTo>
                      <a:pt x="340394" y="102672"/>
                      <a:pt x="406151" y="217508"/>
                      <a:pt x="440556" y="335046"/>
                    </a:cubicBezTo>
                    <a:lnTo>
                      <a:pt x="444279" y="350537"/>
                    </a:lnTo>
                    <a:lnTo>
                      <a:pt x="0" y="350537"/>
                    </a:lnTo>
                    <a:lnTo>
                      <a:pt x="8223" y="318604"/>
                    </a:lnTo>
                    <a:cubicBezTo>
                      <a:pt x="43321" y="207258"/>
                      <a:pt x="110837" y="99358"/>
                      <a:pt x="22727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60" name="타원 59">
              <a:extLst>
                <a:ext uri="{FF2B5EF4-FFF2-40B4-BE49-F238E27FC236}">
                  <a16:creationId xmlns:a16="http://schemas.microsoft.com/office/drawing/2014/main" id="{12D3E034-244B-447C-9103-515EC73ED955}"/>
                </a:ext>
              </a:extLst>
            </p:cNvPr>
            <p:cNvSpPr/>
            <p:nvPr userDrawn="1"/>
          </p:nvSpPr>
          <p:spPr>
            <a:xfrm>
              <a:off x="5535216" y="-351600"/>
              <a:ext cx="180000" cy="180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73" name="직사각형 3072">
              <a:extLst>
                <a:ext uri="{FF2B5EF4-FFF2-40B4-BE49-F238E27FC236}">
                  <a16:creationId xmlns:a16="http://schemas.microsoft.com/office/drawing/2014/main" id="{B8AC1995-F1DB-45F4-BAD9-8612F17EC7CF}"/>
                </a:ext>
              </a:extLst>
            </p:cNvPr>
            <p:cNvSpPr/>
            <p:nvPr userDrawn="1"/>
          </p:nvSpPr>
          <p:spPr>
            <a:xfrm flipH="1">
              <a:off x="5614416" y="6445"/>
              <a:ext cx="21600" cy="432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75" name="자유형: 도형 3074">
              <a:extLst>
                <a:ext uri="{FF2B5EF4-FFF2-40B4-BE49-F238E27FC236}">
                  <a16:creationId xmlns:a16="http://schemas.microsoft.com/office/drawing/2014/main" id="{1B2C1A3C-1B19-4A94-822F-AE9B5A703575}"/>
                </a:ext>
              </a:extLst>
            </p:cNvPr>
            <p:cNvSpPr/>
            <p:nvPr userDrawn="1"/>
          </p:nvSpPr>
          <p:spPr>
            <a:xfrm>
              <a:off x="5304862" y="-1556"/>
              <a:ext cx="143653" cy="453224"/>
            </a:xfrm>
            <a:custGeom>
              <a:avLst/>
              <a:gdLst>
                <a:gd name="connsiteX0" fmla="*/ 71561 w 116619"/>
                <a:gd name="connsiteY0" fmla="*/ 0 h 453224"/>
                <a:gd name="connsiteX1" fmla="*/ 116619 w 116619"/>
                <a:gd name="connsiteY1" fmla="*/ 145774 h 453224"/>
                <a:gd name="connsiteX2" fmla="*/ 0 w 116619"/>
                <a:gd name="connsiteY2" fmla="*/ 453224 h 453224"/>
                <a:gd name="connsiteX3" fmla="*/ 71561 w 116619"/>
                <a:gd name="connsiteY3" fmla="*/ 0 h 453224"/>
                <a:gd name="connsiteX0" fmla="*/ 78782 w 123840"/>
                <a:gd name="connsiteY0" fmla="*/ 0 h 453224"/>
                <a:gd name="connsiteX1" fmla="*/ 123840 w 123840"/>
                <a:gd name="connsiteY1" fmla="*/ 145774 h 453224"/>
                <a:gd name="connsiteX2" fmla="*/ 7221 w 123840"/>
                <a:gd name="connsiteY2" fmla="*/ 453224 h 453224"/>
                <a:gd name="connsiteX3" fmla="*/ 78782 w 123840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5845 w 140903"/>
                <a:gd name="connsiteY0" fmla="*/ 0 h 453224"/>
                <a:gd name="connsiteX1" fmla="*/ 140903 w 140903"/>
                <a:gd name="connsiteY1" fmla="*/ 145774 h 453224"/>
                <a:gd name="connsiteX2" fmla="*/ 24284 w 140903"/>
                <a:gd name="connsiteY2" fmla="*/ 453224 h 453224"/>
                <a:gd name="connsiteX3" fmla="*/ 95845 w 140903"/>
                <a:gd name="connsiteY3" fmla="*/ 0 h 453224"/>
                <a:gd name="connsiteX0" fmla="*/ 98595 w 143653"/>
                <a:gd name="connsiteY0" fmla="*/ 0 h 453224"/>
                <a:gd name="connsiteX1" fmla="*/ 143653 w 143653"/>
                <a:gd name="connsiteY1" fmla="*/ 145774 h 453224"/>
                <a:gd name="connsiteX2" fmla="*/ 27034 w 143653"/>
                <a:gd name="connsiteY2" fmla="*/ 453224 h 453224"/>
                <a:gd name="connsiteX3" fmla="*/ 98595 w 143653"/>
                <a:gd name="connsiteY3" fmla="*/ 0 h 453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3653" h="453224">
                  <a:moveTo>
                    <a:pt x="98595" y="0"/>
                  </a:moveTo>
                  <a:lnTo>
                    <a:pt x="143653" y="145774"/>
                  </a:lnTo>
                  <a:cubicBezTo>
                    <a:pt x="38518" y="232356"/>
                    <a:pt x="50005" y="387847"/>
                    <a:pt x="27034" y="453224"/>
                  </a:cubicBezTo>
                  <a:cubicBezTo>
                    <a:pt x="5831" y="365759"/>
                    <a:pt x="-47179" y="100716"/>
                    <a:pt x="98595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자유형: 도형 67">
              <a:extLst>
                <a:ext uri="{FF2B5EF4-FFF2-40B4-BE49-F238E27FC236}">
                  <a16:creationId xmlns:a16="http://schemas.microsoft.com/office/drawing/2014/main" id="{DA97839E-8AFB-4B9F-9CA8-740B072EF2C1}"/>
                </a:ext>
              </a:extLst>
            </p:cNvPr>
            <p:cNvSpPr/>
            <p:nvPr userDrawn="1"/>
          </p:nvSpPr>
          <p:spPr>
            <a:xfrm flipH="1">
              <a:off x="5807099" y="-1556"/>
              <a:ext cx="143653" cy="453224"/>
            </a:xfrm>
            <a:custGeom>
              <a:avLst/>
              <a:gdLst>
                <a:gd name="connsiteX0" fmla="*/ 71561 w 116619"/>
                <a:gd name="connsiteY0" fmla="*/ 0 h 453224"/>
                <a:gd name="connsiteX1" fmla="*/ 116619 w 116619"/>
                <a:gd name="connsiteY1" fmla="*/ 145774 h 453224"/>
                <a:gd name="connsiteX2" fmla="*/ 0 w 116619"/>
                <a:gd name="connsiteY2" fmla="*/ 453224 h 453224"/>
                <a:gd name="connsiteX3" fmla="*/ 71561 w 116619"/>
                <a:gd name="connsiteY3" fmla="*/ 0 h 453224"/>
                <a:gd name="connsiteX0" fmla="*/ 78782 w 123840"/>
                <a:gd name="connsiteY0" fmla="*/ 0 h 453224"/>
                <a:gd name="connsiteX1" fmla="*/ 123840 w 123840"/>
                <a:gd name="connsiteY1" fmla="*/ 145774 h 453224"/>
                <a:gd name="connsiteX2" fmla="*/ 7221 w 123840"/>
                <a:gd name="connsiteY2" fmla="*/ 453224 h 453224"/>
                <a:gd name="connsiteX3" fmla="*/ 78782 w 123840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5845 w 140903"/>
                <a:gd name="connsiteY0" fmla="*/ 0 h 453224"/>
                <a:gd name="connsiteX1" fmla="*/ 140903 w 140903"/>
                <a:gd name="connsiteY1" fmla="*/ 145774 h 453224"/>
                <a:gd name="connsiteX2" fmla="*/ 24284 w 140903"/>
                <a:gd name="connsiteY2" fmla="*/ 453224 h 453224"/>
                <a:gd name="connsiteX3" fmla="*/ 95845 w 140903"/>
                <a:gd name="connsiteY3" fmla="*/ 0 h 453224"/>
                <a:gd name="connsiteX0" fmla="*/ 98595 w 143653"/>
                <a:gd name="connsiteY0" fmla="*/ 0 h 453224"/>
                <a:gd name="connsiteX1" fmla="*/ 143653 w 143653"/>
                <a:gd name="connsiteY1" fmla="*/ 145774 h 453224"/>
                <a:gd name="connsiteX2" fmla="*/ 27034 w 143653"/>
                <a:gd name="connsiteY2" fmla="*/ 453224 h 453224"/>
                <a:gd name="connsiteX3" fmla="*/ 98595 w 143653"/>
                <a:gd name="connsiteY3" fmla="*/ 0 h 453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3653" h="453224">
                  <a:moveTo>
                    <a:pt x="98595" y="0"/>
                  </a:moveTo>
                  <a:lnTo>
                    <a:pt x="143653" y="145774"/>
                  </a:lnTo>
                  <a:cubicBezTo>
                    <a:pt x="38518" y="232356"/>
                    <a:pt x="50005" y="387847"/>
                    <a:pt x="27034" y="453224"/>
                  </a:cubicBezTo>
                  <a:cubicBezTo>
                    <a:pt x="5831" y="365759"/>
                    <a:pt x="-47179" y="100716"/>
                    <a:pt x="98595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922477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4948014"/>
            <a:ext cx="9144000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/>
          </a:p>
        </p:txBody>
      </p:sp>
      <p:grpSp>
        <p:nvGrpSpPr>
          <p:cNvPr id="6" name="그룹 5">
            <a:extLst>
              <a:ext uri="{FF2B5EF4-FFF2-40B4-BE49-F238E27FC236}">
                <a16:creationId xmlns:a16="http://schemas.microsoft.com/office/drawing/2014/main" id="{3F6939C0-0F9C-4BB0-BE6D-CDFDBD48B8E1}"/>
              </a:ext>
            </a:extLst>
          </p:cNvPr>
          <p:cNvGrpSpPr/>
          <p:nvPr userDrawn="1"/>
        </p:nvGrpSpPr>
        <p:grpSpPr>
          <a:xfrm>
            <a:off x="8001641" y="3940074"/>
            <a:ext cx="1142359" cy="1189066"/>
            <a:chOff x="4572000" y="387072"/>
            <a:chExt cx="4569687" cy="4756528"/>
          </a:xfrm>
        </p:grpSpPr>
        <p:sp>
          <p:nvSpPr>
            <p:cNvPr id="7" name="자유형: 도형 6">
              <a:extLst>
                <a:ext uri="{FF2B5EF4-FFF2-40B4-BE49-F238E27FC236}">
                  <a16:creationId xmlns:a16="http://schemas.microsoft.com/office/drawing/2014/main" id="{D9278269-D816-4377-921A-50AEC083B847}"/>
                </a:ext>
              </a:extLst>
            </p:cNvPr>
            <p:cNvSpPr/>
            <p:nvPr userDrawn="1"/>
          </p:nvSpPr>
          <p:spPr>
            <a:xfrm>
              <a:off x="4572000" y="1408870"/>
              <a:ext cx="4569687" cy="3734730"/>
            </a:xfrm>
            <a:custGeom>
              <a:avLst/>
              <a:gdLst>
                <a:gd name="connsiteX0" fmla="*/ 2611712 w 4569687"/>
                <a:gd name="connsiteY0" fmla="*/ 0 h 3734631"/>
                <a:gd name="connsiteX1" fmla="*/ 2927539 w 4569687"/>
                <a:gd name="connsiteY1" fmla="*/ 0 h 3734631"/>
                <a:gd name="connsiteX2" fmla="*/ 3010471 w 4569687"/>
                <a:gd name="connsiteY2" fmla="*/ 662843 h 3734631"/>
                <a:gd name="connsiteX3" fmla="*/ 3062414 w 4569687"/>
                <a:gd name="connsiteY3" fmla="*/ 672782 h 3734631"/>
                <a:gd name="connsiteX4" fmla="*/ 3375104 w 4569687"/>
                <a:gd name="connsiteY4" fmla="*/ 893768 h 3734631"/>
                <a:gd name="connsiteX5" fmla="*/ 3401966 w 4569687"/>
                <a:gd name="connsiteY5" fmla="*/ 943258 h 3734631"/>
                <a:gd name="connsiteX6" fmla="*/ 3444529 w 4569687"/>
                <a:gd name="connsiteY6" fmla="*/ 938967 h 3734631"/>
                <a:gd name="connsiteX7" fmla="*/ 3941882 w 4569687"/>
                <a:gd name="connsiteY7" fmla="*/ 1268635 h 3734631"/>
                <a:gd name="connsiteX8" fmla="*/ 3950232 w 4569687"/>
                <a:gd name="connsiteY8" fmla="*/ 1295533 h 3734631"/>
                <a:gd name="connsiteX9" fmla="*/ 3968452 w 4569687"/>
                <a:gd name="connsiteY9" fmla="*/ 1289878 h 3734631"/>
                <a:gd name="connsiteX10" fmla="*/ 4041773 w 4569687"/>
                <a:gd name="connsiteY10" fmla="*/ 1282486 h 3734631"/>
                <a:gd name="connsiteX11" fmla="*/ 4398197 w 4569687"/>
                <a:gd name="connsiteY11" fmla="*/ 1572980 h 3734631"/>
                <a:gd name="connsiteX12" fmla="*/ 4401113 w 4569687"/>
                <a:gd name="connsiteY12" fmla="*/ 1601912 h 3734631"/>
                <a:gd name="connsiteX13" fmla="*/ 4509768 w 4569687"/>
                <a:gd name="connsiteY13" fmla="*/ 1612865 h 3734631"/>
                <a:gd name="connsiteX14" fmla="*/ 4569687 w 4569687"/>
                <a:gd name="connsiteY14" fmla="*/ 1630661 h 3734631"/>
                <a:gd name="connsiteX15" fmla="*/ 4569687 w 4569687"/>
                <a:gd name="connsiteY15" fmla="*/ 3685776 h 3734631"/>
                <a:gd name="connsiteX16" fmla="*/ 4479175 w 4569687"/>
                <a:gd name="connsiteY16" fmla="*/ 3694900 h 3734631"/>
                <a:gd name="connsiteX17" fmla="*/ 4083674 w 4569687"/>
                <a:gd name="connsiteY17" fmla="*/ 3574092 h 3734631"/>
                <a:gd name="connsiteX18" fmla="*/ 4051094 w 4569687"/>
                <a:gd name="connsiteY18" fmla="*/ 3547210 h 3734631"/>
                <a:gd name="connsiteX19" fmla="*/ 4009782 w 4569687"/>
                <a:gd name="connsiteY19" fmla="*/ 3581295 h 3734631"/>
                <a:gd name="connsiteX20" fmla="*/ 3782104 w 4569687"/>
                <a:gd name="connsiteY20" fmla="*/ 3650841 h 3734631"/>
                <a:gd name="connsiteX21" fmla="*/ 3494159 w 4569687"/>
                <a:gd name="connsiteY21" fmla="*/ 3531570 h 3734631"/>
                <a:gd name="connsiteX22" fmla="*/ 3452428 w 4569687"/>
                <a:gd name="connsiteY22" fmla="*/ 3480992 h 3734631"/>
                <a:gd name="connsiteX23" fmla="*/ 3441126 w 4569687"/>
                <a:gd name="connsiteY23" fmla="*/ 3501813 h 3734631"/>
                <a:gd name="connsiteX24" fmla="*/ 3103456 w 4569687"/>
                <a:gd name="connsiteY24" fmla="*/ 3681351 h 3734631"/>
                <a:gd name="connsiteX25" fmla="*/ 2815511 w 4569687"/>
                <a:gd name="connsiteY25" fmla="*/ 3562080 h 3734631"/>
                <a:gd name="connsiteX26" fmla="*/ 2772231 w 4569687"/>
                <a:gd name="connsiteY26" fmla="*/ 3509625 h 3734631"/>
                <a:gd name="connsiteX27" fmla="*/ 2697608 w 4569687"/>
                <a:gd name="connsiteY27" fmla="*/ 3571194 h 3734631"/>
                <a:gd name="connsiteX28" fmla="*/ 2162552 w 4569687"/>
                <a:gd name="connsiteY28" fmla="*/ 3734631 h 3734631"/>
                <a:gd name="connsiteX29" fmla="*/ 1369010 w 4569687"/>
                <a:gd name="connsiteY29" fmla="*/ 3312708 h 3734631"/>
                <a:gd name="connsiteX30" fmla="*/ 1363923 w 4569687"/>
                <a:gd name="connsiteY30" fmla="*/ 3304336 h 3734631"/>
                <a:gd name="connsiteX31" fmla="*/ 1334207 w 4569687"/>
                <a:gd name="connsiteY31" fmla="*/ 3340352 h 3734631"/>
                <a:gd name="connsiteX32" fmla="*/ 1046262 w 4569687"/>
                <a:gd name="connsiteY32" fmla="*/ 3459623 h 3734631"/>
                <a:gd name="connsiteX33" fmla="*/ 647319 w 4569687"/>
                <a:gd name="connsiteY33" fmla="*/ 3134475 h 3734631"/>
                <a:gd name="connsiteX34" fmla="*/ 642925 w 4569687"/>
                <a:gd name="connsiteY34" fmla="*/ 3090891 h 3734631"/>
                <a:gd name="connsiteX35" fmla="*/ 634894 w 4569687"/>
                <a:gd name="connsiteY35" fmla="*/ 3098188 h 3734631"/>
                <a:gd name="connsiteX36" fmla="*/ 407216 w 4569687"/>
                <a:gd name="connsiteY36" fmla="*/ 3167734 h 3734631"/>
                <a:gd name="connsiteX37" fmla="*/ 0 w 4569687"/>
                <a:gd name="connsiteY37" fmla="*/ 2760518 h 3734631"/>
                <a:gd name="connsiteX38" fmla="*/ 407216 w 4569687"/>
                <a:gd name="connsiteY38" fmla="*/ 2353302 h 3734631"/>
                <a:gd name="connsiteX39" fmla="*/ 489284 w 4569687"/>
                <a:gd name="connsiteY39" fmla="*/ 2361575 h 3734631"/>
                <a:gd name="connsiteX40" fmla="*/ 508084 w 4569687"/>
                <a:gd name="connsiteY40" fmla="*/ 2367411 h 3734631"/>
                <a:gd name="connsiteX41" fmla="*/ 503849 w 4569687"/>
                <a:gd name="connsiteY41" fmla="*/ 2325400 h 3734631"/>
                <a:gd name="connsiteX42" fmla="*/ 1121688 w 4569687"/>
                <a:gd name="connsiteY42" fmla="*/ 1707561 h 3734631"/>
                <a:gd name="connsiteX43" fmla="*/ 1246204 w 4569687"/>
                <a:gd name="connsiteY43" fmla="*/ 1720113 h 3734631"/>
                <a:gd name="connsiteX44" fmla="*/ 1284356 w 4569687"/>
                <a:gd name="connsiteY44" fmla="*/ 1731957 h 3734631"/>
                <a:gd name="connsiteX45" fmla="*/ 1305976 w 4569687"/>
                <a:gd name="connsiteY45" fmla="*/ 1705754 h 3734631"/>
                <a:gd name="connsiteX46" fmla="*/ 1742854 w 4569687"/>
                <a:gd name="connsiteY46" fmla="*/ 1524793 h 3734631"/>
                <a:gd name="connsiteX47" fmla="*/ 1760288 w 4569687"/>
                <a:gd name="connsiteY47" fmla="*/ 1526551 h 3734631"/>
                <a:gd name="connsiteX48" fmla="*/ 1748032 w 4569687"/>
                <a:gd name="connsiteY48" fmla="*/ 1487068 h 3734631"/>
                <a:gd name="connsiteX49" fmla="*/ 1742854 w 4569687"/>
                <a:gd name="connsiteY49" fmla="*/ 1435701 h 3734631"/>
                <a:gd name="connsiteX50" fmla="*/ 1946367 w 4569687"/>
                <a:gd name="connsiteY50" fmla="*/ 1185999 h 3734631"/>
                <a:gd name="connsiteX51" fmla="*/ 1956892 w 4569687"/>
                <a:gd name="connsiteY51" fmla="*/ 1184938 h 3734631"/>
                <a:gd name="connsiteX52" fmla="*/ 1963928 w 4569687"/>
                <a:gd name="connsiteY52" fmla="*/ 1115143 h 3734631"/>
                <a:gd name="connsiteX53" fmla="*/ 2450363 w 4569687"/>
                <a:gd name="connsiteY53" fmla="*/ 718687 h 3734631"/>
                <a:gd name="connsiteX54" fmla="*/ 2520904 w 4569687"/>
                <a:gd name="connsiteY54" fmla="*/ 725798 h 3734631"/>
                <a:gd name="connsiteX0" fmla="*/ 2611712 w 4569687"/>
                <a:gd name="connsiteY0" fmla="*/ 0 h 3734631"/>
                <a:gd name="connsiteX1" fmla="*/ 2927539 w 4569687"/>
                <a:gd name="connsiteY1" fmla="*/ 0 h 3734631"/>
                <a:gd name="connsiteX2" fmla="*/ 3010471 w 4569687"/>
                <a:gd name="connsiteY2" fmla="*/ 662843 h 3734631"/>
                <a:gd name="connsiteX3" fmla="*/ 3062414 w 4569687"/>
                <a:gd name="connsiteY3" fmla="*/ 672782 h 3734631"/>
                <a:gd name="connsiteX4" fmla="*/ 3375104 w 4569687"/>
                <a:gd name="connsiteY4" fmla="*/ 893768 h 3734631"/>
                <a:gd name="connsiteX5" fmla="*/ 3401966 w 4569687"/>
                <a:gd name="connsiteY5" fmla="*/ 943258 h 3734631"/>
                <a:gd name="connsiteX6" fmla="*/ 3444529 w 4569687"/>
                <a:gd name="connsiteY6" fmla="*/ 938967 h 3734631"/>
                <a:gd name="connsiteX7" fmla="*/ 3941882 w 4569687"/>
                <a:gd name="connsiteY7" fmla="*/ 1268635 h 3734631"/>
                <a:gd name="connsiteX8" fmla="*/ 3950232 w 4569687"/>
                <a:gd name="connsiteY8" fmla="*/ 1295533 h 3734631"/>
                <a:gd name="connsiteX9" fmla="*/ 3968452 w 4569687"/>
                <a:gd name="connsiteY9" fmla="*/ 1289878 h 3734631"/>
                <a:gd name="connsiteX10" fmla="*/ 4041773 w 4569687"/>
                <a:gd name="connsiteY10" fmla="*/ 1282486 h 3734631"/>
                <a:gd name="connsiteX11" fmla="*/ 4398197 w 4569687"/>
                <a:gd name="connsiteY11" fmla="*/ 1572980 h 3734631"/>
                <a:gd name="connsiteX12" fmla="*/ 4401113 w 4569687"/>
                <a:gd name="connsiteY12" fmla="*/ 1601912 h 3734631"/>
                <a:gd name="connsiteX13" fmla="*/ 4509768 w 4569687"/>
                <a:gd name="connsiteY13" fmla="*/ 1612865 h 3734631"/>
                <a:gd name="connsiteX14" fmla="*/ 4569687 w 4569687"/>
                <a:gd name="connsiteY14" fmla="*/ 1630661 h 3734631"/>
                <a:gd name="connsiteX15" fmla="*/ 4569687 w 4569687"/>
                <a:gd name="connsiteY15" fmla="*/ 3685776 h 3734631"/>
                <a:gd name="connsiteX16" fmla="*/ 4479175 w 4569687"/>
                <a:gd name="connsiteY16" fmla="*/ 3694900 h 3734631"/>
                <a:gd name="connsiteX17" fmla="*/ 4083674 w 4569687"/>
                <a:gd name="connsiteY17" fmla="*/ 3574092 h 3734631"/>
                <a:gd name="connsiteX18" fmla="*/ 4051094 w 4569687"/>
                <a:gd name="connsiteY18" fmla="*/ 3547210 h 3734631"/>
                <a:gd name="connsiteX19" fmla="*/ 4009782 w 4569687"/>
                <a:gd name="connsiteY19" fmla="*/ 3581295 h 3734631"/>
                <a:gd name="connsiteX20" fmla="*/ 3782104 w 4569687"/>
                <a:gd name="connsiteY20" fmla="*/ 3650841 h 3734631"/>
                <a:gd name="connsiteX21" fmla="*/ 3494159 w 4569687"/>
                <a:gd name="connsiteY21" fmla="*/ 3531570 h 3734631"/>
                <a:gd name="connsiteX22" fmla="*/ 3452428 w 4569687"/>
                <a:gd name="connsiteY22" fmla="*/ 3480992 h 3734631"/>
                <a:gd name="connsiteX23" fmla="*/ 3441126 w 4569687"/>
                <a:gd name="connsiteY23" fmla="*/ 3501813 h 3734631"/>
                <a:gd name="connsiteX24" fmla="*/ 3103456 w 4569687"/>
                <a:gd name="connsiteY24" fmla="*/ 3681351 h 3734631"/>
                <a:gd name="connsiteX25" fmla="*/ 2815511 w 4569687"/>
                <a:gd name="connsiteY25" fmla="*/ 3562080 h 3734631"/>
                <a:gd name="connsiteX26" fmla="*/ 2772231 w 4569687"/>
                <a:gd name="connsiteY26" fmla="*/ 3509625 h 3734631"/>
                <a:gd name="connsiteX27" fmla="*/ 2697608 w 4569687"/>
                <a:gd name="connsiteY27" fmla="*/ 3571194 h 3734631"/>
                <a:gd name="connsiteX28" fmla="*/ 2162552 w 4569687"/>
                <a:gd name="connsiteY28" fmla="*/ 3734631 h 3734631"/>
                <a:gd name="connsiteX29" fmla="*/ 1369010 w 4569687"/>
                <a:gd name="connsiteY29" fmla="*/ 3312708 h 3734631"/>
                <a:gd name="connsiteX30" fmla="*/ 1334207 w 4569687"/>
                <a:gd name="connsiteY30" fmla="*/ 3340352 h 3734631"/>
                <a:gd name="connsiteX31" fmla="*/ 1046262 w 4569687"/>
                <a:gd name="connsiteY31" fmla="*/ 3459623 h 3734631"/>
                <a:gd name="connsiteX32" fmla="*/ 647319 w 4569687"/>
                <a:gd name="connsiteY32" fmla="*/ 3134475 h 3734631"/>
                <a:gd name="connsiteX33" fmla="*/ 642925 w 4569687"/>
                <a:gd name="connsiteY33" fmla="*/ 3090891 h 3734631"/>
                <a:gd name="connsiteX34" fmla="*/ 634894 w 4569687"/>
                <a:gd name="connsiteY34" fmla="*/ 3098188 h 3734631"/>
                <a:gd name="connsiteX35" fmla="*/ 407216 w 4569687"/>
                <a:gd name="connsiteY35" fmla="*/ 3167734 h 3734631"/>
                <a:gd name="connsiteX36" fmla="*/ 0 w 4569687"/>
                <a:gd name="connsiteY36" fmla="*/ 2760518 h 3734631"/>
                <a:gd name="connsiteX37" fmla="*/ 407216 w 4569687"/>
                <a:gd name="connsiteY37" fmla="*/ 2353302 h 3734631"/>
                <a:gd name="connsiteX38" fmla="*/ 489284 w 4569687"/>
                <a:gd name="connsiteY38" fmla="*/ 2361575 h 3734631"/>
                <a:gd name="connsiteX39" fmla="*/ 508084 w 4569687"/>
                <a:gd name="connsiteY39" fmla="*/ 2367411 h 3734631"/>
                <a:gd name="connsiteX40" fmla="*/ 503849 w 4569687"/>
                <a:gd name="connsiteY40" fmla="*/ 2325400 h 3734631"/>
                <a:gd name="connsiteX41" fmla="*/ 1121688 w 4569687"/>
                <a:gd name="connsiteY41" fmla="*/ 1707561 h 3734631"/>
                <a:gd name="connsiteX42" fmla="*/ 1246204 w 4569687"/>
                <a:gd name="connsiteY42" fmla="*/ 1720113 h 3734631"/>
                <a:gd name="connsiteX43" fmla="*/ 1284356 w 4569687"/>
                <a:gd name="connsiteY43" fmla="*/ 1731957 h 3734631"/>
                <a:gd name="connsiteX44" fmla="*/ 1305976 w 4569687"/>
                <a:gd name="connsiteY44" fmla="*/ 1705754 h 3734631"/>
                <a:gd name="connsiteX45" fmla="*/ 1742854 w 4569687"/>
                <a:gd name="connsiteY45" fmla="*/ 1524793 h 3734631"/>
                <a:gd name="connsiteX46" fmla="*/ 1760288 w 4569687"/>
                <a:gd name="connsiteY46" fmla="*/ 1526551 h 3734631"/>
                <a:gd name="connsiteX47" fmla="*/ 1748032 w 4569687"/>
                <a:gd name="connsiteY47" fmla="*/ 1487068 h 3734631"/>
                <a:gd name="connsiteX48" fmla="*/ 1742854 w 4569687"/>
                <a:gd name="connsiteY48" fmla="*/ 1435701 h 3734631"/>
                <a:gd name="connsiteX49" fmla="*/ 1946367 w 4569687"/>
                <a:gd name="connsiteY49" fmla="*/ 1185999 h 3734631"/>
                <a:gd name="connsiteX50" fmla="*/ 1956892 w 4569687"/>
                <a:gd name="connsiteY50" fmla="*/ 1184938 h 3734631"/>
                <a:gd name="connsiteX51" fmla="*/ 1963928 w 4569687"/>
                <a:gd name="connsiteY51" fmla="*/ 1115143 h 3734631"/>
                <a:gd name="connsiteX52" fmla="*/ 2450363 w 4569687"/>
                <a:gd name="connsiteY52" fmla="*/ 718687 h 3734631"/>
                <a:gd name="connsiteX53" fmla="*/ 2520904 w 4569687"/>
                <a:gd name="connsiteY53" fmla="*/ 725798 h 3734631"/>
                <a:gd name="connsiteX54" fmla="*/ 2611712 w 4569687"/>
                <a:gd name="connsiteY54" fmla="*/ 0 h 3734631"/>
                <a:gd name="connsiteX0" fmla="*/ 2611712 w 4569687"/>
                <a:gd name="connsiteY0" fmla="*/ 0 h 3743131"/>
                <a:gd name="connsiteX1" fmla="*/ 2927539 w 4569687"/>
                <a:gd name="connsiteY1" fmla="*/ 0 h 3743131"/>
                <a:gd name="connsiteX2" fmla="*/ 3010471 w 4569687"/>
                <a:gd name="connsiteY2" fmla="*/ 662843 h 3743131"/>
                <a:gd name="connsiteX3" fmla="*/ 3062414 w 4569687"/>
                <a:gd name="connsiteY3" fmla="*/ 672782 h 3743131"/>
                <a:gd name="connsiteX4" fmla="*/ 3375104 w 4569687"/>
                <a:gd name="connsiteY4" fmla="*/ 893768 h 3743131"/>
                <a:gd name="connsiteX5" fmla="*/ 3401966 w 4569687"/>
                <a:gd name="connsiteY5" fmla="*/ 943258 h 3743131"/>
                <a:gd name="connsiteX6" fmla="*/ 3444529 w 4569687"/>
                <a:gd name="connsiteY6" fmla="*/ 938967 h 3743131"/>
                <a:gd name="connsiteX7" fmla="*/ 3941882 w 4569687"/>
                <a:gd name="connsiteY7" fmla="*/ 1268635 h 3743131"/>
                <a:gd name="connsiteX8" fmla="*/ 3950232 w 4569687"/>
                <a:gd name="connsiteY8" fmla="*/ 1295533 h 3743131"/>
                <a:gd name="connsiteX9" fmla="*/ 3968452 w 4569687"/>
                <a:gd name="connsiteY9" fmla="*/ 1289878 h 3743131"/>
                <a:gd name="connsiteX10" fmla="*/ 4041773 w 4569687"/>
                <a:gd name="connsiteY10" fmla="*/ 1282486 h 3743131"/>
                <a:gd name="connsiteX11" fmla="*/ 4398197 w 4569687"/>
                <a:gd name="connsiteY11" fmla="*/ 1572980 h 3743131"/>
                <a:gd name="connsiteX12" fmla="*/ 4401113 w 4569687"/>
                <a:gd name="connsiteY12" fmla="*/ 1601912 h 3743131"/>
                <a:gd name="connsiteX13" fmla="*/ 4509768 w 4569687"/>
                <a:gd name="connsiteY13" fmla="*/ 1612865 h 3743131"/>
                <a:gd name="connsiteX14" fmla="*/ 4569687 w 4569687"/>
                <a:gd name="connsiteY14" fmla="*/ 1630661 h 3743131"/>
                <a:gd name="connsiteX15" fmla="*/ 4569687 w 4569687"/>
                <a:gd name="connsiteY15" fmla="*/ 3685776 h 3743131"/>
                <a:gd name="connsiteX16" fmla="*/ 4479175 w 4569687"/>
                <a:gd name="connsiteY16" fmla="*/ 3694900 h 3743131"/>
                <a:gd name="connsiteX17" fmla="*/ 4083674 w 4569687"/>
                <a:gd name="connsiteY17" fmla="*/ 3574092 h 3743131"/>
                <a:gd name="connsiteX18" fmla="*/ 4051094 w 4569687"/>
                <a:gd name="connsiteY18" fmla="*/ 3547210 h 3743131"/>
                <a:gd name="connsiteX19" fmla="*/ 4009782 w 4569687"/>
                <a:gd name="connsiteY19" fmla="*/ 3581295 h 3743131"/>
                <a:gd name="connsiteX20" fmla="*/ 3782104 w 4569687"/>
                <a:gd name="connsiteY20" fmla="*/ 3650841 h 3743131"/>
                <a:gd name="connsiteX21" fmla="*/ 3494159 w 4569687"/>
                <a:gd name="connsiteY21" fmla="*/ 3531570 h 3743131"/>
                <a:gd name="connsiteX22" fmla="*/ 3452428 w 4569687"/>
                <a:gd name="connsiteY22" fmla="*/ 3480992 h 3743131"/>
                <a:gd name="connsiteX23" fmla="*/ 3441126 w 4569687"/>
                <a:gd name="connsiteY23" fmla="*/ 3501813 h 3743131"/>
                <a:gd name="connsiteX24" fmla="*/ 3103456 w 4569687"/>
                <a:gd name="connsiteY24" fmla="*/ 3681351 h 3743131"/>
                <a:gd name="connsiteX25" fmla="*/ 2815511 w 4569687"/>
                <a:gd name="connsiteY25" fmla="*/ 3562080 h 3743131"/>
                <a:gd name="connsiteX26" fmla="*/ 2772231 w 4569687"/>
                <a:gd name="connsiteY26" fmla="*/ 3509625 h 3743131"/>
                <a:gd name="connsiteX27" fmla="*/ 2697608 w 4569687"/>
                <a:gd name="connsiteY27" fmla="*/ 3571194 h 3743131"/>
                <a:gd name="connsiteX28" fmla="*/ 2162552 w 4569687"/>
                <a:gd name="connsiteY28" fmla="*/ 3734631 h 3743131"/>
                <a:gd name="connsiteX29" fmla="*/ 1334207 w 4569687"/>
                <a:gd name="connsiteY29" fmla="*/ 3340352 h 3743131"/>
                <a:gd name="connsiteX30" fmla="*/ 1046262 w 4569687"/>
                <a:gd name="connsiteY30" fmla="*/ 3459623 h 3743131"/>
                <a:gd name="connsiteX31" fmla="*/ 647319 w 4569687"/>
                <a:gd name="connsiteY31" fmla="*/ 3134475 h 3743131"/>
                <a:gd name="connsiteX32" fmla="*/ 642925 w 4569687"/>
                <a:gd name="connsiteY32" fmla="*/ 3090891 h 3743131"/>
                <a:gd name="connsiteX33" fmla="*/ 634894 w 4569687"/>
                <a:gd name="connsiteY33" fmla="*/ 3098188 h 3743131"/>
                <a:gd name="connsiteX34" fmla="*/ 407216 w 4569687"/>
                <a:gd name="connsiteY34" fmla="*/ 3167734 h 3743131"/>
                <a:gd name="connsiteX35" fmla="*/ 0 w 4569687"/>
                <a:gd name="connsiteY35" fmla="*/ 2760518 h 3743131"/>
                <a:gd name="connsiteX36" fmla="*/ 407216 w 4569687"/>
                <a:gd name="connsiteY36" fmla="*/ 2353302 h 3743131"/>
                <a:gd name="connsiteX37" fmla="*/ 489284 w 4569687"/>
                <a:gd name="connsiteY37" fmla="*/ 2361575 h 3743131"/>
                <a:gd name="connsiteX38" fmla="*/ 508084 w 4569687"/>
                <a:gd name="connsiteY38" fmla="*/ 2367411 h 3743131"/>
                <a:gd name="connsiteX39" fmla="*/ 503849 w 4569687"/>
                <a:gd name="connsiteY39" fmla="*/ 2325400 h 3743131"/>
                <a:gd name="connsiteX40" fmla="*/ 1121688 w 4569687"/>
                <a:gd name="connsiteY40" fmla="*/ 1707561 h 3743131"/>
                <a:gd name="connsiteX41" fmla="*/ 1246204 w 4569687"/>
                <a:gd name="connsiteY41" fmla="*/ 1720113 h 3743131"/>
                <a:gd name="connsiteX42" fmla="*/ 1284356 w 4569687"/>
                <a:gd name="connsiteY42" fmla="*/ 1731957 h 3743131"/>
                <a:gd name="connsiteX43" fmla="*/ 1305976 w 4569687"/>
                <a:gd name="connsiteY43" fmla="*/ 1705754 h 3743131"/>
                <a:gd name="connsiteX44" fmla="*/ 1742854 w 4569687"/>
                <a:gd name="connsiteY44" fmla="*/ 1524793 h 3743131"/>
                <a:gd name="connsiteX45" fmla="*/ 1760288 w 4569687"/>
                <a:gd name="connsiteY45" fmla="*/ 1526551 h 3743131"/>
                <a:gd name="connsiteX46" fmla="*/ 1748032 w 4569687"/>
                <a:gd name="connsiteY46" fmla="*/ 1487068 h 3743131"/>
                <a:gd name="connsiteX47" fmla="*/ 1742854 w 4569687"/>
                <a:gd name="connsiteY47" fmla="*/ 1435701 h 3743131"/>
                <a:gd name="connsiteX48" fmla="*/ 1946367 w 4569687"/>
                <a:gd name="connsiteY48" fmla="*/ 1185999 h 3743131"/>
                <a:gd name="connsiteX49" fmla="*/ 1956892 w 4569687"/>
                <a:gd name="connsiteY49" fmla="*/ 1184938 h 3743131"/>
                <a:gd name="connsiteX50" fmla="*/ 1963928 w 4569687"/>
                <a:gd name="connsiteY50" fmla="*/ 1115143 h 3743131"/>
                <a:gd name="connsiteX51" fmla="*/ 2450363 w 4569687"/>
                <a:gd name="connsiteY51" fmla="*/ 718687 h 3743131"/>
                <a:gd name="connsiteX52" fmla="*/ 2520904 w 4569687"/>
                <a:gd name="connsiteY52" fmla="*/ 725798 h 3743131"/>
                <a:gd name="connsiteX53" fmla="*/ 2611712 w 4569687"/>
                <a:gd name="connsiteY53" fmla="*/ 0 h 3743131"/>
                <a:gd name="connsiteX0" fmla="*/ 2611712 w 4569687"/>
                <a:gd name="connsiteY0" fmla="*/ 0 h 3741630"/>
                <a:gd name="connsiteX1" fmla="*/ 2927539 w 4569687"/>
                <a:gd name="connsiteY1" fmla="*/ 0 h 3741630"/>
                <a:gd name="connsiteX2" fmla="*/ 3010471 w 4569687"/>
                <a:gd name="connsiteY2" fmla="*/ 662843 h 3741630"/>
                <a:gd name="connsiteX3" fmla="*/ 3062414 w 4569687"/>
                <a:gd name="connsiteY3" fmla="*/ 672782 h 3741630"/>
                <a:gd name="connsiteX4" fmla="*/ 3375104 w 4569687"/>
                <a:gd name="connsiteY4" fmla="*/ 893768 h 3741630"/>
                <a:gd name="connsiteX5" fmla="*/ 3401966 w 4569687"/>
                <a:gd name="connsiteY5" fmla="*/ 943258 h 3741630"/>
                <a:gd name="connsiteX6" fmla="*/ 3444529 w 4569687"/>
                <a:gd name="connsiteY6" fmla="*/ 938967 h 3741630"/>
                <a:gd name="connsiteX7" fmla="*/ 3941882 w 4569687"/>
                <a:gd name="connsiteY7" fmla="*/ 1268635 h 3741630"/>
                <a:gd name="connsiteX8" fmla="*/ 3950232 w 4569687"/>
                <a:gd name="connsiteY8" fmla="*/ 1295533 h 3741630"/>
                <a:gd name="connsiteX9" fmla="*/ 3968452 w 4569687"/>
                <a:gd name="connsiteY9" fmla="*/ 1289878 h 3741630"/>
                <a:gd name="connsiteX10" fmla="*/ 4041773 w 4569687"/>
                <a:gd name="connsiteY10" fmla="*/ 1282486 h 3741630"/>
                <a:gd name="connsiteX11" fmla="*/ 4398197 w 4569687"/>
                <a:gd name="connsiteY11" fmla="*/ 1572980 h 3741630"/>
                <a:gd name="connsiteX12" fmla="*/ 4401113 w 4569687"/>
                <a:gd name="connsiteY12" fmla="*/ 1601912 h 3741630"/>
                <a:gd name="connsiteX13" fmla="*/ 4509768 w 4569687"/>
                <a:gd name="connsiteY13" fmla="*/ 1612865 h 3741630"/>
                <a:gd name="connsiteX14" fmla="*/ 4569687 w 4569687"/>
                <a:gd name="connsiteY14" fmla="*/ 1630661 h 3741630"/>
                <a:gd name="connsiteX15" fmla="*/ 4569687 w 4569687"/>
                <a:gd name="connsiteY15" fmla="*/ 3685776 h 3741630"/>
                <a:gd name="connsiteX16" fmla="*/ 4479175 w 4569687"/>
                <a:gd name="connsiteY16" fmla="*/ 3694900 h 3741630"/>
                <a:gd name="connsiteX17" fmla="*/ 4083674 w 4569687"/>
                <a:gd name="connsiteY17" fmla="*/ 3574092 h 3741630"/>
                <a:gd name="connsiteX18" fmla="*/ 4051094 w 4569687"/>
                <a:gd name="connsiteY18" fmla="*/ 3547210 h 3741630"/>
                <a:gd name="connsiteX19" fmla="*/ 4009782 w 4569687"/>
                <a:gd name="connsiteY19" fmla="*/ 3581295 h 3741630"/>
                <a:gd name="connsiteX20" fmla="*/ 3782104 w 4569687"/>
                <a:gd name="connsiteY20" fmla="*/ 3650841 h 3741630"/>
                <a:gd name="connsiteX21" fmla="*/ 3494159 w 4569687"/>
                <a:gd name="connsiteY21" fmla="*/ 3531570 h 3741630"/>
                <a:gd name="connsiteX22" fmla="*/ 3452428 w 4569687"/>
                <a:gd name="connsiteY22" fmla="*/ 3480992 h 3741630"/>
                <a:gd name="connsiteX23" fmla="*/ 3441126 w 4569687"/>
                <a:gd name="connsiteY23" fmla="*/ 3501813 h 3741630"/>
                <a:gd name="connsiteX24" fmla="*/ 3103456 w 4569687"/>
                <a:gd name="connsiteY24" fmla="*/ 3681351 h 3741630"/>
                <a:gd name="connsiteX25" fmla="*/ 2815511 w 4569687"/>
                <a:gd name="connsiteY25" fmla="*/ 3562080 h 3741630"/>
                <a:gd name="connsiteX26" fmla="*/ 2772231 w 4569687"/>
                <a:gd name="connsiteY26" fmla="*/ 3509625 h 3741630"/>
                <a:gd name="connsiteX27" fmla="*/ 2697608 w 4569687"/>
                <a:gd name="connsiteY27" fmla="*/ 3571194 h 3741630"/>
                <a:gd name="connsiteX28" fmla="*/ 2162552 w 4569687"/>
                <a:gd name="connsiteY28" fmla="*/ 3734631 h 3741630"/>
                <a:gd name="connsiteX29" fmla="*/ 1390478 w 4569687"/>
                <a:gd name="connsiteY29" fmla="*/ 3368488 h 3741630"/>
                <a:gd name="connsiteX30" fmla="*/ 1046262 w 4569687"/>
                <a:gd name="connsiteY30" fmla="*/ 3459623 h 3741630"/>
                <a:gd name="connsiteX31" fmla="*/ 647319 w 4569687"/>
                <a:gd name="connsiteY31" fmla="*/ 3134475 h 3741630"/>
                <a:gd name="connsiteX32" fmla="*/ 642925 w 4569687"/>
                <a:gd name="connsiteY32" fmla="*/ 3090891 h 3741630"/>
                <a:gd name="connsiteX33" fmla="*/ 634894 w 4569687"/>
                <a:gd name="connsiteY33" fmla="*/ 3098188 h 3741630"/>
                <a:gd name="connsiteX34" fmla="*/ 407216 w 4569687"/>
                <a:gd name="connsiteY34" fmla="*/ 3167734 h 3741630"/>
                <a:gd name="connsiteX35" fmla="*/ 0 w 4569687"/>
                <a:gd name="connsiteY35" fmla="*/ 2760518 h 3741630"/>
                <a:gd name="connsiteX36" fmla="*/ 407216 w 4569687"/>
                <a:gd name="connsiteY36" fmla="*/ 2353302 h 3741630"/>
                <a:gd name="connsiteX37" fmla="*/ 489284 w 4569687"/>
                <a:gd name="connsiteY37" fmla="*/ 2361575 h 3741630"/>
                <a:gd name="connsiteX38" fmla="*/ 508084 w 4569687"/>
                <a:gd name="connsiteY38" fmla="*/ 2367411 h 3741630"/>
                <a:gd name="connsiteX39" fmla="*/ 503849 w 4569687"/>
                <a:gd name="connsiteY39" fmla="*/ 2325400 h 3741630"/>
                <a:gd name="connsiteX40" fmla="*/ 1121688 w 4569687"/>
                <a:gd name="connsiteY40" fmla="*/ 1707561 h 3741630"/>
                <a:gd name="connsiteX41" fmla="*/ 1246204 w 4569687"/>
                <a:gd name="connsiteY41" fmla="*/ 1720113 h 3741630"/>
                <a:gd name="connsiteX42" fmla="*/ 1284356 w 4569687"/>
                <a:gd name="connsiteY42" fmla="*/ 1731957 h 3741630"/>
                <a:gd name="connsiteX43" fmla="*/ 1305976 w 4569687"/>
                <a:gd name="connsiteY43" fmla="*/ 1705754 h 3741630"/>
                <a:gd name="connsiteX44" fmla="*/ 1742854 w 4569687"/>
                <a:gd name="connsiteY44" fmla="*/ 1524793 h 3741630"/>
                <a:gd name="connsiteX45" fmla="*/ 1760288 w 4569687"/>
                <a:gd name="connsiteY45" fmla="*/ 1526551 h 3741630"/>
                <a:gd name="connsiteX46" fmla="*/ 1748032 w 4569687"/>
                <a:gd name="connsiteY46" fmla="*/ 1487068 h 3741630"/>
                <a:gd name="connsiteX47" fmla="*/ 1742854 w 4569687"/>
                <a:gd name="connsiteY47" fmla="*/ 1435701 h 3741630"/>
                <a:gd name="connsiteX48" fmla="*/ 1946367 w 4569687"/>
                <a:gd name="connsiteY48" fmla="*/ 1185999 h 3741630"/>
                <a:gd name="connsiteX49" fmla="*/ 1956892 w 4569687"/>
                <a:gd name="connsiteY49" fmla="*/ 1184938 h 3741630"/>
                <a:gd name="connsiteX50" fmla="*/ 1963928 w 4569687"/>
                <a:gd name="connsiteY50" fmla="*/ 1115143 h 3741630"/>
                <a:gd name="connsiteX51" fmla="*/ 2450363 w 4569687"/>
                <a:gd name="connsiteY51" fmla="*/ 718687 h 3741630"/>
                <a:gd name="connsiteX52" fmla="*/ 2520904 w 4569687"/>
                <a:gd name="connsiteY52" fmla="*/ 725798 h 3741630"/>
                <a:gd name="connsiteX53" fmla="*/ 2611712 w 4569687"/>
                <a:gd name="connsiteY53" fmla="*/ 0 h 3741630"/>
                <a:gd name="connsiteX0" fmla="*/ 2611712 w 4569687"/>
                <a:gd name="connsiteY0" fmla="*/ 0 h 3734730"/>
                <a:gd name="connsiteX1" fmla="*/ 2927539 w 4569687"/>
                <a:gd name="connsiteY1" fmla="*/ 0 h 3734730"/>
                <a:gd name="connsiteX2" fmla="*/ 3010471 w 4569687"/>
                <a:gd name="connsiteY2" fmla="*/ 662843 h 3734730"/>
                <a:gd name="connsiteX3" fmla="*/ 3062414 w 4569687"/>
                <a:gd name="connsiteY3" fmla="*/ 672782 h 3734730"/>
                <a:gd name="connsiteX4" fmla="*/ 3375104 w 4569687"/>
                <a:gd name="connsiteY4" fmla="*/ 893768 h 3734730"/>
                <a:gd name="connsiteX5" fmla="*/ 3401966 w 4569687"/>
                <a:gd name="connsiteY5" fmla="*/ 943258 h 3734730"/>
                <a:gd name="connsiteX6" fmla="*/ 3444529 w 4569687"/>
                <a:gd name="connsiteY6" fmla="*/ 938967 h 3734730"/>
                <a:gd name="connsiteX7" fmla="*/ 3941882 w 4569687"/>
                <a:gd name="connsiteY7" fmla="*/ 1268635 h 3734730"/>
                <a:gd name="connsiteX8" fmla="*/ 3950232 w 4569687"/>
                <a:gd name="connsiteY8" fmla="*/ 1295533 h 3734730"/>
                <a:gd name="connsiteX9" fmla="*/ 3968452 w 4569687"/>
                <a:gd name="connsiteY9" fmla="*/ 1289878 h 3734730"/>
                <a:gd name="connsiteX10" fmla="*/ 4041773 w 4569687"/>
                <a:gd name="connsiteY10" fmla="*/ 1282486 h 3734730"/>
                <a:gd name="connsiteX11" fmla="*/ 4398197 w 4569687"/>
                <a:gd name="connsiteY11" fmla="*/ 1572980 h 3734730"/>
                <a:gd name="connsiteX12" fmla="*/ 4401113 w 4569687"/>
                <a:gd name="connsiteY12" fmla="*/ 1601912 h 3734730"/>
                <a:gd name="connsiteX13" fmla="*/ 4509768 w 4569687"/>
                <a:gd name="connsiteY13" fmla="*/ 1612865 h 3734730"/>
                <a:gd name="connsiteX14" fmla="*/ 4569687 w 4569687"/>
                <a:gd name="connsiteY14" fmla="*/ 1630661 h 3734730"/>
                <a:gd name="connsiteX15" fmla="*/ 4569687 w 4569687"/>
                <a:gd name="connsiteY15" fmla="*/ 3685776 h 3734730"/>
                <a:gd name="connsiteX16" fmla="*/ 4479175 w 4569687"/>
                <a:gd name="connsiteY16" fmla="*/ 3694900 h 3734730"/>
                <a:gd name="connsiteX17" fmla="*/ 4083674 w 4569687"/>
                <a:gd name="connsiteY17" fmla="*/ 3574092 h 3734730"/>
                <a:gd name="connsiteX18" fmla="*/ 4051094 w 4569687"/>
                <a:gd name="connsiteY18" fmla="*/ 3547210 h 3734730"/>
                <a:gd name="connsiteX19" fmla="*/ 4009782 w 4569687"/>
                <a:gd name="connsiteY19" fmla="*/ 3581295 h 3734730"/>
                <a:gd name="connsiteX20" fmla="*/ 3782104 w 4569687"/>
                <a:gd name="connsiteY20" fmla="*/ 3650841 h 3734730"/>
                <a:gd name="connsiteX21" fmla="*/ 3494159 w 4569687"/>
                <a:gd name="connsiteY21" fmla="*/ 3531570 h 3734730"/>
                <a:gd name="connsiteX22" fmla="*/ 3452428 w 4569687"/>
                <a:gd name="connsiteY22" fmla="*/ 3480992 h 3734730"/>
                <a:gd name="connsiteX23" fmla="*/ 3441126 w 4569687"/>
                <a:gd name="connsiteY23" fmla="*/ 3501813 h 3734730"/>
                <a:gd name="connsiteX24" fmla="*/ 3103456 w 4569687"/>
                <a:gd name="connsiteY24" fmla="*/ 3681351 h 3734730"/>
                <a:gd name="connsiteX25" fmla="*/ 2815511 w 4569687"/>
                <a:gd name="connsiteY25" fmla="*/ 3562080 h 3734730"/>
                <a:gd name="connsiteX26" fmla="*/ 2772231 w 4569687"/>
                <a:gd name="connsiteY26" fmla="*/ 3509625 h 3734730"/>
                <a:gd name="connsiteX27" fmla="*/ 2697608 w 4569687"/>
                <a:gd name="connsiteY27" fmla="*/ 3571194 h 3734730"/>
                <a:gd name="connsiteX28" fmla="*/ 2162552 w 4569687"/>
                <a:gd name="connsiteY28" fmla="*/ 3734631 h 3734730"/>
                <a:gd name="connsiteX29" fmla="*/ 1390478 w 4569687"/>
                <a:gd name="connsiteY29" fmla="*/ 3368488 h 3734730"/>
                <a:gd name="connsiteX30" fmla="*/ 1046262 w 4569687"/>
                <a:gd name="connsiteY30" fmla="*/ 3459623 h 3734730"/>
                <a:gd name="connsiteX31" fmla="*/ 647319 w 4569687"/>
                <a:gd name="connsiteY31" fmla="*/ 3134475 h 3734730"/>
                <a:gd name="connsiteX32" fmla="*/ 642925 w 4569687"/>
                <a:gd name="connsiteY32" fmla="*/ 3090891 h 3734730"/>
                <a:gd name="connsiteX33" fmla="*/ 634894 w 4569687"/>
                <a:gd name="connsiteY33" fmla="*/ 3098188 h 3734730"/>
                <a:gd name="connsiteX34" fmla="*/ 407216 w 4569687"/>
                <a:gd name="connsiteY34" fmla="*/ 3167734 h 3734730"/>
                <a:gd name="connsiteX35" fmla="*/ 0 w 4569687"/>
                <a:gd name="connsiteY35" fmla="*/ 2760518 h 3734730"/>
                <a:gd name="connsiteX36" fmla="*/ 407216 w 4569687"/>
                <a:gd name="connsiteY36" fmla="*/ 2353302 h 3734730"/>
                <a:gd name="connsiteX37" fmla="*/ 489284 w 4569687"/>
                <a:gd name="connsiteY37" fmla="*/ 2361575 h 3734730"/>
                <a:gd name="connsiteX38" fmla="*/ 508084 w 4569687"/>
                <a:gd name="connsiteY38" fmla="*/ 2367411 h 3734730"/>
                <a:gd name="connsiteX39" fmla="*/ 503849 w 4569687"/>
                <a:gd name="connsiteY39" fmla="*/ 2325400 h 3734730"/>
                <a:gd name="connsiteX40" fmla="*/ 1121688 w 4569687"/>
                <a:gd name="connsiteY40" fmla="*/ 1707561 h 3734730"/>
                <a:gd name="connsiteX41" fmla="*/ 1246204 w 4569687"/>
                <a:gd name="connsiteY41" fmla="*/ 1720113 h 3734730"/>
                <a:gd name="connsiteX42" fmla="*/ 1284356 w 4569687"/>
                <a:gd name="connsiteY42" fmla="*/ 1731957 h 3734730"/>
                <a:gd name="connsiteX43" fmla="*/ 1305976 w 4569687"/>
                <a:gd name="connsiteY43" fmla="*/ 1705754 h 3734730"/>
                <a:gd name="connsiteX44" fmla="*/ 1742854 w 4569687"/>
                <a:gd name="connsiteY44" fmla="*/ 1524793 h 3734730"/>
                <a:gd name="connsiteX45" fmla="*/ 1760288 w 4569687"/>
                <a:gd name="connsiteY45" fmla="*/ 1526551 h 3734730"/>
                <a:gd name="connsiteX46" fmla="*/ 1748032 w 4569687"/>
                <a:gd name="connsiteY46" fmla="*/ 1487068 h 3734730"/>
                <a:gd name="connsiteX47" fmla="*/ 1742854 w 4569687"/>
                <a:gd name="connsiteY47" fmla="*/ 1435701 h 3734730"/>
                <a:gd name="connsiteX48" fmla="*/ 1946367 w 4569687"/>
                <a:gd name="connsiteY48" fmla="*/ 1185999 h 3734730"/>
                <a:gd name="connsiteX49" fmla="*/ 1956892 w 4569687"/>
                <a:gd name="connsiteY49" fmla="*/ 1184938 h 3734730"/>
                <a:gd name="connsiteX50" fmla="*/ 1963928 w 4569687"/>
                <a:gd name="connsiteY50" fmla="*/ 1115143 h 3734730"/>
                <a:gd name="connsiteX51" fmla="*/ 2450363 w 4569687"/>
                <a:gd name="connsiteY51" fmla="*/ 718687 h 3734730"/>
                <a:gd name="connsiteX52" fmla="*/ 2520904 w 4569687"/>
                <a:gd name="connsiteY52" fmla="*/ 725798 h 3734730"/>
                <a:gd name="connsiteX53" fmla="*/ 2611712 w 4569687"/>
                <a:gd name="connsiteY53" fmla="*/ 0 h 3734730"/>
                <a:gd name="connsiteX0" fmla="*/ 2611712 w 4569687"/>
                <a:gd name="connsiteY0" fmla="*/ 0 h 3734730"/>
                <a:gd name="connsiteX1" fmla="*/ 2927539 w 4569687"/>
                <a:gd name="connsiteY1" fmla="*/ 0 h 3734730"/>
                <a:gd name="connsiteX2" fmla="*/ 3010471 w 4569687"/>
                <a:gd name="connsiteY2" fmla="*/ 662843 h 3734730"/>
                <a:gd name="connsiteX3" fmla="*/ 3062414 w 4569687"/>
                <a:gd name="connsiteY3" fmla="*/ 672782 h 3734730"/>
                <a:gd name="connsiteX4" fmla="*/ 3375104 w 4569687"/>
                <a:gd name="connsiteY4" fmla="*/ 893768 h 3734730"/>
                <a:gd name="connsiteX5" fmla="*/ 3401966 w 4569687"/>
                <a:gd name="connsiteY5" fmla="*/ 943258 h 3734730"/>
                <a:gd name="connsiteX6" fmla="*/ 3444529 w 4569687"/>
                <a:gd name="connsiteY6" fmla="*/ 938967 h 3734730"/>
                <a:gd name="connsiteX7" fmla="*/ 3941882 w 4569687"/>
                <a:gd name="connsiteY7" fmla="*/ 1268635 h 3734730"/>
                <a:gd name="connsiteX8" fmla="*/ 3950232 w 4569687"/>
                <a:gd name="connsiteY8" fmla="*/ 1295533 h 3734730"/>
                <a:gd name="connsiteX9" fmla="*/ 3968452 w 4569687"/>
                <a:gd name="connsiteY9" fmla="*/ 1289878 h 3734730"/>
                <a:gd name="connsiteX10" fmla="*/ 4041773 w 4569687"/>
                <a:gd name="connsiteY10" fmla="*/ 1282486 h 3734730"/>
                <a:gd name="connsiteX11" fmla="*/ 4398197 w 4569687"/>
                <a:gd name="connsiteY11" fmla="*/ 1572980 h 3734730"/>
                <a:gd name="connsiteX12" fmla="*/ 4401113 w 4569687"/>
                <a:gd name="connsiteY12" fmla="*/ 1601912 h 3734730"/>
                <a:gd name="connsiteX13" fmla="*/ 4509768 w 4569687"/>
                <a:gd name="connsiteY13" fmla="*/ 1612865 h 3734730"/>
                <a:gd name="connsiteX14" fmla="*/ 4569687 w 4569687"/>
                <a:gd name="connsiteY14" fmla="*/ 1630661 h 3734730"/>
                <a:gd name="connsiteX15" fmla="*/ 4569687 w 4569687"/>
                <a:gd name="connsiteY15" fmla="*/ 3685776 h 3734730"/>
                <a:gd name="connsiteX16" fmla="*/ 4479175 w 4569687"/>
                <a:gd name="connsiteY16" fmla="*/ 3694900 h 3734730"/>
                <a:gd name="connsiteX17" fmla="*/ 4083674 w 4569687"/>
                <a:gd name="connsiteY17" fmla="*/ 3574092 h 3734730"/>
                <a:gd name="connsiteX18" fmla="*/ 4051094 w 4569687"/>
                <a:gd name="connsiteY18" fmla="*/ 3547210 h 3734730"/>
                <a:gd name="connsiteX19" fmla="*/ 4009782 w 4569687"/>
                <a:gd name="connsiteY19" fmla="*/ 3581295 h 3734730"/>
                <a:gd name="connsiteX20" fmla="*/ 3782104 w 4569687"/>
                <a:gd name="connsiteY20" fmla="*/ 3650841 h 3734730"/>
                <a:gd name="connsiteX21" fmla="*/ 3494159 w 4569687"/>
                <a:gd name="connsiteY21" fmla="*/ 3531570 h 3734730"/>
                <a:gd name="connsiteX22" fmla="*/ 3452428 w 4569687"/>
                <a:gd name="connsiteY22" fmla="*/ 3480992 h 3734730"/>
                <a:gd name="connsiteX23" fmla="*/ 3441126 w 4569687"/>
                <a:gd name="connsiteY23" fmla="*/ 3501813 h 3734730"/>
                <a:gd name="connsiteX24" fmla="*/ 3103456 w 4569687"/>
                <a:gd name="connsiteY24" fmla="*/ 3681351 h 3734730"/>
                <a:gd name="connsiteX25" fmla="*/ 2815511 w 4569687"/>
                <a:gd name="connsiteY25" fmla="*/ 3562080 h 3734730"/>
                <a:gd name="connsiteX26" fmla="*/ 2772231 w 4569687"/>
                <a:gd name="connsiteY26" fmla="*/ 3509625 h 3734730"/>
                <a:gd name="connsiteX27" fmla="*/ 2697608 w 4569687"/>
                <a:gd name="connsiteY27" fmla="*/ 3571194 h 3734730"/>
                <a:gd name="connsiteX28" fmla="*/ 2162552 w 4569687"/>
                <a:gd name="connsiteY28" fmla="*/ 3734631 h 3734730"/>
                <a:gd name="connsiteX29" fmla="*/ 1390478 w 4569687"/>
                <a:gd name="connsiteY29" fmla="*/ 3368488 h 3734730"/>
                <a:gd name="connsiteX30" fmla="*/ 1046262 w 4569687"/>
                <a:gd name="connsiteY30" fmla="*/ 3459623 h 3734730"/>
                <a:gd name="connsiteX31" fmla="*/ 647319 w 4569687"/>
                <a:gd name="connsiteY31" fmla="*/ 3134475 h 3734730"/>
                <a:gd name="connsiteX32" fmla="*/ 642925 w 4569687"/>
                <a:gd name="connsiteY32" fmla="*/ 3090891 h 3734730"/>
                <a:gd name="connsiteX33" fmla="*/ 634894 w 4569687"/>
                <a:gd name="connsiteY33" fmla="*/ 3098188 h 3734730"/>
                <a:gd name="connsiteX34" fmla="*/ 407216 w 4569687"/>
                <a:gd name="connsiteY34" fmla="*/ 3167734 h 3734730"/>
                <a:gd name="connsiteX35" fmla="*/ 0 w 4569687"/>
                <a:gd name="connsiteY35" fmla="*/ 2760518 h 3734730"/>
                <a:gd name="connsiteX36" fmla="*/ 407216 w 4569687"/>
                <a:gd name="connsiteY36" fmla="*/ 2353302 h 3734730"/>
                <a:gd name="connsiteX37" fmla="*/ 489284 w 4569687"/>
                <a:gd name="connsiteY37" fmla="*/ 2361575 h 3734730"/>
                <a:gd name="connsiteX38" fmla="*/ 508084 w 4569687"/>
                <a:gd name="connsiteY38" fmla="*/ 2367411 h 3734730"/>
                <a:gd name="connsiteX39" fmla="*/ 503849 w 4569687"/>
                <a:gd name="connsiteY39" fmla="*/ 2325400 h 3734730"/>
                <a:gd name="connsiteX40" fmla="*/ 1121688 w 4569687"/>
                <a:gd name="connsiteY40" fmla="*/ 1707561 h 3734730"/>
                <a:gd name="connsiteX41" fmla="*/ 1246204 w 4569687"/>
                <a:gd name="connsiteY41" fmla="*/ 1720113 h 3734730"/>
                <a:gd name="connsiteX42" fmla="*/ 1284356 w 4569687"/>
                <a:gd name="connsiteY42" fmla="*/ 1731957 h 3734730"/>
                <a:gd name="connsiteX43" fmla="*/ 1305976 w 4569687"/>
                <a:gd name="connsiteY43" fmla="*/ 1705754 h 3734730"/>
                <a:gd name="connsiteX44" fmla="*/ 1742854 w 4569687"/>
                <a:gd name="connsiteY44" fmla="*/ 1524793 h 3734730"/>
                <a:gd name="connsiteX45" fmla="*/ 1760288 w 4569687"/>
                <a:gd name="connsiteY45" fmla="*/ 1526551 h 3734730"/>
                <a:gd name="connsiteX46" fmla="*/ 1748032 w 4569687"/>
                <a:gd name="connsiteY46" fmla="*/ 1487068 h 3734730"/>
                <a:gd name="connsiteX47" fmla="*/ 1742854 w 4569687"/>
                <a:gd name="connsiteY47" fmla="*/ 1435701 h 3734730"/>
                <a:gd name="connsiteX48" fmla="*/ 1946367 w 4569687"/>
                <a:gd name="connsiteY48" fmla="*/ 1185999 h 3734730"/>
                <a:gd name="connsiteX49" fmla="*/ 1956892 w 4569687"/>
                <a:gd name="connsiteY49" fmla="*/ 1184938 h 3734730"/>
                <a:gd name="connsiteX50" fmla="*/ 1963928 w 4569687"/>
                <a:gd name="connsiteY50" fmla="*/ 1115143 h 3734730"/>
                <a:gd name="connsiteX51" fmla="*/ 2450363 w 4569687"/>
                <a:gd name="connsiteY51" fmla="*/ 718687 h 3734730"/>
                <a:gd name="connsiteX52" fmla="*/ 2520904 w 4569687"/>
                <a:gd name="connsiteY52" fmla="*/ 725798 h 3734730"/>
                <a:gd name="connsiteX53" fmla="*/ 2611712 w 4569687"/>
                <a:gd name="connsiteY53" fmla="*/ 0 h 3734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4569687" h="3734730">
                  <a:moveTo>
                    <a:pt x="2611712" y="0"/>
                  </a:moveTo>
                  <a:lnTo>
                    <a:pt x="2927539" y="0"/>
                  </a:lnTo>
                  <a:lnTo>
                    <a:pt x="3010471" y="662843"/>
                  </a:lnTo>
                  <a:lnTo>
                    <a:pt x="3062414" y="672782"/>
                  </a:lnTo>
                  <a:cubicBezTo>
                    <a:pt x="3191764" y="706062"/>
                    <a:pt x="3302353" y="786083"/>
                    <a:pt x="3375104" y="893768"/>
                  </a:cubicBezTo>
                  <a:lnTo>
                    <a:pt x="3401966" y="943258"/>
                  </a:lnTo>
                  <a:lnTo>
                    <a:pt x="3444529" y="938967"/>
                  </a:lnTo>
                  <a:cubicBezTo>
                    <a:pt x="3668109" y="938967"/>
                    <a:pt x="3859940" y="1074903"/>
                    <a:pt x="3941882" y="1268635"/>
                  </a:cubicBezTo>
                  <a:lnTo>
                    <a:pt x="3950232" y="1295533"/>
                  </a:lnTo>
                  <a:lnTo>
                    <a:pt x="3968452" y="1289878"/>
                  </a:lnTo>
                  <a:cubicBezTo>
                    <a:pt x="3992135" y="1285031"/>
                    <a:pt x="4016657" y="1282486"/>
                    <a:pt x="4041773" y="1282486"/>
                  </a:cubicBezTo>
                  <a:cubicBezTo>
                    <a:pt x="4217586" y="1282486"/>
                    <a:pt x="4364272" y="1407196"/>
                    <a:pt x="4398197" y="1572980"/>
                  </a:cubicBezTo>
                  <a:lnTo>
                    <a:pt x="4401113" y="1601912"/>
                  </a:lnTo>
                  <a:lnTo>
                    <a:pt x="4509768" y="1612865"/>
                  </a:lnTo>
                  <a:lnTo>
                    <a:pt x="4569687" y="1630661"/>
                  </a:lnTo>
                  <a:lnTo>
                    <a:pt x="4569687" y="3685776"/>
                  </a:lnTo>
                  <a:lnTo>
                    <a:pt x="4479175" y="3694900"/>
                  </a:lnTo>
                  <a:cubicBezTo>
                    <a:pt x="4332673" y="3694900"/>
                    <a:pt x="4196572" y="3650364"/>
                    <a:pt x="4083674" y="3574092"/>
                  </a:cubicBezTo>
                  <a:lnTo>
                    <a:pt x="4051094" y="3547210"/>
                  </a:lnTo>
                  <a:lnTo>
                    <a:pt x="4009782" y="3581295"/>
                  </a:lnTo>
                  <a:cubicBezTo>
                    <a:pt x="3944790" y="3625203"/>
                    <a:pt x="3866441" y="3650841"/>
                    <a:pt x="3782104" y="3650841"/>
                  </a:cubicBezTo>
                  <a:cubicBezTo>
                    <a:pt x="3669655" y="3650841"/>
                    <a:pt x="3567851" y="3605262"/>
                    <a:pt x="3494159" y="3531570"/>
                  </a:cubicBezTo>
                  <a:lnTo>
                    <a:pt x="3452428" y="3480992"/>
                  </a:lnTo>
                  <a:lnTo>
                    <a:pt x="3441126" y="3501813"/>
                  </a:lnTo>
                  <a:cubicBezTo>
                    <a:pt x="3367946" y="3610134"/>
                    <a:pt x="3244018" y="3681351"/>
                    <a:pt x="3103456" y="3681351"/>
                  </a:cubicBezTo>
                  <a:cubicBezTo>
                    <a:pt x="2991007" y="3681351"/>
                    <a:pt x="2889203" y="3635772"/>
                    <a:pt x="2815511" y="3562080"/>
                  </a:cubicBezTo>
                  <a:lnTo>
                    <a:pt x="2772231" y="3509625"/>
                  </a:lnTo>
                  <a:lnTo>
                    <a:pt x="2697608" y="3571194"/>
                  </a:lnTo>
                  <a:cubicBezTo>
                    <a:pt x="2544873" y="3674380"/>
                    <a:pt x="2382991" y="3737583"/>
                    <a:pt x="2162552" y="3734631"/>
                  </a:cubicBezTo>
                  <a:cubicBezTo>
                    <a:pt x="1740716" y="3728982"/>
                    <a:pt x="1534323" y="3547967"/>
                    <a:pt x="1390478" y="3368488"/>
                  </a:cubicBezTo>
                  <a:cubicBezTo>
                    <a:pt x="1316786" y="3442180"/>
                    <a:pt x="1170122" y="3498625"/>
                    <a:pt x="1046262" y="3459623"/>
                  </a:cubicBezTo>
                  <a:cubicBezTo>
                    <a:pt x="922402" y="3420621"/>
                    <a:pt x="685290" y="3320037"/>
                    <a:pt x="647319" y="3134475"/>
                  </a:cubicBezTo>
                  <a:lnTo>
                    <a:pt x="642925" y="3090891"/>
                  </a:lnTo>
                  <a:lnTo>
                    <a:pt x="634894" y="3098188"/>
                  </a:lnTo>
                  <a:cubicBezTo>
                    <a:pt x="569902" y="3142096"/>
                    <a:pt x="491553" y="3167734"/>
                    <a:pt x="407216" y="3167734"/>
                  </a:cubicBezTo>
                  <a:cubicBezTo>
                    <a:pt x="182317" y="3167734"/>
                    <a:pt x="0" y="2985417"/>
                    <a:pt x="0" y="2760518"/>
                  </a:cubicBezTo>
                  <a:cubicBezTo>
                    <a:pt x="0" y="2535619"/>
                    <a:pt x="182317" y="2353302"/>
                    <a:pt x="407216" y="2353302"/>
                  </a:cubicBezTo>
                  <a:cubicBezTo>
                    <a:pt x="435328" y="2353302"/>
                    <a:pt x="462775" y="2356151"/>
                    <a:pt x="489284" y="2361575"/>
                  </a:cubicBezTo>
                  <a:lnTo>
                    <a:pt x="508084" y="2367411"/>
                  </a:lnTo>
                  <a:lnTo>
                    <a:pt x="503849" y="2325400"/>
                  </a:lnTo>
                  <a:cubicBezTo>
                    <a:pt x="503849" y="1984177"/>
                    <a:pt x="780465" y="1707561"/>
                    <a:pt x="1121688" y="1707561"/>
                  </a:cubicBezTo>
                  <a:cubicBezTo>
                    <a:pt x="1164341" y="1707561"/>
                    <a:pt x="1205984" y="1711883"/>
                    <a:pt x="1246204" y="1720113"/>
                  </a:cubicBezTo>
                  <a:lnTo>
                    <a:pt x="1284356" y="1731957"/>
                  </a:lnTo>
                  <a:lnTo>
                    <a:pt x="1305976" y="1705754"/>
                  </a:lnTo>
                  <a:cubicBezTo>
                    <a:pt x="1417783" y="1593947"/>
                    <a:pt x="1572242" y="1524793"/>
                    <a:pt x="1742854" y="1524793"/>
                  </a:cubicBezTo>
                  <a:lnTo>
                    <a:pt x="1760288" y="1526551"/>
                  </a:lnTo>
                  <a:lnTo>
                    <a:pt x="1748032" y="1487068"/>
                  </a:lnTo>
                  <a:cubicBezTo>
                    <a:pt x="1744637" y="1470476"/>
                    <a:pt x="1742854" y="1453297"/>
                    <a:pt x="1742854" y="1435701"/>
                  </a:cubicBezTo>
                  <a:cubicBezTo>
                    <a:pt x="1742854" y="1312531"/>
                    <a:pt x="1830222" y="1209766"/>
                    <a:pt x="1946367" y="1185999"/>
                  </a:cubicBezTo>
                  <a:lnTo>
                    <a:pt x="1956892" y="1184938"/>
                  </a:lnTo>
                  <a:lnTo>
                    <a:pt x="1963928" y="1115143"/>
                  </a:lnTo>
                  <a:cubicBezTo>
                    <a:pt x="2010227" y="888886"/>
                    <a:pt x="2210419" y="718687"/>
                    <a:pt x="2450363" y="718687"/>
                  </a:cubicBezTo>
                  <a:lnTo>
                    <a:pt x="2520904" y="725798"/>
                  </a:lnTo>
                  <a:lnTo>
                    <a:pt x="261171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grpSp>
          <p:nvGrpSpPr>
            <p:cNvPr id="8" name="그룹 7">
              <a:extLst>
                <a:ext uri="{FF2B5EF4-FFF2-40B4-BE49-F238E27FC236}">
                  <a16:creationId xmlns:a16="http://schemas.microsoft.com/office/drawing/2014/main" id="{D0429EA9-A20D-4800-80F6-48970138B795}"/>
                </a:ext>
              </a:extLst>
            </p:cNvPr>
            <p:cNvGrpSpPr/>
            <p:nvPr userDrawn="1"/>
          </p:nvGrpSpPr>
          <p:grpSpPr>
            <a:xfrm>
              <a:off x="6992136" y="387072"/>
              <a:ext cx="704897" cy="1355021"/>
              <a:chOff x="5304862" y="-789923"/>
              <a:chExt cx="645890" cy="1241591"/>
            </a:xfrm>
          </p:grpSpPr>
          <p:grpSp>
            <p:nvGrpSpPr>
              <p:cNvPr id="9" name="그룹 8">
                <a:extLst>
                  <a:ext uri="{FF2B5EF4-FFF2-40B4-BE49-F238E27FC236}">
                    <a16:creationId xmlns:a16="http://schemas.microsoft.com/office/drawing/2014/main" id="{4817FF4C-CE41-4E26-9FB9-CB745F3234F3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16" name="이등변 삼각형 49">
                  <a:extLst>
                    <a:ext uri="{FF2B5EF4-FFF2-40B4-BE49-F238E27FC236}">
                      <a16:creationId xmlns:a16="http://schemas.microsoft.com/office/drawing/2014/main" id="{688B8353-32F5-4D6E-81D9-D597B60FA9D3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7" name="자유형: 도형 16">
                  <a:extLst>
                    <a:ext uri="{FF2B5EF4-FFF2-40B4-BE49-F238E27FC236}">
                      <a16:creationId xmlns:a16="http://schemas.microsoft.com/office/drawing/2014/main" id="{155478D4-44EA-48AE-860F-E368AD673D03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8" name="자유형: 도형 17">
                  <a:extLst>
                    <a:ext uri="{FF2B5EF4-FFF2-40B4-BE49-F238E27FC236}">
                      <a16:creationId xmlns:a16="http://schemas.microsoft.com/office/drawing/2014/main" id="{1861CCC0-CB32-42D2-947D-1907817DDDAE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2" name="타원 11">
                <a:extLst>
                  <a:ext uri="{FF2B5EF4-FFF2-40B4-BE49-F238E27FC236}">
                    <a16:creationId xmlns:a16="http://schemas.microsoft.com/office/drawing/2014/main" id="{E3ED5D5D-DC92-4BF6-B431-CE8E43382FD0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직사각형 12">
                <a:extLst>
                  <a:ext uri="{FF2B5EF4-FFF2-40B4-BE49-F238E27FC236}">
                    <a16:creationId xmlns:a16="http://schemas.microsoft.com/office/drawing/2014/main" id="{57F372C6-9816-462E-83F5-DFD56E8AF164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" name="자유형: 도형 13">
                <a:extLst>
                  <a:ext uri="{FF2B5EF4-FFF2-40B4-BE49-F238E27FC236}">
                    <a16:creationId xmlns:a16="http://schemas.microsoft.com/office/drawing/2014/main" id="{F07321F0-763D-431A-87E5-1BD5F333CAE1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" name="자유형: 도형 14">
                <a:extLst>
                  <a:ext uri="{FF2B5EF4-FFF2-40B4-BE49-F238E27FC236}">
                    <a16:creationId xmlns:a16="http://schemas.microsoft.com/office/drawing/2014/main" id="{D39A1E25-A8B6-4EE4-8AC8-D262A0C0D580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2987824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411510"/>
            <a:ext cx="2303282" cy="136815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1779662"/>
            <a:ext cx="2303282" cy="50405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27" name="그룹 26">
            <a:extLst>
              <a:ext uri="{FF2B5EF4-FFF2-40B4-BE49-F238E27FC236}">
                <a16:creationId xmlns:a16="http://schemas.microsoft.com/office/drawing/2014/main" id="{C5AC382A-C3B5-4BE0-B805-8F9094AFD7DC}"/>
              </a:ext>
            </a:extLst>
          </p:cNvPr>
          <p:cNvGrpSpPr/>
          <p:nvPr userDrawn="1"/>
        </p:nvGrpSpPr>
        <p:grpSpPr>
          <a:xfrm>
            <a:off x="0" y="2571749"/>
            <a:ext cx="2984923" cy="2571751"/>
            <a:chOff x="0" y="2571749"/>
            <a:chExt cx="2984923" cy="2571751"/>
          </a:xfrm>
        </p:grpSpPr>
        <p:grpSp>
          <p:nvGrpSpPr>
            <p:cNvPr id="6" name="Group 5"/>
            <p:cNvGrpSpPr/>
            <p:nvPr userDrawn="1"/>
          </p:nvGrpSpPr>
          <p:grpSpPr>
            <a:xfrm>
              <a:off x="0" y="4032469"/>
              <a:ext cx="2984923" cy="1111031"/>
              <a:chOff x="0" y="4032469"/>
              <a:chExt cx="2984923" cy="1111031"/>
            </a:xfrm>
          </p:grpSpPr>
          <p:sp>
            <p:nvSpPr>
              <p:cNvPr id="2" name="Rectangle 1"/>
              <p:cNvSpPr/>
              <p:nvPr userDrawn="1"/>
            </p:nvSpPr>
            <p:spPr>
              <a:xfrm>
                <a:off x="2527176" y="4443958"/>
                <a:ext cx="457200" cy="69954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" name="Oval 2"/>
              <p:cNvSpPr/>
              <p:nvPr userDrawn="1"/>
            </p:nvSpPr>
            <p:spPr>
              <a:xfrm>
                <a:off x="2128455" y="4032469"/>
                <a:ext cx="856468" cy="85646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Rectangle 7"/>
              <p:cNvSpPr/>
              <p:nvPr userDrawn="1"/>
            </p:nvSpPr>
            <p:spPr>
              <a:xfrm>
                <a:off x="0" y="4363963"/>
                <a:ext cx="449249" cy="77953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Oval 8"/>
              <p:cNvSpPr/>
              <p:nvPr userDrawn="1"/>
            </p:nvSpPr>
            <p:spPr>
              <a:xfrm>
                <a:off x="0" y="4117025"/>
                <a:ext cx="457200" cy="4572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6" name="자유형: 도형 25">
              <a:extLst>
                <a:ext uri="{FF2B5EF4-FFF2-40B4-BE49-F238E27FC236}">
                  <a16:creationId xmlns:a16="http://schemas.microsoft.com/office/drawing/2014/main" id="{A909D931-338B-4F68-B73A-DDF2CA17DD12}"/>
                </a:ext>
              </a:extLst>
            </p:cNvPr>
            <p:cNvSpPr/>
            <p:nvPr userDrawn="1"/>
          </p:nvSpPr>
          <p:spPr>
            <a:xfrm>
              <a:off x="0" y="3170955"/>
              <a:ext cx="2544134" cy="1972545"/>
            </a:xfrm>
            <a:custGeom>
              <a:avLst/>
              <a:gdLst>
                <a:gd name="connsiteX0" fmla="*/ 1395974 w 2544134"/>
                <a:gd name="connsiteY0" fmla="*/ 0 h 1972545"/>
                <a:gd name="connsiteX1" fmla="*/ 1581175 w 2544134"/>
                <a:gd name="connsiteY1" fmla="*/ 0 h 1972545"/>
                <a:gd name="connsiteX2" fmla="*/ 1629807 w 2544134"/>
                <a:gd name="connsiteY2" fmla="*/ 388693 h 1972545"/>
                <a:gd name="connsiteX3" fmla="*/ 1660266 w 2544134"/>
                <a:gd name="connsiteY3" fmla="*/ 394521 h 1972545"/>
                <a:gd name="connsiteX4" fmla="*/ 1843628 w 2544134"/>
                <a:gd name="connsiteY4" fmla="*/ 524107 h 1972545"/>
                <a:gd name="connsiteX5" fmla="*/ 1859380 w 2544134"/>
                <a:gd name="connsiteY5" fmla="*/ 553128 h 1972545"/>
                <a:gd name="connsiteX6" fmla="*/ 1884339 w 2544134"/>
                <a:gd name="connsiteY6" fmla="*/ 550612 h 1972545"/>
                <a:gd name="connsiteX7" fmla="*/ 2175988 w 2544134"/>
                <a:gd name="connsiteY7" fmla="*/ 743930 h 1972545"/>
                <a:gd name="connsiteX8" fmla="*/ 2180885 w 2544134"/>
                <a:gd name="connsiteY8" fmla="*/ 759703 h 1972545"/>
                <a:gd name="connsiteX9" fmla="*/ 2191569 w 2544134"/>
                <a:gd name="connsiteY9" fmla="*/ 756387 h 1972545"/>
                <a:gd name="connsiteX10" fmla="*/ 2234564 w 2544134"/>
                <a:gd name="connsiteY10" fmla="*/ 752052 h 1972545"/>
                <a:gd name="connsiteX11" fmla="*/ 2443572 w 2544134"/>
                <a:gd name="connsiteY11" fmla="*/ 922399 h 1972545"/>
                <a:gd name="connsiteX12" fmla="*/ 2445282 w 2544134"/>
                <a:gd name="connsiteY12" fmla="*/ 939364 h 1972545"/>
                <a:gd name="connsiteX13" fmla="*/ 2508998 w 2544134"/>
                <a:gd name="connsiteY13" fmla="*/ 945787 h 1972545"/>
                <a:gd name="connsiteX14" fmla="*/ 2544134 w 2544134"/>
                <a:gd name="connsiteY14" fmla="*/ 956223 h 1972545"/>
                <a:gd name="connsiteX15" fmla="*/ 2544134 w 2544134"/>
                <a:gd name="connsiteY15" fmla="*/ 1972545 h 1972545"/>
                <a:gd name="connsiteX16" fmla="*/ 354884 w 2544134"/>
                <a:gd name="connsiteY16" fmla="*/ 1972545 h 1972545"/>
                <a:gd name="connsiteX17" fmla="*/ 342134 w 2544134"/>
                <a:gd name="connsiteY17" fmla="*/ 1965625 h 1972545"/>
                <a:gd name="connsiteX18" fmla="*/ 244050 w 2544134"/>
                <a:gd name="connsiteY18" fmla="*/ 1838062 h 1972545"/>
                <a:gd name="connsiteX19" fmla="*/ 241474 w 2544134"/>
                <a:gd name="connsiteY19" fmla="*/ 1812505 h 1972545"/>
                <a:gd name="connsiteX20" fmla="*/ 236764 w 2544134"/>
                <a:gd name="connsiteY20" fmla="*/ 1816784 h 1972545"/>
                <a:gd name="connsiteX21" fmla="*/ 103253 w 2544134"/>
                <a:gd name="connsiteY21" fmla="*/ 1857566 h 1972545"/>
                <a:gd name="connsiteX22" fmla="*/ 10304 w 2544134"/>
                <a:gd name="connsiteY22" fmla="*/ 1838801 h 1972545"/>
                <a:gd name="connsiteX23" fmla="*/ 0 w 2544134"/>
                <a:gd name="connsiteY23" fmla="*/ 1833208 h 1972545"/>
                <a:gd name="connsiteX24" fmla="*/ 0 w 2544134"/>
                <a:gd name="connsiteY24" fmla="*/ 1404340 h 1972545"/>
                <a:gd name="connsiteX25" fmla="*/ 10304 w 2544134"/>
                <a:gd name="connsiteY25" fmla="*/ 1398747 h 1972545"/>
                <a:gd name="connsiteX26" fmla="*/ 103253 w 2544134"/>
                <a:gd name="connsiteY26" fmla="*/ 1379981 h 1972545"/>
                <a:gd name="connsiteX27" fmla="*/ 151378 w 2544134"/>
                <a:gd name="connsiteY27" fmla="*/ 1384832 h 1972545"/>
                <a:gd name="connsiteX28" fmla="*/ 162402 w 2544134"/>
                <a:gd name="connsiteY28" fmla="*/ 1388255 h 1972545"/>
                <a:gd name="connsiteX29" fmla="*/ 159919 w 2544134"/>
                <a:gd name="connsiteY29" fmla="*/ 1363619 h 1972545"/>
                <a:gd name="connsiteX30" fmla="*/ 522221 w 2544134"/>
                <a:gd name="connsiteY30" fmla="*/ 1001317 h 1972545"/>
                <a:gd name="connsiteX31" fmla="*/ 595237 w 2544134"/>
                <a:gd name="connsiteY31" fmla="*/ 1008678 h 1972545"/>
                <a:gd name="connsiteX32" fmla="*/ 617610 w 2544134"/>
                <a:gd name="connsiteY32" fmla="*/ 1015623 h 1972545"/>
                <a:gd name="connsiteX33" fmla="*/ 630288 w 2544134"/>
                <a:gd name="connsiteY33" fmla="*/ 1000258 h 1972545"/>
                <a:gd name="connsiteX34" fmla="*/ 886474 w 2544134"/>
                <a:gd name="connsiteY34" fmla="*/ 894142 h 1972545"/>
                <a:gd name="connsiteX35" fmla="*/ 896697 w 2544134"/>
                <a:gd name="connsiteY35" fmla="*/ 895173 h 1972545"/>
                <a:gd name="connsiteX36" fmla="*/ 889510 w 2544134"/>
                <a:gd name="connsiteY36" fmla="*/ 872020 h 1972545"/>
                <a:gd name="connsiteX37" fmla="*/ 886474 w 2544134"/>
                <a:gd name="connsiteY37" fmla="*/ 841898 h 1972545"/>
                <a:gd name="connsiteX38" fmla="*/ 1005814 w 2544134"/>
                <a:gd name="connsiteY38" fmla="*/ 695472 h 1972545"/>
                <a:gd name="connsiteX39" fmla="*/ 1011986 w 2544134"/>
                <a:gd name="connsiteY39" fmla="*/ 694850 h 1972545"/>
                <a:gd name="connsiteX40" fmla="*/ 1016112 w 2544134"/>
                <a:gd name="connsiteY40" fmla="*/ 653922 h 1972545"/>
                <a:gd name="connsiteX41" fmla="*/ 1301359 w 2544134"/>
                <a:gd name="connsiteY41" fmla="*/ 421440 h 1972545"/>
                <a:gd name="connsiteX42" fmla="*/ 1342724 w 2544134"/>
                <a:gd name="connsiteY42" fmla="*/ 425610 h 1972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2544134" h="1972545">
                  <a:moveTo>
                    <a:pt x="1395974" y="0"/>
                  </a:moveTo>
                  <a:lnTo>
                    <a:pt x="1581175" y="0"/>
                  </a:lnTo>
                  <a:lnTo>
                    <a:pt x="1629807" y="388693"/>
                  </a:lnTo>
                  <a:lnTo>
                    <a:pt x="1660266" y="394521"/>
                  </a:lnTo>
                  <a:cubicBezTo>
                    <a:pt x="1736117" y="414036"/>
                    <a:pt x="1800967" y="460961"/>
                    <a:pt x="1843628" y="524107"/>
                  </a:cubicBezTo>
                  <a:lnTo>
                    <a:pt x="1859380" y="553128"/>
                  </a:lnTo>
                  <a:lnTo>
                    <a:pt x="1884339" y="550612"/>
                  </a:lnTo>
                  <a:cubicBezTo>
                    <a:pt x="2015447" y="550612"/>
                    <a:pt x="2127937" y="630325"/>
                    <a:pt x="2175988" y="743930"/>
                  </a:cubicBezTo>
                  <a:lnTo>
                    <a:pt x="2180885" y="759703"/>
                  </a:lnTo>
                  <a:lnTo>
                    <a:pt x="2191569" y="756387"/>
                  </a:lnTo>
                  <a:cubicBezTo>
                    <a:pt x="2205457" y="753545"/>
                    <a:pt x="2219836" y="752052"/>
                    <a:pt x="2234564" y="752052"/>
                  </a:cubicBezTo>
                  <a:cubicBezTo>
                    <a:pt x="2337661" y="752052"/>
                    <a:pt x="2423678" y="825183"/>
                    <a:pt x="2443572" y="922399"/>
                  </a:cubicBezTo>
                  <a:lnTo>
                    <a:pt x="2445282" y="939364"/>
                  </a:lnTo>
                  <a:lnTo>
                    <a:pt x="2508998" y="945787"/>
                  </a:lnTo>
                  <a:lnTo>
                    <a:pt x="2544134" y="956223"/>
                  </a:lnTo>
                  <a:lnTo>
                    <a:pt x="2544134" y="1972545"/>
                  </a:lnTo>
                  <a:lnTo>
                    <a:pt x="354884" y="1972545"/>
                  </a:lnTo>
                  <a:lnTo>
                    <a:pt x="342134" y="1965625"/>
                  </a:lnTo>
                  <a:cubicBezTo>
                    <a:pt x="295511" y="1934418"/>
                    <a:pt x="255183" y="1892469"/>
                    <a:pt x="244050" y="1838062"/>
                  </a:cubicBezTo>
                  <a:lnTo>
                    <a:pt x="241474" y="1812505"/>
                  </a:lnTo>
                  <a:lnTo>
                    <a:pt x="236764" y="1816784"/>
                  </a:lnTo>
                  <a:cubicBezTo>
                    <a:pt x="198653" y="1842531"/>
                    <a:pt x="152709" y="1857566"/>
                    <a:pt x="103253" y="1857566"/>
                  </a:cubicBezTo>
                  <a:cubicBezTo>
                    <a:pt x="70283" y="1857566"/>
                    <a:pt x="38873" y="1850884"/>
                    <a:pt x="10304" y="1838801"/>
                  </a:cubicBezTo>
                  <a:lnTo>
                    <a:pt x="0" y="1833208"/>
                  </a:lnTo>
                  <a:lnTo>
                    <a:pt x="0" y="1404340"/>
                  </a:lnTo>
                  <a:lnTo>
                    <a:pt x="10304" y="1398747"/>
                  </a:lnTo>
                  <a:cubicBezTo>
                    <a:pt x="38873" y="1386663"/>
                    <a:pt x="70283" y="1379981"/>
                    <a:pt x="103253" y="1379981"/>
                  </a:cubicBezTo>
                  <a:cubicBezTo>
                    <a:pt x="119738" y="1379981"/>
                    <a:pt x="135833" y="1381652"/>
                    <a:pt x="151378" y="1384832"/>
                  </a:cubicBezTo>
                  <a:lnTo>
                    <a:pt x="162402" y="1388255"/>
                  </a:lnTo>
                  <a:lnTo>
                    <a:pt x="159919" y="1363619"/>
                  </a:lnTo>
                  <a:cubicBezTo>
                    <a:pt x="159919" y="1163525"/>
                    <a:pt x="322127" y="1001317"/>
                    <a:pt x="522221" y="1001317"/>
                  </a:cubicBezTo>
                  <a:cubicBezTo>
                    <a:pt x="547233" y="1001317"/>
                    <a:pt x="571652" y="1003852"/>
                    <a:pt x="595237" y="1008678"/>
                  </a:cubicBezTo>
                  <a:lnTo>
                    <a:pt x="617610" y="1015623"/>
                  </a:lnTo>
                  <a:lnTo>
                    <a:pt x="630288" y="1000258"/>
                  </a:lnTo>
                  <a:cubicBezTo>
                    <a:pt x="695852" y="934694"/>
                    <a:pt x="786427" y="894142"/>
                    <a:pt x="886474" y="894142"/>
                  </a:cubicBezTo>
                  <a:lnTo>
                    <a:pt x="896697" y="895173"/>
                  </a:lnTo>
                  <a:lnTo>
                    <a:pt x="889510" y="872020"/>
                  </a:lnTo>
                  <a:cubicBezTo>
                    <a:pt x="887519" y="862290"/>
                    <a:pt x="886474" y="852216"/>
                    <a:pt x="886474" y="841898"/>
                  </a:cubicBezTo>
                  <a:cubicBezTo>
                    <a:pt x="886474" y="769671"/>
                    <a:pt x="937707" y="709409"/>
                    <a:pt x="1005814" y="695472"/>
                  </a:cubicBezTo>
                  <a:lnTo>
                    <a:pt x="1011986" y="694850"/>
                  </a:lnTo>
                  <a:lnTo>
                    <a:pt x="1016112" y="653922"/>
                  </a:lnTo>
                  <a:cubicBezTo>
                    <a:pt x="1043262" y="521245"/>
                    <a:pt x="1160655" y="421440"/>
                    <a:pt x="1301359" y="421440"/>
                  </a:cubicBezTo>
                  <a:lnTo>
                    <a:pt x="1342724" y="42561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grpSp>
          <p:nvGrpSpPr>
            <p:cNvPr id="15" name="그룹 14">
              <a:extLst>
                <a:ext uri="{FF2B5EF4-FFF2-40B4-BE49-F238E27FC236}">
                  <a16:creationId xmlns:a16="http://schemas.microsoft.com/office/drawing/2014/main" id="{835AEBDB-6E77-465B-802B-2411CB9307EC}"/>
                </a:ext>
              </a:extLst>
            </p:cNvPr>
            <p:cNvGrpSpPr/>
            <p:nvPr userDrawn="1"/>
          </p:nvGrpSpPr>
          <p:grpSpPr>
            <a:xfrm>
              <a:off x="1278074" y="2571749"/>
              <a:ext cx="413353" cy="794587"/>
              <a:chOff x="5304862" y="-789923"/>
              <a:chExt cx="645890" cy="1241591"/>
            </a:xfrm>
          </p:grpSpPr>
          <p:grpSp>
            <p:nvGrpSpPr>
              <p:cNvPr id="16" name="그룹 15">
                <a:extLst>
                  <a:ext uri="{FF2B5EF4-FFF2-40B4-BE49-F238E27FC236}">
                    <a16:creationId xmlns:a16="http://schemas.microsoft.com/office/drawing/2014/main" id="{5E76A47E-F7A7-4DA1-9B8C-D7B1A60D5D71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21" name="이등변 삼각형 49">
                  <a:extLst>
                    <a:ext uri="{FF2B5EF4-FFF2-40B4-BE49-F238E27FC236}">
                      <a16:creationId xmlns:a16="http://schemas.microsoft.com/office/drawing/2014/main" id="{67190486-51A1-4AB6-8B4F-B570F9832336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22" name="자유형: 도형 21">
                  <a:extLst>
                    <a:ext uri="{FF2B5EF4-FFF2-40B4-BE49-F238E27FC236}">
                      <a16:creationId xmlns:a16="http://schemas.microsoft.com/office/drawing/2014/main" id="{56F15390-B3DB-4D76-834D-291CE0D12AD3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3" name="자유형: 도형 22">
                  <a:extLst>
                    <a:ext uri="{FF2B5EF4-FFF2-40B4-BE49-F238E27FC236}">
                      <a16:creationId xmlns:a16="http://schemas.microsoft.com/office/drawing/2014/main" id="{3BA87288-70D8-4753-8DAA-8CA1C332EF6C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7" name="타원 16">
                <a:extLst>
                  <a:ext uri="{FF2B5EF4-FFF2-40B4-BE49-F238E27FC236}">
                    <a16:creationId xmlns:a16="http://schemas.microsoft.com/office/drawing/2014/main" id="{AD475AD4-CA04-4B61-9BB4-408BA6A11E05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직사각형 17">
                <a:extLst>
                  <a:ext uri="{FF2B5EF4-FFF2-40B4-BE49-F238E27FC236}">
                    <a16:creationId xmlns:a16="http://schemas.microsoft.com/office/drawing/2014/main" id="{1B106404-A3F8-4193-8435-FA430BEB5473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자유형: 도형 18">
                <a:extLst>
                  <a:ext uri="{FF2B5EF4-FFF2-40B4-BE49-F238E27FC236}">
                    <a16:creationId xmlns:a16="http://schemas.microsoft.com/office/drawing/2014/main" id="{9408417A-6F35-4CB8-93DD-4FB5074FE702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0" name="자유형: 도형 19">
                <a:extLst>
                  <a:ext uri="{FF2B5EF4-FFF2-40B4-BE49-F238E27FC236}">
                    <a16:creationId xmlns:a16="http://schemas.microsoft.com/office/drawing/2014/main" id="{3058858D-8ACE-40F2-B778-D2BFBF4553F3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2" name="Frame 11"/>
          <p:cNvSpPr/>
          <p:nvPr userDrawn="1"/>
        </p:nvSpPr>
        <p:spPr>
          <a:xfrm>
            <a:off x="251520" y="339502"/>
            <a:ext cx="8640960" cy="4464496"/>
          </a:xfrm>
          <a:prstGeom prst="frame">
            <a:avLst>
              <a:gd name="adj1" fmla="val 1236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375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llo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13476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523EB7A4-0598-4887-ACB7-E8220F8DDFED}"/>
              </a:ext>
            </a:extLst>
          </p:cNvPr>
          <p:cNvGrpSpPr/>
          <p:nvPr userDrawn="1"/>
        </p:nvGrpSpPr>
        <p:grpSpPr>
          <a:xfrm>
            <a:off x="1902711" y="232356"/>
            <a:ext cx="5620059" cy="4638441"/>
            <a:chOff x="1902711" y="497586"/>
            <a:chExt cx="5620059" cy="4638441"/>
          </a:xfrm>
        </p:grpSpPr>
        <p:grpSp>
          <p:nvGrpSpPr>
            <p:cNvPr id="53" name="그룹 52">
              <a:extLst>
                <a:ext uri="{FF2B5EF4-FFF2-40B4-BE49-F238E27FC236}">
                  <a16:creationId xmlns:a16="http://schemas.microsoft.com/office/drawing/2014/main" id="{C4167999-582F-4DE1-8524-427663DA86EB}"/>
                </a:ext>
              </a:extLst>
            </p:cNvPr>
            <p:cNvGrpSpPr/>
            <p:nvPr userDrawn="1"/>
          </p:nvGrpSpPr>
          <p:grpSpPr>
            <a:xfrm>
              <a:off x="1902711" y="1537517"/>
              <a:ext cx="5620059" cy="3598510"/>
              <a:chOff x="2401342" y="248706"/>
              <a:chExt cx="5620059" cy="3598510"/>
            </a:xfrm>
            <a:solidFill>
              <a:schemeClr val="bg1"/>
            </a:solidFill>
          </p:grpSpPr>
          <p:sp>
            <p:nvSpPr>
              <p:cNvPr id="54" name="Oval 11">
                <a:extLst>
                  <a:ext uri="{FF2B5EF4-FFF2-40B4-BE49-F238E27FC236}">
                    <a16:creationId xmlns:a16="http://schemas.microsoft.com/office/drawing/2014/main" id="{36E509A3-52CE-4453-9564-E704D9C6F3F0}"/>
                  </a:ext>
                </a:extLst>
              </p:cNvPr>
              <p:cNvSpPr/>
              <p:nvPr userDrawn="1"/>
            </p:nvSpPr>
            <p:spPr>
              <a:xfrm>
                <a:off x="4283968" y="941198"/>
                <a:ext cx="956850" cy="9568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5" name="Oval 11">
                <a:extLst>
                  <a:ext uri="{FF2B5EF4-FFF2-40B4-BE49-F238E27FC236}">
                    <a16:creationId xmlns:a16="http://schemas.microsoft.com/office/drawing/2014/main" id="{D8641ACF-24EC-4119-AF47-45C5E6B69718}"/>
                  </a:ext>
                </a:extLst>
              </p:cNvPr>
              <p:cNvSpPr/>
              <p:nvPr userDrawn="1"/>
            </p:nvSpPr>
            <p:spPr>
              <a:xfrm>
                <a:off x="4080672" y="1386488"/>
                <a:ext cx="491180" cy="49118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6" name="Oval 11">
                <a:extLst>
                  <a:ext uri="{FF2B5EF4-FFF2-40B4-BE49-F238E27FC236}">
                    <a16:creationId xmlns:a16="http://schemas.microsoft.com/office/drawing/2014/main" id="{3873CDEC-688A-4EE6-8974-D80E43FF9273}"/>
                  </a:ext>
                </a:extLst>
              </p:cNvPr>
              <p:cNvSpPr/>
              <p:nvPr userDrawn="1"/>
            </p:nvSpPr>
            <p:spPr>
              <a:xfrm>
                <a:off x="3485352" y="1717923"/>
                <a:ext cx="1190640" cy="119064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7" name="Oval 11">
                <a:extLst>
                  <a:ext uri="{FF2B5EF4-FFF2-40B4-BE49-F238E27FC236}">
                    <a16:creationId xmlns:a16="http://schemas.microsoft.com/office/drawing/2014/main" id="{B93DE707-F71B-42F6-A0EB-DFC85BA873B2}"/>
                  </a:ext>
                </a:extLst>
              </p:cNvPr>
              <p:cNvSpPr/>
              <p:nvPr userDrawn="1"/>
            </p:nvSpPr>
            <p:spPr>
              <a:xfrm>
                <a:off x="2886827" y="1894030"/>
                <a:ext cx="1190640" cy="119064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8" name="Oval 11">
                <a:extLst>
                  <a:ext uri="{FF2B5EF4-FFF2-40B4-BE49-F238E27FC236}">
                    <a16:creationId xmlns:a16="http://schemas.microsoft.com/office/drawing/2014/main" id="{3A7AC84B-9DE8-4557-8141-47C15EEBD952}"/>
                  </a:ext>
                </a:extLst>
              </p:cNvPr>
              <p:cNvSpPr/>
              <p:nvPr userDrawn="1"/>
            </p:nvSpPr>
            <p:spPr>
              <a:xfrm>
                <a:off x="2401342" y="2516235"/>
                <a:ext cx="784747" cy="7847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9" name="Oval 11">
                <a:extLst>
                  <a:ext uri="{FF2B5EF4-FFF2-40B4-BE49-F238E27FC236}">
                    <a16:creationId xmlns:a16="http://schemas.microsoft.com/office/drawing/2014/main" id="{F200C86F-3147-4417-909C-8AA712602B15}"/>
                  </a:ext>
                </a:extLst>
              </p:cNvPr>
              <p:cNvSpPr/>
              <p:nvPr userDrawn="1"/>
            </p:nvSpPr>
            <p:spPr>
              <a:xfrm>
                <a:off x="3017096" y="2797485"/>
                <a:ext cx="784747" cy="7847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0" name="Oval 11">
                <a:extLst>
                  <a:ext uri="{FF2B5EF4-FFF2-40B4-BE49-F238E27FC236}">
                    <a16:creationId xmlns:a16="http://schemas.microsoft.com/office/drawing/2014/main" id="{C19D843C-2344-43CD-A232-FDCAF8F43CA5}"/>
                  </a:ext>
                </a:extLst>
              </p:cNvPr>
              <p:cNvSpPr/>
              <p:nvPr userDrawn="1"/>
            </p:nvSpPr>
            <p:spPr>
              <a:xfrm>
                <a:off x="3562974" y="2003019"/>
                <a:ext cx="1844197" cy="184419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1" name="Oval 11">
                <a:extLst>
                  <a:ext uri="{FF2B5EF4-FFF2-40B4-BE49-F238E27FC236}">
                    <a16:creationId xmlns:a16="http://schemas.microsoft.com/office/drawing/2014/main" id="{1D594D95-F75F-4683-A364-E7EFD943F93B}"/>
                  </a:ext>
                </a:extLst>
              </p:cNvPr>
              <p:cNvSpPr/>
              <p:nvPr userDrawn="1"/>
            </p:nvSpPr>
            <p:spPr>
              <a:xfrm>
                <a:off x="4999309" y="3011131"/>
                <a:ext cx="784747" cy="7847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2" name="Oval 11">
                <a:extLst>
                  <a:ext uri="{FF2B5EF4-FFF2-40B4-BE49-F238E27FC236}">
                    <a16:creationId xmlns:a16="http://schemas.microsoft.com/office/drawing/2014/main" id="{95DD39E7-93D6-494C-A36E-247288990A90}"/>
                  </a:ext>
                </a:extLst>
              </p:cNvPr>
              <p:cNvSpPr/>
              <p:nvPr userDrawn="1"/>
            </p:nvSpPr>
            <p:spPr>
              <a:xfrm>
                <a:off x="5653222" y="2981733"/>
                <a:ext cx="784747" cy="7847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3" name="Oval 11">
                <a:extLst>
                  <a:ext uri="{FF2B5EF4-FFF2-40B4-BE49-F238E27FC236}">
                    <a16:creationId xmlns:a16="http://schemas.microsoft.com/office/drawing/2014/main" id="{0724B3EB-D2BA-46AD-9B24-8F61182FFCCE}"/>
                  </a:ext>
                </a:extLst>
              </p:cNvPr>
              <p:cNvSpPr/>
              <p:nvPr userDrawn="1"/>
            </p:nvSpPr>
            <p:spPr>
              <a:xfrm>
                <a:off x="6035666" y="2445747"/>
                <a:ext cx="1363186" cy="136318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4" name="Oval 11">
                <a:extLst>
                  <a:ext uri="{FF2B5EF4-FFF2-40B4-BE49-F238E27FC236}">
                    <a16:creationId xmlns:a16="http://schemas.microsoft.com/office/drawing/2014/main" id="{BDBBA2C7-3C34-4968-B283-7486C3E66CD2}"/>
                  </a:ext>
                </a:extLst>
              </p:cNvPr>
              <p:cNvSpPr/>
              <p:nvPr userDrawn="1"/>
            </p:nvSpPr>
            <p:spPr>
              <a:xfrm>
                <a:off x="7037784" y="2729409"/>
                <a:ext cx="784747" cy="7847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5" name="Oval 11">
                <a:extLst>
                  <a:ext uri="{FF2B5EF4-FFF2-40B4-BE49-F238E27FC236}">
                    <a16:creationId xmlns:a16="http://schemas.microsoft.com/office/drawing/2014/main" id="{1D3596EF-83B2-4D77-9900-8FBA5EF934B2}"/>
                  </a:ext>
                </a:extLst>
              </p:cNvPr>
              <p:cNvSpPr/>
              <p:nvPr userDrawn="1"/>
            </p:nvSpPr>
            <p:spPr>
              <a:xfrm>
                <a:off x="6658215" y="1725625"/>
                <a:ext cx="1363186" cy="136318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6" name="Oval 11">
                <a:extLst>
                  <a:ext uri="{FF2B5EF4-FFF2-40B4-BE49-F238E27FC236}">
                    <a16:creationId xmlns:a16="http://schemas.microsoft.com/office/drawing/2014/main" id="{478452D7-D34C-4072-B618-5EA4D20571B3}"/>
                  </a:ext>
                </a:extLst>
              </p:cNvPr>
              <p:cNvSpPr/>
              <p:nvPr userDrawn="1"/>
            </p:nvSpPr>
            <p:spPr>
              <a:xfrm>
                <a:off x="4702059" y="880592"/>
                <a:ext cx="1040194" cy="104019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7" name="Oval 11">
                <a:extLst>
                  <a:ext uri="{FF2B5EF4-FFF2-40B4-BE49-F238E27FC236}">
                    <a16:creationId xmlns:a16="http://schemas.microsoft.com/office/drawing/2014/main" id="{B67A8B79-3441-4CEE-82A3-001ECBD4DD6C}"/>
                  </a:ext>
                </a:extLst>
              </p:cNvPr>
              <p:cNvSpPr/>
              <p:nvPr userDrawn="1"/>
            </p:nvSpPr>
            <p:spPr>
              <a:xfrm>
                <a:off x="5200227" y="1153449"/>
                <a:ext cx="1040194" cy="104019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8" name="Oval 11">
                <a:extLst>
                  <a:ext uri="{FF2B5EF4-FFF2-40B4-BE49-F238E27FC236}">
                    <a16:creationId xmlns:a16="http://schemas.microsoft.com/office/drawing/2014/main" id="{39EC19EA-7198-4F0B-A95B-49D0CF19C8F2}"/>
                  </a:ext>
                </a:extLst>
              </p:cNvPr>
              <p:cNvSpPr/>
              <p:nvPr userDrawn="1"/>
            </p:nvSpPr>
            <p:spPr>
              <a:xfrm>
                <a:off x="5945245" y="1484448"/>
                <a:ext cx="701108" cy="701108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9" name="Oval 11">
                <a:extLst>
                  <a:ext uri="{FF2B5EF4-FFF2-40B4-BE49-F238E27FC236}">
                    <a16:creationId xmlns:a16="http://schemas.microsoft.com/office/drawing/2014/main" id="{6F4820F4-E538-4700-880A-FA8685A41A3B}"/>
                  </a:ext>
                </a:extLst>
              </p:cNvPr>
              <p:cNvSpPr/>
              <p:nvPr userDrawn="1"/>
            </p:nvSpPr>
            <p:spPr>
              <a:xfrm>
                <a:off x="6121822" y="1792219"/>
                <a:ext cx="1040194" cy="104019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0" name="Oval 11">
                <a:extLst>
                  <a:ext uri="{FF2B5EF4-FFF2-40B4-BE49-F238E27FC236}">
                    <a16:creationId xmlns:a16="http://schemas.microsoft.com/office/drawing/2014/main" id="{413F6B1E-425D-4873-9467-3AC4066BB2ED}"/>
                  </a:ext>
                </a:extLst>
              </p:cNvPr>
              <p:cNvSpPr/>
              <p:nvPr userDrawn="1"/>
            </p:nvSpPr>
            <p:spPr>
              <a:xfrm>
                <a:off x="4251327" y="1369850"/>
                <a:ext cx="2136016" cy="213601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1" name="사다리꼴 70">
                <a:extLst>
                  <a:ext uri="{FF2B5EF4-FFF2-40B4-BE49-F238E27FC236}">
                    <a16:creationId xmlns:a16="http://schemas.microsoft.com/office/drawing/2014/main" id="{B0CB0B17-591E-4DAC-A92C-EBD6A95CAE9D}"/>
                  </a:ext>
                </a:extLst>
              </p:cNvPr>
              <p:cNvSpPr/>
              <p:nvPr userDrawn="1"/>
            </p:nvSpPr>
            <p:spPr>
              <a:xfrm>
                <a:off x="4765704" y="248706"/>
                <a:ext cx="608632" cy="1216152"/>
              </a:xfrm>
              <a:prstGeom prst="trapezoid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72" name="그룹 71">
              <a:extLst>
                <a:ext uri="{FF2B5EF4-FFF2-40B4-BE49-F238E27FC236}">
                  <a16:creationId xmlns:a16="http://schemas.microsoft.com/office/drawing/2014/main" id="{0273FAE2-233C-451C-ABAD-157761C173D3}"/>
                </a:ext>
              </a:extLst>
            </p:cNvPr>
            <p:cNvGrpSpPr/>
            <p:nvPr userDrawn="1"/>
          </p:nvGrpSpPr>
          <p:grpSpPr>
            <a:xfrm>
              <a:off x="4249055" y="497586"/>
              <a:ext cx="645890" cy="1241591"/>
              <a:chOff x="5304862" y="-789923"/>
              <a:chExt cx="645890" cy="1241591"/>
            </a:xfrm>
          </p:grpSpPr>
          <p:grpSp>
            <p:nvGrpSpPr>
              <p:cNvPr id="73" name="그룹 72">
                <a:extLst>
                  <a:ext uri="{FF2B5EF4-FFF2-40B4-BE49-F238E27FC236}">
                    <a16:creationId xmlns:a16="http://schemas.microsoft.com/office/drawing/2014/main" id="{F294317C-D093-4716-BC39-F4EDB7B37133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78" name="이등변 삼각형 49">
                  <a:extLst>
                    <a:ext uri="{FF2B5EF4-FFF2-40B4-BE49-F238E27FC236}">
                      <a16:creationId xmlns:a16="http://schemas.microsoft.com/office/drawing/2014/main" id="{28122585-D90D-4D44-AC50-0A8C9106EF95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79" name="자유형: 도형 78">
                  <a:extLst>
                    <a:ext uri="{FF2B5EF4-FFF2-40B4-BE49-F238E27FC236}">
                      <a16:creationId xmlns:a16="http://schemas.microsoft.com/office/drawing/2014/main" id="{CA4A1B48-5DCF-4240-B908-5565A0B620C1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80" name="자유형: 도형 79">
                  <a:extLst>
                    <a:ext uri="{FF2B5EF4-FFF2-40B4-BE49-F238E27FC236}">
                      <a16:creationId xmlns:a16="http://schemas.microsoft.com/office/drawing/2014/main" id="{28D35705-FE6E-444A-A4F2-216FB36C2D3C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74" name="타원 73">
                <a:extLst>
                  <a:ext uri="{FF2B5EF4-FFF2-40B4-BE49-F238E27FC236}">
                    <a16:creationId xmlns:a16="http://schemas.microsoft.com/office/drawing/2014/main" id="{833271DD-6F14-4B18-BE97-D6CF7744263D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5" name="직사각형 74">
                <a:extLst>
                  <a:ext uri="{FF2B5EF4-FFF2-40B4-BE49-F238E27FC236}">
                    <a16:creationId xmlns:a16="http://schemas.microsoft.com/office/drawing/2014/main" id="{32141932-F9EE-4187-BBBC-79F2AADC7FB5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6" name="자유형: 도형 75">
                <a:extLst>
                  <a:ext uri="{FF2B5EF4-FFF2-40B4-BE49-F238E27FC236}">
                    <a16:creationId xmlns:a16="http://schemas.microsoft.com/office/drawing/2014/main" id="{C4A28A23-9A45-480D-9AE0-AC8E03B407E4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7" name="자유형: 도형 76">
                <a:extLst>
                  <a:ext uri="{FF2B5EF4-FFF2-40B4-BE49-F238E27FC236}">
                    <a16:creationId xmlns:a16="http://schemas.microsoft.com/office/drawing/2014/main" id="{E5282C72-98DB-48D8-88FE-2DFA994D4B88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616057" y="2931790"/>
            <a:ext cx="3894936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615909" y="3579862"/>
            <a:ext cx="3894936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3" name="Group 2"/>
          <p:cNvGrpSpPr/>
          <p:nvPr userDrawn="1"/>
        </p:nvGrpSpPr>
        <p:grpSpPr>
          <a:xfrm>
            <a:off x="6535596" y="1104508"/>
            <a:ext cx="672848" cy="486211"/>
            <a:chOff x="6495678" y="1779663"/>
            <a:chExt cx="672848" cy="486211"/>
          </a:xfrm>
        </p:grpSpPr>
        <p:sp>
          <p:nvSpPr>
            <p:cNvPr id="17" name="Oval 16"/>
            <p:cNvSpPr/>
            <p:nvPr userDrawn="1"/>
          </p:nvSpPr>
          <p:spPr>
            <a:xfrm>
              <a:off x="6588225" y="1779663"/>
              <a:ext cx="432048" cy="4320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Oval 17"/>
            <p:cNvSpPr/>
            <p:nvPr userDrawn="1"/>
          </p:nvSpPr>
          <p:spPr>
            <a:xfrm>
              <a:off x="6872020" y="1913390"/>
              <a:ext cx="296506" cy="2965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Oval 18"/>
            <p:cNvSpPr/>
            <p:nvPr userDrawn="1"/>
          </p:nvSpPr>
          <p:spPr>
            <a:xfrm>
              <a:off x="6495678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Oval 19"/>
            <p:cNvSpPr/>
            <p:nvPr userDrawn="1"/>
          </p:nvSpPr>
          <p:spPr>
            <a:xfrm>
              <a:off x="6698826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1" name="Group 20"/>
          <p:cNvGrpSpPr/>
          <p:nvPr userDrawn="1"/>
        </p:nvGrpSpPr>
        <p:grpSpPr>
          <a:xfrm>
            <a:off x="2098952" y="2183144"/>
            <a:ext cx="524595" cy="379081"/>
            <a:chOff x="6495678" y="1779663"/>
            <a:chExt cx="672848" cy="486211"/>
          </a:xfrm>
        </p:grpSpPr>
        <p:sp>
          <p:nvSpPr>
            <p:cNvPr id="22" name="Oval 21"/>
            <p:cNvSpPr/>
            <p:nvPr userDrawn="1"/>
          </p:nvSpPr>
          <p:spPr>
            <a:xfrm>
              <a:off x="6588225" y="1779663"/>
              <a:ext cx="432048" cy="4320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Oval 22"/>
            <p:cNvSpPr/>
            <p:nvPr userDrawn="1"/>
          </p:nvSpPr>
          <p:spPr>
            <a:xfrm>
              <a:off x="6872020" y="1913390"/>
              <a:ext cx="296506" cy="2965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Oval 23"/>
            <p:cNvSpPr/>
            <p:nvPr userDrawn="1"/>
          </p:nvSpPr>
          <p:spPr>
            <a:xfrm>
              <a:off x="6495678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Oval 24"/>
            <p:cNvSpPr/>
            <p:nvPr userDrawn="1"/>
          </p:nvSpPr>
          <p:spPr>
            <a:xfrm>
              <a:off x="6698826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113605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 userDrawn="1"/>
        </p:nvGrpSpPr>
        <p:grpSpPr>
          <a:xfrm>
            <a:off x="3707904" y="1203090"/>
            <a:ext cx="1710999" cy="3600908"/>
            <a:chOff x="3797105" y="1404992"/>
            <a:chExt cx="1548895" cy="3471014"/>
          </a:xfrm>
        </p:grpSpPr>
        <p:sp>
          <p:nvSpPr>
            <p:cNvPr id="9" name="Rectangle 8"/>
            <p:cNvSpPr/>
            <p:nvPr userDrawn="1"/>
          </p:nvSpPr>
          <p:spPr>
            <a:xfrm>
              <a:off x="3797105" y="1909048"/>
              <a:ext cx="1548000" cy="2462902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Isosceles Triangle 11"/>
            <p:cNvSpPr/>
            <p:nvPr userDrawn="1"/>
          </p:nvSpPr>
          <p:spPr>
            <a:xfrm>
              <a:off x="3797105" y="1404992"/>
              <a:ext cx="1548000" cy="504056"/>
            </a:xfrm>
            <a:prstGeom prst="triangle">
              <a:avLst>
                <a:gd name="adj" fmla="val 4905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" name="Isosceles Triangle 13"/>
            <p:cNvSpPr/>
            <p:nvPr userDrawn="1"/>
          </p:nvSpPr>
          <p:spPr>
            <a:xfrm rot="10800000">
              <a:off x="3798000" y="4371950"/>
              <a:ext cx="1548000" cy="504056"/>
            </a:xfrm>
            <a:prstGeom prst="triangle">
              <a:avLst>
                <a:gd name="adj" fmla="val 4905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787227" y="1312181"/>
            <a:ext cx="1548000" cy="1800000"/>
          </a:xfrm>
          <a:custGeom>
            <a:avLst/>
            <a:gdLst>
              <a:gd name="connsiteX0" fmla="*/ 0 w 1440160"/>
              <a:gd name="connsiteY0" fmla="*/ 626356 h 1252711"/>
              <a:gd name="connsiteX1" fmla="*/ 313178 w 1440160"/>
              <a:gd name="connsiteY1" fmla="*/ 0 h 1252711"/>
              <a:gd name="connsiteX2" fmla="*/ 1126982 w 1440160"/>
              <a:gd name="connsiteY2" fmla="*/ 0 h 1252711"/>
              <a:gd name="connsiteX3" fmla="*/ 1440160 w 1440160"/>
              <a:gd name="connsiteY3" fmla="*/ 626356 h 1252711"/>
              <a:gd name="connsiteX4" fmla="*/ 1126982 w 1440160"/>
              <a:gd name="connsiteY4" fmla="*/ 1252711 h 1252711"/>
              <a:gd name="connsiteX5" fmla="*/ 313178 w 1440160"/>
              <a:gd name="connsiteY5" fmla="*/ 1252711 h 1252711"/>
              <a:gd name="connsiteX6" fmla="*/ 0 w 1440160"/>
              <a:gd name="connsiteY6" fmla="*/ 626356 h 1252711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126982 w 1440160"/>
              <a:gd name="connsiteY2" fmla="*/ 119063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379395 w 1440160"/>
              <a:gd name="connsiteY2" fmla="*/ 409576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379395"/>
              <a:gd name="connsiteY0" fmla="*/ 745419 h 1371774"/>
              <a:gd name="connsiteX1" fmla="*/ 679890 w 1379395"/>
              <a:gd name="connsiteY1" fmla="*/ 0 h 1371774"/>
              <a:gd name="connsiteX2" fmla="*/ 1379395 w 1379395"/>
              <a:gd name="connsiteY2" fmla="*/ 409576 h 1371774"/>
              <a:gd name="connsiteX3" fmla="*/ 1340147 w 1379395"/>
              <a:gd name="connsiteY3" fmla="*/ 1102607 h 1371774"/>
              <a:gd name="connsiteX4" fmla="*/ 1126982 w 1379395"/>
              <a:gd name="connsiteY4" fmla="*/ 1371774 h 1371774"/>
              <a:gd name="connsiteX5" fmla="*/ 313178 w 1379395"/>
              <a:gd name="connsiteY5" fmla="*/ 1371774 h 1371774"/>
              <a:gd name="connsiteX6" fmla="*/ 0 w 1379395"/>
              <a:gd name="connsiteY6" fmla="*/ 745419 h 1371774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313178 w 1379395"/>
              <a:gd name="connsiteY5" fmla="*/ 1371774 h 1483692"/>
              <a:gd name="connsiteX6" fmla="*/ 0 w 1379395"/>
              <a:gd name="connsiteY6" fmla="*/ 745419 h 1483692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65528 w 1379395"/>
              <a:gd name="connsiteY5" fmla="*/ 1086024 h 1483692"/>
              <a:gd name="connsiteX6" fmla="*/ 0 w 1379395"/>
              <a:gd name="connsiteY6" fmla="*/ 745419 h 1483692"/>
              <a:gd name="connsiteX0" fmla="*/ 32104 w 1313867"/>
              <a:gd name="connsiteY0" fmla="*/ 385851 h 1483692"/>
              <a:gd name="connsiteX1" fmla="*/ 614362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3692"/>
              <a:gd name="connsiteX1" fmla="*/ 647699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409576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397669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29387"/>
              <a:gd name="connsiteY0" fmla="*/ 385851 h 1488454"/>
              <a:gd name="connsiteX1" fmla="*/ 647699 w 1329387"/>
              <a:gd name="connsiteY1" fmla="*/ 0 h 1488454"/>
              <a:gd name="connsiteX2" fmla="*/ 1313867 w 1329387"/>
              <a:gd name="connsiteY2" fmla="*/ 397669 h 1488454"/>
              <a:gd name="connsiteX3" fmla="*/ 1329387 w 1329387"/>
              <a:gd name="connsiteY3" fmla="*/ 1097844 h 1488454"/>
              <a:gd name="connsiteX4" fmla="*/ 656641 w 1329387"/>
              <a:gd name="connsiteY4" fmla="*/ 1488454 h 1488454"/>
              <a:gd name="connsiteX5" fmla="*/ 0 w 1329387"/>
              <a:gd name="connsiteY5" fmla="*/ 1086024 h 1488454"/>
              <a:gd name="connsiteX6" fmla="*/ 32104 w 1329387"/>
              <a:gd name="connsiteY6" fmla="*/ 385851 h 1488454"/>
              <a:gd name="connsiteX0" fmla="*/ 0 w 1297283"/>
              <a:gd name="connsiteY0" fmla="*/ 385851 h 1488454"/>
              <a:gd name="connsiteX1" fmla="*/ 615595 w 1297283"/>
              <a:gd name="connsiteY1" fmla="*/ 0 h 1488454"/>
              <a:gd name="connsiteX2" fmla="*/ 1281763 w 1297283"/>
              <a:gd name="connsiteY2" fmla="*/ 397669 h 1488454"/>
              <a:gd name="connsiteX3" fmla="*/ 1297283 w 1297283"/>
              <a:gd name="connsiteY3" fmla="*/ 1097844 h 1488454"/>
              <a:gd name="connsiteX4" fmla="*/ 624537 w 1297283"/>
              <a:gd name="connsiteY4" fmla="*/ 1488454 h 1488454"/>
              <a:gd name="connsiteX5" fmla="*/ 5996 w 1297283"/>
              <a:gd name="connsiteY5" fmla="*/ 1095549 h 1488454"/>
              <a:gd name="connsiteX6" fmla="*/ 0 w 1297283"/>
              <a:gd name="connsiteY6" fmla="*/ 385851 h 1488454"/>
              <a:gd name="connsiteX0" fmla="*/ 0 w 1281763"/>
              <a:gd name="connsiteY0" fmla="*/ 385851 h 1488454"/>
              <a:gd name="connsiteX1" fmla="*/ 615595 w 1281763"/>
              <a:gd name="connsiteY1" fmla="*/ 0 h 1488454"/>
              <a:gd name="connsiteX2" fmla="*/ 1281763 w 1281763"/>
              <a:gd name="connsiteY2" fmla="*/ 397669 h 1488454"/>
              <a:gd name="connsiteX3" fmla="*/ 1275851 w 1281763"/>
              <a:gd name="connsiteY3" fmla="*/ 1095463 h 1488454"/>
              <a:gd name="connsiteX4" fmla="*/ 624537 w 1281763"/>
              <a:gd name="connsiteY4" fmla="*/ 1488454 h 1488454"/>
              <a:gd name="connsiteX5" fmla="*/ 5996 w 1281763"/>
              <a:gd name="connsiteY5" fmla="*/ 1095549 h 1488454"/>
              <a:gd name="connsiteX6" fmla="*/ 0 w 1281763"/>
              <a:gd name="connsiteY6" fmla="*/ 385851 h 1488454"/>
              <a:gd name="connsiteX0" fmla="*/ 0 w 1281763"/>
              <a:gd name="connsiteY0" fmla="*/ 388233 h 1490836"/>
              <a:gd name="connsiteX1" fmla="*/ 622739 w 1281763"/>
              <a:gd name="connsiteY1" fmla="*/ 0 h 1490836"/>
              <a:gd name="connsiteX2" fmla="*/ 1281763 w 1281763"/>
              <a:gd name="connsiteY2" fmla="*/ 400051 h 1490836"/>
              <a:gd name="connsiteX3" fmla="*/ 1275851 w 1281763"/>
              <a:gd name="connsiteY3" fmla="*/ 1097845 h 1490836"/>
              <a:gd name="connsiteX4" fmla="*/ 624537 w 1281763"/>
              <a:gd name="connsiteY4" fmla="*/ 1490836 h 1490836"/>
              <a:gd name="connsiteX5" fmla="*/ 5996 w 1281763"/>
              <a:gd name="connsiteY5" fmla="*/ 1097931 h 1490836"/>
              <a:gd name="connsiteX6" fmla="*/ 0 w 1281763"/>
              <a:gd name="connsiteY6" fmla="*/ 388233 h 149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1763" h="1490836">
                <a:moveTo>
                  <a:pt x="0" y="388233"/>
                </a:moveTo>
                <a:lnTo>
                  <a:pt x="622739" y="0"/>
                </a:lnTo>
                <a:lnTo>
                  <a:pt x="1281763" y="400051"/>
                </a:lnTo>
                <a:cubicBezTo>
                  <a:pt x="1279792" y="632649"/>
                  <a:pt x="1277822" y="865247"/>
                  <a:pt x="1275851" y="1097845"/>
                </a:cubicBezTo>
                <a:lnTo>
                  <a:pt x="624537" y="1490836"/>
                </a:lnTo>
                <a:lnTo>
                  <a:pt x="5996" y="1097931"/>
                </a:lnTo>
                <a:cubicBezTo>
                  <a:pt x="3997" y="861365"/>
                  <a:pt x="1999" y="624799"/>
                  <a:pt x="0" y="3882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059035" y="1276575"/>
            <a:ext cx="1548000" cy="1800000"/>
          </a:xfrm>
          <a:custGeom>
            <a:avLst/>
            <a:gdLst>
              <a:gd name="connsiteX0" fmla="*/ 0 w 1440160"/>
              <a:gd name="connsiteY0" fmla="*/ 626356 h 1252711"/>
              <a:gd name="connsiteX1" fmla="*/ 313178 w 1440160"/>
              <a:gd name="connsiteY1" fmla="*/ 0 h 1252711"/>
              <a:gd name="connsiteX2" fmla="*/ 1126982 w 1440160"/>
              <a:gd name="connsiteY2" fmla="*/ 0 h 1252711"/>
              <a:gd name="connsiteX3" fmla="*/ 1440160 w 1440160"/>
              <a:gd name="connsiteY3" fmla="*/ 626356 h 1252711"/>
              <a:gd name="connsiteX4" fmla="*/ 1126982 w 1440160"/>
              <a:gd name="connsiteY4" fmla="*/ 1252711 h 1252711"/>
              <a:gd name="connsiteX5" fmla="*/ 313178 w 1440160"/>
              <a:gd name="connsiteY5" fmla="*/ 1252711 h 1252711"/>
              <a:gd name="connsiteX6" fmla="*/ 0 w 1440160"/>
              <a:gd name="connsiteY6" fmla="*/ 626356 h 1252711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126982 w 1440160"/>
              <a:gd name="connsiteY2" fmla="*/ 119063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379395 w 1440160"/>
              <a:gd name="connsiteY2" fmla="*/ 409576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379395"/>
              <a:gd name="connsiteY0" fmla="*/ 745419 h 1371774"/>
              <a:gd name="connsiteX1" fmla="*/ 679890 w 1379395"/>
              <a:gd name="connsiteY1" fmla="*/ 0 h 1371774"/>
              <a:gd name="connsiteX2" fmla="*/ 1379395 w 1379395"/>
              <a:gd name="connsiteY2" fmla="*/ 409576 h 1371774"/>
              <a:gd name="connsiteX3" fmla="*/ 1340147 w 1379395"/>
              <a:gd name="connsiteY3" fmla="*/ 1102607 h 1371774"/>
              <a:gd name="connsiteX4" fmla="*/ 1126982 w 1379395"/>
              <a:gd name="connsiteY4" fmla="*/ 1371774 h 1371774"/>
              <a:gd name="connsiteX5" fmla="*/ 313178 w 1379395"/>
              <a:gd name="connsiteY5" fmla="*/ 1371774 h 1371774"/>
              <a:gd name="connsiteX6" fmla="*/ 0 w 1379395"/>
              <a:gd name="connsiteY6" fmla="*/ 745419 h 1371774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313178 w 1379395"/>
              <a:gd name="connsiteY5" fmla="*/ 1371774 h 1483692"/>
              <a:gd name="connsiteX6" fmla="*/ 0 w 1379395"/>
              <a:gd name="connsiteY6" fmla="*/ 745419 h 1483692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65528 w 1379395"/>
              <a:gd name="connsiteY5" fmla="*/ 1086024 h 1483692"/>
              <a:gd name="connsiteX6" fmla="*/ 0 w 1379395"/>
              <a:gd name="connsiteY6" fmla="*/ 745419 h 1483692"/>
              <a:gd name="connsiteX0" fmla="*/ 32104 w 1313867"/>
              <a:gd name="connsiteY0" fmla="*/ 385851 h 1483692"/>
              <a:gd name="connsiteX1" fmla="*/ 614362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3692"/>
              <a:gd name="connsiteX1" fmla="*/ 647699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409576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397669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29387"/>
              <a:gd name="connsiteY0" fmla="*/ 385851 h 1488454"/>
              <a:gd name="connsiteX1" fmla="*/ 647699 w 1329387"/>
              <a:gd name="connsiteY1" fmla="*/ 0 h 1488454"/>
              <a:gd name="connsiteX2" fmla="*/ 1313867 w 1329387"/>
              <a:gd name="connsiteY2" fmla="*/ 397669 h 1488454"/>
              <a:gd name="connsiteX3" fmla="*/ 1329387 w 1329387"/>
              <a:gd name="connsiteY3" fmla="*/ 1097844 h 1488454"/>
              <a:gd name="connsiteX4" fmla="*/ 656641 w 1329387"/>
              <a:gd name="connsiteY4" fmla="*/ 1488454 h 1488454"/>
              <a:gd name="connsiteX5" fmla="*/ 0 w 1329387"/>
              <a:gd name="connsiteY5" fmla="*/ 1086024 h 1488454"/>
              <a:gd name="connsiteX6" fmla="*/ 32104 w 1329387"/>
              <a:gd name="connsiteY6" fmla="*/ 385851 h 1488454"/>
              <a:gd name="connsiteX0" fmla="*/ 0 w 1297283"/>
              <a:gd name="connsiteY0" fmla="*/ 385851 h 1488454"/>
              <a:gd name="connsiteX1" fmla="*/ 615595 w 1297283"/>
              <a:gd name="connsiteY1" fmla="*/ 0 h 1488454"/>
              <a:gd name="connsiteX2" fmla="*/ 1281763 w 1297283"/>
              <a:gd name="connsiteY2" fmla="*/ 397669 h 1488454"/>
              <a:gd name="connsiteX3" fmla="*/ 1297283 w 1297283"/>
              <a:gd name="connsiteY3" fmla="*/ 1097844 h 1488454"/>
              <a:gd name="connsiteX4" fmla="*/ 624537 w 1297283"/>
              <a:gd name="connsiteY4" fmla="*/ 1488454 h 1488454"/>
              <a:gd name="connsiteX5" fmla="*/ 5996 w 1297283"/>
              <a:gd name="connsiteY5" fmla="*/ 1095549 h 1488454"/>
              <a:gd name="connsiteX6" fmla="*/ 0 w 1297283"/>
              <a:gd name="connsiteY6" fmla="*/ 385851 h 1488454"/>
              <a:gd name="connsiteX0" fmla="*/ 0 w 1281763"/>
              <a:gd name="connsiteY0" fmla="*/ 385851 h 1488454"/>
              <a:gd name="connsiteX1" fmla="*/ 615595 w 1281763"/>
              <a:gd name="connsiteY1" fmla="*/ 0 h 1488454"/>
              <a:gd name="connsiteX2" fmla="*/ 1281763 w 1281763"/>
              <a:gd name="connsiteY2" fmla="*/ 397669 h 1488454"/>
              <a:gd name="connsiteX3" fmla="*/ 1275851 w 1281763"/>
              <a:gd name="connsiteY3" fmla="*/ 1095463 h 1488454"/>
              <a:gd name="connsiteX4" fmla="*/ 624537 w 1281763"/>
              <a:gd name="connsiteY4" fmla="*/ 1488454 h 1488454"/>
              <a:gd name="connsiteX5" fmla="*/ 5996 w 1281763"/>
              <a:gd name="connsiteY5" fmla="*/ 1095549 h 1488454"/>
              <a:gd name="connsiteX6" fmla="*/ 0 w 1281763"/>
              <a:gd name="connsiteY6" fmla="*/ 385851 h 1488454"/>
              <a:gd name="connsiteX0" fmla="*/ 0 w 1281763"/>
              <a:gd name="connsiteY0" fmla="*/ 388233 h 1490836"/>
              <a:gd name="connsiteX1" fmla="*/ 622739 w 1281763"/>
              <a:gd name="connsiteY1" fmla="*/ 0 h 1490836"/>
              <a:gd name="connsiteX2" fmla="*/ 1281763 w 1281763"/>
              <a:gd name="connsiteY2" fmla="*/ 400051 h 1490836"/>
              <a:gd name="connsiteX3" fmla="*/ 1275851 w 1281763"/>
              <a:gd name="connsiteY3" fmla="*/ 1097845 h 1490836"/>
              <a:gd name="connsiteX4" fmla="*/ 624537 w 1281763"/>
              <a:gd name="connsiteY4" fmla="*/ 1490836 h 1490836"/>
              <a:gd name="connsiteX5" fmla="*/ 5996 w 1281763"/>
              <a:gd name="connsiteY5" fmla="*/ 1097931 h 1490836"/>
              <a:gd name="connsiteX6" fmla="*/ 0 w 1281763"/>
              <a:gd name="connsiteY6" fmla="*/ 388233 h 149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1763" h="1490836">
                <a:moveTo>
                  <a:pt x="0" y="388233"/>
                </a:moveTo>
                <a:lnTo>
                  <a:pt x="622739" y="0"/>
                </a:lnTo>
                <a:lnTo>
                  <a:pt x="1281763" y="400051"/>
                </a:lnTo>
                <a:cubicBezTo>
                  <a:pt x="1279792" y="632649"/>
                  <a:pt x="1277822" y="865247"/>
                  <a:pt x="1275851" y="1097845"/>
                </a:cubicBezTo>
                <a:lnTo>
                  <a:pt x="624537" y="1490836"/>
                </a:lnTo>
                <a:lnTo>
                  <a:pt x="5996" y="1097931"/>
                </a:lnTo>
                <a:cubicBezTo>
                  <a:pt x="3997" y="861365"/>
                  <a:pt x="1999" y="624799"/>
                  <a:pt x="0" y="3882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30843" y="1276575"/>
            <a:ext cx="1548000" cy="1800000"/>
          </a:xfrm>
          <a:custGeom>
            <a:avLst/>
            <a:gdLst>
              <a:gd name="connsiteX0" fmla="*/ 0 w 1440160"/>
              <a:gd name="connsiteY0" fmla="*/ 626356 h 1252711"/>
              <a:gd name="connsiteX1" fmla="*/ 313178 w 1440160"/>
              <a:gd name="connsiteY1" fmla="*/ 0 h 1252711"/>
              <a:gd name="connsiteX2" fmla="*/ 1126982 w 1440160"/>
              <a:gd name="connsiteY2" fmla="*/ 0 h 1252711"/>
              <a:gd name="connsiteX3" fmla="*/ 1440160 w 1440160"/>
              <a:gd name="connsiteY3" fmla="*/ 626356 h 1252711"/>
              <a:gd name="connsiteX4" fmla="*/ 1126982 w 1440160"/>
              <a:gd name="connsiteY4" fmla="*/ 1252711 h 1252711"/>
              <a:gd name="connsiteX5" fmla="*/ 313178 w 1440160"/>
              <a:gd name="connsiteY5" fmla="*/ 1252711 h 1252711"/>
              <a:gd name="connsiteX6" fmla="*/ 0 w 1440160"/>
              <a:gd name="connsiteY6" fmla="*/ 626356 h 1252711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126982 w 1440160"/>
              <a:gd name="connsiteY2" fmla="*/ 119063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379395 w 1440160"/>
              <a:gd name="connsiteY2" fmla="*/ 409576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379395"/>
              <a:gd name="connsiteY0" fmla="*/ 745419 h 1371774"/>
              <a:gd name="connsiteX1" fmla="*/ 679890 w 1379395"/>
              <a:gd name="connsiteY1" fmla="*/ 0 h 1371774"/>
              <a:gd name="connsiteX2" fmla="*/ 1379395 w 1379395"/>
              <a:gd name="connsiteY2" fmla="*/ 409576 h 1371774"/>
              <a:gd name="connsiteX3" fmla="*/ 1340147 w 1379395"/>
              <a:gd name="connsiteY3" fmla="*/ 1102607 h 1371774"/>
              <a:gd name="connsiteX4" fmla="*/ 1126982 w 1379395"/>
              <a:gd name="connsiteY4" fmla="*/ 1371774 h 1371774"/>
              <a:gd name="connsiteX5" fmla="*/ 313178 w 1379395"/>
              <a:gd name="connsiteY5" fmla="*/ 1371774 h 1371774"/>
              <a:gd name="connsiteX6" fmla="*/ 0 w 1379395"/>
              <a:gd name="connsiteY6" fmla="*/ 745419 h 1371774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313178 w 1379395"/>
              <a:gd name="connsiteY5" fmla="*/ 1371774 h 1483692"/>
              <a:gd name="connsiteX6" fmla="*/ 0 w 1379395"/>
              <a:gd name="connsiteY6" fmla="*/ 745419 h 1483692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65528 w 1379395"/>
              <a:gd name="connsiteY5" fmla="*/ 1086024 h 1483692"/>
              <a:gd name="connsiteX6" fmla="*/ 0 w 1379395"/>
              <a:gd name="connsiteY6" fmla="*/ 745419 h 1483692"/>
              <a:gd name="connsiteX0" fmla="*/ 32104 w 1313867"/>
              <a:gd name="connsiteY0" fmla="*/ 385851 h 1483692"/>
              <a:gd name="connsiteX1" fmla="*/ 614362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3692"/>
              <a:gd name="connsiteX1" fmla="*/ 647699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409576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397669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29387"/>
              <a:gd name="connsiteY0" fmla="*/ 385851 h 1488454"/>
              <a:gd name="connsiteX1" fmla="*/ 647699 w 1329387"/>
              <a:gd name="connsiteY1" fmla="*/ 0 h 1488454"/>
              <a:gd name="connsiteX2" fmla="*/ 1313867 w 1329387"/>
              <a:gd name="connsiteY2" fmla="*/ 397669 h 1488454"/>
              <a:gd name="connsiteX3" fmla="*/ 1329387 w 1329387"/>
              <a:gd name="connsiteY3" fmla="*/ 1097844 h 1488454"/>
              <a:gd name="connsiteX4" fmla="*/ 656641 w 1329387"/>
              <a:gd name="connsiteY4" fmla="*/ 1488454 h 1488454"/>
              <a:gd name="connsiteX5" fmla="*/ 0 w 1329387"/>
              <a:gd name="connsiteY5" fmla="*/ 1086024 h 1488454"/>
              <a:gd name="connsiteX6" fmla="*/ 32104 w 1329387"/>
              <a:gd name="connsiteY6" fmla="*/ 385851 h 1488454"/>
              <a:gd name="connsiteX0" fmla="*/ 0 w 1297283"/>
              <a:gd name="connsiteY0" fmla="*/ 385851 h 1488454"/>
              <a:gd name="connsiteX1" fmla="*/ 615595 w 1297283"/>
              <a:gd name="connsiteY1" fmla="*/ 0 h 1488454"/>
              <a:gd name="connsiteX2" fmla="*/ 1281763 w 1297283"/>
              <a:gd name="connsiteY2" fmla="*/ 397669 h 1488454"/>
              <a:gd name="connsiteX3" fmla="*/ 1297283 w 1297283"/>
              <a:gd name="connsiteY3" fmla="*/ 1097844 h 1488454"/>
              <a:gd name="connsiteX4" fmla="*/ 624537 w 1297283"/>
              <a:gd name="connsiteY4" fmla="*/ 1488454 h 1488454"/>
              <a:gd name="connsiteX5" fmla="*/ 5996 w 1297283"/>
              <a:gd name="connsiteY5" fmla="*/ 1095549 h 1488454"/>
              <a:gd name="connsiteX6" fmla="*/ 0 w 1297283"/>
              <a:gd name="connsiteY6" fmla="*/ 385851 h 1488454"/>
              <a:gd name="connsiteX0" fmla="*/ 0 w 1281763"/>
              <a:gd name="connsiteY0" fmla="*/ 385851 h 1488454"/>
              <a:gd name="connsiteX1" fmla="*/ 615595 w 1281763"/>
              <a:gd name="connsiteY1" fmla="*/ 0 h 1488454"/>
              <a:gd name="connsiteX2" fmla="*/ 1281763 w 1281763"/>
              <a:gd name="connsiteY2" fmla="*/ 397669 h 1488454"/>
              <a:gd name="connsiteX3" fmla="*/ 1275851 w 1281763"/>
              <a:gd name="connsiteY3" fmla="*/ 1095463 h 1488454"/>
              <a:gd name="connsiteX4" fmla="*/ 624537 w 1281763"/>
              <a:gd name="connsiteY4" fmla="*/ 1488454 h 1488454"/>
              <a:gd name="connsiteX5" fmla="*/ 5996 w 1281763"/>
              <a:gd name="connsiteY5" fmla="*/ 1095549 h 1488454"/>
              <a:gd name="connsiteX6" fmla="*/ 0 w 1281763"/>
              <a:gd name="connsiteY6" fmla="*/ 385851 h 1488454"/>
              <a:gd name="connsiteX0" fmla="*/ 0 w 1281763"/>
              <a:gd name="connsiteY0" fmla="*/ 388233 h 1490836"/>
              <a:gd name="connsiteX1" fmla="*/ 622739 w 1281763"/>
              <a:gd name="connsiteY1" fmla="*/ 0 h 1490836"/>
              <a:gd name="connsiteX2" fmla="*/ 1281763 w 1281763"/>
              <a:gd name="connsiteY2" fmla="*/ 400051 h 1490836"/>
              <a:gd name="connsiteX3" fmla="*/ 1275851 w 1281763"/>
              <a:gd name="connsiteY3" fmla="*/ 1097845 h 1490836"/>
              <a:gd name="connsiteX4" fmla="*/ 624537 w 1281763"/>
              <a:gd name="connsiteY4" fmla="*/ 1490836 h 1490836"/>
              <a:gd name="connsiteX5" fmla="*/ 5996 w 1281763"/>
              <a:gd name="connsiteY5" fmla="*/ 1097931 h 1490836"/>
              <a:gd name="connsiteX6" fmla="*/ 0 w 1281763"/>
              <a:gd name="connsiteY6" fmla="*/ 388233 h 149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1763" h="1490836">
                <a:moveTo>
                  <a:pt x="0" y="388233"/>
                </a:moveTo>
                <a:lnTo>
                  <a:pt x="622739" y="0"/>
                </a:lnTo>
                <a:lnTo>
                  <a:pt x="1281763" y="400051"/>
                </a:lnTo>
                <a:cubicBezTo>
                  <a:pt x="1279792" y="632649"/>
                  <a:pt x="1277822" y="865247"/>
                  <a:pt x="1275851" y="1097845"/>
                </a:cubicBezTo>
                <a:lnTo>
                  <a:pt x="624537" y="1490836"/>
                </a:lnTo>
                <a:lnTo>
                  <a:pt x="5996" y="1097931"/>
                </a:lnTo>
                <a:cubicBezTo>
                  <a:pt x="3997" y="861365"/>
                  <a:pt x="1999" y="624799"/>
                  <a:pt x="0" y="3882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9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7243611" y="1276575"/>
            <a:ext cx="1548000" cy="1800000"/>
          </a:xfrm>
          <a:custGeom>
            <a:avLst/>
            <a:gdLst>
              <a:gd name="connsiteX0" fmla="*/ 0 w 1440160"/>
              <a:gd name="connsiteY0" fmla="*/ 626356 h 1252711"/>
              <a:gd name="connsiteX1" fmla="*/ 313178 w 1440160"/>
              <a:gd name="connsiteY1" fmla="*/ 0 h 1252711"/>
              <a:gd name="connsiteX2" fmla="*/ 1126982 w 1440160"/>
              <a:gd name="connsiteY2" fmla="*/ 0 h 1252711"/>
              <a:gd name="connsiteX3" fmla="*/ 1440160 w 1440160"/>
              <a:gd name="connsiteY3" fmla="*/ 626356 h 1252711"/>
              <a:gd name="connsiteX4" fmla="*/ 1126982 w 1440160"/>
              <a:gd name="connsiteY4" fmla="*/ 1252711 h 1252711"/>
              <a:gd name="connsiteX5" fmla="*/ 313178 w 1440160"/>
              <a:gd name="connsiteY5" fmla="*/ 1252711 h 1252711"/>
              <a:gd name="connsiteX6" fmla="*/ 0 w 1440160"/>
              <a:gd name="connsiteY6" fmla="*/ 626356 h 1252711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126982 w 1440160"/>
              <a:gd name="connsiteY2" fmla="*/ 119063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379395 w 1440160"/>
              <a:gd name="connsiteY2" fmla="*/ 409576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379395"/>
              <a:gd name="connsiteY0" fmla="*/ 745419 h 1371774"/>
              <a:gd name="connsiteX1" fmla="*/ 679890 w 1379395"/>
              <a:gd name="connsiteY1" fmla="*/ 0 h 1371774"/>
              <a:gd name="connsiteX2" fmla="*/ 1379395 w 1379395"/>
              <a:gd name="connsiteY2" fmla="*/ 409576 h 1371774"/>
              <a:gd name="connsiteX3" fmla="*/ 1340147 w 1379395"/>
              <a:gd name="connsiteY3" fmla="*/ 1102607 h 1371774"/>
              <a:gd name="connsiteX4" fmla="*/ 1126982 w 1379395"/>
              <a:gd name="connsiteY4" fmla="*/ 1371774 h 1371774"/>
              <a:gd name="connsiteX5" fmla="*/ 313178 w 1379395"/>
              <a:gd name="connsiteY5" fmla="*/ 1371774 h 1371774"/>
              <a:gd name="connsiteX6" fmla="*/ 0 w 1379395"/>
              <a:gd name="connsiteY6" fmla="*/ 745419 h 1371774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313178 w 1379395"/>
              <a:gd name="connsiteY5" fmla="*/ 1371774 h 1483692"/>
              <a:gd name="connsiteX6" fmla="*/ 0 w 1379395"/>
              <a:gd name="connsiteY6" fmla="*/ 745419 h 1483692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65528 w 1379395"/>
              <a:gd name="connsiteY5" fmla="*/ 1086024 h 1483692"/>
              <a:gd name="connsiteX6" fmla="*/ 0 w 1379395"/>
              <a:gd name="connsiteY6" fmla="*/ 745419 h 1483692"/>
              <a:gd name="connsiteX0" fmla="*/ 32104 w 1313867"/>
              <a:gd name="connsiteY0" fmla="*/ 385851 h 1483692"/>
              <a:gd name="connsiteX1" fmla="*/ 614362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3692"/>
              <a:gd name="connsiteX1" fmla="*/ 647699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409576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397669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29387"/>
              <a:gd name="connsiteY0" fmla="*/ 385851 h 1488454"/>
              <a:gd name="connsiteX1" fmla="*/ 647699 w 1329387"/>
              <a:gd name="connsiteY1" fmla="*/ 0 h 1488454"/>
              <a:gd name="connsiteX2" fmla="*/ 1313867 w 1329387"/>
              <a:gd name="connsiteY2" fmla="*/ 397669 h 1488454"/>
              <a:gd name="connsiteX3" fmla="*/ 1329387 w 1329387"/>
              <a:gd name="connsiteY3" fmla="*/ 1097844 h 1488454"/>
              <a:gd name="connsiteX4" fmla="*/ 656641 w 1329387"/>
              <a:gd name="connsiteY4" fmla="*/ 1488454 h 1488454"/>
              <a:gd name="connsiteX5" fmla="*/ 0 w 1329387"/>
              <a:gd name="connsiteY5" fmla="*/ 1086024 h 1488454"/>
              <a:gd name="connsiteX6" fmla="*/ 32104 w 1329387"/>
              <a:gd name="connsiteY6" fmla="*/ 385851 h 1488454"/>
              <a:gd name="connsiteX0" fmla="*/ 0 w 1297283"/>
              <a:gd name="connsiteY0" fmla="*/ 385851 h 1488454"/>
              <a:gd name="connsiteX1" fmla="*/ 615595 w 1297283"/>
              <a:gd name="connsiteY1" fmla="*/ 0 h 1488454"/>
              <a:gd name="connsiteX2" fmla="*/ 1281763 w 1297283"/>
              <a:gd name="connsiteY2" fmla="*/ 397669 h 1488454"/>
              <a:gd name="connsiteX3" fmla="*/ 1297283 w 1297283"/>
              <a:gd name="connsiteY3" fmla="*/ 1097844 h 1488454"/>
              <a:gd name="connsiteX4" fmla="*/ 624537 w 1297283"/>
              <a:gd name="connsiteY4" fmla="*/ 1488454 h 1488454"/>
              <a:gd name="connsiteX5" fmla="*/ 5996 w 1297283"/>
              <a:gd name="connsiteY5" fmla="*/ 1095549 h 1488454"/>
              <a:gd name="connsiteX6" fmla="*/ 0 w 1297283"/>
              <a:gd name="connsiteY6" fmla="*/ 385851 h 1488454"/>
              <a:gd name="connsiteX0" fmla="*/ 0 w 1281763"/>
              <a:gd name="connsiteY0" fmla="*/ 385851 h 1488454"/>
              <a:gd name="connsiteX1" fmla="*/ 615595 w 1281763"/>
              <a:gd name="connsiteY1" fmla="*/ 0 h 1488454"/>
              <a:gd name="connsiteX2" fmla="*/ 1281763 w 1281763"/>
              <a:gd name="connsiteY2" fmla="*/ 397669 h 1488454"/>
              <a:gd name="connsiteX3" fmla="*/ 1275851 w 1281763"/>
              <a:gd name="connsiteY3" fmla="*/ 1095463 h 1488454"/>
              <a:gd name="connsiteX4" fmla="*/ 624537 w 1281763"/>
              <a:gd name="connsiteY4" fmla="*/ 1488454 h 1488454"/>
              <a:gd name="connsiteX5" fmla="*/ 5996 w 1281763"/>
              <a:gd name="connsiteY5" fmla="*/ 1095549 h 1488454"/>
              <a:gd name="connsiteX6" fmla="*/ 0 w 1281763"/>
              <a:gd name="connsiteY6" fmla="*/ 385851 h 1488454"/>
              <a:gd name="connsiteX0" fmla="*/ 0 w 1281763"/>
              <a:gd name="connsiteY0" fmla="*/ 388233 h 1490836"/>
              <a:gd name="connsiteX1" fmla="*/ 622739 w 1281763"/>
              <a:gd name="connsiteY1" fmla="*/ 0 h 1490836"/>
              <a:gd name="connsiteX2" fmla="*/ 1281763 w 1281763"/>
              <a:gd name="connsiteY2" fmla="*/ 400051 h 1490836"/>
              <a:gd name="connsiteX3" fmla="*/ 1275851 w 1281763"/>
              <a:gd name="connsiteY3" fmla="*/ 1097845 h 1490836"/>
              <a:gd name="connsiteX4" fmla="*/ 624537 w 1281763"/>
              <a:gd name="connsiteY4" fmla="*/ 1490836 h 1490836"/>
              <a:gd name="connsiteX5" fmla="*/ 5996 w 1281763"/>
              <a:gd name="connsiteY5" fmla="*/ 1097931 h 1490836"/>
              <a:gd name="connsiteX6" fmla="*/ 0 w 1281763"/>
              <a:gd name="connsiteY6" fmla="*/ 388233 h 149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1763" h="1490836">
                <a:moveTo>
                  <a:pt x="0" y="388233"/>
                </a:moveTo>
                <a:lnTo>
                  <a:pt x="622739" y="0"/>
                </a:lnTo>
                <a:lnTo>
                  <a:pt x="1281763" y="400051"/>
                </a:lnTo>
                <a:cubicBezTo>
                  <a:pt x="1279792" y="632649"/>
                  <a:pt x="1277822" y="865247"/>
                  <a:pt x="1275851" y="1097845"/>
                </a:cubicBezTo>
                <a:lnTo>
                  <a:pt x="624537" y="1490836"/>
                </a:lnTo>
                <a:lnTo>
                  <a:pt x="5996" y="1097931"/>
                </a:lnTo>
                <a:cubicBezTo>
                  <a:pt x="3997" y="861365"/>
                  <a:pt x="1999" y="624799"/>
                  <a:pt x="0" y="3882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0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5515419" y="1276575"/>
            <a:ext cx="1548000" cy="1800000"/>
          </a:xfrm>
          <a:custGeom>
            <a:avLst/>
            <a:gdLst>
              <a:gd name="connsiteX0" fmla="*/ 0 w 1440160"/>
              <a:gd name="connsiteY0" fmla="*/ 626356 h 1252711"/>
              <a:gd name="connsiteX1" fmla="*/ 313178 w 1440160"/>
              <a:gd name="connsiteY1" fmla="*/ 0 h 1252711"/>
              <a:gd name="connsiteX2" fmla="*/ 1126982 w 1440160"/>
              <a:gd name="connsiteY2" fmla="*/ 0 h 1252711"/>
              <a:gd name="connsiteX3" fmla="*/ 1440160 w 1440160"/>
              <a:gd name="connsiteY3" fmla="*/ 626356 h 1252711"/>
              <a:gd name="connsiteX4" fmla="*/ 1126982 w 1440160"/>
              <a:gd name="connsiteY4" fmla="*/ 1252711 h 1252711"/>
              <a:gd name="connsiteX5" fmla="*/ 313178 w 1440160"/>
              <a:gd name="connsiteY5" fmla="*/ 1252711 h 1252711"/>
              <a:gd name="connsiteX6" fmla="*/ 0 w 1440160"/>
              <a:gd name="connsiteY6" fmla="*/ 626356 h 1252711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126982 w 1440160"/>
              <a:gd name="connsiteY2" fmla="*/ 119063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379395 w 1440160"/>
              <a:gd name="connsiteY2" fmla="*/ 409576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379395"/>
              <a:gd name="connsiteY0" fmla="*/ 745419 h 1371774"/>
              <a:gd name="connsiteX1" fmla="*/ 679890 w 1379395"/>
              <a:gd name="connsiteY1" fmla="*/ 0 h 1371774"/>
              <a:gd name="connsiteX2" fmla="*/ 1379395 w 1379395"/>
              <a:gd name="connsiteY2" fmla="*/ 409576 h 1371774"/>
              <a:gd name="connsiteX3" fmla="*/ 1340147 w 1379395"/>
              <a:gd name="connsiteY3" fmla="*/ 1102607 h 1371774"/>
              <a:gd name="connsiteX4" fmla="*/ 1126982 w 1379395"/>
              <a:gd name="connsiteY4" fmla="*/ 1371774 h 1371774"/>
              <a:gd name="connsiteX5" fmla="*/ 313178 w 1379395"/>
              <a:gd name="connsiteY5" fmla="*/ 1371774 h 1371774"/>
              <a:gd name="connsiteX6" fmla="*/ 0 w 1379395"/>
              <a:gd name="connsiteY6" fmla="*/ 745419 h 1371774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313178 w 1379395"/>
              <a:gd name="connsiteY5" fmla="*/ 1371774 h 1483692"/>
              <a:gd name="connsiteX6" fmla="*/ 0 w 1379395"/>
              <a:gd name="connsiteY6" fmla="*/ 745419 h 1483692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65528 w 1379395"/>
              <a:gd name="connsiteY5" fmla="*/ 1086024 h 1483692"/>
              <a:gd name="connsiteX6" fmla="*/ 0 w 1379395"/>
              <a:gd name="connsiteY6" fmla="*/ 745419 h 1483692"/>
              <a:gd name="connsiteX0" fmla="*/ 32104 w 1313867"/>
              <a:gd name="connsiteY0" fmla="*/ 385851 h 1483692"/>
              <a:gd name="connsiteX1" fmla="*/ 614362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3692"/>
              <a:gd name="connsiteX1" fmla="*/ 647699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409576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397669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29387"/>
              <a:gd name="connsiteY0" fmla="*/ 385851 h 1488454"/>
              <a:gd name="connsiteX1" fmla="*/ 647699 w 1329387"/>
              <a:gd name="connsiteY1" fmla="*/ 0 h 1488454"/>
              <a:gd name="connsiteX2" fmla="*/ 1313867 w 1329387"/>
              <a:gd name="connsiteY2" fmla="*/ 397669 h 1488454"/>
              <a:gd name="connsiteX3" fmla="*/ 1329387 w 1329387"/>
              <a:gd name="connsiteY3" fmla="*/ 1097844 h 1488454"/>
              <a:gd name="connsiteX4" fmla="*/ 656641 w 1329387"/>
              <a:gd name="connsiteY4" fmla="*/ 1488454 h 1488454"/>
              <a:gd name="connsiteX5" fmla="*/ 0 w 1329387"/>
              <a:gd name="connsiteY5" fmla="*/ 1086024 h 1488454"/>
              <a:gd name="connsiteX6" fmla="*/ 32104 w 1329387"/>
              <a:gd name="connsiteY6" fmla="*/ 385851 h 1488454"/>
              <a:gd name="connsiteX0" fmla="*/ 0 w 1297283"/>
              <a:gd name="connsiteY0" fmla="*/ 385851 h 1488454"/>
              <a:gd name="connsiteX1" fmla="*/ 615595 w 1297283"/>
              <a:gd name="connsiteY1" fmla="*/ 0 h 1488454"/>
              <a:gd name="connsiteX2" fmla="*/ 1281763 w 1297283"/>
              <a:gd name="connsiteY2" fmla="*/ 397669 h 1488454"/>
              <a:gd name="connsiteX3" fmla="*/ 1297283 w 1297283"/>
              <a:gd name="connsiteY3" fmla="*/ 1097844 h 1488454"/>
              <a:gd name="connsiteX4" fmla="*/ 624537 w 1297283"/>
              <a:gd name="connsiteY4" fmla="*/ 1488454 h 1488454"/>
              <a:gd name="connsiteX5" fmla="*/ 5996 w 1297283"/>
              <a:gd name="connsiteY5" fmla="*/ 1095549 h 1488454"/>
              <a:gd name="connsiteX6" fmla="*/ 0 w 1297283"/>
              <a:gd name="connsiteY6" fmla="*/ 385851 h 1488454"/>
              <a:gd name="connsiteX0" fmla="*/ 0 w 1281763"/>
              <a:gd name="connsiteY0" fmla="*/ 385851 h 1488454"/>
              <a:gd name="connsiteX1" fmla="*/ 615595 w 1281763"/>
              <a:gd name="connsiteY1" fmla="*/ 0 h 1488454"/>
              <a:gd name="connsiteX2" fmla="*/ 1281763 w 1281763"/>
              <a:gd name="connsiteY2" fmla="*/ 397669 h 1488454"/>
              <a:gd name="connsiteX3" fmla="*/ 1275851 w 1281763"/>
              <a:gd name="connsiteY3" fmla="*/ 1095463 h 1488454"/>
              <a:gd name="connsiteX4" fmla="*/ 624537 w 1281763"/>
              <a:gd name="connsiteY4" fmla="*/ 1488454 h 1488454"/>
              <a:gd name="connsiteX5" fmla="*/ 5996 w 1281763"/>
              <a:gd name="connsiteY5" fmla="*/ 1095549 h 1488454"/>
              <a:gd name="connsiteX6" fmla="*/ 0 w 1281763"/>
              <a:gd name="connsiteY6" fmla="*/ 385851 h 1488454"/>
              <a:gd name="connsiteX0" fmla="*/ 0 w 1281763"/>
              <a:gd name="connsiteY0" fmla="*/ 388233 h 1490836"/>
              <a:gd name="connsiteX1" fmla="*/ 622739 w 1281763"/>
              <a:gd name="connsiteY1" fmla="*/ 0 h 1490836"/>
              <a:gd name="connsiteX2" fmla="*/ 1281763 w 1281763"/>
              <a:gd name="connsiteY2" fmla="*/ 400051 h 1490836"/>
              <a:gd name="connsiteX3" fmla="*/ 1275851 w 1281763"/>
              <a:gd name="connsiteY3" fmla="*/ 1097845 h 1490836"/>
              <a:gd name="connsiteX4" fmla="*/ 624537 w 1281763"/>
              <a:gd name="connsiteY4" fmla="*/ 1490836 h 1490836"/>
              <a:gd name="connsiteX5" fmla="*/ 5996 w 1281763"/>
              <a:gd name="connsiteY5" fmla="*/ 1097931 h 1490836"/>
              <a:gd name="connsiteX6" fmla="*/ 0 w 1281763"/>
              <a:gd name="connsiteY6" fmla="*/ 388233 h 149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1763" h="1490836">
                <a:moveTo>
                  <a:pt x="0" y="388233"/>
                </a:moveTo>
                <a:lnTo>
                  <a:pt x="622739" y="0"/>
                </a:lnTo>
                <a:lnTo>
                  <a:pt x="1281763" y="400051"/>
                </a:lnTo>
                <a:cubicBezTo>
                  <a:pt x="1279792" y="632649"/>
                  <a:pt x="1277822" y="865247"/>
                  <a:pt x="1275851" y="1097845"/>
                </a:cubicBezTo>
                <a:lnTo>
                  <a:pt x="624537" y="1490836"/>
                </a:lnTo>
                <a:lnTo>
                  <a:pt x="5996" y="1097931"/>
                </a:lnTo>
                <a:cubicBezTo>
                  <a:pt x="3997" y="861365"/>
                  <a:pt x="1999" y="624799"/>
                  <a:pt x="0" y="3882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19330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0" y="3507854"/>
            <a:ext cx="9144000" cy="163564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6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225" y="1079005"/>
            <a:ext cx="3373328" cy="4085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566328" y="1217153"/>
            <a:ext cx="1945465" cy="30051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52329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5123" name="Picture 3" descr="D:\Fullppt\005-PNG이미지\노트북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8600" y="987574"/>
            <a:ext cx="6438182" cy="327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233772" y="4262137"/>
            <a:ext cx="8676456" cy="54186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910339" y="1404993"/>
            <a:ext cx="3085597" cy="22818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09192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6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65" r:id="rId14"/>
    <p:sldLayoutId id="2147483672" r:id="rId15"/>
    <p:sldLayoutId id="2147483656" r:id="rId16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altLang="ko-KR" dirty="0">
                <a:ea typeface="맑은 고딕" pitchFamily="50" charset="-127"/>
              </a:rPr>
              <a:t>FREE PPT TEMPLATES</a:t>
            </a:r>
            <a:endParaRPr lang="en-US" altLang="ko-K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ko-KR" b="1" dirty="0"/>
              <a:t>INSERT THE TITLE </a:t>
            </a:r>
          </a:p>
          <a:p>
            <a:pPr>
              <a:spcBef>
                <a:spcPts val="0"/>
              </a:spcBef>
              <a:defRPr/>
            </a:pPr>
            <a:r>
              <a:rPr lang="en-US" altLang="ko-KR" b="1" dirty="0"/>
              <a:t>OF YOUR PRESENTATION HERE</a:t>
            </a:r>
            <a:endParaRPr lang="en-US" altLang="ko-KR" dirty="0"/>
          </a:p>
        </p:txBody>
      </p:sp>
      <p:sp>
        <p:nvSpPr>
          <p:cNvPr id="5" name="TextBox 4"/>
          <p:cNvSpPr txBox="1"/>
          <p:nvPr/>
        </p:nvSpPr>
        <p:spPr>
          <a:xfrm>
            <a:off x="7552903" y="176436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LogoType</a:t>
            </a:r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2D98E17-5D63-41C8-B0F3-C7787154EC5B}"/>
              </a:ext>
            </a:extLst>
          </p:cNvPr>
          <p:cNvSpPr/>
          <p:nvPr/>
        </p:nvSpPr>
        <p:spPr>
          <a:xfrm>
            <a:off x="251520" y="4371950"/>
            <a:ext cx="2736711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>
                <a:solidFill>
                  <a:schemeClr val="bg1"/>
                </a:solidFill>
                <a:cs typeface="Arial" pitchFamily="34" charset="0"/>
              </a:rPr>
              <a:t>https://www.vnteach.com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841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차트 22">
            <a:extLst>
              <a:ext uri="{FF2B5EF4-FFF2-40B4-BE49-F238E27FC236}">
                <a16:creationId xmlns:a16="http://schemas.microsoft.com/office/drawing/2014/main" id="{1A67A849-5CC3-4099-A565-85CE9F11EE6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85911672"/>
              </p:ext>
            </p:extLst>
          </p:nvPr>
        </p:nvGraphicFramePr>
        <p:xfrm>
          <a:off x="611560" y="413951"/>
          <a:ext cx="3633125" cy="4205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283968" y="123478"/>
            <a:ext cx="4860032" cy="576064"/>
          </a:xfrm>
        </p:spPr>
        <p:txBody>
          <a:bodyPr/>
          <a:lstStyle/>
          <a:p>
            <a:pPr algn="l"/>
            <a:r>
              <a:rPr lang="en-US" altLang="ko-KR" dirty="0"/>
              <a:t>Chart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283968" y="699542"/>
            <a:ext cx="4860032" cy="288032"/>
          </a:xfrm>
        </p:spPr>
        <p:txBody>
          <a:bodyPr/>
          <a:lstStyle/>
          <a:p>
            <a:pPr lvl="0" algn="l"/>
            <a:r>
              <a:rPr lang="en-US" altLang="ko-KR" dirty="0"/>
              <a:t>Insert the title of your subtitle Here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427984" y="1275606"/>
            <a:ext cx="4176464" cy="1500812"/>
            <a:chOff x="803640" y="3362835"/>
            <a:chExt cx="2059657" cy="1500812"/>
          </a:xfrm>
        </p:grpSpPr>
        <p:sp>
          <p:nvSpPr>
            <p:cNvPr id="7" name="TextBox 6"/>
            <p:cNvSpPr txBox="1"/>
            <p:nvPr/>
          </p:nvSpPr>
          <p:spPr>
            <a:xfrm>
              <a:off x="803640" y="3663318"/>
              <a:ext cx="205965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Get a modern PowerPoint  Presentation that is beautifully designed. 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Easy to change colors, photos and Text.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443657" y="2996440"/>
            <a:ext cx="624015" cy="624015"/>
            <a:chOff x="5364088" y="2787774"/>
            <a:chExt cx="914400" cy="914400"/>
          </a:xfrm>
        </p:grpSpPr>
        <p:sp>
          <p:nvSpPr>
            <p:cNvPr id="10" name="Oval 9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Block Arc 14"/>
          <p:cNvSpPr/>
          <p:nvPr/>
        </p:nvSpPr>
        <p:spPr>
          <a:xfrm rot="16200000">
            <a:off x="4640460" y="3194606"/>
            <a:ext cx="227531" cy="227679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443657" y="3862735"/>
            <a:ext cx="624015" cy="624015"/>
            <a:chOff x="5364088" y="2787774"/>
            <a:chExt cx="914400" cy="914400"/>
          </a:xfrm>
        </p:grpSpPr>
        <p:sp>
          <p:nvSpPr>
            <p:cNvPr id="14" name="Oval 13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232566" y="2969101"/>
            <a:ext cx="2939833" cy="678692"/>
            <a:chOff x="803640" y="3362835"/>
            <a:chExt cx="2059657" cy="678692"/>
          </a:xfrm>
        </p:grpSpPr>
        <p:sp>
          <p:nvSpPr>
            <p:cNvPr id="17" name="TextBox 16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9" name="Rectangle 36"/>
          <p:cNvSpPr/>
          <p:nvPr/>
        </p:nvSpPr>
        <p:spPr>
          <a:xfrm>
            <a:off x="4634989" y="4072415"/>
            <a:ext cx="249318" cy="208411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0" name="Group 19"/>
          <p:cNvGrpSpPr/>
          <p:nvPr/>
        </p:nvGrpSpPr>
        <p:grpSpPr>
          <a:xfrm>
            <a:off x="5232566" y="3837274"/>
            <a:ext cx="2939833" cy="678692"/>
            <a:chOff x="803640" y="3362835"/>
            <a:chExt cx="2059657" cy="678692"/>
          </a:xfrm>
        </p:grpSpPr>
        <p:sp>
          <p:nvSpPr>
            <p:cNvPr id="21" name="TextBox 20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55015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85" name="Group 84"/>
          <p:cNvGrpSpPr/>
          <p:nvPr/>
        </p:nvGrpSpPr>
        <p:grpSpPr>
          <a:xfrm>
            <a:off x="3854258" y="1770622"/>
            <a:ext cx="3332582" cy="2999495"/>
            <a:chOff x="3203848" y="1779662"/>
            <a:chExt cx="3332582" cy="2999495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86" name="Rectangle 85"/>
            <p:cNvSpPr/>
            <p:nvPr/>
          </p:nvSpPr>
          <p:spPr>
            <a:xfrm>
              <a:off x="3203848" y="1779662"/>
              <a:ext cx="108000" cy="27733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87" name="Block Arc 86"/>
            <p:cNvSpPr/>
            <p:nvPr/>
          </p:nvSpPr>
          <p:spPr>
            <a:xfrm>
              <a:off x="3203848" y="4326895"/>
              <a:ext cx="452262" cy="452262"/>
            </a:xfrm>
            <a:prstGeom prst="blockArc">
              <a:avLst>
                <a:gd name="adj1" fmla="val 5431834"/>
                <a:gd name="adj2" fmla="val 10817112"/>
                <a:gd name="adj3" fmla="val 2428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3425216" y="4671157"/>
              <a:ext cx="2916000" cy="10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89" name="Block Arc 88"/>
            <p:cNvSpPr/>
            <p:nvPr/>
          </p:nvSpPr>
          <p:spPr>
            <a:xfrm rot="16200000">
              <a:off x="6084168" y="4326895"/>
              <a:ext cx="452262" cy="452262"/>
            </a:xfrm>
            <a:prstGeom prst="blockArc">
              <a:avLst>
                <a:gd name="adj1" fmla="val 5431834"/>
                <a:gd name="adj2" fmla="val 10817112"/>
                <a:gd name="adj3" fmla="val 2428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6428430" y="3989950"/>
              <a:ext cx="108000" cy="57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91" name="Rectangle 90"/>
          <p:cNvSpPr/>
          <p:nvPr/>
        </p:nvSpPr>
        <p:spPr>
          <a:xfrm>
            <a:off x="685906" y="1635646"/>
            <a:ext cx="3736032" cy="902054"/>
          </a:xfrm>
          <a:prstGeom prst="rect">
            <a:avLst/>
          </a:prstGeom>
          <a:solidFill>
            <a:schemeClr val="accent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2" name="Rectangle 91"/>
          <p:cNvSpPr/>
          <p:nvPr/>
        </p:nvSpPr>
        <p:spPr>
          <a:xfrm>
            <a:off x="792027" y="1744673"/>
            <a:ext cx="540000" cy="684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93" name="Group 92"/>
          <p:cNvGrpSpPr/>
          <p:nvPr/>
        </p:nvGrpSpPr>
        <p:grpSpPr>
          <a:xfrm>
            <a:off x="1427932" y="1747327"/>
            <a:ext cx="2878588" cy="678692"/>
            <a:chOff x="803640" y="3362835"/>
            <a:chExt cx="2059657" cy="678692"/>
          </a:xfrm>
        </p:grpSpPr>
        <p:sp>
          <p:nvSpPr>
            <p:cNvPr id="94" name="TextBox 93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96" name="TextBox 95"/>
          <p:cNvSpPr txBox="1"/>
          <p:nvPr/>
        </p:nvSpPr>
        <p:spPr>
          <a:xfrm>
            <a:off x="829373" y="1886618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01</a:t>
            </a:r>
            <a:endParaRPr lang="ko-KR" alt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694290" y="2619288"/>
            <a:ext cx="3736032" cy="902054"/>
          </a:xfrm>
          <a:prstGeom prst="rect">
            <a:avLst/>
          </a:prstGeom>
          <a:solidFill>
            <a:schemeClr val="accent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8" name="Rectangle 97"/>
          <p:cNvSpPr/>
          <p:nvPr/>
        </p:nvSpPr>
        <p:spPr>
          <a:xfrm>
            <a:off x="800411" y="2728315"/>
            <a:ext cx="544693" cy="684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99" name="Group 98"/>
          <p:cNvGrpSpPr/>
          <p:nvPr/>
        </p:nvGrpSpPr>
        <p:grpSpPr>
          <a:xfrm>
            <a:off x="1436316" y="2730969"/>
            <a:ext cx="2878588" cy="678692"/>
            <a:chOff x="803640" y="3362835"/>
            <a:chExt cx="2059657" cy="678692"/>
          </a:xfrm>
        </p:grpSpPr>
        <p:sp>
          <p:nvSpPr>
            <p:cNvPr id="100" name="TextBox 99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02" name="TextBox 101"/>
          <p:cNvSpPr txBox="1"/>
          <p:nvPr/>
        </p:nvSpPr>
        <p:spPr>
          <a:xfrm>
            <a:off x="837757" y="2870260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02</a:t>
            </a:r>
            <a:endParaRPr lang="ko-KR" alt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702674" y="3613912"/>
            <a:ext cx="3727648" cy="902054"/>
          </a:xfrm>
          <a:prstGeom prst="rect">
            <a:avLst/>
          </a:prstGeom>
          <a:solidFill>
            <a:schemeClr val="accent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4" name="Rectangle 103"/>
          <p:cNvSpPr/>
          <p:nvPr/>
        </p:nvSpPr>
        <p:spPr>
          <a:xfrm>
            <a:off x="808795" y="3722939"/>
            <a:ext cx="544693" cy="684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05" name="Group 104"/>
          <p:cNvGrpSpPr/>
          <p:nvPr/>
        </p:nvGrpSpPr>
        <p:grpSpPr>
          <a:xfrm>
            <a:off x="1444700" y="3725593"/>
            <a:ext cx="2878588" cy="678692"/>
            <a:chOff x="803640" y="3362835"/>
            <a:chExt cx="2059657" cy="678692"/>
          </a:xfrm>
        </p:grpSpPr>
        <p:sp>
          <p:nvSpPr>
            <p:cNvPr id="106" name="TextBox 105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08" name="TextBox 107"/>
          <p:cNvSpPr txBox="1"/>
          <p:nvPr/>
        </p:nvSpPr>
        <p:spPr>
          <a:xfrm>
            <a:off x="846141" y="3864884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03</a:t>
            </a:r>
            <a:endParaRPr lang="ko-KR" alt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9" name="Group 108"/>
          <p:cNvGrpSpPr/>
          <p:nvPr/>
        </p:nvGrpSpPr>
        <p:grpSpPr>
          <a:xfrm>
            <a:off x="5767918" y="1056963"/>
            <a:ext cx="2758049" cy="2928608"/>
            <a:chOff x="4848046" y="3681671"/>
            <a:chExt cx="2758049" cy="2928608"/>
          </a:xfrm>
        </p:grpSpPr>
        <p:sp>
          <p:nvSpPr>
            <p:cNvPr id="110" name="Teardrop 30"/>
            <p:cNvSpPr/>
            <p:nvPr/>
          </p:nvSpPr>
          <p:spPr>
            <a:xfrm rot="8100000">
              <a:off x="5417737" y="4225696"/>
              <a:ext cx="1602534" cy="1602536"/>
            </a:xfrm>
            <a:custGeom>
              <a:avLst/>
              <a:gdLst>
                <a:gd name="connsiteX0" fmla="*/ 293361 w 2192670"/>
                <a:gd name="connsiteY0" fmla="*/ 1899310 h 2192671"/>
                <a:gd name="connsiteX1" fmla="*/ 0 w 2192670"/>
                <a:gd name="connsiteY1" fmla="*/ 1191074 h 2192671"/>
                <a:gd name="connsiteX2" fmla="*/ 1001597 w 2192670"/>
                <a:gd name="connsiteY2" fmla="*/ 189477 h 2192671"/>
                <a:gd name="connsiteX3" fmla="*/ 1341342 w 2192670"/>
                <a:gd name="connsiteY3" fmla="*/ 189477 h 2192671"/>
                <a:gd name="connsiteX4" fmla="*/ 1530818 w 2192670"/>
                <a:gd name="connsiteY4" fmla="*/ 0 h 2192671"/>
                <a:gd name="connsiteX5" fmla="*/ 1806586 w 2192670"/>
                <a:gd name="connsiteY5" fmla="*/ 0 h 2192671"/>
                <a:gd name="connsiteX6" fmla="*/ 1996062 w 2192670"/>
                <a:gd name="connsiteY6" fmla="*/ 189477 h 2192671"/>
                <a:gd name="connsiteX7" fmla="*/ 2003194 w 2192670"/>
                <a:gd name="connsiteY7" fmla="*/ 189477 h 2192671"/>
                <a:gd name="connsiteX8" fmla="*/ 2003194 w 2192670"/>
                <a:gd name="connsiteY8" fmla="*/ 196609 h 2192671"/>
                <a:gd name="connsiteX9" fmla="*/ 2192670 w 2192670"/>
                <a:gd name="connsiteY9" fmla="*/ 386085 h 2192671"/>
                <a:gd name="connsiteX10" fmla="*/ 2192670 w 2192670"/>
                <a:gd name="connsiteY10" fmla="*/ 661852 h 2192671"/>
                <a:gd name="connsiteX11" fmla="*/ 2003193 w 2192670"/>
                <a:gd name="connsiteY11" fmla="*/ 851329 h 2192671"/>
                <a:gd name="connsiteX12" fmla="*/ 2003194 w 2192670"/>
                <a:gd name="connsiteY12" fmla="*/ 1191074 h 2192671"/>
                <a:gd name="connsiteX13" fmla="*/ 1001597 w 2192670"/>
                <a:gd name="connsiteY13" fmla="*/ 2192671 h 2192671"/>
                <a:gd name="connsiteX14" fmla="*/ 293361 w 2192670"/>
                <a:gd name="connsiteY14" fmla="*/ 1899310 h 2192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192670" h="2192671">
                  <a:moveTo>
                    <a:pt x="293361" y="1899310"/>
                  </a:moveTo>
                  <a:cubicBezTo>
                    <a:pt x="112107" y="1718057"/>
                    <a:pt x="0" y="1467657"/>
                    <a:pt x="0" y="1191074"/>
                  </a:cubicBezTo>
                  <a:cubicBezTo>
                    <a:pt x="0" y="637907"/>
                    <a:pt x="448430" y="189477"/>
                    <a:pt x="1001597" y="189477"/>
                  </a:cubicBezTo>
                  <a:lnTo>
                    <a:pt x="1341342" y="189477"/>
                  </a:lnTo>
                  <a:lnTo>
                    <a:pt x="1530818" y="0"/>
                  </a:lnTo>
                  <a:cubicBezTo>
                    <a:pt x="1606970" y="-76151"/>
                    <a:pt x="1730435" y="-76151"/>
                    <a:pt x="1806586" y="0"/>
                  </a:cubicBezTo>
                  <a:lnTo>
                    <a:pt x="1996062" y="189477"/>
                  </a:lnTo>
                  <a:lnTo>
                    <a:pt x="2003194" y="189477"/>
                  </a:lnTo>
                  <a:lnTo>
                    <a:pt x="2003194" y="196609"/>
                  </a:lnTo>
                  <a:lnTo>
                    <a:pt x="2192670" y="386085"/>
                  </a:lnTo>
                  <a:cubicBezTo>
                    <a:pt x="2268822" y="462236"/>
                    <a:pt x="2268822" y="585701"/>
                    <a:pt x="2192670" y="661852"/>
                  </a:cubicBezTo>
                  <a:lnTo>
                    <a:pt x="2003193" y="851329"/>
                  </a:lnTo>
                  <a:cubicBezTo>
                    <a:pt x="2003193" y="964577"/>
                    <a:pt x="2003194" y="1077826"/>
                    <a:pt x="2003194" y="1191074"/>
                  </a:cubicBezTo>
                  <a:cubicBezTo>
                    <a:pt x="2003194" y="1744241"/>
                    <a:pt x="1554764" y="2192671"/>
                    <a:pt x="1001597" y="2192671"/>
                  </a:cubicBezTo>
                  <a:cubicBezTo>
                    <a:pt x="725014" y="2192671"/>
                    <a:pt x="474614" y="2080563"/>
                    <a:pt x="293361" y="1899310"/>
                  </a:cubicBezTo>
                  <a:close/>
                </a:path>
              </a:pathLst>
            </a:custGeom>
            <a:solidFill>
              <a:schemeClr val="bg1"/>
            </a:solidFill>
            <a:ln w="698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1" name="Rounded Rectangle 110"/>
            <p:cNvSpPr/>
            <p:nvPr/>
          </p:nvSpPr>
          <p:spPr>
            <a:xfrm>
              <a:off x="5903273" y="6071006"/>
              <a:ext cx="631463" cy="131555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2" name="Rounded Rectangle 111"/>
            <p:cNvSpPr/>
            <p:nvPr/>
          </p:nvSpPr>
          <p:spPr>
            <a:xfrm>
              <a:off x="5929584" y="6274865"/>
              <a:ext cx="578841" cy="131555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3" name="Rounded Rectangle 112"/>
            <p:cNvSpPr/>
            <p:nvPr/>
          </p:nvSpPr>
          <p:spPr>
            <a:xfrm>
              <a:off x="5982205" y="6478724"/>
              <a:ext cx="473597" cy="131555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4" name="Rounded Rectangle 113"/>
            <p:cNvSpPr/>
            <p:nvPr/>
          </p:nvSpPr>
          <p:spPr>
            <a:xfrm rot="2700000">
              <a:off x="7086448" y="4038815"/>
              <a:ext cx="144000" cy="360000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5" name="Rounded Rectangle 114"/>
            <p:cNvSpPr/>
            <p:nvPr/>
          </p:nvSpPr>
          <p:spPr>
            <a:xfrm rot="18900000" flipH="1">
              <a:off x="5218102" y="4038815"/>
              <a:ext cx="144000" cy="360000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6" name="Rounded Rectangle 115"/>
            <p:cNvSpPr/>
            <p:nvPr/>
          </p:nvSpPr>
          <p:spPr>
            <a:xfrm>
              <a:off x="6155070" y="3681671"/>
              <a:ext cx="144000" cy="360000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7" name="Rounded Rectangle 116"/>
            <p:cNvSpPr/>
            <p:nvPr/>
          </p:nvSpPr>
          <p:spPr>
            <a:xfrm rot="5400000">
              <a:off x="7354095" y="4745637"/>
              <a:ext cx="144000" cy="360000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8" name="Rounded Rectangle 117"/>
            <p:cNvSpPr/>
            <p:nvPr/>
          </p:nvSpPr>
          <p:spPr>
            <a:xfrm rot="16200000" flipH="1">
              <a:off x="4956046" y="4745638"/>
              <a:ext cx="144000" cy="360000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20" name="TextBox 119"/>
          <p:cNvSpPr txBox="1"/>
          <p:nvPr/>
        </p:nvSpPr>
        <p:spPr>
          <a:xfrm>
            <a:off x="4572000" y="4262399"/>
            <a:ext cx="2100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127" name="Group 126"/>
          <p:cNvGrpSpPr/>
          <p:nvPr/>
        </p:nvGrpSpPr>
        <p:grpSpPr>
          <a:xfrm>
            <a:off x="6695459" y="1705261"/>
            <a:ext cx="677334" cy="1442553"/>
            <a:chOff x="6777274" y="1831284"/>
            <a:chExt cx="552841" cy="1177414"/>
          </a:xfrm>
        </p:grpSpPr>
        <p:grpSp>
          <p:nvGrpSpPr>
            <p:cNvPr id="124" name="Group 123"/>
            <p:cNvGrpSpPr/>
            <p:nvPr/>
          </p:nvGrpSpPr>
          <p:grpSpPr>
            <a:xfrm>
              <a:off x="6939980" y="1831284"/>
              <a:ext cx="385719" cy="718117"/>
              <a:chOff x="6783521" y="1654812"/>
              <a:chExt cx="726841" cy="1353205"/>
            </a:xfrm>
          </p:grpSpPr>
          <p:sp>
            <p:nvSpPr>
              <p:cNvPr id="122" name="Freeform 121"/>
              <p:cNvSpPr/>
              <p:nvPr/>
            </p:nvSpPr>
            <p:spPr>
              <a:xfrm>
                <a:off x="6783521" y="1886618"/>
                <a:ext cx="726841" cy="1121399"/>
              </a:xfrm>
              <a:custGeom>
                <a:avLst/>
                <a:gdLst/>
                <a:ahLst/>
                <a:cxnLst/>
                <a:rect l="l" t="t" r="r" b="b"/>
                <a:pathLst>
                  <a:path w="726841" h="1121399">
                    <a:moveTo>
                      <a:pt x="236325" y="1049494"/>
                    </a:moveTo>
                    <a:lnTo>
                      <a:pt x="495287" y="1049494"/>
                    </a:lnTo>
                    <a:cubicBezTo>
                      <a:pt x="491080" y="1064561"/>
                      <a:pt x="487966" y="1079199"/>
                      <a:pt x="485273" y="1093187"/>
                    </a:cubicBezTo>
                    <a:lnTo>
                      <a:pt x="245258" y="1092728"/>
                    </a:lnTo>
                    <a:close/>
                    <a:moveTo>
                      <a:pt x="363421" y="203844"/>
                    </a:moveTo>
                    <a:cubicBezTo>
                      <a:pt x="401307" y="203844"/>
                      <a:pt x="432020" y="234557"/>
                      <a:pt x="432020" y="272443"/>
                    </a:cubicBezTo>
                    <a:cubicBezTo>
                      <a:pt x="432020" y="310329"/>
                      <a:pt x="401307" y="341042"/>
                      <a:pt x="363421" y="341042"/>
                    </a:cubicBezTo>
                    <a:cubicBezTo>
                      <a:pt x="325534" y="341042"/>
                      <a:pt x="294821" y="310329"/>
                      <a:pt x="294821" y="272443"/>
                    </a:cubicBezTo>
                    <a:cubicBezTo>
                      <a:pt x="294821" y="234557"/>
                      <a:pt x="325534" y="203844"/>
                      <a:pt x="363421" y="203844"/>
                    </a:cubicBezTo>
                    <a:close/>
                    <a:moveTo>
                      <a:pt x="363421" y="135244"/>
                    </a:moveTo>
                    <a:cubicBezTo>
                      <a:pt x="287648" y="135244"/>
                      <a:pt x="226222" y="196671"/>
                      <a:pt x="226222" y="272443"/>
                    </a:cubicBezTo>
                    <a:cubicBezTo>
                      <a:pt x="226222" y="348216"/>
                      <a:pt x="287648" y="409642"/>
                      <a:pt x="363421" y="409642"/>
                    </a:cubicBezTo>
                    <a:cubicBezTo>
                      <a:pt x="439193" y="409642"/>
                      <a:pt x="500619" y="348216"/>
                      <a:pt x="500619" y="272443"/>
                    </a:cubicBezTo>
                    <a:cubicBezTo>
                      <a:pt x="500619" y="196671"/>
                      <a:pt x="439193" y="135244"/>
                      <a:pt x="363421" y="135244"/>
                    </a:cubicBezTo>
                    <a:close/>
                    <a:moveTo>
                      <a:pt x="196200" y="0"/>
                    </a:moveTo>
                    <a:cubicBezTo>
                      <a:pt x="300307" y="58658"/>
                      <a:pt x="427219" y="59450"/>
                      <a:pt x="531959" y="2129"/>
                    </a:cubicBezTo>
                    <a:cubicBezTo>
                      <a:pt x="645195" y="251105"/>
                      <a:pt x="615578" y="521951"/>
                      <a:pt x="565642" y="749813"/>
                    </a:cubicBezTo>
                    <a:lnTo>
                      <a:pt x="726841" y="904479"/>
                    </a:lnTo>
                    <a:lnTo>
                      <a:pt x="700460" y="1113326"/>
                    </a:lnTo>
                    <a:lnTo>
                      <a:pt x="510728" y="982128"/>
                    </a:lnTo>
                    <a:lnTo>
                      <a:pt x="503274" y="1014651"/>
                    </a:lnTo>
                    <a:lnTo>
                      <a:pt x="228241" y="1014651"/>
                    </a:lnTo>
                    <a:cubicBezTo>
                      <a:pt x="226194" y="1005458"/>
                      <a:pt x="223902" y="996068"/>
                      <a:pt x="221524" y="986461"/>
                    </a:cubicBezTo>
                    <a:lnTo>
                      <a:pt x="26381" y="1121399"/>
                    </a:lnTo>
                    <a:lnTo>
                      <a:pt x="0" y="912552"/>
                    </a:lnTo>
                    <a:lnTo>
                      <a:pt x="162681" y="756465"/>
                    </a:lnTo>
                    <a:lnTo>
                      <a:pt x="163137" y="757906"/>
                    </a:lnTo>
                    <a:lnTo>
                      <a:pt x="165881" y="748957"/>
                    </a:lnTo>
                    <a:cubicBezTo>
                      <a:pt x="117348" y="521774"/>
                      <a:pt x="87568" y="246912"/>
                      <a:pt x="196200" y="0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3" name="Freeform 122"/>
              <p:cNvSpPr/>
              <p:nvPr/>
            </p:nvSpPr>
            <p:spPr>
              <a:xfrm>
                <a:off x="6997804" y="1654812"/>
                <a:ext cx="298274" cy="244742"/>
              </a:xfrm>
              <a:custGeom>
                <a:avLst/>
                <a:gdLst/>
                <a:ahLst/>
                <a:cxnLst/>
                <a:rect l="l" t="t" r="r" b="b"/>
                <a:pathLst>
                  <a:path w="298274" h="244742">
                    <a:moveTo>
                      <a:pt x="147328" y="0"/>
                    </a:moveTo>
                    <a:cubicBezTo>
                      <a:pt x="212319" y="65590"/>
                      <a:pt x="261867" y="134854"/>
                      <a:pt x="298274" y="206570"/>
                    </a:cubicBezTo>
                    <a:cubicBezTo>
                      <a:pt x="205418" y="258299"/>
                      <a:pt x="92251" y="257374"/>
                      <a:pt x="0" y="204273"/>
                    </a:cubicBezTo>
                    <a:cubicBezTo>
                      <a:pt x="35363" y="132633"/>
                      <a:pt x="83678" y="64016"/>
                      <a:pt x="14732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25" name="Freeform 124"/>
            <p:cNvSpPr/>
            <p:nvPr/>
          </p:nvSpPr>
          <p:spPr>
            <a:xfrm>
              <a:off x="6777274" y="2572267"/>
              <a:ext cx="552841" cy="436431"/>
            </a:xfrm>
            <a:custGeom>
              <a:avLst/>
              <a:gdLst/>
              <a:ahLst/>
              <a:cxnLst/>
              <a:rect l="l" t="t" r="r" b="b"/>
              <a:pathLst>
                <a:path w="935319" h="738371">
                  <a:moveTo>
                    <a:pt x="570246" y="5904"/>
                  </a:moveTo>
                  <a:cubicBezTo>
                    <a:pt x="462283" y="64891"/>
                    <a:pt x="426421" y="317189"/>
                    <a:pt x="649701" y="474399"/>
                  </a:cubicBezTo>
                  <a:cubicBezTo>
                    <a:pt x="593836" y="327977"/>
                    <a:pt x="630970" y="255746"/>
                    <a:pt x="667057" y="182470"/>
                  </a:cubicBezTo>
                  <a:cubicBezTo>
                    <a:pt x="667659" y="219721"/>
                    <a:pt x="629598" y="299814"/>
                    <a:pt x="723199" y="346469"/>
                  </a:cubicBezTo>
                  <a:cubicBezTo>
                    <a:pt x="679394" y="206128"/>
                    <a:pt x="864427" y="161920"/>
                    <a:pt x="670152" y="6949"/>
                  </a:cubicBezTo>
                  <a:cubicBezTo>
                    <a:pt x="951156" y="47548"/>
                    <a:pt x="868526" y="190548"/>
                    <a:pt x="935319" y="334595"/>
                  </a:cubicBezTo>
                  <a:cubicBezTo>
                    <a:pt x="886447" y="343095"/>
                    <a:pt x="815632" y="212619"/>
                    <a:pt x="831546" y="274410"/>
                  </a:cubicBezTo>
                  <a:cubicBezTo>
                    <a:pt x="915063" y="518579"/>
                    <a:pt x="665249" y="525551"/>
                    <a:pt x="744586" y="738371"/>
                  </a:cubicBezTo>
                  <a:cubicBezTo>
                    <a:pt x="498005" y="724435"/>
                    <a:pt x="570128" y="495242"/>
                    <a:pt x="454164" y="439509"/>
                  </a:cubicBezTo>
                  <a:cubicBezTo>
                    <a:pt x="422689" y="433882"/>
                    <a:pt x="384944" y="459601"/>
                    <a:pt x="454829" y="574141"/>
                  </a:cubicBezTo>
                  <a:cubicBezTo>
                    <a:pt x="47812" y="270832"/>
                    <a:pt x="333584" y="22904"/>
                    <a:pt x="570246" y="5904"/>
                  </a:cubicBezTo>
                  <a:close/>
                  <a:moveTo>
                    <a:pt x="0" y="0"/>
                  </a:moveTo>
                  <a:lnTo>
                    <a:pt x="9284" y="0"/>
                  </a:lnTo>
                  <a:lnTo>
                    <a:pt x="746" y="5904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455110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D651B8C4-6A04-4349-A2DB-9E73B237B8C5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6" name="Frame 5"/>
          <p:cNvSpPr/>
          <p:nvPr/>
        </p:nvSpPr>
        <p:spPr>
          <a:xfrm>
            <a:off x="197768" y="159481"/>
            <a:ext cx="4176464" cy="4824536"/>
          </a:xfrm>
          <a:prstGeom prst="frame">
            <a:avLst>
              <a:gd name="adj1" fmla="val 100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" name="Text Placeholder 1"/>
          <p:cNvSpPr txBox="1">
            <a:spLocks/>
          </p:cNvSpPr>
          <p:nvPr/>
        </p:nvSpPr>
        <p:spPr>
          <a:xfrm>
            <a:off x="4820277" y="467746"/>
            <a:ext cx="4104456" cy="123990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Simple Presentation</a:t>
            </a:r>
          </a:p>
          <a:p>
            <a:pPr marL="0" indent="0"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Designed   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20277" y="1906835"/>
            <a:ext cx="41044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Easy to change colors, photos and Text. Get a modern PowerPoint  Presentation that is beautifully designed. </a:t>
            </a:r>
          </a:p>
        </p:txBody>
      </p:sp>
      <p:sp>
        <p:nvSpPr>
          <p:cNvPr id="11" name="Text Placeholder 1"/>
          <p:cNvSpPr txBox="1">
            <a:spLocks/>
          </p:cNvSpPr>
          <p:nvPr/>
        </p:nvSpPr>
        <p:spPr>
          <a:xfrm>
            <a:off x="5148064" y="4471493"/>
            <a:ext cx="3600400" cy="504304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Portfolio Presentation</a:t>
            </a:r>
          </a:p>
        </p:txBody>
      </p:sp>
    </p:spTree>
    <p:extLst>
      <p:ext uri="{BB962C8B-B14F-4D97-AF65-F5344CB8AC3E}">
        <p14:creationId xmlns:p14="http://schemas.microsoft.com/office/powerpoint/2010/main" val="3912643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763602" y="1779662"/>
            <a:ext cx="835293" cy="720080"/>
            <a:chOff x="3496214" y="1275606"/>
            <a:chExt cx="1060704" cy="914400"/>
          </a:xfrm>
        </p:grpSpPr>
        <p:sp>
          <p:nvSpPr>
            <p:cNvPr id="6" name="Hexagon 5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Hexagon 6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521480" y="2265716"/>
            <a:ext cx="835293" cy="720080"/>
            <a:chOff x="3496214" y="1275606"/>
            <a:chExt cx="1060704" cy="914400"/>
          </a:xfrm>
        </p:grpSpPr>
        <p:sp>
          <p:nvSpPr>
            <p:cNvPr id="11" name="Hexagon 10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Hexagon 11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763602" y="2751770"/>
            <a:ext cx="835293" cy="720080"/>
            <a:chOff x="3496214" y="1275606"/>
            <a:chExt cx="1060704" cy="914400"/>
          </a:xfrm>
        </p:grpSpPr>
        <p:sp>
          <p:nvSpPr>
            <p:cNvPr id="14" name="Hexagon 13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Hexagon 14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763602" y="3723878"/>
            <a:ext cx="835293" cy="720080"/>
            <a:chOff x="3496214" y="1275606"/>
            <a:chExt cx="1060704" cy="914400"/>
          </a:xfrm>
        </p:grpSpPr>
        <p:sp>
          <p:nvSpPr>
            <p:cNvPr id="20" name="Hexagon 19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1" name="Hexagon 20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521480" y="3237824"/>
            <a:ext cx="835293" cy="720080"/>
            <a:chOff x="3496214" y="1275606"/>
            <a:chExt cx="1060704" cy="914400"/>
          </a:xfrm>
        </p:grpSpPr>
        <p:sp>
          <p:nvSpPr>
            <p:cNvPr id="23" name="Hexagon 22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4" name="Hexagon 23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25" name="Straight Arrow Connector 24"/>
          <p:cNvCxnSpPr/>
          <p:nvPr/>
        </p:nvCxnSpPr>
        <p:spPr>
          <a:xfrm>
            <a:off x="5356773" y="2625756"/>
            <a:ext cx="3031651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356773" y="3597864"/>
            <a:ext cx="3031651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731951" y="2139702"/>
            <a:ext cx="3031651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731951" y="3111810"/>
            <a:ext cx="3031651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731951" y="4083918"/>
            <a:ext cx="3031651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Block Arc 14"/>
          <p:cNvSpPr/>
          <p:nvPr/>
        </p:nvSpPr>
        <p:spPr>
          <a:xfrm rot="16200000">
            <a:off x="4014542" y="1964387"/>
            <a:ext cx="333413" cy="333630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029365" y="2984379"/>
            <a:ext cx="303765" cy="25392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8" name="Teardrop 6"/>
          <p:cNvSpPr/>
          <p:nvPr/>
        </p:nvSpPr>
        <p:spPr>
          <a:xfrm rot="8100000">
            <a:off x="4788090" y="2476216"/>
            <a:ext cx="293279" cy="293280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9" name="Rectangle 16"/>
          <p:cNvSpPr/>
          <p:nvPr/>
        </p:nvSpPr>
        <p:spPr>
          <a:xfrm rot="2700000">
            <a:off x="4837709" y="3374213"/>
            <a:ext cx="223629" cy="42546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Rounded Rectangle 27"/>
          <p:cNvSpPr/>
          <p:nvPr/>
        </p:nvSpPr>
        <p:spPr>
          <a:xfrm>
            <a:off x="4016712" y="3950218"/>
            <a:ext cx="329069" cy="252769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41" name="Group 40"/>
          <p:cNvGrpSpPr/>
          <p:nvPr/>
        </p:nvGrpSpPr>
        <p:grpSpPr>
          <a:xfrm>
            <a:off x="973577" y="1233237"/>
            <a:ext cx="2592288" cy="863358"/>
            <a:chOff x="803640" y="3362835"/>
            <a:chExt cx="2059657" cy="863358"/>
          </a:xfrm>
        </p:grpSpPr>
        <p:sp>
          <p:nvSpPr>
            <p:cNvPr id="42" name="TextBox 41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73577" y="2219193"/>
            <a:ext cx="2592288" cy="863358"/>
            <a:chOff x="803640" y="3362835"/>
            <a:chExt cx="2059657" cy="863358"/>
          </a:xfrm>
        </p:grpSpPr>
        <p:sp>
          <p:nvSpPr>
            <p:cNvPr id="45" name="TextBox 44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973577" y="3205147"/>
            <a:ext cx="2592288" cy="863358"/>
            <a:chOff x="803640" y="3362835"/>
            <a:chExt cx="2059657" cy="863358"/>
          </a:xfrm>
        </p:grpSpPr>
        <p:sp>
          <p:nvSpPr>
            <p:cNvPr id="48" name="TextBox 47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5580112" y="1726215"/>
            <a:ext cx="2592288" cy="863358"/>
            <a:chOff x="803640" y="3362835"/>
            <a:chExt cx="2059657" cy="863358"/>
          </a:xfrm>
        </p:grpSpPr>
        <p:sp>
          <p:nvSpPr>
            <p:cNvPr id="51" name="TextBox 50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580112" y="2712171"/>
            <a:ext cx="2592288" cy="863358"/>
            <a:chOff x="803640" y="3362835"/>
            <a:chExt cx="2059657" cy="863358"/>
          </a:xfrm>
        </p:grpSpPr>
        <p:sp>
          <p:nvSpPr>
            <p:cNvPr id="54" name="TextBox 53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291459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Mobile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22" name="Text Placeholder 1"/>
          <p:cNvSpPr txBox="1">
            <a:spLocks/>
          </p:cNvSpPr>
          <p:nvPr/>
        </p:nvSpPr>
        <p:spPr>
          <a:xfrm>
            <a:off x="380083" y="1060552"/>
            <a:ext cx="2808312" cy="9722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Simple Portfolio </a:t>
            </a:r>
          </a:p>
          <a:p>
            <a:pPr marL="0" indent="0">
              <a:buNone/>
            </a:pPr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Designed</a:t>
            </a:r>
            <a:endParaRPr lang="ko-KR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7504" y="2250750"/>
            <a:ext cx="31805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r">
              <a:buFont typeface="Wingdings" pitchFamily="2" charset="2"/>
              <a:buChar char="l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7504" y="2570777"/>
            <a:ext cx="31805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r">
              <a:buFont typeface="Wingdings" pitchFamily="2" charset="2"/>
              <a:buChar char="l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7504" y="2890804"/>
            <a:ext cx="31805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r">
              <a:buFont typeface="Wingdings" pitchFamily="2" charset="2"/>
              <a:buChar char="l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83980" y="2251465"/>
            <a:ext cx="31805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l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783980" y="2571492"/>
            <a:ext cx="31805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l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83980" y="2891519"/>
            <a:ext cx="31805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l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9" name="Text Placeholder 1"/>
          <p:cNvSpPr txBox="1">
            <a:spLocks/>
          </p:cNvSpPr>
          <p:nvPr/>
        </p:nvSpPr>
        <p:spPr>
          <a:xfrm>
            <a:off x="5979907" y="1059582"/>
            <a:ext cx="2808312" cy="9722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Simple Portfolio </a:t>
            </a:r>
          </a:p>
          <a:p>
            <a:pPr marL="0" indent="0" algn="r">
              <a:buNone/>
            </a:pPr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Designed</a:t>
            </a:r>
            <a:endParaRPr lang="ko-KR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0" name="Rounded Rectangle 7"/>
          <p:cNvSpPr/>
          <p:nvPr/>
        </p:nvSpPr>
        <p:spPr>
          <a:xfrm>
            <a:off x="2825141" y="4093078"/>
            <a:ext cx="263823" cy="456566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FFCE29"/>
              </a:solidFill>
            </a:endParaRPr>
          </a:p>
        </p:txBody>
      </p:sp>
      <p:sp>
        <p:nvSpPr>
          <p:cNvPr id="31" name="Trapezoid 13"/>
          <p:cNvSpPr/>
          <p:nvPr/>
        </p:nvSpPr>
        <p:spPr>
          <a:xfrm>
            <a:off x="5990068" y="4121368"/>
            <a:ext cx="473043" cy="399986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FFCE29"/>
              </a:solidFill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6699986" y="3889682"/>
            <a:ext cx="2088233" cy="863358"/>
            <a:chOff x="803640" y="3362835"/>
            <a:chExt cx="2059657" cy="863358"/>
          </a:xfrm>
        </p:grpSpPr>
        <p:sp>
          <p:nvSpPr>
            <p:cNvPr id="33" name="TextBox 32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accent1"/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402842" y="3889682"/>
            <a:ext cx="2088233" cy="863358"/>
            <a:chOff x="803640" y="3362835"/>
            <a:chExt cx="2059657" cy="863358"/>
          </a:xfrm>
        </p:grpSpPr>
        <p:sp>
          <p:nvSpPr>
            <p:cNvPr id="36" name="TextBox 35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accent1"/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9E413439-DA24-400A-B7B0-1E7B9DCD345B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5796130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6" name="Group 5"/>
          <p:cNvGrpSpPr/>
          <p:nvPr/>
        </p:nvGrpSpPr>
        <p:grpSpPr>
          <a:xfrm rot="2700000">
            <a:off x="4872379" y="1123264"/>
            <a:ext cx="472578" cy="879828"/>
            <a:chOff x="6783521" y="1654812"/>
            <a:chExt cx="726841" cy="1353205"/>
          </a:xfrm>
        </p:grpSpPr>
        <p:sp>
          <p:nvSpPr>
            <p:cNvPr id="8" name="Freeform 7"/>
            <p:cNvSpPr/>
            <p:nvPr/>
          </p:nvSpPr>
          <p:spPr>
            <a:xfrm>
              <a:off x="6783521" y="1886618"/>
              <a:ext cx="726841" cy="1121399"/>
            </a:xfrm>
            <a:custGeom>
              <a:avLst/>
              <a:gdLst/>
              <a:ahLst/>
              <a:cxnLst/>
              <a:rect l="l" t="t" r="r" b="b"/>
              <a:pathLst>
                <a:path w="726841" h="1121399">
                  <a:moveTo>
                    <a:pt x="236325" y="1049494"/>
                  </a:moveTo>
                  <a:lnTo>
                    <a:pt x="495287" y="1049494"/>
                  </a:lnTo>
                  <a:cubicBezTo>
                    <a:pt x="491080" y="1064561"/>
                    <a:pt x="487966" y="1079199"/>
                    <a:pt x="485273" y="1093187"/>
                  </a:cubicBezTo>
                  <a:lnTo>
                    <a:pt x="245258" y="1092728"/>
                  </a:lnTo>
                  <a:close/>
                  <a:moveTo>
                    <a:pt x="363421" y="203844"/>
                  </a:moveTo>
                  <a:cubicBezTo>
                    <a:pt x="401307" y="203844"/>
                    <a:pt x="432020" y="234557"/>
                    <a:pt x="432020" y="272443"/>
                  </a:cubicBezTo>
                  <a:cubicBezTo>
                    <a:pt x="432020" y="310329"/>
                    <a:pt x="401307" y="341042"/>
                    <a:pt x="363421" y="341042"/>
                  </a:cubicBezTo>
                  <a:cubicBezTo>
                    <a:pt x="325534" y="341042"/>
                    <a:pt x="294821" y="310329"/>
                    <a:pt x="294821" y="272443"/>
                  </a:cubicBezTo>
                  <a:cubicBezTo>
                    <a:pt x="294821" y="234557"/>
                    <a:pt x="325534" y="203844"/>
                    <a:pt x="363421" y="203844"/>
                  </a:cubicBezTo>
                  <a:close/>
                  <a:moveTo>
                    <a:pt x="363421" y="135244"/>
                  </a:moveTo>
                  <a:cubicBezTo>
                    <a:pt x="287648" y="135244"/>
                    <a:pt x="226222" y="196671"/>
                    <a:pt x="226222" y="272443"/>
                  </a:cubicBezTo>
                  <a:cubicBezTo>
                    <a:pt x="226222" y="348216"/>
                    <a:pt x="287648" y="409642"/>
                    <a:pt x="363421" y="409642"/>
                  </a:cubicBezTo>
                  <a:cubicBezTo>
                    <a:pt x="439193" y="409642"/>
                    <a:pt x="500619" y="348216"/>
                    <a:pt x="500619" y="272443"/>
                  </a:cubicBezTo>
                  <a:cubicBezTo>
                    <a:pt x="500619" y="196671"/>
                    <a:pt x="439193" y="135244"/>
                    <a:pt x="363421" y="135244"/>
                  </a:cubicBezTo>
                  <a:close/>
                  <a:moveTo>
                    <a:pt x="196200" y="0"/>
                  </a:moveTo>
                  <a:cubicBezTo>
                    <a:pt x="300307" y="58658"/>
                    <a:pt x="427219" y="59450"/>
                    <a:pt x="531959" y="2129"/>
                  </a:cubicBezTo>
                  <a:cubicBezTo>
                    <a:pt x="645195" y="251105"/>
                    <a:pt x="615578" y="521951"/>
                    <a:pt x="565642" y="749813"/>
                  </a:cubicBezTo>
                  <a:lnTo>
                    <a:pt x="726841" y="904479"/>
                  </a:lnTo>
                  <a:lnTo>
                    <a:pt x="700460" y="1113326"/>
                  </a:lnTo>
                  <a:lnTo>
                    <a:pt x="510728" y="982128"/>
                  </a:lnTo>
                  <a:lnTo>
                    <a:pt x="503274" y="1014651"/>
                  </a:lnTo>
                  <a:lnTo>
                    <a:pt x="228241" y="1014651"/>
                  </a:lnTo>
                  <a:cubicBezTo>
                    <a:pt x="226194" y="1005458"/>
                    <a:pt x="223902" y="996068"/>
                    <a:pt x="221524" y="986461"/>
                  </a:cubicBezTo>
                  <a:lnTo>
                    <a:pt x="26381" y="1121399"/>
                  </a:lnTo>
                  <a:lnTo>
                    <a:pt x="0" y="912552"/>
                  </a:lnTo>
                  <a:lnTo>
                    <a:pt x="162681" y="756465"/>
                  </a:lnTo>
                  <a:lnTo>
                    <a:pt x="163137" y="757906"/>
                  </a:lnTo>
                  <a:lnTo>
                    <a:pt x="165881" y="748957"/>
                  </a:lnTo>
                  <a:cubicBezTo>
                    <a:pt x="117348" y="521774"/>
                    <a:pt x="87568" y="246912"/>
                    <a:pt x="196200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6997804" y="1654812"/>
              <a:ext cx="298274" cy="244742"/>
            </a:xfrm>
            <a:custGeom>
              <a:avLst/>
              <a:gdLst/>
              <a:ahLst/>
              <a:cxnLst/>
              <a:rect l="l" t="t" r="r" b="b"/>
              <a:pathLst>
                <a:path w="298274" h="244742">
                  <a:moveTo>
                    <a:pt x="147328" y="0"/>
                  </a:moveTo>
                  <a:cubicBezTo>
                    <a:pt x="212319" y="65590"/>
                    <a:pt x="261867" y="134854"/>
                    <a:pt x="298274" y="206570"/>
                  </a:cubicBezTo>
                  <a:cubicBezTo>
                    <a:pt x="205418" y="258299"/>
                    <a:pt x="92251" y="257374"/>
                    <a:pt x="0" y="204273"/>
                  </a:cubicBezTo>
                  <a:cubicBezTo>
                    <a:pt x="35363" y="132633"/>
                    <a:pt x="83678" y="64016"/>
                    <a:pt x="14732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2934131" y="1828800"/>
            <a:ext cx="3277252" cy="2940710"/>
            <a:chOff x="2875611" y="1828800"/>
            <a:chExt cx="3277252" cy="2940710"/>
          </a:xfrm>
        </p:grpSpPr>
        <p:sp>
          <p:nvSpPr>
            <p:cNvPr id="17" name="Freeform 16"/>
            <p:cNvSpPr/>
            <p:nvPr/>
          </p:nvSpPr>
          <p:spPr>
            <a:xfrm>
              <a:off x="4045306" y="3979468"/>
              <a:ext cx="1411833" cy="790042"/>
            </a:xfrm>
            <a:custGeom>
              <a:avLst/>
              <a:gdLst>
                <a:gd name="connsiteX0" fmla="*/ 1404518 w 1411833"/>
                <a:gd name="connsiteY0" fmla="*/ 585216 h 790042"/>
                <a:gd name="connsiteX1" fmla="*/ 0 w 1411833"/>
                <a:gd name="connsiteY1" fmla="*/ 790042 h 790042"/>
                <a:gd name="connsiteX2" fmla="*/ 1411833 w 1411833"/>
                <a:gd name="connsiteY2" fmla="*/ 0 h 790042"/>
                <a:gd name="connsiteX3" fmla="*/ 1404518 w 1411833"/>
                <a:gd name="connsiteY3" fmla="*/ 585216 h 790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11833" h="790042">
                  <a:moveTo>
                    <a:pt x="1404518" y="585216"/>
                  </a:moveTo>
                  <a:lnTo>
                    <a:pt x="0" y="790042"/>
                  </a:lnTo>
                  <a:lnTo>
                    <a:pt x="1411833" y="0"/>
                  </a:lnTo>
                  <a:cubicBezTo>
                    <a:pt x="1409395" y="195072"/>
                    <a:pt x="1406956" y="390144"/>
                    <a:pt x="1404518" y="58521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2889504" y="3130906"/>
              <a:ext cx="2130190" cy="1046074"/>
            </a:xfrm>
            <a:custGeom>
              <a:avLst/>
              <a:gdLst>
                <a:gd name="connsiteX0" fmla="*/ 2143354 w 2305136"/>
                <a:gd name="connsiteY0" fmla="*/ 1457 h 1069476"/>
                <a:gd name="connsiteX1" fmla="*/ 0 w 2305136"/>
                <a:gd name="connsiteY1" fmla="*/ 440369 h 1069476"/>
                <a:gd name="connsiteX2" fmla="*/ 7316 w 2305136"/>
                <a:gd name="connsiteY2" fmla="*/ 1069476 h 1069476"/>
                <a:gd name="connsiteX3" fmla="*/ 2150669 w 2305136"/>
                <a:gd name="connsiteY3" fmla="*/ 593988 h 1069476"/>
                <a:gd name="connsiteX4" fmla="*/ 2143354 w 2305136"/>
                <a:gd name="connsiteY4" fmla="*/ 1457 h 1069476"/>
                <a:gd name="connsiteX0" fmla="*/ 2143354 w 2259633"/>
                <a:gd name="connsiteY0" fmla="*/ 47501 h 1115520"/>
                <a:gd name="connsiteX1" fmla="*/ 0 w 2259633"/>
                <a:gd name="connsiteY1" fmla="*/ 486413 h 1115520"/>
                <a:gd name="connsiteX2" fmla="*/ 7316 w 2259633"/>
                <a:gd name="connsiteY2" fmla="*/ 1115520 h 1115520"/>
                <a:gd name="connsiteX3" fmla="*/ 2150669 w 2259633"/>
                <a:gd name="connsiteY3" fmla="*/ 640032 h 1115520"/>
                <a:gd name="connsiteX4" fmla="*/ 2143354 w 2259633"/>
                <a:gd name="connsiteY4" fmla="*/ 47501 h 1115520"/>
                <a:gd name="connsiteX0" fmla="*/ 2143354 w 2387606"/>
                <a:gd name="connsiteY0" fmla="*/ 47501 h 1115520"/>
                <a:gd name="connsiteX1" fmla="*/ 0 w 2387606"/>
                <a:gd name="connsiteY1" fmla="*/ 486413 h 1115520"/>
                <a:gd name="connsiteX2" fmla="*/ 7316 w 2387606"/>
                <a:gd name="connsiteY2" fmla="*/ 1115520 h 1115520"/>
                <a:gd name="connsiteX3" fmla="*/ 2150669 w 2387606"/>
                <a:gd name="connsiteY3" fmla="*/ 640032 h 1115520"/>
                <a:gd name="connsiteX4" fmla="*/ 2143354 w 2387606"/>
                <a:gd name="connsiteY4" fmla="*/ 47501 h 1115520"/>
                <a:gd name="connsiteX0" fmla="*/ 2143354 w 2335036"/>
                <a:gd name="connsiteY0" fmla="*/ 84198 h 1152217"/>
                <a:gd name="connsiteX1" fmla="*/ 0 w 2335036"/>
                <a:gd name="connsiteY1" fmla="*/ 523110 h 1152217"/>
                <a:gd name="connsiteX2" fmla="*/ 7316 w 2335036"/>
                <a:gd name="connsiteY2" fmla="*/ 1152217 h 1152217"/>
                <a:gd name="connsiteX3" fmla="*/ 2150669 w 2335036"/>
                <a:gd name="connsiteY3" fmla="*/ 676729 h 1152217"/>
                <a:gd name="connsiteX4" fmla="*/ 2143354 w 2335036"/>
                <a:gd name="connsiteY4" fmla="*/ 84198 h 1152217"/>
                <a:gd name="connsiteX0" fmla="*/ 2143354 w 2307818"/>
                <a:gd name="connsiteY0" fmla="*/ 84198 h 1152217"/>
                <a:gd name="connsiteX1" fmla="*/ 0 w 2307818"/>
                <a:gd name="connsiteY1" fmla="*/ 523110 h 1152217"/>
                <a:gd name="connsiteX2" fmla="*/ 7316 w 2307818"/>
                <a:gd name="connsiteY2" fmla="*/ 1152217 h 1152217"/>
                <a:gd name="connsiteX3" fmla="*/ 2150669 w 2307818"/>
                <a:gd name="connsiteY3" fmla="*/ 676729 h 1152217"/>
                <a:gd name="connsiteX4" fmla="*/ 2143354 w 2307818"/>
                <a:gd name="connsiteY4" fmla="*/ 84198 h 1152217"/>
                <a:gd name="connsiteX0" fmla="*/ 2143354 w 2307818"/>
                <a:gd name="connsiteY0" fmla="*/ 0 h 1068019"/>
                <a:gd name="connsiteX1" fmla="*/ 0 w 2307818"/>
                <a:gd name="connsiteY1" fmla="*/ 438912 h 1068019"/>
                <a:gd name="connsiteX2" fmla="*/ 7316 w 2307818"/>
                <a:gd name="connsiteY2" fmla="*/ 1068019 h 1068019"/>
                <a:gd name="connsiteX3" fmla="*/ 2150669 w 2307818"/>
                <a:gd name="connsiteY3" fmla="*/ 592531 h 1068019"/>
                <a:gd name="connsiteX4" fmla="*/ 2143354 w 2307818"/>
                <a:gd name="connsiteY4" fmla="*/ 0 h 1068019"/>
                <a:gd name="connsiteX0" fmla="*/ 2143354 w 2152136"/>
                <a:gd name="connsiteY0" fmla="*/ 0 h 1068019"/>
                <a:gd name="connsiteX1" fmla="*/ 0 w 2152136"/>
                <a:gd name="connsiteY1" fmla="*/ 438912 h 1068019"/>
                <a:gd name="connsiteX2" fmla="*/ 7316 w 2152136"/>
                <a:gd name="connsiteY2" fmla="*/ 1068019 h 1068019"/>
                <a:gd name="connsiteX3" fmla="*/ 2150669 w 2152136"/>
                <a:gd name="connsiteY3" fmla="*/ 592531 h 1068019"/>
                <a:gd name="connsiteX4" fmla="*/ 2143354 w 2152136"/>
                <a:gd name="connsiteY4" fmla="*/ 0 h 1068019"/>
                <a:gd name="connsiteX0" fmla="*/ 2136250 w 2145032"/>
                <a:gd name="connsiteY0" fmla="*/ 0 h 1068019"/>
                <a:gd name="connsiteX1" fmla="*/ 14842 w 2145032"/>
                <a:gd name="connsiteY1" fmla="*/ 438912 h 1068019"/>
                <a:gd name="connsiteX2" fmla="*/ 212 w 2145032"/>
                <a:gd name="connsiteY2" fmla="*/ 1068019 h 1068019"/>
                <a:gd name="connsiteX3" fmla="*/ 2143565 w 2145032"/>
                <a:gd name="connsiteY3" fmla="*/ 592531 h 1068019"/>
                <a:gd name="connsiteX4" fmla="*/ 2136250 w 2145032"/>
                <a:gd name="connsiteY4" fmla="*/ 0 h 1068019"/>
                <a:gd name="connsiteX0" fmla="*/ 2121408 w 2130190"/>
                <a:gd name="connsiteY0" fmla="*/ 0 h 1075334"/>
                <a:gd name="connsiteX1" fmla="*/ 0 w 2130190"/>
                <a:gd name="connsiteY1" fmla="*/ 438912 h 1075334"/>
                <a:gd name="connsiteX2" fmla="*/ 7316 w 2130190"/>
                <a:gd name="connsiteY2" fmla="*/ 1075334 h 1075334"/>
                <a:gd name="connsiteX3" fmla="*/ 2128723 w 2130190"/>
                <a:gd name="connsiteY3" fmla="*/ 592531 h 1075334"/>
                <a:gd name="connsiteX4" fmla="*/ 2121408 w 2130190"/>
                <a:gd name="connsiteY4" fmla="*/ 0 h 1075334"/>
                <a:gd name="connsiteX0" fmla="*/ 2121408 w 2130190"/>
                <a:gd name="connsiteY0" fmla="*/ 0 h 1046074"/>
                <a:gd name="connsiteX1" fmla="*/ 0 w 2130190"/>
                <a:gd name="connsiteY1" fmla="*/ 438912 h 1046074"/>
                <a:gd name="connsiteX2" fmla="*/ 7316 w 2130190"/>
                <a:gd name="connsiteY2" fmla="*/ 1046074 h 1046074"/>
                <a:gd name="connsiteX3" fmla="*/ 2128723 w 2130190"/>
                <a:gd name="connsiteY3" fmla="*/ 592531 h 1046074"/>
                <a:gd name="connsiteX4" fmla="*/ 2121408 w 2130190"/>
                <a:gd name="connsiteY4" fmla="*/ 0 h 1046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30190" h="1046074">
                  <a:moveTo>
                    <a:pt x="2121408" y="0"/>
                  </a:moveTo>
                  <a:cubicBezTo>
                    <a:pt x="1676664" y="86171"/>
                    <a:pt x="714451" y="292608"/>
                    <a:pt x="0" y="438912"/>
                  </a:cubicBezTo>
                  <a:cubicBezTo>
                    <a:pt x="2439" y="648614"/>
                    <a:pt x="4877" y="836372"/>
                    <a:pt x="7316" y="1046074"/>
                  </a:cubicBezTo>
                  <a:lnTo>
                    <a:pt x="2128723" y="592531"/>
                  </a:lnTo>
                  <a:cubicBezTo>
                    <a:pt x="2133599" y="377952"/>
                    <a:pt x="2125065" y="296265"/>
                    <a:pt x="212140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3284525" y="2523744"/>
              <a:ext cx="2867558" cy="877824"/>
            </a:xfrm>
            <a:custGeom>
              <a:avLst/>
              <a:gdLst>
                <a:gd name="connsiteX0" fmla="*/ 0 w 2896820"/>
                <a:gd name="connsiteY0" fmla="*/ 292608 h 607162"/>
                <a:gd name="connsiteX1" fmla="*/ 2874874 w 2896820"/>
                <a:gd name="connsiteY1" fmla="*/ 0 h 607162"/>
                <a:gd name="connsiteX2" fmla="*/ 2896820 w 2896820"/>
                <a:gd name="connsiteY2" fmla="*/ 607162 h 607162"/>
                <a:gd name="connsiteX3" fmla="*/ 1770279 w 2896820"/>
                <a:gd name="connsiteY3" fmla="*/ 599846 h 607162"/>
                <a:gd name="connsiteX4" fmla="*/ 0 w 2896820"/>
                <a:gd name="connsiteY4" fmla="*/ 292608 h 607162"/>
                <a:gd name="connsiteX0" fmla="*/ 0 w 2896820"/>
                <a:gd name="connsiteY0" fmla="*/ 292608 h 877824"/>
                <a:gd name="connsiteX1" fmla="*/ 2874874 w 2896820"/>
                <a:gd name="connsiteY1" fmla="*/ 0 h 877824"/>
                <a:gd name="connsiteX2" fmla="*/ 2896820 w 2896820"/>
                <a:gd name="connsiteY2" fmla="*/ 607162 h 877824"/>
                <a:gd name="connsiteX3" fmla="*/ 14631 w 2896820"/>
                <a:gd name="connsiteY3" fmla="*/ 877824 h 877824"/>
                <a:gd name="connsiteX4" fmla="*/ 0 w 2896820"/>
                <a:gd name="connsiteY4" fmla="*/ 292608 h 877824"/>
                <a:gd name="connsiteX0" fmla="*/ 7315 w 2882189"/>
                <a:gd name="connsiteY0" fmla="*/ 292608 h 877824"/>
                <a:gd name="connsiteX1" fmla="*/ 2860243 w 2882189"/>
                <a:gd name="connsiteY1" fmla="*/ 0 h 877824"/>
                <a:gd name="connsiteX2" fmla="*/ 2882189 w 2882189"/>
                <a:gd name="connsiteY2" fmla="*/ 607162 h 877824"/>
                <a:gd name="connsiteX3" fmla="*/ 0 w 2882189"/>
                <a:gd name="connsiteY3" fmla="*/ 877824 h 877824"/>
                <a:gd name="connsiteX4" fmla="*/ 7315 w 2882189"/>
                <a:gd name="connsiteY4" fmla="*/ 292608 h 877824"/>
                <a:gd name="connsiteX0" fmla="*/ 7315 w 2867558"/>
                <a:gd name="connsiteY0" fmla="*/ 292608 h 877824"/>
                <a:gd name="connsiteX1" fmla="*/ 2860243 w 2867558"/>
                <a:gd name="connsiteY1" fmla="*/ 0 h 877824"/>
                <a:gd name="connsiteX2" fmla="*/ 2867558 w 2867558"/>
                <a:gd name="connsiteY2" fmla="*/ 607162 h 877824"/>
                <a:gd name="connsiteX3" fmla="*/ 0 w 2867558"/>
                <a:gd name="connsiteY3" fmla="*/ 877824 h 877824"/>
                <a:gd name="connsiteX4" fmla="*/ 7315 w 2867558"/>
                <a:gd name="connsiteY4" fmla="*/ 292608 h 877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67558" h="877824">
                  <a:moveTo>
                    <a:pt x="7315" y="292608"/>
                  </a:moveTo>
                  <a:lnTo>
                    <a:pt x="2860243" y="0"/>
                  </a:lnTo>
                  <a:cubicBezTo>
                    <a:pt x="2862681" y="202387"/>
                    <a:pt x="2865120" y="404775"/>
                    <a:pt x="2867558" y="607162"/>
                  </a:cubicBezTo>
                  <a:lnTo>
                    <a:pt x="0" y="877824"/>
                  </a:lnTo>
                  <a:cubicBezTo>
                    <a:pt x="2438" y="682752"/>
                    <a:pt x="4877" y="487680"/>
                    <a:pt x="7315" y="29260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0" name="Parallelogram 9"/>
            <p:cNvSpPr/>
            <p:nvPr/>
          </p:nvSpPr>
          <p:spPr>
            <a:xfrm rot="5400000">
              <a:off x="4368447" y="1335143"/>
              <a:ext cx="979857" cy="2588975"/>
            </a:xfrm>
            <a:prstGeom prst="parallelogram">
              <a:avLst>
                <a:gd name="adj" fmla="val 3769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" name="Parallelogram 10"/>
            <p:cNvSpPr/>
            <p:nvPr/>
          </p:nvSpPr>
          <p:spPr>
            <a:xfrm rot="5400000">
              <a:off x="3705034" y="2397247"/>
              <a:ext cx="899112" cy="1754156"/>
            </a:xfrm>
            <a:prstGeom prst="parallelogram">
              <a:avLst>
                <a:gd name="adj" fmla="val 3443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3" name="Parallelogram 12"/>
            <p:cNvSpPr/>
            <p:nvPr/>
          </p:nvSpPr>
          <p:spPr>
            <a:xfrm rot="5400000">
              <a:off x="3680170" y="2775303"/>
              <a:ext cx="979857" cy="2588975"/>
            </a:xfrm>
            <a:prstGeom prst="parallelogram">
              <a:avLst>
                <a:gd name="adj" fmla="val 3769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3562502" y="1828800"/>
              <a:ext cx="1199693" cy="460858"/>
            </a:xfrm>
            <a:custGeom>
              <a:avLst/>
              <a:gdLst>
                <a:gd name="connsiteX0" fmla="*/ 1089965 w 1199693"/>
                <a:gd name="connsiteY0" fmla="*/ 0 h 460858"/>
                <a:gd name="connsiteX1" fmla="*/ 0 w 1199693"/>
                <a:gd name="connsiteY1" fmla="*/ 307238 h 460858"/>
                <a:gd name="connsiteX2" fmla="*/ 1016813 w 1199693"/>
                <a:gd name="connsiteY2" fmla="*/ 460858 h 460858"/>
                <a:gd name="connsiteX3" fmla="*/ 1199693 w 1199693"/>
                <a:gd name="connsiteY3" fmla="*/ 117043 h 460858"/>
                <a:gd name="connsiteX4" fmla="*/ 1089965 w 1199693"/>
                <a:gd name="connsiteY4" fmla="*/ 0 h 460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99693" h="460858">
                  <a:moveTo>
                    <a:pt x="1089965" y="0"/>
                  </a:moveTo>
                  <a:lnTo>
                    <a:pt x="0" y="307238"/>
                  </a:lnTo>
                  <a:lnTo>
                    <a:pt x="1016813" y="460858"/>
                  </a:lnTo>
                  <a:lnTo>
                    <a:pt x="1199693" y="117043"/>
                  </a:lnTo>
                  <a:lnTo>
                    <a:pt x="108996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5580112" y="3186915"/>
            <a:ext cx="2539483" cy="863358"/>
            <a:chOff x="803640" y="3362835"/>
            <a:chExt cx="2059657" cy="863358"/>
          </a:xfrm>
        </p:grpSpPr>
        <p:sp>
          <p:nvSpPr>
            <p:cNvPr id="20" name="TextBox 19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024405" y="1851670"/>
            <a:ext cx="2539483" cy="863358"/>
            <a:chOff x="803640" y="3362835"/>
            <a:chExt cx="2059657" cy="863358"/>
          </a:xfrm>
        </p:grpSpPr>
        <p:sp>
          <p:nvSpPr>
            <p:cNvPr id="23" name="TextBox 22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330843" y="3415082"/>
            <a:ext cx="2539483" cy="863358"/>
            <a:chOff x="803640" y="3362835"/>
            <a:chExt cx="2059657" cy="863358"/>
          </a:xfrm>
        </p:grpSpPr>
        <p:sp>
          <p:nvSpPr>
            <p:cNvPr id="26" name="TextBox 25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9" name="Text Placeholder 13"/>
          <p:cNvSpPr txBox="1">
            <a:spLocks/>
          </p:cNvSpPr>
          <p:nvPr/>
        </p:nvSpPr>
        <p:spPr>
          <a:xfrm rot="458666">
            <a:off x="3315866" y="3804253"/>
            <a:ext cx="1853006" cy="534558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Presentation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0" name="Text Placeholder 13"/>
          <p:cNvSpPr txBox="1">
            <a:spLocks/>
          </p:cNvSpPr>
          <p:nvPr/>
        </p:nvSpPr>
        <p:spPr>
          <a:xfrm rot="583725">
            <a:off x="3253609" y="2997653"/>
            <a:ext cx="1837115" cy="534558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Designed</a:t>
            </a:r>
          </a:p>
        </p:txBody>
      </p:sp>
      <p:sp>
        <p:nvSpPr>
          <p:cNvPr id="31" name="Text Placeholder 13"/>
          <p:cNvSpPr txBox="1">
            <a:spLocks/>
          </p:cNvSpPr>
          <p:nvPr/>
        </p:nvSpPr>
        <p:spPr>
          <a:xfrm rot="500431">
            <a:off x="4022776" y="2374257"/>
            <a:ext cx="1837115" cy="534558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PowerPoint</a:t>
            </a:r>
          </a:p>
        </p:txBody>
      </p:sp>
    </p:spTree>
    <p:extLst>
      <p:ext uri="{BB962C8B-B14F-4D97-AF65-F5344CB8AC3E}">
        <p14:creationId xmlns:p14="http://schemas.microsoft.com/office/powerpoint/2010/main" val="2223828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A08EB56C-9A0B-41E9-B126-213F9538CD4A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grpSp>
        <p:nvGrpSpPr>
          <p:cNvPr id="6" name="Group 5"/>
          <p:cNvGrpSpPr/>
          <p:nvPr/>
        </p:nvGrpSpPr>
        <p:grpSpPr>
          <a:xfrm>
            <a:off x="6164127" y="1891425"/>
            <a:ext cx="2592288" cy="863358"/>
            <a:chOff x="803640" y="3362835"/>
            <a:chExt cx="2059657" cy="863358"/>
          </a:xfrm>
        </p:grpSpPr>
        <p:sp>
          <p:nvSpPr>
            <p:cNvPr id="7" name="TextBox 6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9" name="Text Placeholder 1"/>
          <p:cNvSpPr txBox="1">
            <a:spLocks/>
          </p:cNvSpPr>
          <p:nvPr/>
        </p:nvSpPr>
        <p:spPr>
          <a:xfrm>
            <a:off x="2159732" y="3227224"/>
            <a:ext cx="4824536" cy="122438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Portfolio Presentation</a:t>
            </a:r>
          </a:p>
          <a:p>
            <a:pPr marL="0" indent="0" algn="ctr"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Designed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19672" y="4451608"/>
            <a:ext cx="590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 </a:t>
            </a:r>
          </a:p>
        </p:txBody>
      </p:sp>
      <p:sp>
        <p:nvSpPr>
          <p:cNvPr id="11" name="Frame 10"/>
          <p:cNvSpPr/>
          <p:nvPr/>
        </p:nvSpPr>
        <p:spPr>
          <a:xfrm>
            <a:off x="224644" y="188136"/>
            <a:ext cx="8694712" cy="2700301"/>
          </a:xfrm>
          <a:prstGeom prst="frame">
            <a:avLst>
              <a:gd name="adj1" fmla="val 100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8202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4914092" y="1610939"/>
            <a:ext cx="972000" cy="972000"/>
            <a:chOff x="4914092" y="1771869"/>
            <a:chExt cx="972000" cy="972000"/>
          </a:xfrm>
        </p:grpSpPr>
        <p:sp>
          <p:nvSpPr>
            <p:cNvPr id="8" name="Rectangle 7"/>
            <p:cNvSpPr/>
            <p:nvPr/>
          </p:nvSpPr>
          <p:spPr>
            <a:xfrm>
              <a:off x="4914092" y="1771869"/>
              <a:ext cx="972000" cy="97200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004048" y="1861825"/>
              <a:ext cx="792088" cy="79208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362030" y="2151194"/>
            <a:ext cx="972000" cy="972000"/>
            <a:chOff x="4362030" y="2312124"/>
            <a:chExt cx="972000" cy="972000"/>
          </a:xfrm>
        </p:grpSpPr>
        <p:sp>
          <p:nvSpPr>
            <p:cNvPr id="7" name="Rectangle 6"/>
            <p:cNvSpPr/>
            <p:nvPr/>
          </p:nvSpPr>
          <p:spPr>
            <a:xfrm>
              <a:off x="4362030" y="2312124"/>
              <a:ext cx="972000" cy="97200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451986" y="2402080"/>
              <a:ext cx="792088" cy="79208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809969" y="2691449"/>
            <a:ext cx="972000" cy="972000"/>
            <a:chOff x="3809969" y="2852379"/>
            <a:chExt cx="972000" cy="972000"/>
          </a:xfrm>
        </p:grpSpPr>
        <p:sp>
          <p:nvSpPr>
            <p:cNvPr id="6" name="Rectangle 5"/>
            <p:cNvSpPr/>
            <p:nvPr/>
          </p:nvSpPr>
          <p:spPr>
            <a:xfrm>
              <a:off x="3809969" y="2852379"/>
              <a:ext cx="972000" cy="97200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896308" y="2960162"/>
              <a:ext cx="792088" cy="79208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10" name="Block Arc 14"/>
          <p:cNvSpPr/>
          <p:nvPr/>
        </p:nvSpPr>
        <p:spPr>
          <a:xfrm rot="16200000">
            <a:off x="5293630" y="1829775"/>
            <a:ext cx="333413" cy="333630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" name="Rectangle 36"/>
          <p:cNvSpPr/>
          <p:nvPr/>
        </p:nvSpPr>
        <p:spPr>
          <a:xfrm>
            <a:off x="4781969" y="2391254"/>
            <a:ext cx="303765" cy="25392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Rectangle 16"/>
          <p:cNvSpPr/>
          <p:nvPr/>
        </p:nvSpPr>
        <p:spPr>
          <a:xfrm rot="2700000">
            <a:off x="4298921" y="2879439"/>
            <a:ext cx="223629" cy="42546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5" name="Group 14"/>
          <p:cNvGrpSpPr/>
          <p:nvPr/>
        </p:nvGrpSpPr>
        <p:grpSpPr>
          <a:xfrm>
            <a:off x="3257908" y="3231705"/>
            <a:ext cx="972000" cy="972000"/>
            <a:chOff x="3257908" y="3392635"/>
            <a:chExt cx="972000" cy="972000"/>
          </a:xfrm>
        </p:grpSpPr>
        <p:sp>
          <p:nvSpPr>
            <p:cNvPr id="4" name="Rectangle 3"/>
            <p:cNvSpPr/>
            <p:nvPr/>
          </p:nvSpPr>
          <p:spPr>
            <a:xfrm>
              <a:off x="3257908" y="3392635"/>
              <a:ext cx="972000" cy="97200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347864" y="3482591"/>
              <a:ext cx="792088" cy="79208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3" name="Rounded Rectangle 27"/>
          <p:cNvSpPr/>
          <p:nvPr/>
        </p:nvSpPr>
        <p:spPr>
          <a:xfrm>
            <a:off x="3579373" y="3591320"/>
            <a:ext cx="329069" cy="252769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3" name="Group 22"/>
          <p:cNvGrpSpPr/>
          <p:nvPr/>
        </p:nvGrpSpPr>
        <p:grpSpPr>
          <a:xfrm>
            <a:off x="4331008" y="3772026"/>
            <a:ext cx="2592288" cy="863358"/>
            <a:chOff x="803640" y="3362835"/>
            <a:chExt cx="2059657" cy="863358"/>
          </a:xfrm>
        </p:grpSpPr>
        <p:sp>
          <p:nvSpPr>
            <p:cNvPr id="24" name="TextBox 23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565254" y="2812892"/>
            <a:ext cx="2592288" cy="863358"/>
            <a:chOff x="803640" y="3362835"/>
            <a:chExt cx="2059657" cy="863358"/>
          </a:xfrm>
        </p:grpSpPr>
        <p:sp>
          <p:nvSpPr>
            <p:cNvPr id="27" name="TextBox 26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151619" y="2314091"/>
            <a:ext cx="2592288" cy="863358"/>
            <a:chOff x="803640" y="3362835"/>
            <a:chExt cx="2059657" cy="863358"/>
          </a:xfrm>
        </p:grpSpPr>
        <p:sp>
          <p:nvSpPr>
            <p:cNvPr id="30" name="TextBox 29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255742" y="1233581"/>
            <a:ext cx="2592288" cy="863358"/>
            <a:chOff x="803640" y="3362835"/>
            <a:chExt cx="2059657" cy="863358"/>
          </a:xfrm>
        </p:grpSpPr>
        <p:sp>
          <p:nvSpPr>
            <p:cNvPr id="33" name="TextBox 32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4771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Portfolio Presentation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63888" y="1435973"/>
            <a:ext cx="194421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Easy to change colors, photos and Text. Get a modern PowerPoint  Presentation that is beautifully designed. </a:t>
            </a:r>
          </a:p>
        </p:txBody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E08AE788-70A3-482C-ADAE-16A50CE4E8E7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CB011B8A-0C8A-44F1-9A0A-0114FCE504D2}"/>
              </a:ext>
            </a:extLst>
          </p:cNvPr>
          <p:cNvSpPr>
            <a:spLocks noGrp="1"/>
          </p:cNvSpPr>
          <p:nvPr>
            <p:ph type="pic" idx="15"/>
          </p:nvPr>
        </p:nvSpPr>
        <p:spPr/>
      </p:sp>
      <p:sp>
        <p:nvSpPr>
          <p:cNvPr id="9" name="그림 개체 틀 8">
            <a:extLst>
              <a:ext uri="{FF2B5EF4-FFF2-40B4-BE49-F238E27FC236}">
                <a16:creationId xmlns:a16="http://schemas.microsoft.com/office/drawing/2014/main" id="{4E5C4241-CE70-4F76-A7C1-CBDA67917B3D}"/>
              </a:ext>
            </a:extLst>
          </p:cNvPr>
          <p:cNvSpPr>
            <a:spLocks noGrp="1"/>
          </p:cNvSpPr>
          <p:nvPr>
            <p:ph type="pic" idx="17"/>
          </p:nvPr>
        </p:nvSpPr>
        <p:spPr/>
      </p:sp>
      <p:sp>
        <p:nvSpPr>
          <p:cNvPr id="11" name="그림 개체 틀 10">
            <a:extLst>
              <a:ext uri="{FF2B5EF4-FFF2-40B4-BE49-F238E27FC236}">
                <a16:creationId xmlns:a16="http://schemas.microsoft.com/office/drawing/2014/main" id="{F88ED6E0-3EAB-4F26-924F-9BB185F04661}"/>
              </a:ext>
            </a:extLst>
          </p:cNvPr>
          <p:cNvSpPr>
            <a:spLocks noGrp="1"/>
          </p:cNvSpPr>
          <p:nvPr>
            <p:ph type="pic" idx="16"/>
          </p:nvPr>
        </p:nvSpPr>
        <p:spPr/>
      </p:sp>
      <p:sp>
        <p:nvSpPr>
          <p:cNvPr id="14" name="그림 개체 틀 13">
            <a:extLst>
              <a:ext uri="{FF2B5EF4-FFF2-40B4-BE49-F238E27FC236}">
                <a16:creationId xmlns:a16="http://schemas.microsoft.com/office/drawing/2014/main" id="{D4E89160-9A36-476D-B617-1F6C4BF355DF}"/>
              </a:ext>
            </a:extLst>
          </p:cNvPr>
          <p:cNvSpPr>
            <a:spLocks noGrp="1"/>
          </p:cNvSpPr>
          <p:nvPr>
            <p:ph type="pic" idx="18"/>
          </p:nvPr>
        </p:nvSpPr>
        <p:spPr/>
      </p:sp>
      <p:sp>
        <p:nvSpPr>
          <p:cNvPr id="16" name="그림 개체 틀 15">
            <a:extLst>
              <a:ext uri="{FF2B5EF4-FFF2-40B4-BE49-F238E27FC236}">
                <a16:creationId xmlns:a16="http://schemas.microsoft.com/office/drawing/2014/main" id="{017EDE49-9390-412A-B0D4-279DB594BF79}"/>
              </a:ext>
            </a:extLst>
          </p:cNvPr>
          <p:cNvSpPr>
            <a:spLocks noGrp="1"/>
          </p:cNvSpPr>
          <p:nvPr>
            <p:ph type="pic" idx="20"/>
          </p:nvPr>
        </p:nvSpPr>
        <p:spPr/>
      </p:sp>
      <p:sp>
        <p:nvSpPr>
          <p:cNvPr id="18" name="그림 개체 틀 17">
            <a:extLst>
              <a:ext uri="{FF2B5EF4-FFF2-40B4-BE49-F238E27FC236}">
                <a16:creationId xmlns:a16="http://schemas.microsoft.com/office/drawing/2014/main" id="{B768DA26-D3FF-4B89-BD97-A0D8A0C082A9}"/>
              </a:ext>
            </a:extLst>
          </p:cNvPr>
          <p:cNvSpPr>
            <a:spLocks noGrp="1"/>
          </p:cNvSpPr>
          <p:nvPr>
            <p:ph type="pic" idx="21"/>
          </p:nvPr>
        </p:nvSpPr>
        <p:spPr/>
      </p:sp>
      <p:sp>
        <p:nvSpPr>
          <p:cNvPr id="20" name="그림 개체 틀 19">
            <a:extLst>
              <a:ext uri="{FF2B5EF4-FFF2-40B4-BE49-F238E27FC236}">
                <a16:creationId xmlns:a16="http://schemas.microsoft.com/office/drawing/2014/main" id="{74F5D7DF-A820-4464-B6C6-D39A3A07CEAD}"/>
              </a:ext>
            </a:extLst>
          </p:cNvPr>
          <p:cNvSpPr>
            <a:spLocks noGrp="1"/>
          </p:cNvSpPr>
          <p:nvPr>
            <p:ph type="pic" idx="19"/>
          </p:nvPr>
        </p:nvSpPr>
        <p:spPr/>
      </p:sp>
    </p:spTree>
    <p:extLst>
      <p:ext uri="{BB962C8B-B14F-4D97-AF65-F5344CB8AC3E}">
        <p14:creationId xmlns:p14="http://schemas.microsoft.com/office/powerpoint/2010/main" val="33915494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0" name="그룹 309">
            <a:extLst>
              <a:ext uri="{FF2B5EF4-FFF2-40B4-BE49-F238E27FC236}">
                <a16:creationId xmlns:a16="http://schemas.microsoft.com/office/drawing/2014/main" id="{442A3511-473C-4E64-A1C0-162D0E9CCFAC}"/>
              </a:ext>
            </a:extLst>
          </p:cNvPr>
          <p:cNvGrpSpPr/>
          <p:nvPr/>
        </p:nvGrpSpPr>
        <p:grpSpPr>
          <a:xfrm>
            <a:off x="1198766" y="882998"/>
            <a:ext cx="6789574" cy="3960930"/>
            <a:chOff x="635000" y="1382713"/>
            <a:chExt cx="7869238" cy="4572000"/>
          </a:xfrm>
          <a:solidFill>
            <a:schemeClr val="bg1"/>
          </a:solidFill>
        </p:grpSpPr>
        <p:sp>
          <p:nvSpPr>
            <p:cNvPr id="311" name="Freeform 8">
              <a:extLst>
                <a:ext uri="{FF2B5EF4-FFF2-40B4-BE49-F238E27FC236}">
                  <a16:creationId xmlns:a16="http://schemas.microsoft.com/office/drawing/2014/main" id="{186557A1-9B3F-4230-99A1-1C21B60D32E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1213" y="3267075"/>
              <a:ext cx="7478713" cy="2654300"/>
            </a:xfrm>
            <a:custGeom>
              <a:avLst/>
              <a:gdLst>
                <a:gd name="T0" fmla="*/ 1383 w 4711"/>
                <a:gd name="T1" fmla="*/ 1616 h 1672"/>
                <a:gd name="T2" fmla="*/ 4289 w 4711"/>
                <a:gd name="T3" fmla="*/ 1370 h 1672"/>
                <a:gd name="T4" fmla="*/ 4547 w 4711"/>
                <a:gd name="T5" fmla="*/ 1482 h 1672"/>
                <a:gd name="T6" fmla="*/ 4645 w 4711"/>
                <a:gd name="T7" fmla="*/ 1305 h 1672"/>
                <a:gd name="T8" fmla="*/ 4596 w 4711"/>
                <a:gd name="T9" fmla="*/ 1330 h 1672"/>
                <a:gd name="T10" fmla="*/ 4699 w 4711"/>
                <a:gd name="T11" fmla="*/ 1014 h 1672"/>
                <a:gd name="T12" fmla="*/ 2870 w 4711"/>
                <a:gd name="T13" fmla="*/ 1134 h 1672"/>
                <a:gd name="T14" fmla="*/ 4455 w 4711"/>
                <a:gd name="T15" fmla="*/ 918 h 1672"/>
                <a:gd name="T16" fmla="*/ 4359 w 4711"/>
                <a:gd name="T17" fmla="*/ 1140 h 1672"/>
                <a:gd name="T18" fmla="*/ 4144 w 4711"/>
                <a:gd name="T19" fmla="*/ 1286 h 1672"/>
                <a:gd name="T20" fmla="*/ 3936 w 4711"/>
                <a:gd name="T21" fmla="*/ 1271 h 1672"/>
                <a:gd name="T22" fmla="*/ 3802 w 4711"/>
                <a:gd name="T23" fmla="*/ 1080 h 1672"/>
                <a:gd name="T24" fmla="*/ 4059 w 4711"/>
                <a:gd name="T25" fmla="*/ 932 h 1672"/>
                <a:gd name="T26" fmla="*/ 4430 w 4711"/>
                <a:gd name="T27" fmla="*/ 909 h 1672"/>
                <a:gd name="T28" fmla="*/ 3982 w 4711"/>
                <a:gd name="T29" fmla="*/ 883 h 1672"/>
                <a:gd name="T30" fmla="*/ 3891 w 4711"/>
                <a:gd name="T31" fmla="*/ 883 h 1672"/>
                <a:gd name="T32" fmla="*/ 4388 w 4711"/>
                <a:gd name="T33" fmla="*/ 864 h 1672"/>
                <a:gd name="T34" fmla="*/ 4362 w 4711"/>
                <a:gd name="T35" fmla="*/ 825 h 1672"/>
                <a:gd name="T36" fmla="*/ 3994 w 4711"/>
                <a:gd name="T37" fmla="*/ 817 h 1672"/>
                <a:gd name="T38" fmla="*/ 4270 w 4711"/>
                <a:gd name="T39" fmla="*/ 855 h 1672"/>
                <a:gd name="T40" fmla="*/ 4132 w 4711"/>
                <a:gd name="T41" fmla="*/ 887 h 1672"/>
                <a:gd name="T42" fmla="*/ 1563 w 4711"/>
                <a:gd name="T43" fmla="*/ 787 h 1672"/>
                <a:gd name="T44" fmla="*/ 3886 w 4711"/>
                <a:gd name="T45" fmla="*/ 778 h 1672"/>
                <a:gd name="T46" fmla="*/ 3870 w 4711"/>
                <a:gd name="T47" fmla="*/ 845 h 1672"/>
                <a:gd name="T48" fmla="*/ 3987 w 4711"/>
                <a:gd name="T49" fmla="*/ 764 h 1672"/>
                <a:gd name="T50" fmla="*/ 3821 w 4711"/>
                <a:gd name="T51" fmla="*/ 885 h 1672"/>
                <a:gd name="T52" fmla="*/ 3860 w 4711"/>
                <a:gd name="T53" fmla="*/ 710 h 1672"/>
                <a:gd name="T54" fmla="*/ 3786 w 4711"/>
                <a:gd name="T55" fmla="*/ 726 h 1672"/>
                <a:gd name="T56" fmla="*/ 3331 w 4711"/>
                <a:gd name="T57" fmla="*/ 700 h 1672"/>
                <a:gd name="T58" fmla="*/ 3957 w 4711"/>
                <a:gd name="T59" fmla="*/ 677 h 1672"/>
                <a:gd name="T60" fmla="*/ 1245 w 4711"/>
                <a:gd name="T61" fmla="*/ 637 h 1672"/>
                <a:gd name="T62" fmla="*/ 1351 w 4711"/>
                <a:gd name="T63" fmla="*/ 529 h 1672"/>
                <a:gd name="T64" fmla="*/ 3942 w 4711"/>
                <a:gd name="T65" fmla="*/ 620 h 1672"/>
                <a:gd name="T66" fmla="*/ 3942 w 4711"/>
                <a:gd name="T67" fmla="*/ 602 h 1672"/>
                <a:gd name="T68" fmla="*/ 1173 w 4711"/>
                <a:gd name="T69" fmla="*/ 511 h 1672"/>
                <a:gd name="T70" fmla="*/ 1255 w 4711"/>
                <a:gd name="T71" fmla="*/ 515 h 1672"/>
                <a:gd name="T72" fmla="*/ 96 w 4711"/>
                <a:gd name="T73" fmla="*/ 454 h 1672"/>
                <a:gd name="T74" fmla="*/ 1088 w 4711"/>
                <a:gd name="T75" fmla="*/ 445 h 1672"/>
                <a:gd name="T76" fmla="*/ 1166 w 4711"/>
                <a:gd name="T77" fmla="*/ 429 h 1672"/>
                <a:gd name="T78" fmla="*/ 1149 w 4711"/>
                <a:gd name="T79" fmla="*/ 400 h 1672"/>
                <a:gd name="T80" fmla="*/ 2694 w 4711"/>
                <a:gd name="T81" fmla="*/ 262 h 1672"/>
                <a:gd name="T82" fmla="*/ 2256 w 4711"/>
                <a:gd name="T83" fmla="*/ 181 h 1672"/>
                <a:gd name="T84" fmla="*/ 2353 w 4711"/>
                <a:gd name="T85" fmla="*/ 119 h 1672"/>
                <a:gd name="T86" fmla="*/ 4183 w 4711"/>
                <a:gd name="T87" fmla="*/ 162 h 1672"/>
                <a:gd name="T88" fmla="*/ 4046 w 4711"/>
                <a:gd name="T89" fmla="*/ 288 h 1672"/>
                <a:gd name="T90" fmla="*/ 4128 w 4711"/>
                <a:gd name="T91" fmla="*/ 225 h 1672"/>
                <a:gd name="T92" fmla="*/ 2400 w 4711"/>
                <a:gd name="T93" fmla="*/ 78 h 1672"/>
                <a:gd name="T94" fmla="*/ 2425 w 4711"/>
                <a:gd name="T95" fmla="*/ 227 h 1672"/>
                <a:gd name="T96" fmla="*/ 2247 w 4711"/>
                <a:gd name="T97" fmla="*/ 148 h 1672"/>
                <a:gd name="T98" fmla="*/ 2167 w 4711"/>
                <a:gd name="T99" fmla="*/ 232 h 1672"/>
                <a:gd name="T100" fmla="*/ 2489 w 4711"/>
                <a:gd name="T101" fmla="*/ 332 h 1672"/>
                <a:gd name="T102" fmla="*/ 2720 w 4711"/>
                <a:gd name="T103" fmla="*/ 234 h 1672"/>
                <a:gd name="T104" fmla="*/ 2577 w 4711"/>
                <a:gd name="T105" fmla="*/ 157 h 1672"/>
                <a:gd name="T106" fmla="*/ 2533 w 4711"/>
                <a:gd name="T107" fmla="*/ 232 h 1672"/>
                <a:gd name="T108" fmla="*/ 1210 w 4711"/>
                <a:gd name="T109" fmla="*/ 78 h 1672"/>
                <a:gd name="T110" fmla="*/ 2798 w 4711"/>
                <a:gd name="T111" fmla="*/ 145 h 1672"/>
                <a:gd name="T112" fmla="*/ 2903 w 4711"/>
                <a:gd name="T113" fmla="*/ 147 h 1672"/>
                <a:gd name="T114" fmla="*/ 2943 w 4711"/>
                <a:gd name="T115" fmla="*/ 127 h 1672"/>
                <a:gd name="T116" fmla="*/ 1393 w 4711"/>
                <a:gd name="T117" fmla="*/ 66 h 1672"/>
                <a:gd name="T118" fmla="*/ 1028 w 4711"/>
                <a:gd name="T119" fmla="*/ 126 h 1672"/>
                <a:gd name="T120" fmla="*/ 1194 w 4711"/>
                <a:gd name="T121" fmla="*/ 89 h 1672"/>
                <a:gd name="T122" fmla="*/ 1076 w 4711"/>
                <a:gd name="T123" fmla="*/ 54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11" h="1672">
                  <a:moveTo>
                    <a:pt x="1290" y="1620"/>
                  </a:moveTo>
                  <a:lnTo>
                    <a:pt x="1304" y="1628"/>
                  </a:lnTo>
                  <a:lnTo>
                    <a:pt x="1318" y="1641"/>
                  </a:lnTo>
                  <a:lnTo>
                    <a:pt x="1332" y="1653"/>
                  </a:lnTo>
                  <a:lnTo>
                    <a:pt x="1348" y="1662"/>
                  </a:lnTo>
                  <a:lnTo>
                    <a:pt x="1348" y="1670"/>
                  </a:lnTo>
                  <a:lnTo>
                    <a:pt x="1339" y="1670"/>
                  </a:lnTo>
                  <a:lnTo>
                    <a:pt x="1330" y="1672"/>
                  </a:lnTo>
                  <a:lnTo>
                    <a:pt x="1316" y="1672"/>
                  </a:lnTo>
                  <a:lnTo>
                    <a:pt x="1304" y="1669"/>
                  </a:lnTo>
                  <a:lnTo>
                    <a:pt x="1297" y="1667"/>
                  </a:lnTo>
                  <a:lnTo>
                    <a:pt x="1294" y="1653"/>
                  </a:lnTo>
                  <a:lnTo>
                    <a:pt x="1290" y="1635"/>
                  </a:lnTo>
                  <a:lnTo>
                    <a:pt x="1290" y="1620"/>
                  </a:lnTo>
                  <a:close/>
                  <a:moveTo>
                    <a:pt x="1402" y="1590"/>
                  </a:moveTo>
                  <a:lnTo>
                    <a:pt x="1416" y="1593"/>
                  </a:lnTo>
                  <a:lnTo>
                    <a:pt x="1432" y="1599"/>
                  </a:lnTo>
                  <a:lnTo>
                    <a:pt x="1444" y="1604"/>
                  </a:lnTo>
                  <a:lnTo>
                    <a:pt x="1440" y="1604"/>
                  </a:lnTo>
                  <a:lnTo>
                    <a:pt x="1428" y="1611"/>
                  </a:lnTo>
                  <a:lnTo>
                    <a:pt x="1416" y="1616"/>
                  </a:lnTo>
                  <a:lnTo>
                    <a:pt x="1402" y="1620"/>
                  </a:lnTo>
                  <a:lnTo>
                    <a:pt x="1402" y="1613"/>
                  </a:lnTo>
                  <a:lnTo>
                    <a:pt x="1404" y="1611"/>
                  </a:lnTo>
                  <a:lnTo>
                    <a:pt x="1407" y="1609"/>
                  </a:lnTo>
                  <a:lnTo>
                    <a:pt x="1409" y="1607"/>
                  </a:lnTo>
                  <a:lnTo>
                    <a:pt x="1409" y="1606"/>
                  </a:lnTo>
                  <a:lnTo>
                    <a:pt x="1411" y="1604"/>
                  </a:lnTo>
                  <a:lnTo>
                    <a:pt x="1412" y="1600"/>
                  </a:lnTo>
                  <a:lnTo>
                    <a:pt x="1409" y="1600"/>
                  </a:lnTo>
                  <a:lnTo>
                    <a:pt x="1400" y="1609"/>
                  </a:lnTo>
                  <a:lnTo>
                    <a:pt x="1392" y="1614"/>
                  </a:lnTo>
                  <a:lnTo>
                    <a:pt x="1383" y="1616"/>
                  </a:lnTo>
                  <a:lnTo>
                    <a:pt x="1371" y="1620"/>
                  </a:lnTo>
                  <a:lnTo>
                    <a:pt x="1371" y="1604"/>
                  </a:lnTo>
                  <a:lnTo>
                    <a:pt x="1381" y="1600"/>
                  </a:lnTo>
                  <a:lnTo>
                    <a:pt x="1392" y="1595"/>
                  </a:lnTo>
                  <a:lnTo>
                    <a:pt x="1402" y="1590"/>
                  </a:lnTo>
                  <a:close/>
                  <a:moveTo>
                    <a:pt x="1374" y="1393"/>
                  </a:moveTo>
                  <a:lnTo>
                    <a:pt x="1378" y="1396"/>
                  </a:lnTo>
                  <a:lnTo>
                    <a:pt x="1381" y="1398"/>
                  </a:lnTo>
                  <a:lnTo>
                    <a:pt x="1383" y="1400"/>
                  </a:lnTo>
                  <a:lnTo>
                    <a:pt x="1385" y="1403"/>
                  </a:lnTo>
                  <a:lnTo>
                    <a:pt x="1385" y="1407"/>
                  </a:lnTo>
                  <a:lnTo>
                    <a:pt x="1386" y="1412"/>
                  </a:lnTo>
                  <a:lnTo>
                    <a:pt x="1378" y="1412"/>
                  </a:lnTo>
                  <a:lnTo>
                    <a:pt x="1376" y="1408"/>
                  </a:lnTo>
                  <a:lnTo>
                    <a:pt x="1374" y="1405"/>
                  </a:lnTo>
                  <a:lnTo>
                    <a:pt x="1374" y="1403"/>
                  </a:lnTo>
                  <a:lnTo>
                    <a:pt x="1372" y="1401"/>
                  </a:lnTo>
                  <a:lnTo>
                    <a:pt x="1374" y="1398"/>
                  </a:lnTo>
                  <a:lnTo>
                    <a:pt x="1374" y="1393"/>
                  </a:lnTo>
                  <a:close/>
                  <a:moveTo>
                    <a:pt x="4289" y="1370"/>
                  </a:moveTo>
                  <a:lnTo>
                    <a:pt x="4294" y="1384"/>
                  </a:lnTo>
                  <a:lnTo>
                    <a:pt x="4296" y="1400"/>
                  </a:lnTo>
                  <a:lnTo>
                    <a:pt x="4292" y="1415"/>
                  </a:lnTo>
                  <a:lnTo>
                    <a:pt x="4284" y="1424"/>
                  </a:lnTo>
                  <a:lnTo>
                    <a:pt x="4275" y="1429"/>
                  </a:lnTo>
                  <a:lnTo>
                    <a:pt x="4263" y="1435"/>
                  </a:lnTo>
                  <a:lnTo>
                    <a:pt x="4258" y="1414"/>
                  </a:lnTo>
                  <a:lnTo>
                    <a:pt x="4251" y="1393"/>
                  </a:lnTo>
                  <a:lnTo>
                    <a:pt x="4244" y="1374"/>
                  </a:lnTo>
                  <a:lnTo>
                    <a:pt x="4258" y="1374"/>
                  </a:lnTo>
                  <a:lnTo>
                    <a:pt x="4270" y="1381"/>
                  </a:lnTo>
                  <a:lnTo>
                    <a:pt x="4280" y="1379"/>
                  </a:lnTo>
                  <a:lnTo>
                    <a:pt x="4289" y="1370"/>
                  </a:lnTo>
                  <a:close/>
                  <a:moveTo>
                    <a:pt x="4577" y="1367"/>
                  </a:moveTo>
                  <a:lnTo>
                    <a:pt x="4580" y="1368"/>
                  </a:lnTo>
                  <a:lnTo>
                    <a:pt x="4584" y="1370"/>
                  </a:lnTo>
                  <a:lnTo>
                    <a:pt x="4586" y="1372"/>
                  </a:lnTo>
                  <a:lnTo>
                    <a:pt x="4587" y="1374"/>
                  </a:lnTo>
                  <a:lnTo>
                    <a:pt x="4589" y="1375"/>
                  </a:lnTo>
                  <a:lnTo>
                    <a:pt x="4593" y="1379"/>
                  </a:lnTo>
                  <a:lnTo>
                    <a:pt x="4593" y="1377"/>
                  </a:lnTo>
                  <a:lnTo>
                    <a:pt x="4594" y="1375"/>
                  </a:lnTo>
                  <a:lnTo>
                    <a:pt x="4596" y="1372"/>
                  </a:lnTo>
                  <a:lnTo>
                    <a:pt x="4596" y="1370"/>
                  </a:lnTo>
                  <a:lnTo>
                    <a:pt x="4598" y="1370"/>
                  </a:lnTo>
                  <a:lnTo>
                    <a:pt x="4600" y="1370"/>
                  </a:lnTo>
                  <a:lnTo>
                    <a:pt x="4600" y="1374"/>
                  </a:lnTo>
                  <a:lnTo>
                    <a:pt x="4601" y="1377"/>
                  </a:lnTo>
                  <a:lnTo>
                    <a:pt x="4603" y="1382"/>
                  </a:lnTo>
                  <a:lnTo>
                    <a:pt x="4603" y="1388"/>
                  </a:lnTo>
                  <a:lnTo>
                    <a:pt x="4603" y="1393"/>
                  </a:lnTo>
                  <a:lnTo>
                    <a:pt x="4591" y="1407"/>
                  </a:lnTo>
                  <a:lnTo>
                    <a:pt x="4580" y="1424"/>
                  </a:lnTo>
                  <a:lnTo>
                    <a:pt x="4584" y="1435"/>
                  </a:lnTo>
                  <a:lnTo>
                    <a:pt x="4582" y="1438"/>
                  </a:lnTo>
                  <a:lnTo>
                    <a:pt x="4577" y="1442"/>
                  </a:lnTo>
                  <a:lnTo>
                    <a:pt x="4572" y="1443"/>
                  </a:lnTo>
                  <a:lnTo>
                    <a:pt x="4567" y="1445"/>
                  </a:lnTo>
                  <a:lnTo>
                    <a:pt x="4561" y="1449"/>
                  </a:lnTo>
                  <a:lnTo>
                    <a:pt x="4558" y="1450"/>
                  </a:lnTo>
                  <a:lnTo>
                    <a:pt x="4554" y="1456"/>
                  </a:lnTo>
                  <a:lnTo>
                    <a:pt x="4554" y="1461"/>
                  </a:lnTo>
                  <a:lnTo>
                    <a:pt x="4553" y="1466"/>
                  </a:lnTo>
                  <a:lnTo>
                    <a:pt x="4553" y="1471"/>
                  </a:lnTo>
                  <a:lnTo>
                    <a:pt x="4551" y="1478"/>
                  </a:lnTo>
                  <a:lnTo>
                    <a:pt x="4547" y="1482"/>
                  </a:lnTo>
                  <a:lnTo>
                    <a:pt x="4542" y="1485"/>
                  </a:lnTo>
                  <a:lnTo>
                    <a:pt x="4537" y="1489"/>
                  </a:lnTo>
                  <a:lnTo>
                    <a:pt x="4532" y="1492"/>
                  </a:lnTo>
                  <a:lnTo>
                    <a:pt x="4526" y="1497"/>
                  </a:lnTo>
                  <a:lnTo>
                    <a:pt x="4519" y="1497"/>
                  </a:lnTo>
                  <a:lnTo>
                    <a:pt x="4511" y="1491"/>
                  </a:lnTo>
                  <a:lnTo>
                    <a:pt x="4502" y="1485"/>
                  </a:lnTo>
                  <a:lnTo>
                    <a:pt x="4495" y="1480"/>
                  </a:lnTo>
                  <a:lnTo>
                    <a:pt x="4488" y="1470"/>
                  </a:lnTo>
                  <a:lnTo>
                    <a:pt x="4493" y="1466"/>
                  </a:lnTo>
                  <a:lnTo>
                    <a:pt x="4495" y="1461"/>
                  </a:lnTo>
                  <a:lnTo>
                    <a:pt x="4497" y="1457"/>
                  </a:lnTo>
                  <a:lnTo>
                    <a:pt x="4498" y="1452"/>
                  </a:lnTo>
                  <a:lnTo>
                    <a:pt x="4500" y="1447"/>
                  </a:lnTo>
                  <a:lnTo>
                    <a:pt x="4504" y="1443"/>
                  </a:lnTo>
                  <a:lnTo>
                    <a:pt x="4514" y="1440"/>
                  </a:lnTo>
                  <a:lnTo>
                    <a:pt x="4525" y="1438"/>
                  </a:lnTo>
                  <a:lnTo>
                    <a:pt x="4535" y="1435"/>
                  </a:lnTo>
                  <a:lnTo>
                    <a:pt x="4540" y="1429"/>
                  </a:lnTo>
                  <a:lnTo>
                    <a:pt x="4549" y="1417"/>
                  </a:lnTo>
                  <a:lnTo>
                    <a:pt x="4556" y="1403"/>
                  </a:lnTo>
                  <a:lnTo>
                    <a:pt x="4565" y="1389"/>
                  </a:lnTo>
                  <a:lnTo>
                    <a:pt x="4572" y="1375"/>
                  </a:lnTo>
                  <a:lnTo>
                    <a:pt x="4577" y="1367"/>
                  </a:lnTo>
                  <a:close/>
                  <a:moveTo>
                    <a:pt x="4570" y="1239"/>
                  </a:moveTo>
                  <a:lnTo>
                    <a:pt x="4577" y="1239"/>
                  </a:lnTo>
                  <a:lnTo>
                    <a:pt x="4593" y="1255"/>
                  </a:lnTo>
                  <a:lnTo>
                    <a:pt x="4607" y="1269"/>
                  </a:lnTo>
                  <a:lnTo>
                    <a:pt x="4621" y="1285"/>
                  </a:lnTo>
                  <a:lnTo>
                    <a:pt x="4631" y="1305"/>
                  </a:lnTo>
                  <a:lnTo>
                    <a:pt x="4636" y="1305"/>
                  </a:lnTo>
                  <a:lnTo>
                    <a:pt x="4642" y="1305"/>
                  </a:lnTo>
                  <a:lnTo>
                    <a:pt x="4645" y="1305"/>
                  </a:lnTo>
                  <a:lnTo>
                    <a:pt x="4647" y="1305"/>
                  </a:lnTo>
                  <a:lnTo>
                    <a:pt x="4650" y="1305"/>
                  </a:lnTo>
                  <a:lnTo>
                    <a:pt x="4654" y="1302"/>
                  </a:lnTo>
                  <a:lnTo>
                    <a:pt x="4656" y="1299"/>
                  </a:lnTo>
                  <a:lnTo>
                    <a:pt x="4657" y="1293"/>
                  </a:lnTo>
                  <a:lnTo>
                    <a:pt x="4661" y="1293"/>
                  </a:lnTo>
                  <a:lnTo>
                    <a:pt x="4661" y="1316"/>
                  </a:lnTo>
                  <a:lnTo>
                    <a:pt x="4659" y="1321"/>
                  </a:lnTo>
                  <a:lnTo>
                    <a:pt x="4657" y="1326"/>
                  </a:lnTo>
                  <a:lnTo>
                    <a:pt x="4656" y="1332"/>
                  </a:lnTo>
                  <a:lnTo>
                    <a:pt x="4654" y="1335"/>
                  </a:lnTo>
                  <a:lnTo>
                    <a:pt x="4642" y="1335"/>
                  </a:lnTo>
                  <a:lnTo>
                    <a:pt x="4642" y="1347"/>
                  </a:lnTo>
                  <a:lnTo>
                    <a:pt x="4631" y="1358"/>
                  </a:lnTo>
                  <a:lnTo>
                    <a:pt x="4622" y="1368"/>
                  </a:lnTo>
                  <a:lnTo>
                    <a:pt x="4612" y="1379"/>
                  </a:lnTo>
                  <a:lnTo>
                    <a:pt x="4612" y="1374"/>
                  </a:lnTo>
                  <a:lnTo>
                    <a:pt x="4610" y="1370"/>
                  </a:lnTo>
                  <a:lnTo>
                    <a:pt x="4610" y="1367"/>
                  </a:lnTo>
                  <a:lnTo>
                    <a:pt x="4610" y="1361"/>
                  </a:lnTo>
                  <a:lnTo>
                    <a:pt x="4612" y="1358"/>
                  </a:lnTo>
                  <a:lnTo>
                    <a:pt x="4612" y="1354"/>
                  </a:lnTo>
                  <a:lnTo>
                    <a:pt x="4612" y="1351"/>
                  </a:lnTo>
                  <a:lnTo>
                    <a:pt x="4610" y="1349"/>
                  </a:lnTo>
                  <a:lnTo>
                    <a:pt x="4607" y="1347"/>
                  </a:lnTo>
                  <a:lnTo>
                    <a:pt x="4603" y="1346"/>
                  </a:lnTo>
                  <a:lnTo>
                    <a:pt x="4600" y="1344"/>
                  </a:lnTo>
                  <a:lnTo>
                    <a:pt x="4596" y="1342"/>
                  </a:lnTo>
                  <a:lnTo>
                    <a:pt x="4593" y="1340"/>
                  </a:lnTo>
                  <a:lnTo>
                    <a:pt x="4591" y="1339"/>
                  </a:lnTo>
                  <a:lnTo>
                    <a:pt x="4591" y="1337"/>
                  </a:lnTo>
                  <a:lnTo>
                    <a:pt x="4593" y="1335"/>
                  </a:lnTo>
                  <a:lnTo>
                    <a:pt x="4596" y="1330"/>
                  </a:lnTo>
                  <a:lnTo>
                    <a:pt x="4601" y="1326"/>
                  </a:lnTo>
                  <a:lnTo>
                    <a:pt x="4607" y="1321"/>
                  </a:lnTo>
                  <a:lnTo>
                    <a:pt x="4612" y="1316"/>
                  </a:lnTo>
                  <a:lnTo>
                    <a:pt x="4605" y="1309"/>
                  </a:lnTo>
                  <a:lnTo>
                    <a:pt x="4598" y="1297"/>
                  </a:lnTo>
                  <a:lnTo>
                    <a:pt x="4587" y="1279"/>
                  </a:lnTo>
                  <a:lnTo>
                    <a:pt x="4579" y="1264"/>
                  </a:lnTo>
                  <a:lnTo>
                    <a:pt x="4574" y="1250"/>
                  </a:lnTo>
                  <a:lnTo>
                    <a:pt x="4570" y="1239"/>
                  </a:lnTo>
                  <a:close/>
                  <a:moveTo>
                    <a:pt x="4507" y="1056"/>
                  </a:moveTo>
                  <a:lnTo>
                    <a:pt x="4516" y="1056"/>
                  </a:lnTo>
                  <a:lnTo>
                    <a:pt x="4532" y="1068"/>
                  </a:lnTo>
                  <a:lnTo>
                    <a:pt x="4551" y="1079"/>
                  </a:lnTo>
                  <a:lnTo>
                    <a:pt x="4551" y="1089"/>
                  </a:lnTo>
                  <a:lnTo>
                    <a:pt x="4539" y="1089"/>
                  </a:lnTo>
                  <a:lnTo>
                    <a:pt x="4530" y="1082"/>
                  </a:lnTo>
                  <a:lnTo>
                    <a:pt x="4521" y="1075"/>
                  </a:lnTo>
                  <a:lnTo>
                    <a:pt x="4514" y="1066"/>
                  </a:lnTo>
                  <a:lnTo>
                    <a:pt x="4507" y="1056"/>
                  </a:lnTo>
                  <a:close/>
                  <a:moveTo>
                    <a:pt x="4692" y="995"/>
                  </a:moveTo>
                  <a:lnTo>
                    <a:pt x="4696" y="995"/>
                  </a:lnTo>
                  <a:lnTo>
                    <a:pt x="4699" y="997"/>
                  </a:lnTo>
                  <a:lnTo>
                    <a:pt x="4699" y="997"/>
                  </a:lnTo>
                  <a:lnTo>
                    <a:pt x="4701" y="998"/>
                  </a:lnTo>
                  <a:lnTo>
                    <a:pt x="4701" y="1000"/>
                  </a:lnTo>
                  <a:lnTo>
                    <a:pt x="4703" y="1002"/>
                  </a:lnTo>
                  <a:lnTo>
                    <a:pt x="4704" y="1005"/>
                  </a:lnTo>
                  <a:lnTo>
                    <a:pt x="4708" y="1011"/>
                  </a:lnTo>
                  <a:lnTo>
                    <a:pt x="4710" y="1017"/>
                  </a:lnTo>
                  <a:lnTo>
                    <a:pt x="4711" y="1024"/>
                  </a:lnTo>
                  <a:lnTo>
                    <a:pt x="4704" y="1024"/>
                  </a:lnTo>
                  <a:lnTo>
                    <a:pt x="4704" y="1017"/>
                  </a:lnTo>
                  <a:lnTo>
                    <a:pt x="4699" y="1014"/>
                  </a:lnTo>
                  <a:lnTo>
                    <a:pt x="4697" y="1009"/>
                  </a:lnTo>
                  <a:lnTo>
                    <a:pt x="4696" y="1005"/>
                  </a:lnTo>
                  <a:lnTo>
                    <a:pt x="4694" y="1000"/>
                  </a:lnTo>
                  <a:lnTo>
                    <a:pt x="4692" y="995"/>
                  </a:lnTo>
                  <a:close/>
                  <a:moveTo>
                    <a:pt x="4532" y="974"/>
                  </a:moveTo>
                  <a:lnTo>
                    <a:pt x="4535" y="974"/>
                  </a:lnTo>
                  <a:lnTo>
                    <a:pt x="4537" y="976"/>
                  </a:lnTo>
                  <a:lnTo>
                    <a:pt x="4537" y="977"/>
                  </a:lnTo>
                  <a:lnTo>
                    <a:pt x="4539" y="977"/>
                  </a:lnTo>
                  <a:lnTo>
                    <a:pt x="4540" y="977"/>
                  </a:lnTo>
                  <a:lnTo>
                    <a:pt x="4542" y="979"/>
                  </a:lnTo>
                  <a:lnTo>
                    <a:pt x="4544" y="984"/>
                  </a:lnTo>
                  <a:lnTo>
                    <a:pt x="4544" y="990"/>
                  </a:lnTo>
                  <a:lnTo>
                    <a:pt x="4546" y="993"/>
                  </a:lnTo>
                  <a:lnTo>
                    <a:pt x="4547" y="997"/>
                  </a:lnTo>
                  <a:lnTo>
                    <a:pt x="4549" y="1000"/>
                  </a:lnTo>
                  <a:lnTo>
                    <a:pt x="4551" y="1005"/>
                  </a:lnTo>
                  <a:lnTo>
                    <a:pt x="4539" y="1005"/>
                  </a:lnTo>
                  <a:lnTo>
                    <a:pt x="4537" y="997"/>
                  </a:lnTo>
                  <a:lnTo>
                    <a:pt x="4533" y="991"/>
                  </a:lnTo>
                  <a:lnTo>
                    <a:pt x="4532" y="984"/>
                  </a:lnTo>
                  <a:lnTo>
                    <a:pt x="4532" y="974"/>
                  </a:lnTo>
                  <a:close/>
                  <a:moveTo>
                    <a:pt x="2907" y="967"/>
                  </a:moveTo>
                  <a:lnTo>
                    <a:pt x="2907" y="974"/>
                  </a:lnTo>
                  <a:lnTo>
                    <a:pt x="2915" y="993"/>
                  </a:lnTo>
                  <a:lnTo>
                    <a:pt x="2915" y="1014"/>
                  </a:lnTo>
                  <a:lnTo>
                    <a:pt x="2910" y="1033"/>
                  </a:lnTo>
                  <a:lnTo>
                    <a:pt x="2901" y="1052"/>
                  </a:lnTo>
                  <a:lnTo>
                    <a:pt x="2891" y="1070"/>
                  </a:lnTo>
                  <a:lnTo>
                    <a:pt x="2882" y="1087"/>
                  </a:lnTo>
                  <a:lnTo>
                    <a:pt x="2875" y="1101"/>
                  </a:lnTo>
                  <a:lnTo>
                    <a:pt x="2872" y="1119"/>
                  </a:lnTo>
                  <a:lnTo>
                    <a:pt x="2870" y="1134"/>
                  </a:lnTo>
                  <a:lnTo>
                    <a:pt x="2868" y="1147"/>
                  </a:lnTo>
                  <a:lnTo>
                    <a:pt x="2861" y="1157"/>
                  </a:lnTo>
                  <a:lnTo>
                    <a:pt x="2849" y="1166"/>
                  </a:lnTo>
                  <a:lnTo>
                    <a:pt x="2849" y="1162"/>
                  </a:lnTo>
                  <a:lnTo>
                    <a:pt x="2842" y="1161"/>
                  </a:lnTo>
                  <a:lnTo>
                    <a:pt x="2837" y="1159"/>
                  </a:lnTo>
                  <a:lnTo>
                    <a:pt x="2832" y="1155"/>
                  </a:lnTo>
                  <a:lnTo>
                    <a:pt x="2828" y="1150"/>
                  </a:lnTo>
                  <a:lnTo>
                    <a:pt x="2826" y="1143"/>
                  </a:lnTo>
                  <a:lnTo>
                    <a:pt x="2819" y="1129"/>
                  </a:lnTo>
                  <a:lnTo>
                    <a:pt x="2818" y="1115"/>
                  </a:lnTo>
                  <a:lnTo>
                    <a:pt x="2823" y="1103"/>
                  </a:lnTo>
                  <a:lnTo>
                    <a:pt x="2828" y="1089"/>
                  </a:lnTo>
                  <a:lnTo>
                    <a:pt x="2833" y="1075"/>
                  </a:lnTo>
                  <a:lnTo>
                    <a:pt x="2833" y="1066"/>
                  </a:lnTo>
                  <a:lnTo>
                    <a:pt x="2832" y="1052"/>
                  </a:lnTo>
                  <a:lnTo>
                    <a:pt x="2830" y="1038"/>
                  </a:lnTo>
                  <a:lnTo>
                    <a:pt x="2830" y="1024"/>
                  </a:lnTo>
                  <a:lnTo>
                    <a:pt x="2849" y="1024"/>
                  </a:lnTo>
                  <a:lnTo>
                    <a:pt x="2854" y="1016"/>
                  </a:lnTo>
                  <a:lnTo>
                    <a:pt x="2865" y="1005"/>
                  </a:lnTo>
                  <a:lnTo>
                    <a:pt x="2875" y="993"/>
                  </a:lnTo>
                  <a:lnTo>
                    <a:pt x="2887" y="981"/>
                  </a:lnTo>
                  <a:lnTo>
                    <a:pt x="2898" y="972"/>
                  </a:lnTo>
                  <a:lnTo>
                    <a:pt x="2907" y="967"/>
                  </a:lnTo>
                  <a:close/>
                  <a:moveTo>
                    <a:pt x="4455" y="913"/>
                  </a:moveTo>
                  <a:lnTo>
                    <a:pt x="4469" y="918"/>
                  </a:lnTo>
                  <a:lnTo>
                    <a:pt x="4469" y="925"/>
                  </a:lnTo>
                  <a:lnTo>
                    <a:pt x="4458" y="925"/>
                  </a:lnTo>
                  <a:lnTo>
                    <a:pt x="4458" y="921"/>
                  </a:lnTo>
                  <a:lnTo>
                    <a:pt x="4457" y="920"/>
                  </a:lnTo>
                  <a:lnTo>
                    <a:pt x="4457" y="918"/>
                  </a:lnTo>
                  <a:lnTo>
                    <a:pt x="4455" y="918"/>
                  </a:lnTo>
                  <a:lnTo>
                    <a:pt x="4455" y="916"/>
                  </a:lnTo>
                  <a:lnTo>
                    <a:pt x="4455" y="913"/>
                  </a:lnTo>
                  <a:close/>
                  <a:moveTo>
                    <a:pt x="4205" y="909"/>
                  </a:moveTo>
                  <a:lnTo>
                    <a:pt x="4209" y="909"/>
                  </a:lnTo>
                  <a:lnTo>
                    <a:pt x="4210" y="918"/>
                  </a:lnTo>
                  <a:lnTo>
                    <a:pt x="4212" y="930"/>
                  </a:lnTo>
                  <a:lnTo>
                    <a:pt x="4217" y="944"/>
                  </a:lnTo>
                  <a:lnTo>
                    <a:pt x="4221" y="956"/>
                  </a:lnTo>
                  <a:lnTo>
                    <a:pt x="4224" y="963"/>
                  </a:lnTo>
                  <a:lnTo>
                    <a:pt x="4226" y="965"/>
                  </a:lnTo>
                  <a:lnTo>
                    <a:pt x="4231" y="967"/>
                  </a:lnTo>
                  <a:lnTo>
                    <a:pt x="4235" y="967"/>
                  </a:lnTo>
                  <a:lnTo>
                    <a:pt x="4240" y="969"/>
                  </a:lnTo>
                  <a:lnTo>
                    <a:pt x="4244" y="969"/>
                  </a:lnTo>
                  <a:lnTo>
                    <a:pt x="4247" y="970"/>
                  </a:lnTo>
                  <a:lnTo>
                    <a:pt x="4247" y="976"/>
                  </a:lnTo>
                  <a:lnTo>
                    <a:pt x="4251" y="988"/>
                  </a:lnTo>
                  <a:lnTo>
                    <a:pt x="4254" y="1002"/>
                  </a:lnTo>
                  <a:lnTo>
                    <a:pt x="4259" y="1019"/>
                  </a:lnTo>
                  <a:lnTo>
                    <a:pt x="4263" y="1031"/>
                  </a:lnTo>
                  <a:lnTo>
                    <a:pt x="4266" y="1040"/>
                  </a:lnTo>
                  <a:lnTo>
                    <a:pt x="4275" y="1040"/>
                  </a:lnTo>
                  <a:lnTo>
                    <a:pt x="4280" y="1042"/>
                  </a:lnTo>
                  <a:lnTo>
                    <a:pt x="4286" y="1044"/>
                  </a:lnTo>
                  <a:lnTo>
                    <a:pt x="4289" y="1047"/>
                  </a:lnTo>
                  <a:lnTo>
                    <a:pt x="4292" y="1052"/>
                  </a:lnTo>
                  <a:lnTo>
                    <a:pt x="4301" y="1065"/>
                  </a:lnTo>
                  <a:lnTo>
                    <a:pt x="4305" y="1082"/>
                  </a:lnTo>
                  <a:lnTo>
                    <a:pt x="4324" y="1082"/>
                  </a:lnTo>
                  <a:lnTo>
                    <a:pt x="4331" y="1100"/>
                  </a:lnTo>
                  <a:lnTo>
                    <a:pt x="4341" y="1112"/>
                  </a:lnTo>
                  <a:lnTo>
                    <a:pt x="4350" y="1124"/>
                  </a:lnTo>
                  <a:lnTo>
                    <a:pt x="4359" y="1140"/>
                  </a:lnTo>
                  <a:lnTo>
                    <a:pt x="4362" y="1166"/>
                  </a:lnTo>
                  <a:lnTo>
                    <a:pt x="4361" y="1187"/>
                  </a:lnTo>
                  <a:lnTo>
                    <a:pt x="4355" y="1208"/>
                  </a:lnTo>
                  <a:lnTo>
                    <a:pt x="4347" y="1227"/>
                  </a:lnTo>
                  <a:lnTo>
                    <a:pt x="4338" y="1248"/>
                  </a:lnTo>
                  <a:lnTo>
                    <a:pt x="4327" y="1271"/>
                  </a:lnTo>
                  <a:lnTo>
                    <a:pt x="4324" y="1285"/>
                  </a:lnTo>
                  <a:lnTo>
                    <a:pt x="4319" y="1299"/>
                  </a:lnTo>
                  <a:lnTo>
                    <a:pt x="4315" y="1314"/>
                  </a:lnTo>
                  <a:lnTo>
                    <a:pt x="4310" y="1326"/>
                  </a:lnTo>
                  <a:lnTo>
                    <a:pt x="4301" y="1335"/>
                  </a:lnTo>
                  <a:lnTo>
                    <a:pt x="4291" y="1340"/>
                  </a:lnTo>
                  <a:lnTo>
                    <a:pt x="4279" y="1346"/>
                  </a:lnTo>
                  <a:lnTo>
                    <a:pt x="4266" y="1351"/>
                  </a:lnTo>
                  <a:lnTo>
                    <a:pt x="4258" y="1354"/>
                  </a:lnTo>
                  <a:lnTo>
                    <a:pt x="4247" y="1346"/>
                  </a:lnTo>
                  <a:lnTo>
                    <a:pt x="4235" y="1335"/>
                  </a:lnTo>
                  <a:lnTo>
                    <a:pt x="4226" y="1342"/>
                  </a:lnTo>
                  <a:lnTo>
                    <a:pt x="4216" y="1346"/>
                  </a:lnTo>
                  <a:lnTo>
                    <a:pt x="4203" y="1344"/>
                  </a:lnTo>
                  <a:lnTo>
                    <a:pt x="4190" y="1342"/>
                  </a:lnTo>
                  <a:lnTo>
                    <a:pt x="4174" y="1340"/>
                  </a:lnTo>
                  <a:lnTo>
                    <a:pt x="4167" y="1305"/>
                  </a:lnTo>
                  <a:lnTo>
                    <a:pt x="4162" y="1304"/>
                  </a:lnTo>
                  <a:lnTo>
                    <a:pt x="4156" y="1302"/>
                  </a:lnTo>
                  <a:lnTo>
                    <a:pt x="4151" y="1300"/>
                  </a:lnTo>
                  <a:lnTo>
                    <a:pt x="4148" y="1297"/>
                  </a:lnTo>
                  <a:lnTo>
                    <a:pt x="4144" y="1295"/>
                  </a:lnTo>
                  <a:lnTo>
                    <a:pt x="4142" y="1293"/>
                  </a:lnTo>
                  <a:lnTo>
                    <a:pt x="4142" y="1292"/>
                  </a:lnTo>
                  <a:lnTo>
                    <a:pt x="4144" y="1290"/>
                  </a:lnTo>
                  <a:lnTo>
                    <a:pt x="4144" y="1288"/>
                  </a:lnTo>
                  <a:lnTo>
                    <a:pt x="4144" y="1286"/>
                  </a:lnTo>
                  <a:lnTo>
                    <a:pt x="4142" y="1285"/>
                  </a:lnTo>
                  <a:lnTo>
                    <a:pt x="4141" y="1283"/>
                  </a:lnTo>
                  <a:lnTo>
                    <a:pt x="4135" y="1281"/>
                  </a:lnTo>
                  <a:lnTo>
                    <a:pt x="4134" y="1283"/>
                  </a:lnTo>
                  <a:lnTo>
                    <a:pt x="4134" y="1285"/>
                  </a:lnTo>
                  <a:lnTo>
                    <a:pt x="4134" y="1285"/>
                  </a:lnTo>
                  <a:lnTo>
                    <a:pt x="4132" y="1286"/>
                  </a:lnTo>
                  <a:lnTo>
                    <a:pt x="4130" y="1286"/>
                  </a:lnTo>
                  <a:lnTo>
                    <a:pt x="4128" y="1286"/>
                  </a:lnTo>
                  <a:lnTo>
                    <a:pt x="4128" y="1281"/>
                  </a:lnTo>
                  <a:lnTo>
                    <a:pt x="4123" y="1281"/>
                  </a:lnTo>
                  <a:lnTo>
                    <a:pt x="4123" y="1278"/>
                  </a:lnTo>
                  <a:lnTo>
                    <a:pt x="4130" y="1274"/>
                  </a:lnTo>
                  <a:lnTo>
                    <a:pt x="4135" y="1269"/>
                  </a:lnTo>
                  <a:lnTo>
                    <a:pt x="4139" y="1264"/>
                  </a:lnTo>
                  <a:lnTo>
                    <a:pt x="4135" y="1264"/>
                  </a:lnTo>
                  <a:lnTo>
                    <a:pt x="4135" y="1258"/>
                  </a:lnTo>
                  <a:lnTo>
                    <a:pt x="4127" y="1267"/>
                  </a:lnTo>
                  <a:lnTo>
                    <a:pt x="4118" y="1272"/>
                  </a:lnTo>
                  <a:lnTo>
                    <a:pt x="4104" y="1278"/>
                  </a:lnTo>
                  <a:lnTo>
                    <a:pt x="4099" y="1267"/>
                  </a:lnTo>
                  <a:lnTo>
                    <a:pt x="4092" y="1257"/>
                  </a:lnTo>
                  <a:lnTo>
                    <a:pt x="4083" y="1248"/>
                  </a:lnTo>
                  <a:lnTo>
                    <a:pt x="4071" y="1241"/>
                  </a:lnTo>
                  <a:lnTo>
                    <a:pt x="4055" y="1239"/>
                  </a:lnTo>
                  <a:lnTo>
                    <a:pt x="4045" y="1236"/>
                  </a:lnTo>
                  <a:lnTo>
                    <a:pt x="4031" y="1234"/>
                  </a:lnTo>
                  <a:lnTo>
                    <a:pt x="4011" y="1236"/>
                  </a:lnTo>
                  <a:lnTo>
                    <a:pt x="3992" y="1237"/>
                  </a:lnTo>
                  <a:lnTo>
                    <a:pt x="3973" y="1241"/>
                  </a:lnTo>
                  <a:lnTo>
                    <a:pt x="3956" y="1244"/>
                  </a:lnTo>
                  <a:lnTo>
                    <a:pt x="3943" y="1248"/>
                  </a:lnTo>
                  <a:lnTo>
                    <a:pt x="3936" y="1271"/>
                  </a:lnTo>
                  <a:lnTo>
                    <a:pt x="3919" y="1271"/>
                  </a:lnTo>
                  <a:lnTo>
                    <a:pt x="3903" y="1269"/>
                  </a:lnTo>
                  <a:lnTo>
                    <a:pt x="3886" y="1271"/>
                  </a:lnTo>
                  <a:lnTo>
                    <a:pt x="3874" y="1274"/>
                  </a:lnTo>
                  <a:lnTo>
                    <a:pt x="3861" y="1279"/>
                  </a:lnTo>
                  <a:lnTo>
                    <a:pt x="3851" y="1285"/>
                  </a:lnTo>
                  <a:lnTo>
                    <a:pt x="3839" y="1286"/>
                  </a:lnTo>
                  <a:lnTo>
                    <a:pt x="3825" y="1286"/>
                  </a:lnTo>
                  <a:lnTo>
                    <a:pt x="3821" y="1279"/>
                  </a:lnTo>
                  <a:lnTo>
                    <a:pt x="3818" y="1274"/>
                  </a:lnTo>
                  <a:lnTo>
                    <a:pt x="3812" y="1269"/>
                  </a:lnTo>
                  <a:lnTo>
                    <a:pt x="3809" y="1264"/>
                  </a:lnTo>
                  <a:lnTo>
                    <a:pt x="3818" y="1251"/>
                  </a:lnTo>
                  <a:lnTo>
                    <a:pt x="3819" y="1236"/>
                  </a:lnTo>
                  <a:lnTo>
                    <a:pt x="3818" y="1218"/>
                  </a:lnTo>
                  <a:lnTo>
                    <a:pt x="3811" y="1201"/>
                  </a:lnTo>
                  <a:lnTo>
                    <a:pt x="3804" y="1182"/>
                  </a:lnTo>
                  <a:lnTo>
                    <a:pt x="3795" y="1164"/>
                  </a:lnTo>
                  <a:lnTo>
                    <a:pt x="3790" y="1148"/>
                  </a:lnTo>
                  <a:lnTo>
                    <a:pt x="3786" y="1136"/>
                  </a:lnTo>
                  <a:lnTo>
                    <a:pt x="3790" y="1136"/>
                  </a:lnTo>
                  <a:lnTo>
                    <a:pt x="3793" y="1138"/>
                  </a:lnTo>
                  <a:lnTo>
                    <a:pt x="3795" y="1138"/>
                  </a:lnTo>
                  <a:lnTo>
                    <a:pt x="3797" y="1140"/>
                  </a:lnTo>
                  <a:lnTo>
                    <a:pt x="3797" y="1140"/>
                  </a:lnTo>
                  <a:lnTo>
                    <a:pt x="3799" y="1138"/>
                  </a:lnTo>
                  <a:lnTo>
                    <a:pt x="3800" y="1136"/>
                  </a:lnTo>
                  <a:lnTo>
                    <a:pt x="3802" y="1133"/>
                  </a:lnTo>
                  <a:lnTo>
                    <a:pt x="3793" y="1124"/>
                  </a:lnTo>
                  <a:lnTo>
                    <a:pt x="3790" y="1113"/>
                  </a:lnTo>
                  <a:lnTo>
                    <a:pt x="3786" y="1101"/>
                  </a:lnTo>
                  <a:lnTo>
                    <a:pt x="3795" y="1091"/>
                  </a:lnTo>
                  <a:lnTo>
                    <a:pt x="3802" y="1080"/>
                  </a:lnTo>
                  <a:lnTo>
                    <a:pt x="3809" y="1070"/>
                  </a:lnTo>
                  <a:lnTo>
                    <a:pt x="3819" y="1061"/>
                  </a:lnTo>
                  <a:lnTo>
                    <a:pt x="3832" y="1056"/>
                  </a:lnTo>
                  <a:lnTo>
                    <a:pt x="3840" y="1056"/>
                  </a:lnTo>
                  <a:lnTo>
                    <a:pt x="3854" y="1054"/>
                  </a:lnTo>
                  <a:lnTo>
                    <a:pt x="3872" y="1051"/>
                  </a:lnTo>
                  <a:lnTo>
                    <a:pt x="3888" y="1047"/>
                  </a:lnTo>
                  <a:lnTo>
                    <a:pt x="3902" y="1044"/>
                  </a:lnTo>
                  <a:lnTo>
                    <a:pt x="3907" y="1031"/>
                  </a:lnTo>
                  <a:lnTo>
                    <a:pt x="3915" y="1017"/>
                  </a:lnTo>
                  <a:lnTo>
                    <a:pt x="3926" y="1007"/>
                  </a:lnTo>
                  <a:lnTo>
                    <a:pt x="3940" y="1002"/>
                  </a:lnTo>
                  <a:lnTo>
                    <a:pt x="3940" y="990"/>
                  </a:lnTo>
                  <a:lnTo>
                    <a:pt x="3947" y="986"/>
                  </a:lnTo>
                  <a:lnTo>
                    <a:pt x="3956" y="977"/>
                  </a:lnTo>
                  <a:lnTo>
                    <a:pt x="3966" y="969"/>
                  </a:lnTo>
                  <a:lnTo>
                    <a:pt x="3977" y="962"/>
                  </a:lnTo>
                  <a:lnTo>
                    <a:pt x="3987" y="956"/>
                  </a:lnTo>
                  <a:lnTo>
                    <a:pt x="3994" y="960"/>
                  </a:lnTo>
                  <a:lnTo>
                    <a:pt x="3996" y="962"/>
                  </a:lnTo>
                  <a:lnTo>
                    <a:pt x="3996" y="965"/>
                  </a:lnTo>
                  <a:lnTo>
                    <a:pt x="3996" y="969"/>
                  </a:lnTo>
                  <a:lnTo>
                    <a:pt x="3998" y="974"/>
                  </a:lnTo>
                  <a:lnTo>
                    <a:pt x="4003" y="976"/>
                  </a:lnTo>
                  <a:lnTo>
                    <a:pt x="4008" y="976"/>
                  </a:lnTo>
                  <a:lnTo>
                    <a:pt x="4011" y="977"/>
                  </a:lnTo>
                  <a:lnTo>
                    <a:pt x="4017" y="979"/>
                  </a:lnTo>
                  <a:lnTo>
                    <a:pt x="4020" y="963"/>
                  </a:lnTo>
                  <a:lnTo>
                    <a:pt x="4025" y="955"/>
                  </a:lnTo>
                  <a:lnTo>
                    <a:pt x="4032" y="949"/>
                  </a:lnTo>
                  <a:lnTo>
                    <a:pt x="4041" y="944"/>
                  </a:lnTo>
                  <a:lnTo>
                    <a:pt x="4050" y="941"/>
                  </a:lnTo>
                  <a:lnTo>
                    <a:pt x="4059" y="932"/>
                  </a:lnTo>
                  <a:lnTo>
                    <a:pt x="4055" y="930"/>
                  </a:lnTo>
                  <a:lnTo>
                    <a:pt x="4055" y="928"/>
                  </a:lnTo>
                  <a:lnTo>
                    <a:pt x="4053" y="927"/>
                  </a:lnTo>
                  <a:lnTo>
                    <a:pt x="4052" y="925"/>
                  </a:lnTo>
                  <a:lnTo>
                    <a:pt x="4066" y="925"/>
                  </a:lnTo>
                  <a:lnTo>
                    <a:pt x="4080" y="932"/>
                  </a:lnTo>
                  <a:lnTo>
                    <a:pt x="4095" y="934"/>
                  </a:lnTo>
                  <a:lnTo>
                    <a:pt x="4111" y="934"/>
                  </a:lnTo>
                  <a:lnTo>
                    <a:pt x="4128" y="932"/>
                  </a:lnTo>
                  <a:lnTo>
                    <a:pt x="4128" y="941"/>
                  </a:lnTo>
                  <a:lnTo>
                    <a:pt x="4116" y="956"/>
                  </a:lnTo>
                  <a:lnTo>
                    <a:pt x="4109" y="979"/>
                  </a:lnTo>
                  <a:lnTo>
                    <a:pt x="4121" y="986"/>
                  </a:lnTo>
                  <a:lnTo>
                    <a:pt x="4137" y="995"/>
                  </a:lnTo>
                  <a:lnTo>
                    <a:pt x="4153" y="1004"/>
                  </a:lnTo>
                  <a:lnTo>
                    <a:pt x="4169" y="1009"/>
                  </a:lnTo>
                  <a:lnTo>
                    <a:pt x="4181" y="1009"/>
                  </a:lnTo>
                  <a:lnTo>
                    <a:pt x="4190" y="995"/>
                  </a:lnTo>
                  <a:lnTo>
                    <a:pt x="4195" y="972"/>
                  </a:lnTo>
                  <a:lnTo>
                    <a:pt x="4196" y="949"/>
                  </a:lnTo>
                  <a:lnTo>
                    <a:pt x="4200" y="927"/>
                  </a:lnTo>
                  <a:lnTo>
                    <a:pt x="4205" y="909"/>
                  </a:lnTo>
                  <a:close/>
                  <a:moveTo>
                    <a:pt x="4439" y="897"/>
                  </a:moveTo>
                  <a:lnTo>
                    <a:pt x="4443" y="901"/>
                  </a:lnTo>
                  <a:lnTo>
                    <a:pt x="4446" y="904"/>
                  </a:lnTo>
                  <a:lnTo>
                    <a:pt x="4450" y="906"/>
                  </a:lnTo>
                  <a:lnTo>
                    <a:pt x="4450" y="913"/>
                  </a:lnTo>
                  <a:lnTo>
                    <a:pt x="4443" y="913"/>
                  </a:lnTo>
                  <a:lnTo>
                    <a:pt x="4441" y="913"/>
                  </a:lnTo>
                  <a:lnTo>
                    <a:pt x="4439" y="911"/>
                  </a:lnTo>
                  <a:lnTo>
                    <a:pt x="4437" y="911"/>
                  </a:lnTo>
                  <a:lnTo>
                    <a:pt x="4436" y="911"/>
                  </a:lnTo>
                  <a:lnTo>
                    <a:pt x="4430" y="909"/>
                  </a:lnTo>
                  <a:lnTo>
                    <a:pt x="4432" y="906"/>
                  </a:lnTo>
                  <a:lnTo>
                    <a:pt x="4432" y="902"/>
                  </a:lnTo>
                  <a:lnTo>
                    <a:pt x="4432" y="902"/>
                  </a:lnTo>
                  <a:lnTo>
                    <a:pt x="4432" y="901"/>
                  </a:lnTo>
                  <a:lnTo>
                    <a:pt x="4434" y="901"/>
                  </a:lnTo>
                  <a:lnTo>
                    <a:pt x="4436" y="901"/>
                  </a:lnTo>
                  <a:lnTo>
                    <a:pt x="4439" y="897"/>
                  </a:lnTo>
                  <a:close/>
                  <a:moveTo>
                    <a:pt x="3867" y="897"/>
                  </a:moveTo>
                  <a:lnTo>
                    <a:pt x="3874" y="899"/>
                  </a:lnTo>
                  <a:lnTo>
                    <a:pt x="3879" y="899"/>
                  </a:lnTo>
                  <a:lnTo>
                    <a:pt x="3884" y="899"/>
                  </a:lnTo>
                  <a:lnTo>
                    <a:pt x="3888" y="901"/>
                  </a:lnTo>
                  <a:lnTo>
                    <a:pt x="3893" y="902"/>
                  </a:lnTo>
                  <a:lnTo>
                    <a:pt x="3893" y="909"/>
                  </a:lnTo>
                  <a:lnTo>
                    <a:pt x="3889" y="909"/>
                  </a:lnTo>
                  <a:lnTo>
                    <a:pt x="3889" y="913"/>
                  </a:lnTo>
                  <a:lnTo>
                    <a:pt x="3884" y="911"/>
                  </a:lnTo>
                  <a:lnTo>
                    <a:pt x="3879" y="909"/>
                  </a:lnTo>
                  <a:lnTo>
                    <a:pt x="3874" y="906"/>
                  </a:lnTo>
                  <a:lnTo>
                    <a:pt x="3870" y="902"/>
                  </a:lnTo>
                  <a:lnTo>
                    <a:pt x="3867" y="897"/>
                  </a:lnTo>
                  <a:close/>
                  <a:moveTo>
                    <a:pt x="4443" y="887"/>
                  </a:moveTo>
                  <a:lnTo>
                    <a:pt x="4455" y="887"/>
                  </a:lnTo>
                  <a:lnTo>
                    <a:pt x="4462" y="909"/>
                  </a:lnTo>
                  <a:lnTo>
                    <a:pt x="4455" y="909"/>
                  </a:lnTo>
                  <a:lnTo>
                    <a:pt x="4455" y="906"/>
                  </a:lnTo>
                  <a:lnTo>
                    <a:pt x="4450" y="902"/>
                  </a:lnTo>
                  <a:lnTo>
                    <a:pt x="4448" y="899"/>
                  </a:lnTo>
                  <a:lnTo>
                    <a:pt x="4446" y="895"/>
                  </a:lnTo>
                  <a:lnTo>
                    <a:pt x="4444" y="892"/>
                  </a:lnTo>
                  <a:lnTo>
                    <a:pt x="4443" y="887"/>
                  </a:lnTo>
                  <a:close/>
                  <a:moveTo>
                    <a:pt x="3963" y="883"/>
                  </a:moveTo>
                  <a:lnTo>
                    <a:pt x="3982" y="883"/>
                  </a:lnTo>
                  <a:lnTo>
                    <a:pt x="3982" y="887"/>
                  </a:lnTo>
                  <a:lnTo>
                    <a:pt x="3978" y="887"/>
                  </a:lnTo>
                  <a:lnTo>
                    <a:pt x="3966" y="895"/>
                  </a:lnTo>
                  <a:lnTo>
                    <a:pt x="3952" y="904"/>
                  </a:lnTo>
                  <a:lnTo>
                    <a:pt x="3940" y="913"/>
                  </a:lnTo>
                  <a:lnTo>
                    <a:pt x="3936" y="913"/>
                  </a:lnTo>
                  <a:lnTo>
                    <a:pt x="3935" y="911"/>
                  </a:lnTo>
                  <a:lnTo>
                    <a:pt x="3935" y="911"/>
                  </a:lnTo>
                  <a:lnTo>
                    <a:pt x="3933" y="911"/>
                  </a:lnTo>
                  <a:lnTo>
                    <a:pt x="3931" y="909"/>
                  </a:lnTo>
                  <a:lnTo>
                    <a:pt x="3928" y="909"/>
                  </a:lnTo>
                  <a:lnTo>
                    <a:pt x="3928" y="906"/>
                  </a:lnTo>
                  <a:lnTo>
                    <a:pt x="3945" y="895"/>
                  </a:lnTo>
                  <a:lnTo>
                    <a:pt x="3963" y="883"/>
                  </a:lnTo>
                  <a:close/>
                  <a:moveTo>
                    <a:pt x="3917" y="878"/>
                  </a:moveTo>
                  <a:lnTo>
                    <a:pt x="3921" y="881"/>
                  </a:lnTo>
                  <a:lnTo>
                    <a:pt x="3922" y="881"/>
                  </a:lnTo>
                  <a:lnTo>
                    <a:pt x="3922" y="881"/>
                  </a:lnTo>
                  <a:lnTo>
                    <a:pt x="3922" y="883"/>
                  </a:lnTo>
                  <a:lnTo>
                    <a:pt x="3922" y="883"/>
                  </a:lnTo>
                  <a:lnTo>
                    <a:pt x="3922" y="887"/>
                  </a:lnTo>
                  <a:lnTo>
                    <a:pt x="3924" y="890"/>
                  </a:lnTo>
                  <a:lnTo>
                    <a:pt x="3917" y="890"/>
                  </a:lnTo>
                  <a:lnTo>
                    <a:pt x="3905" y="894"/>
                  </a:lnTo>
                  <a:lnTo>
                    <a:pt x="3891" y="894"/>
                  </a:lnTo>
                  <a:lnTo>
                    <a:pt x="3879" y="890"/>
                  </a:lnTo>
                  <a:lnTo>
                    <a:pt x="3879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2" y="887"/>
                  </a:lnTo>
                  <a:lnTo>
                    <a:pt x="3891" y="883"/>
                  </a:lnTo>
                  <a:lnTo>
                    <a:pt x="3900" y="883"/>
                  </a:lnTo>
                  <a:lnTo>
                    <a:pt x="3908" y="883"/>
                  </a:lnTo>
                  <a:lnTo>
                    <a:pt x="3917" y="878"/>
                  </a:lnTo>
                  <a:close/>
                  <a:moveTo>
                    <a:pt x="3851" y="878"/>
                  </a:moveTo>
                  <a:lnTo>
                    <a:pt x="3858" y="880"/>
                  </a:lnTo>
                  <a:lnTo>
                    <a:pt x="3861" y="881"/>
                  </a:lnTo>
                  <a:lnTo>
                    <a:pt x="3865" y="883"/>
                  </a:lnTo>
                  <a:lnTo>
                    <a:pt x="3868" y="887"/>
                  </a:lnTo>
                  <a:lnTo>
                    <a:pt x="3870" y="890"/>
                  </a:lnTo>
                  <a:lnTo>
                    <a:pt x="3867" y="890"/>
                  </a:lnTo>
                  <a:lnTo>
                    <a:pt x="3858" y="894"/>
                  </a:lnTo>
                  <a:lnTo>
                    <a:pt x="3847" y="894"/>
                  </a:lnTo>
                  <a:lnTo>
                    <a:pt x="3835" y="894"/>
                  </a:lnTo>
                  <a:lnTo>
                    <a:pt x="3835" y="887"/>
                  </a:lnTo>
                  <a:lnTo>
                    <a:pt x="3840" y="885"/>
                  </a:lnTo>
                  <a:lnTo>
                    <a:pt x="3846" y="883"/>
                  </a:lnTo>
                  <a:lnTo>
                    <a:pt x="3847" y="881"/>
                  </a:lnTo>
                  <a:lnTo>
                    <a:pt x="3851" y="878"/>
                  </a:lnTo>
                  <a:close/>
                  <a:moveTo>
                    <a:pt x="4411" y="871"/>
                  </a:moveTo>
                  <a:lnTo>
                    <a:pt x="4418" y="874"/>
                  </a:lnTo>
                  <a:lnTo>
                    <a:pt x="4422" y="876"/>
                  </a:lnTo>
                  <a:lnTo>
                    <a:pt x="4427" y="880"/>
                  </a:lnTo>
                  <a:lnTo>
                    <a:pt x="4430" y="883"/>
                  </a:lnTo>
                  <a:lnTo>
                    <a:pt x="4432" y="888"/>
                  </a:lnTo>
                  <a:lnTo>
                    <a:pt x="4436" y="894"/>
                  </a:lnTo>
                  <a:lnTo>
                    <a:pt x="4430" y="894"/>
                  </a:lnTo>
                  <a:lnTo>
                    <a:pt x="4427" y="890"/>
                  </a:lnTo>
                  <a:lnTo>
                    <a:pt x="4422" y="887"/>
                  </a:lnTo>
                  <a:lnTo>
                    <a:pt x="4418" y="883"/>
                  </a:lnTo>
                  <a:lnTo>
                    <a:pt x="4415" y="878"/>
                  </a:lnTo>
                  <a:lnTo>
                    <a:pt x="4411" y="871"/>
                  </a:lnTo>
                  <a:close/>
                  <a:moveTo>
                    <a:pt x="4385" y="864"/>
                  </a:moveTo>
                  <a:lnTo>
                    <a:pt x="4388" y="864"/>
                  </a:lnTo>
                  <a:lnTo>
                    <a:pt x="4390" y="866"/>
                  </a:lnTo>
                  <a:lnTo>
                    <a:pt x="4392" y="866"/>
                  </a:lnTo>
                  <a:lnTo>
                    <a:pt x="4394" y="867"/>
                  </a:lnTo>
                  <a:lnTo>
                    <a:pt x="4394" y="869"/>
                  </a:lnTo>
                  <a:lnTo>
                    <a:pt x="4397" y="871"/>
                  </a:lnTo>
                  <a:lnTo>
                    <a:pt x="4401" y="871"/>
                  </a:lnTo>
                  <a:lnTo>
                    <a:pt x="4401" y="874"/>
                  </a:lnTo>
                  <a:lnTo>
                    <a:pt x="4395" y="873"/>
                  </a:lnTo>
                  <a:lnTo>
                    <a:pt x="4392" y="871"/>
                  </a:lnTo>
                  <a:lnTo>
                    <a:pt x="4390" y="869"/>
                  </a:lnTo>
                  <a:lnTo>
                    <a:pt x="4388" y="867"/>
                  </a:lnTo>
                  <a:lnTo>
                    <a:pt x="4385" y="864"/>
                  </a:lnTo>
                  <a:close/>
                  <a:moveTo>
                    <a:pt x="4081" y="845"/>
                  </a:moveTo>
                  <a:lnTo>
                    <a:pt x="4094" y="848"/>
                  </a:lnTo>
                  <a:lnTo>
                    <a:pt x="4094" y="855"/>
                  </a:lnTo>
                  <a:lnTo>
                    <a:pt x="4085" y="860"/>
                  </a:lnTo>
                  <a:lnTo>
                    <a:pt x="4085" y="860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1" y="864"/>
                  </a:lnTo>
                  <a:lnTo>
                    <a:pt x="4081" y="845"/>
                  </a:lnTo>
                  <a:close/>
                  <a:moveTo>
                    <a:pt x="4362" y="825"/>
                  </a:moveTo>
                  <a:lnTo>
                    <a:pt x="4373" y="832"/>
                  </a:lnTo>
                  <a:lnTo>
                    <a:pt x="4380" y="843"/>
                  </a:lnTo>
                  <a:lnTo>
                    <a:pt x="4385" y="855"/>
                  </a:lnTo>
                  <a:lnTo>
                    <a:pt x="4382" y="855"/>
                  </a:lnTo>
                  <a:lnTo>
                    <a:pt x="4382" y="860"/>
                  </a:lnTo>
                  <a:lnTo>
                    <a:pt x="4369" y="855"/>
                  </a:lnTo>
                  <a:lnTo>
                    <a:pt x="4366" y="846"/>
                  </a:lnTo>
                  <a:lnTo>
                    <a:pt x="4364" y="838"/>
                  </a:lnTo>
                  <a:lnTo>
                    <a:pt x="4362" y="825"/>
                  </a:lnTo>
                  <a:close/>
                  <a:moveTo>
                    <a:pt x="4331" y="825"/>
                  </a:moveTo>
                  <a:lnTo>
                    <a:pt x="4340" y="825"/>
                  </a:lnTo>
                  <a:lnTo>
                    <a:pt x="4340" y="845"/>
                  </a:lnTo>
                  <a:lnTo>
                    <a:pt x="4305" y="855"/>
                  </a:lnTo>
                  <a:lnTo>
                    <a:pt x="4299" y="853"/>
                  </a:lnTo>
                  <a:lnTo>
                    <a:pt x="4294" y="852"/>
                  </a:lnTo>
                  <a:lnTo>
                    <a:pt x="4287" y="850"/>
                  </a:lnTo>
                  <a:lnTo>
                    <a:pt x="4282" y="848"/>
                  </a:lnTo>
                  <a:lnTo>
                    <a:pt x="4282" y="841"/>
                  </a:lnTo>
                  <a:lnTo>
                    <a:pt x="4303" y="839"/>
                  </a:lnTo>
                  <a:lnTo>
                    <a:pt x="4319" y="834"/>
                  </a:lnTo>
                  <a:lnTo>
                    <a:pt x="4331" y="825"/>
                  </a:lnTo>
                  <a:close/>
                  <a:moveTo>
                    <a:pt x="3966" y="810"/>
                  </a:moveTo>
                  <a:lnTo>
                    <a:pt x="3982" y="810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5" y="813"/>
                  </a:lnTo>
                  <a:lnTo>
                    <a:pt x="3985" y="820"/>
                  </a:lnTo>
                  <a:lnTo>
                    <a:pt x="3966" y="820"/>
                  </a:lnTo>
                  <a:lnTo>
                    <a:pt x="3966" y="810"/>
                  </a:lnTo>
                  <a:close/>
                  <a:moveTo>
                    <a:pt x="3994" y="806"/>
                  </a:moveTo>
                  <a:lnTo>
                    <a:pt x="4032" y="810"/>
                  </a:lnTo>
                  <a:lnTo>
                    <a:pt x="4032" y="813"/>
                  </a:lnTo>
                  <a:lnTo>
                    <a:pt x="4034" y="817"/>
                  </a:lnTo>
                  <a:lnTo>
                    <a:pt x="4034" y="820"/>
                  </a:lnTo>
                  <a:lnTo>
                    <a:pt x="4036" y="825"/>
                  </a:lnTo>
                  <a:lnTo>
                    <a:pt x="4032" y="825"/>
                  </a:lnTo>
                  <a:lnTo>
                    <a:pt x="4022" y="819"/>
                  </a:lnTo>
                  <a:lnTo>
                    <a:pt x="4010" y="817"/>
                  </a:lnTo>
                  <a:lnTo>
                    <a:pt x="3994" y="817"/>
                  </a:lnTo>
                  <a:lnTo>
                    <a:pt x="3994" y="806"/>
                  </a:lnTo>
                  <a:close/>
                  <a:moveTo>
                    <a:pt x="4312" y="798"/>
                  </a:moveTo>
                  <a:lnTo>
                    <a:pt x="4331" y="798"/>
                  </a:lnTo>
                  <a:lnTo>
                    <a:pt x="4340" y="808"/>
                  </a:lnTo>
                  <a:lnTo>
                    <a:pt x="4347" y="819"/>
                  </a:lnTo>
                  <a:lnTo>
                    <a:pt x="4350" y="832"/>
                  </a:lnTo>
                  <a:lnTo>
                    <a:pt x="4347" y="832"/>
                  </a:lnTo>
                  <a:lnTo>
                    <a:pt x="4338" y="824"/>
                  </a:lnTo>
                  <a:lnTo>
                    <a:pt x="4329" y="815"/>
                  </a:lnTo>
                  <a:lnTo>
                    <a:pt x="4319" y="808"/>
                  </a:lnTo>
                  <a:lnTo>
                    <a:pt x="4312" y="798"/>
                  </a:lnTo>
                  <a:close/>
                  <a:moveTo>
                    <a:pt x="4057" y="777"/>
                  </a:moveTo>
                  <a:lnTo>
                    <a:pt x="4067" y="777"/>
                  </a:lnTo>
                  <a:lnTo>
                    <a:pt x="4081" y="778"/>
                  </a:lnTo>
                  <a:lnTo>
                    <a:pt x="4085" y="791"/>
                  </a:lnTo>
                  <a:lnTo>
                    <a:pt x="4090" y="801"/>
                  </a:lnTo>
                  <a:lnTo>
                    <a:pt x="4097" y="810"/>
                  </a:lnTo>
                  <a:lnTo>
                    <a:pt x="4097" y="813"/>
                  </a:lnTo>
                  <a:lnTo>
                    <a:pt x="4100" y="813"/>
                  </a:lnTo>
                  <a:lnTo>
                    <a:pt x="4100" y="810"/>
                  </a:lnTo>
                  <a:lnTo>
                    <a:pt x="4109" y="801"/>
                  </a:lnTo>
                  <a:lnTo>
                    <a:pt x="4118" y="796"/>
                  </a:lnTo>
                  <a:lnTo>
                    <a:pt x="4130" y="792"/>
                  </a:lnTo>
                  <a:lnTo>
                    <a:pt x="4148" y="791"/>
                  </a:lnTo>
                  <a:lnTo>
                    <a:pt x="4162" y="799"/>
                  </a:lnTo>
                  <a:lnTo>
                    <a:pt x="4179" y="806"/>
                  </a:lnTo>
                  <a:lnTo>
                    <a:pt x="4200" y="813"/>
                  </a:lnTo>
                  <a:lnTo>
                    <a:pt x="4217" y="824"/>
                  </a:lnTo>
                  <a:lnTo>
                    <a:pt x="4231" y="834"/>
                  </a:lnTo>
                  <a:lnTo>
                    <a:pt x="4238" y="848"/>
                  </a:lnTo>
                  <a:lnTo>
                    <a:pt x="4251" y="850"/>
                  </a:lnTo>
                  <a:lnTo>
                    <a:pt x="4259" y="853"/>
                  </a:lnTo>
                  <a:lnTo>
                    <a:pt x="4270" y="855"/>
                  </a:lnTo>
                  <a:lnTo>
                    <a:pt x="4270" y="864"/>
                  </a:lnTo>
                  <a:lnTo>
                    <a:pt x="4268" y="864"/>
                  </a:lnTo>
                  <a:lnTo>
                    <a:pt x="4265" y="866"/>
                  </a:lnTo>
                  <a:lnTo>
                    <a:pt x="4261" y="866"/>
                  </a:lnTo>
                  <a:lnTo>
                    <a:pt x="4259" y="867"/>
                  </a:lnTo>
                  <a:lnTo>
                    <a:pt x="4258" y="869"/>
                  </a:lnTo>
                  <a:lnTo>
                    <a:pt x="4259" y="869"/>
                  </a:lnTo>
                  <a:lnTo>
                    <a:pt x="4263" y="871"/>
                  </a:lnTo>
                  <a:lnTo>
                    <a:pt x="4275" y="888"/>
                  </a:lnTo>
                  <a:lnTo>
                    <a:pt x="4292" y="902"/>
                  </a:lnTo>
                  <a:lnTo>
                    <a:pt x="4312" y="913"/>
                  </a:lnTo>
                  <a:lnTo>
                    <a:pt x="4312" y="921"/>
                  </a:lnTo>
                  <a:lnTo>
                    <a:pt x="4289" y="921"/>
                  </a:lnTo>
                  <a:lnTo>
                    <a:pt x="4286" y="918"/>
                  </a:lnTo>
                  <a:lnTo>
                    <a:pt x="4282" y="916"/>
                  </a:lnTo>
                  <a:lnTo>
                    <a:pt x="4279" y="916"/>
                  </a:lnTo>
                  <a:lnTo>
                    <a:pt x="4275" y="916"/>
                  </a:lnTo>
                  <a:lnTo>
                    <a:pt x="4272" y="915"/>
                  </a:lnTo>
                  <a:lnTo>
                    <a:pt x="4266" y="913"/>
                  </a:lnTo>
                  <a:lnTo>
                    <a:pt x="4261" y="909"/>
                  </a:lnTo>
                  <a:lnTo>
                    <a:pt x="4258" y="906"/>
                  </a:lnTo>
                  <a:lnTo>
                    <a:pt x="4254" y="899"/>
                  </a:lnTo>
                  <a:lnTo>
                    <a:pt x="4251" y="894"/>
                  </a:lnTo>
                  <a:lnTo>
                    <a:pt x="4247" y="890"/>
                  </a:lnTo>
                  <a:lnTo>
                    <a:pt x="4233" y="883"/>
                  </a:lnTo>
                  <a:lnTo>
                    <a:pt x="4223" y="883"/>
                  </a:lnTo>
                  <a:lnTo>
                    <a:pt x="4210" y="887"/>
                  </a:lnTo>
                  <a:lnTo>
                    <a:pt x="4198" y="894"/>
                  </a:lnTo>
                  <a:lnTo>
                    <a:pt x="4186" y="897"/>
                  </a:lnTo>
                  <a:lnTo>
                    <a:pt x="4174" y="890"/>
                  </a:lnTo>
                  <a:lnTo>
                    <a:pt x="4162" y="887"/>
                  </a:lnTo>
                  <a:lnTo>
                    <a:pt x="4149" y="885"/>
                  </a:lnTo>
                  <a:lnTo>
                    <a:pt x="4132" y="887"/>
                  </a:lnTo>
                  <a:lnTo>
                    <a:pt x="4134" y="880"/>
                  </a:lnTo>
                  <a:lnTo>
                    <a:pt x="4135" y="874"/>
                  </a:lnTo>
                  <a:lnTo>
                    <a:pt x="4137" y="871"/>
                  </a:lnTo>
                  <a:lnTo>
                    <a:pt x="4139" y="867"/>
                  </a:lnTo>
                  <a:lnTo>
                    <a:pt x="4141" y="864"/>
                  </a:lnTo>
                  <a:lnTo>
                    <a:pt x="4139" y="860"/>
                  </a:lnTo>
                  <a:lnTo>
                    <a:pt x="4130" y="845"/>
                  </a:lnTo>
                  <a:lnTo>
                    <a:pt x="4118" y="836"/>
                  </a:lnTo>
                  <a:lnTo>
                    <a:pt x="4104" y="832"/>
                  </a:lnTo>
                  <a:lnTo>
                    <a:pt x="4088" y="827"/>
                  </a:lnTo>
                  <a:lnTo>
                    <a:pt x="4073" y="824"/>
                  </a:lnTo>
                  <a:lnTo>
                    <a:pt x="4060" y="817"/>
                  </a:lnTo>
                  <a:lnTo>
                    <a:pt x="4052" y="806"/>
                  </a:lnTo>
                  <a:lnTo>
                    <a:pt x="4055" y="805"/>
                  </a:lnTo>
                  <a:lnTo>
                    <a:pt x="4057" y="805"/>
                  </a:lnTo>
                  <a:lnTo>
                    <a:pt x="4059" y="803"/>
                  </a:lnTo>
                  <a:lnTo>
                    <a:pt x="4059" y="803"/>
                  </a:lnTo>
                  <a:lnTo>
                    <a:pt x="4060" y="801"/>
                  </a:lnTo>
                  <a:lnTo>
                    <a:pt x="4062" y="798"/>
                  </a:lnTo>
                  <a:lnTo>
                    <a:pt x="4052" y="796"/>
                  </a:lnTo>
                  <a:lnTo>
                    <a:pt x="4041" y="791"/>
                  </a:lnTo>
                  <a:lnTo>
                    <a:pt x="4032" y="787"/>
                  </a:lnTo>
                  <a:lnTo>
                    <a:pt x="4032" y="778"/>
                  </a:lnTo>
                  <a:lnTo>
                    <a:pt x="4046" y="777"/>
                  </a:lnTo>
                  <a:lnTo>
                    <a:pt x="4057" y="777"/>
                  </a:lnTo>
                  <a:close/>
                  <a:moveTo>
                    <a:pt x="1543" y="756"/>
                  </a:moveTo>
                  <a:lnTo>
                    <a:pt x="1536" y="768"/>
                  </a:lnTo>
                  <a:lnTo>
                    <a:pt x="1531" y="768"/>
                  </a:lnTo>
                  <a:lnTo>
                    <a:pt x="1531" y="771"/>
                  </a:lnTo>
                  <a:lnTo>
                    <a:pt x="1542" y="775"/>
                  </a:lnTo>
                  <a:lnTo>
                    <a:pt x="1552" y="780"/>
                  </a:lnTo>
                  <a:lnTo>
                    <a:pt x="1559" y="785"/>
                  </a:lnTo>
                  <a:lnTo>
                    <a:pt x="1563" y="787"/>
                  </a:lnTo>
                  <a:lnTo>
                    <a:pt x="1564" y="785"/>
                  </a:lnTo>
                  <a:lnTo>
                    <a:pt x="1564" y="784"/>
                  </a:lnTo>
                  <a:lnTo>
                    <a:pt x="1564" y="784"/>
                  </a:lnTo>
                  <a:lnTo>
                    <a:pt x="1566" y="782"/>
                  </a:lnTo>
                  <a:lnTo>
                    <a:pt x="1566" y="778"/>
                  </a:lnTo>
                  <a:lnTo>
                    <a:pt x="1559" y="778"/>
                  </a:lnTo>
                  <a:lnTo>
                    <a:pt x="1557" y="778"/>
                  </a:lnTo>
                  <a:lnTo>
                    <a:pt x="1556" y="777"/>
                  </a:lnTo>
                  <a:lnTo>
                    <a:pt x="1554" y="777"/>
                  </a:lnTo>
                  <a:lnTo>
                    <a:pt x="1550" y="777"/>
                  </a:lnTo>
                  <a:lnTo>
                    <a:pt x="1547" y="775"/>
                  </a:lnTo>
                  <a:lnTo>
                    <a:pt x="1547" y="756"/>
                  </a:lnTo>
                  <a:lnTo>
                    <a:pt x="1543" y="756"/>
                  </a:lnTo>
                  <a:close/>
                  <a:moveTo>
                    <a:pt x="3952" y="743"/>
                  </a:moveTo>
                  <a:lnTo>
                    <a:pt x="3954" y="743"/>
                  </a:lnTo>
                  <a:lnTo>
                    <a:pt x="3954" y="745"/>
                  </a:lnTo>
                  <a:lnTo>
                    <a:pt x="3954" y="747"/>
                  </a:lnTo>
                  <a:lnTo>
                    <a:pt x="3956" y="747"/>
                  </a:lnTo>
                  <a:lnTo>
                    <a:pt x="3956" y="749"/>
                  </a:lnTo>
                  <a:lnTo>
                    <a:pt x="3959" y="749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6" y="750"/>
                  </a:lnTo>
                  <a:lnTo>
                    <a:pt x="3956" y="752"/>
                  </a:lnTo>
                  <a:lnTo>
                    <a:pt x="3950" y="757"/>
                  </a:lnTo>
                  <a:lnTo>
                    <a:pt x="3945" y="763"/>
                  </a:lnTo>
                  <a:lnTo>
                    <a:pt x="3940" y="768"/>
                  </a:lnTo>
                  <a:lnTo>
                    <a:pt x="3921" y="766"/>
                  </a:lnTo>
                  <a:lnTo>
                    <a:pt x="3905" y="766"/>
                  </a:lnTo>
                  <a:lnTo>
                    <a:pt x="3886" y="768"/>
                  </a:lnTo>
                  <a:lnTo>
                    <a:pt x="3886" y="778"/>
                  </a:lnTo>
                  <a:lnTo>
                    <a:pt x="3889" y="780"/>
                  </a:lnTo>
                  <a:lnTo>
                    <a:pt x="3889" y="782"/>
                  </a:lnTo>
                  <a:lnTo>
                    <a:pt x="3891" y="784"/>
                  </a:lnTo>
                  <a:lnTo>
                    <a:pt x="3893" y="787"/>
                  </a:lnTo>
                  <a:lnTo>
                    <a:pt x="3912" y="780"/>
                  </a:lnTo>
                  <a:lnTo>
                    <a:pt x="3931" y="775"/>
                  </a:lnTo>
                  <a:lnTo>
                    <a:pt x="3931" y="784"/>
                  </a:lnTo>
                  <a:lnTo>
                    <a:pt x="3928" y="784"/>
                  </a:lnTo>
                  <a:lnTo>
                    <a:pt x="3922" y="787"/>
                  </a:lnTo>
                  <a:lnTo>
                    <a:pt x="3915" y="791"/>
                  </a:lnTo>
                  <a:lnTo>
                    <a:pt x="3908" y="794"/>
                  </a:lnTo>
                  <a:lnTo>
                    <a:pt x="3914" y="806"/>
                  </a:lnTo>
                  <a:lnTo>
                    <a:pt x="3921" y="817"/>
                  </a:lnTo>
                  <a:lnTo>
                    <a:pt x="3924" y="827"/>
                  </a:lnTo>
                  <a:lnTo>
                    <a:pt x="3928" y="845"/>
                  </a:lnTo>
                  <a:lnTo>
                    <a:pt x="3924" y="845"/>
                  </a:lnTo>
                  <a:lnTo>
                    <a:pt x="3924" y="848"/>
                  </a:lnTo>
                  <a:lnTo>
                    <a:pt x="3921" y="846"/>
                  </a:lnTo>
                  <a:lnTo>
                    <a:pt x="3919" y="846"/>
                  </a:lnTo>
                  <a:lnTo>
                    <a:pt x="3919" y="846"/>
                  </a:lnTo>
                  <a:lnTo>
                    <a:pt x="3919" y="845"/>
                  </a:lnTo>
                  <a:lnTo>
                    <a:pt x="3917" y="845"/>
                  </a:lnTo>
                  <a:lnTo>
                    <a:pt x="3907" y="834"/>
                  </a:lnTo>
                  <a:lnTo>
                    <a:pt x="3898" y="822"/>
                  </a:lnTo>
                  <a:lnTo>
                    <a:pt x="3889" y="810"/>
                  </a:lnTo>
                  <a:lnTo>
                    <a:pt x="3889" y="848"/>
                  </a:lnTo>
                  <a:lnTo>
                    <a:pt x="3874" y="848"/>
                  </a:lnTo>
                  <a:lnTo>
                    <a:pt x="3874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5"/>
                  </a:lnTo>
                  <a:lnTo>
                    <a:pt x="3870" y="845"/>
                  </a:lnTo>
                  <a:lnTo>
                    <a:pt x="3872" y="832"/>
                  </a:lnTo>
                  <a:lnTo>
                    <a:pt x="3870" y="825"/>
                  </a:lnTo>
                  <a:lnTo>
                    <a:pt x="3867" y="819"/>
                  </a:lnTo>
                  <a:lnTo>
                    <a:pt x="3863" y="810"/>
                  </a:lnTo>
                  <a:lnTo>
                    <a:pt x="3863" y="801"/>
                  </a:lnTo>
                  <a:lnTo>
                    <a:pt x="3868" y="791"/>
                  </a:lnTo>
                  <a:lnTo>
                    <a:pt x="3875" y="777"/>
                  </a:lnTo>
                  <a:lnTo>
                    <a:pt x="3882" y="764"/>
                  </a:lnTo>
                  <a:lnTo>
                    <a:pt x="3889" y="754"/>
                  </a:lnTo>
                  <a:lnTo>
                    <a:pt x="3893" y="749"/>
                  </a:lnTo>
                  <a:lnTo>
                    <a:pt x="3910" y="754"/>
                  </a:lnTo>
                  <a:lnTo>
                    <a:pt x="3921" y="754"/>
                  </a:lnTo>
                  <a:lnTo>
                    <a:pt x="3929" y="752"/>
                  </a:lnTo>
                  <a:lnTo>
                    <a:pt x="3940" y="749"/>
                  </a:lnTo>
                  <a:lnTo>
                    <a:pt x="3950" y="743"/>
                  </a:lnTo>
                  <a:lnTo>
                    <a:pt x="3952" y="743"/>
                  </a:lnTo>
                  <a:close/>
                  <a:moveTo>
                    <a:pt x="3989" y="740"/>
                  </a:moveTo>
                  <a:lnTo>
                    <a:pt x="3996" y="743"/>
                  </a:lnTo>
                  <a:lnTo>
                    <a:pt x="3999" y="745"/>
                  </a:lnTo>
                  <a:lnTo>
                    <a:pt x="4003" y="749"/>
                  </a:lnTo>
                  <a:lnTo>
                    <a:pt x="4004" y="752"/>
                  </a:lnTo>
                  <a:lnTo>
                    <a:pt x="4004" y="759"/>
                  </a:lnTo>
                  <a:lnTo>
                    <a:pt x="4004" y="768"/>
                  </a:lnTo>
                  <a:lnTo>
                    <a:pt x="4001" y="770"/>
                  </a:lnTo>
                  <a:lnTo>
                    <a:pt x="3999" y="771"/>
                  </a:lnTo>
                  <a:lnTo>
                    <a:pt x="3999" y="773"/>
                  </a:lnTo>
                  <a:lnTo>
                    <a:pt x="3999" y="775"/>
                  </a:lnTo>
                  <a:lnTo>
                    <a:pt x="3999" y="777"/>
                  </a:lnTo>
                  <a:lnTo>
                    <a:pt x="3999" y="778"/>
                  </a:lnTo>
                  <a:lnTo>
                    <a:pt x="3998" y="780"/>
                  </a:lnTo>
                  <a:lnTo>
                    <a:pt x="3994" y="784"/>
                  </a:lnTo>
                  <a:lnTo>
                    <a:pt x="3994" y="775"/>
                  </a:lnTo>
                  <a:lnTo>
                    <a:pt x="3987" y="764"/>
                  </a:lnTo>
                  <a:lnTo>
                    <a:pt x="3987" y="752"/>
                  </a:lnTo>
                  <a:lnTo>
                    <a:pt x="3989" y="740"/>
                  </a:lnTo>
                  <a:close/>
                  <a:moveTo>
                    <a:pt x="3533" y="691"/>
                  </a:moveTo>
                  <a:lnTo>
                    <a:pt x="3566" y="695"/>
                  </a:lnTo>
                  <a:lnTo>
                    <a:pt x="3579" y="710"/>
                  </a:lnTo>
                  <a:lnTo>
                    <a:pt x="3593" y="719"/>
                  </a:lnTo>
                  <a:lnTo>
                    <a:pt x="3607" y="728"/>
                  </a:lnTo>
                  <a:lnTo>
                    <a:pt x="3624" y="736"/>
                  </a:lnTo>
                  <a:lnTo>
                    <a:pt x="3629" y="740"/>
                  </a:lnTo>
                  <a:lnTo>
                    <a:pt x="3629" y="742"/>
                  </a:lnTo>
                  <a:lnTo>
                    <a:pt x="3631" y="742"/>
                  </a:lnTo>
                  <a:lnTo>
                    <a:pt x="3638" y="749"/>
                  </a:lnTo>
                  <a:lnTo>
                    <a:pt x="3650" y="763"/>
                  </a:lnTo>
                  <a:lnTo>
                    <a:pt x="3661" y="778"/>
                  </a:lnTo>
                  <a:lnTo>
                    <a:pt x="3673" y="796"/>
                  </a:lnTo>
                  <a:lnTo>
                    <a:pt x="3690" y="810"/>
                  </a:lnTo>
                  <a:lnTo>
                    <a:pt x="3687" y="827"/>
                  </a:lnTo>
                  <a:lnTo>
                    <a:pt x="3687" y="848"/>
                  </a:lnTo>
                  <a:lnTo>
                    <a:pt x="3701" y="850"/>
                  </a:lnTo>
                  <a:lnTo>
                    <a:pt x="3710" y="853"/>
                  </a:lnTo>
                  <a:lnTo>
                    <a:pt x="3716" y="859"/>
                  </a:lnTo>
                  <a:lnTo>
                    <a:pt x="3725" y="864"/>
                  </a:lnTo>
                  <a:lnTo>
                    <a:pt x="3736" y="864"/>
                  </a:lnTo>
                  <a:lnTo>
                    <a:pt x="3744" y="860"/>
                  </a:lnTo>
                  <a:lnTo>
                    <a:pt x="3751" y="857"/>
                  </a:lnTo>
                  <a:lnTo>
                    <a:pt x="3758" y="855"/>
                  </a:lnTo>
                  <a:lnTo>
                    <a:pt x="3774" y="860"/>
                  </a:lnTo>
                  <a:lnTo>
                    <a:pt x="3792" y="867"/>
                  </a:lnTo>
                  <a:lnTo>
                    <a:pt x="3809" y="876"/>
                  </a:lnTo>
                  <a:lnTo>
                    <a:pt x="3825" y="883"/>
                  </a:lnTo>
                  <a:lnTo>
                    <a:pt x="3823" y="883"/>
                  </a:lnTo>
                  <a:lnTo>
                    <a:pt x="3821" y="885"/>
                  </a:lnTo>
                  <a:lnTo>
                    <a:pt x="3821" y="885"/>
                  </a:lnTo>
                  <a:lnTo>
                    <a:pt x="3819" y="885"/>
                  </a:lnTo>
                  <a:lnTo>
                    <a:pt x="3816" y="887"/>
                  </a:lnTo>
                  <a:lnTo>
                    <a:pt x="3806" y="890"/>
                  </a:lnTo>
                  <a:lnTo>
                    <a:pt x="3786" y="890"/>
                  </a:lnTo>
                  <a:lnTo>
                    <a:pt x="3764" y="887"/>
                  </a:lnTo>
                  <a:lnTo>
                    <a:pt x="3741" y="881"/>
                  </a:lnTo>
                  <a:lnTo>
                    <a:pt x="3716" y="876"/>
                  </a:lnTo>
                  <a:lnTo>
                    <a:pt x="3697" y="871"/>
                  </a:lnTo>
                  <a:lnTo>
                    <a:pt x="3682" y="864"/>
                  </a:lnTo>
                  <a:lnTo>
                    <a:pt x="3675" y="860"/>
                  </a:lnTo>
                  <a:lnTo>
                    <a:pt x="3678" y="857"/>
                  </a:lnTo>
                  <a:lnTo>
                    <a:pt x="3678" y="857"/>
                  </a:lnTo>
                  <a:lnTo>
                    <a:pt x="3680" y="855"/>
                  </a:lnTo>
                  <a:lnTo>
                    <a:pt x="3682" y="852"/>
                  </a:lnTo>
                  <a:lnTo>
                    <a:pt x="3661" y="846"/>
                  </a:lnTo>
                  <a:lnTo>
                    <a:pt x="3643" y="836"/>
                  </a:lnTo>
                  <a:lnTo>
                    <a:pt x="3627" y="820"/>
                  </a:lnTo>
                  <a:lnTo>
                    <a:pt x="3615" y="803"/>
                  </a:lnTo>
                  <a:lnTo>
                    <a:pt x="3603" y="784"/>
                  </a:lnTo>
                  <a:lnTo>
                    <a:pt x="3593" y="764"/>
                  </a:lnTo>
                  <a:lnTo>
                    <a:pt x="3582" y="749"/>
                  </a:lnTo>
                  <a:lnTo>
                    <a:pt x="3572" y="736"/>
                  </a:lnTo>
                  <a:lnTo>
                    <a:pt x="3561" y="728"/>
                  </a:lnTo>
                  <a:lnTo>
                    <a:pt x="3549" y="717"/>
                  </a:lnTo>
                  <a:lnTo>
                    <a:pt x="3538" y="707"/>
                  </a:lnTo>
                  <a:lnTo>
                    <a:pt x="3533" y="691"/>
                  </a:lnTo>
                  <a:close/>
                  <a:moveTo>
                    <a:pt x="3832" y="672"/>
                  </a:moveTo>
                  <a:lnTo>
                    <a:pt x="3842" y="675"/>
                  </a:lnTo>
                  <a:lnTo>
                    <a:pt x="3854" y="682"/>
                  </a:lnTo>
                  <a:lnTo>
                    <a:pt x="3865" y="693"/>
                  </a:lnTo>
                  <a:lnTo>
                    <a:pt x="3870" y="702"/>
                  </a:lnTo>
                  <a:lnTo>
                    <a:pt x="3865" y="705"/>
                  </a:lnTo>
                  <a:lnTo>
                    <a:pt x="3860" y="710"/>
                  </a:lnTo>
                  <a:lnTo>
                    <a:pt x="3854" y="714"/>
                  </a:lnTo>
                  <a:lnTo>
                    <a:pt x="3847" y="717"/>
                  </a:lnTo>
                  <a:lnTo>
                    <a:pt x="3853" y="733"/>
                  </a:lnTo>
                  <a:lnTo>
                    <a:pt x="3860" y="745"/>
                  </a:lnTo>
                  <a:lnTo>
                    <a:pt x="3867" y="759"/>
                  </a:lnTo>
                  <a:lnTo>
                    <a:pt x="3861" y="761"/>
                  </a:lnTo>
                  <a:lnTo>
                    <a:pt x="3858" y="761"/>
                  </a:lnTo>
                  <a:lnTo>
                    <a:pt x="3856" y="761"/>
                  </a:lnTo>
                  <a:lnTo>
                    <a:pt x="3856" y="761"/>
                  </a:lnTo>
                  <a:lnTo>
                    <a:pt x="3854" y="763"/>
                  </a:lnTo>
                  <a:lnTo>
                    <a:pt x="3853" y="764"/>
                  </a:lnTo>
                  <a:lnTo>
                    <a:pt x="3851" y="768"/>
                  </a:lnTo>
                  <a:lnTo>
                    <a:pt x="3842" y="784"/>
                  </a:lnTo>
                  <a:lnTo>
                    <a:pt x="3837" y="803"/>
                  </a:lnTo>
                  <a:lnTo>
                    <a:pt x="3828" y="820"/>
                  </a:lnTo>
                  <a:lnTo>
                    <a:pt x="3823" y="824"/>
                  </a:lnTo>
                  <a:lnTo>
                    <a:pt x="3818" y="824"/>
                  </a:lnTo>
                  <a:lnTo>
                    <a:pt x="3812" y="825"/>
                  </a:lnTo>
                  <a:lnTo>
                    <a:pt x="3806" y="825"/>
                  </a:lnTo>
                  <a:lnTo>
                    <a:pt x="3795" y="819"/>
                  </a:lnTo>
                  <a:lnTo>
                    <a:pt x="3785" y="817"/>
                  </a:lnTo>
                  <a:lnTo>
                    <a:pt x="3772" y="817"/>
                  </a:lnTo>
                  <a:lnTo>
                    <a:pt x="3760" y="815"/>
                  </a:lnTo>
                  <a:lnTo>
                    <a:pt x="3748" y="810"/>
                  </a:lnTo>
                  <a:lnTo>
                    <a:pt x="3736" y="794"/>
                  </a:lnTo>
                  <a:lnTo>
                    <a:pt x="3727" y="773"/>
                  </a:lnTo>
                  <a:lnTo>
                    <a:pt x="3725" y="749"/>
                  </a:lnTo>
                  <a:lnTo>
                    <a:pt x="3734" y="745"/>
                  </a:lnTo>
                  <a:lnTo>
                    <a:pt x="3741" y="745"/>
                  </a:lnTo>
                  <a:lnTo>
                    <a:pt x="3748" y="747"/>
                  </a:lnTo>
                  <a:lnTo>
                    <a:pt x="3755" y="743"/>
                  </a:lnTo>
                  <a:lnTo>
                    <a:pt x="3764" y="729"/>
                  </a:lnTo>
                  <a:lnTo>
                    <a:pt x="3786" y="726"/>
                  </a:lnTo>
                  <a:lnTo>
                    <a:pt x="3790" y="723"/>
                  </a:lnTo>
                  <a:lnTo>
                    <a:pt x="3793" y="719"/>
                  </a:lnTo>
                  <a:lnTo>
                    <a:pt x="3793" y="717"/>
                  </a:lnTo>
                  <a:lnTo>
                    <a:pt x="3795" y="716"/>
                  </a:lnTo>
                  <a:lnTo>
                    <a:pt x="3795" y="714"/>
                  </a:lnTo>
                  <a:lnTo>
                    <a:pt x="3795" y="712"/>
                  </a:lnTo>
                  <a:lnTo>
                    <a:pt x="3797" y="710"/>
                  </a:lnTo>
                  <a:lnTo>
                    <a:pt x="3797" y="710"/>
                  </a:lnTo>
                  <a:lnTo>
                    <a:pt x="3800" y="710"/>
                  </a:lnTo>
                  <a:lnTo>
                    <a:pt x="3806" y="710"/>
                  </a:lnTo>
                  <a:lnTo>
                    <a:pt x="3812" y="710"/>
                  </a:lnTo>
                  <a:lnTo>
                    <a:pt x="3816" y="698"/>
                  </a:lnTo>
                  <a:lnTo>
                    <a:pt x="3821" y="689"/>
                  </a:lnTo>
                  <a:lnTo>
                    <a:pt x="3826" y="681"/>
                  </a:lnTo>
                  <a:lnTo>
                    <a:pt x="3832" y="672"/>
                  </a:lnTo>
                  <a:close/>
                  <a:moveTo>
                    <a:pt x="3329" y="649"/>
                  </a:moveTo>
                  <a:lnTo>
                    <a:pt x="3339" y="656"/>
                  </a:lnTo>
                  <a:lnTo>
                    <a:pt x="3345" y="668"/>
                  </a:lnTo>
                  <a:lnTo>
                    <a:pt x="3345" y="686"/>
                  </a:lnTo>
                  <a:lnTo>
                    <a:pt x="3345" y="688"/>
                  </a:lnTo>
                  <a:lnTo>
                    <a:pt x="3346" y="688"/>
                  </a:lnTo>
                  <a:lnTo>
                    <a:pt x="3348" y="689"/>
                  </a:lnTo>
                  <a:lnTo>
                    <a:pt x="3348" y="689"/>
                  </a:lnTo>
                  <a:lnTo>
                    <a:pt x="3348" y="691"/>
                  </a:lnTo>
                  <a:lnTo>
                    <a:pt x="3348" y="695"/>
                  </a:lnTo>
                  <a:lnTo>
                    <a:pt x="3345" y="695"/>
                  </a:lnTo>
                  <a:lnTo>
                    <a:pt x="3341" y="696"/>
                  </a:lnTo>
                  <a:lnTo>
                    <a:pt x="3339" y="700"/>
                  </a:lnTo>
                  <a:lnTo>
                    <a:pt x="3336" y="702"/>
                  </a:lnTo>
                  <a:lnTo>
                    <a:pt x="3334" y="702"/>
                  </a:lnTo>
                  <a:lnTo>
                    <a:pt x="3332" y="700"/>
                  </a:lnTo>
                  <a:lnTo>
                    <a:pt x="3331" y="700"/>
                  </a:lnTo>
                  <a:lnTo>
                    <a:pt x="3331" y="700"/>
                  </a:lnTo>
                  <a:lnTo>
                    <a:pt x="3329" y="698"/>
                  </a:lnTo>
                  <a:lnTo>
                    <a:pt x="3322" y="684"/>
                  </a:lnTo>
                  <a:lnTo>
                    <a:pt x="3322" y="663"/>
                  </a:lnTo>
                  <a:lnTo>
                    <a:pt x="3324" y="660"/>
                  </a:lnTo>
                  <a:lnTo>
                    <a:pt x="3326" y="658"/>
                  </a:lnTo>
                  <a:lnTo>
                    <a:pt x="3327" y="654"/>
                  </a:lnTo>
                  <a:lnTo>
                    <a:pt x="3329" y="649"/>
                  </a:lnTo>
                  <a:close/>
                  <a:moveTo>
                    <a:pt x="3956" y="628"/>
                  </a:moveTo>
                  <a:lnTo>
                    <a:pt x="3964" y="637"/>
                  </a:lnTo>
                  <a:lnTo>
                    <a:pt x="3970" y="647"/>
                  </a:lnTo>
                  <a:lnTo>
                    <a:pt x="3970" y="663"/>
                  </a:lnTo>
                  <a:lnTo>
                    <a:pt x="3971" y="667"/>
                  </a:lnTo>
                  <a:lnTo>
                    <a:pt x="3973" y="667"/>
                  </a:lnTo>
                  <a:lnTo>
                    <a:pt x="3973" y="668"/>
                  </a:lnTo>
                  <a:lnTo>
                    <a:pt x="3973" y="668"/>
                  </a:lnTo>
                  <a:lnTo>
                    <a:pt x="3971" y="668"/>
                  </a:lnTo>
                  <a:lnTo>
                    <a:pt x="3970" y="672"/>
                  </a:lnTo>
                  <a:lnTo>
                    <a:pt x="3970" y="675"/>
                  </a:lnTo>
                  <a:lnTo>
                    <a:pt x="3968" y="675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6" y="677"/>
                  </a:lnTo>
                  <a:lnTo>
                    <a:pt x="3963" y="679"/>
                  </a:lnTo>
                  <a:lnTo>
                    <a:pt x="3961" y="675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59" y="674"/>
                  </a:lnTo>
                  <a:lnTo>
                    <a:pt x="3957" y="674"/>
                  </a:lnTo>
                  <a:lnTo>
                    <a:pt x="3956" y="672"/>
                  </a:lnTo>
                  <a:lnTo>
                    <a:pt x="3956" y="675"/>
                  </a:lnTo>
                  <a:lnTo>
                    <a:pt x="3957" y="677"/>
                  </a:lnTo>
                  <a:lnTo>
                    <a:pt x="3959" y="679"/>
                  </a:lnTo>
                  <a:lnTo>
                    <a:pt x="3961" y="681"/>
                  </a:lnTo>
                  <a:lnTo>
                    <a:pt x="3961" y="681"/>
                  </a:lnTo>
                  <a:lnTo>
                    <a:pt x="3959" y="682"/>
                  </a:lnTo>
                  <a:lnTo>
                    <a:pt x="3959" y="684"/>
                  </a:lnTo>
                  <a:lnTo>
                    <a:pt x="3959" y="686"/>
                  </a:lnTo>
                  <a:lnTo>
                    <a:pt x="3959" y="691"/>
                  </a:lnTo>
                  <a:lnTo>
                    <a:pt x="3950" y="691"/>
                  </a:lnTo>
                  <a:lnTo>
                    <a:pt x="3950" y="686"/>
                  </a:lnTo>
                  <a:lnTo>
                    <a:pt x="3945" y="684"/>
                  </a:lnTo>
                  <a:lnTo>
                    <a:pt x="3940" y="681"/>
                  </a:lnTo>
                  <a:lnTo>
                    <a:pt x="3938" y="677"/>
                  </a:lnTo>
                  <a:lnTo>
                    <a:pt x="3936" y="672"/>
                  </a:lnTo>
                  <a:lnTo>
                    <a:pt x="3935" y="667"/>
                  </a:lnTo>
                  <a:lnTo>
                    <a:pt x="3931" y="660"/>
                  </a:lnTo>
                  <a:lnTo>
                    <a:pt x="3926" y="663"/>
                  </a:lnTo>
                  <a:lnTo>
                    <a:pt x="3919" y="667"/>
                  </a:lnTo>
                  <a:lnTo>
                    <a:pt x="3912" y="668"/>
                  </a:lnTo>
                  <a:lnTo>
                    <a:pt x="3905" y="672"/>
                  </a:lnTo>
                  <a:lnTo>
                    <a:pt x="3905" y="663"/>
                  </a:lnTo>
                  <a:lnTo>
                    <a:pt x="3907" y="661"/>
                  </a:lnTo>
                  <a:lnTo>
                    <a:pt x="3907" y="661"/>
                  </a:lnTo>
                  <a:lnTo>
                    <a:pt x="3907" y="660"/>
                  </a:lnTo>
                  <a:lnTo>
                    <a:pt x="3908" y="660"/>
                  </a:lnTo>
                  <a:lnTo>
                    <a:pt x="3908" y="656"/>
                  </a:lnTo>
                  <a:lnTo>
                    <a:pt x="3922" y="651"/>
                  </a:lnTo>
                  <a:lnTo>
                    <a:pt x="3935" y="647"/>
                  </a:lnTo>
                  <a:lnTo>
                    <a:pt x="3947" y="640"/>
                  </a:lnTo>
                  <a:lnTo>
                    <a:pt x="3956" y="628"/>
                  </a:lnTo>
                  <a:close/>
                  <a:moveTo>
                    <a:pt x="1243" y="628"/>
                  </a:moveTo>
                  <a:lnTo>
                    <a:pt x="1245" y="633"/>
                  </a:lnTo>
                  <a:lnTo>
                    <a:pt x="1245" y="635"/>
                  </a:lnTo>
                  <a:lnTo>
                    <a:pt x="1245" y="637"/>
                  </a:lnTo>
                  <a:lnTo>
                    <a:pt x="1245" y="637"/>
                  </a:lnTo>
                  <a:lnTo>
                    <a:pt x="1247" y="639"/>
                  </a:lnTo>
                  <a:lnTo>
                    <a:pt x="1248" y="639"/>
                  </a:lnTo>
                  <a:lnTo>
                    <a:pt x="1252" y="640"/>
                  </a:lnTo>
                  <a:lnTo>
                    <a:pt x="1252" y="633"/>
                  </a:lnTo>
                  <a:lnTo>
                    <a:pt x="1243" y="628"/>
                  </a:lnTo>
                  <a:close/>
                  <a:moveTo>
                    <a:pt x="3870" y="609"/>
                  </a:moveTo>
                  <a:lnTo>
                    <a:pt x="3874" y="613"/>
                  </a:lnTo>
                  <a:lnTo>
                    <a:pt x="3875" y="613"/>
                  </a:lnTo>
                  <a:lnTo>
                    <a:pt x="3877" y="613"/>
                  </a:lnTo>
                  <a:lnTo>
                    <a:pt x="3877" y="614"/>
                  </a:lnTo>
                  <a:lnTo>
                    <a:pt x="3877" y="614"/>
                  </a:lnTo>
                  <a:lnTo>
                    <a:pt x="3877" y="618"/>
                  </a:lnTo>
                  <a:lnTo>
                    <a:pt x="3879" y="621"/>
                  </a:lnTo>
                  <a:lnTo>
                    <a:pt x="3868" y="630"/>
                  </a:lnTo>
                  <a:lnTo>
                    <a:pt x="3861" y="639"/>
                  </a:lnTo>
                  <a:lnTo>
                    <a:pt x="3853" y="646"/>
                  </a:lnTo>
                  <a:lnTo>
                    <a:pt x="3840" y="653"/>
                  </a:lnTo>
                  <a:lnTo>
                    <a:pt x="3840" y="649"/>
                  </a:lnTo>
                  <a:lnTo>
                    <a:pt x="3851" y="637"/>
                  </a:lnTo>
                  <a:lnTo>
                    <a:pt x="3863" y="625"/>
                  </a:lnTo>
                  <a:lnTo>
                    <a:pt x="3870" y="609"/>
                  </a:lnTo>
                  <a:close/>
                  <a:moveTo>
                    <a:pt x="1371" y="517"/>
                  </a:moveTo>
                  <a:lnTo>
                    <a:pt x="1378" y="518"/>
                  </a:lnTo>
                  <a:lnTo>
                    <a:pt x="1386" y="522"/>
                  </a:lnTo>
                  <a:lnTo>
                    <a:pt x="1383" y="524"/>
                  </a:lnTo>
                  <a:lnTo>
                    <a:pt x="1381" y="527"/>
                  </a:lnTo>
                  <a:lnTo>
                    <a:pt x="1378" y="529"/>
                  </a:lnTo>
                  <a:lnTo>
                    <a:pt x="1372" y="529"/>
                  </a:lnTo>
                  <a:lnTo>
                    <a:pt x="1367" y="527"/>
                  </a:lnTo>
                  <a:lnTo>
                    <a:pt x="1362" y="527"/>
                  </a:lnTo>
                  <a:lnTo>
                    <a:pt x="1357" y="527"/>
                  </a:lnTo>
                  <a:lnTo>
                    <a:pt x="1351" y="529"/>
                  </a:lnTo>
                  <a:lnTo>
                    <a:pt x="1351" y="518"/>
                  </a:lnTo>
                  <a:lnTo>
                    <a:pt x="1364" y="517"/>
                  </a:lnTo>
                  <a:lnTo>
                    <a:pt x="1371" y="517"/>
                  </a:lnTo>
                  <a:close/>
                  <a:moveTo>
                    <a:pt x="3912" y="506"/>
                  </a:moveTo>
                  <a:lnTo>
                    <a:pt x="3912" y="524"/>
                  </a:lnTo>
                  <a:lnTo>
                    <a:pt x="3910" y="536"/>
                  </a:lnTo>
                  <a:lnTo>
                    <a:pt x="3907" y="546"/>
                  </a:lnTo>
                  <a:lnTo>
                    <a:pt x="3905" y="564"/>
                  </a:lnTo>
                  <a:lnTo>
                    <a:pt x="3908" y="564"/>
                  </a:lnTo>
                  <a:lnTo>
                    <a:pt x="3908" y="567"/>
                  </a:lnTo>
                  <a:lnTo>
                    <a:pt x="3915" y="567"/>
                  </a:lnTo>
                  <a:lnTo>
                    <a:pt x="3919" y="567"/>
                  </a:lnTo>
                  <a:lnTo>
                    <a:pt x="3922" y="567"/>
                  </a:lnTo>
                  <a:lnTo>
                    <a:pt x="3926" y="569"/>
                  </a:lnTo>
                  <a:lnTo>
                    <a:pt x="3929" y="571"/>
                  </a:lnTo>
                  <a:lnTo>
                    <a:pt x="3936" y="572"/>
                  </a:lnTo>
                  <a:lnTo>
                    <a:pt x="3940" y="585"/>
                  </a:lnTo>
                  <a:lnTo>
                    <a:pt x="3947" y="593"/>
                  </a:lnTo>
                  <a:lnTo>
                    <a:pt x="3956" y="602"/>
                  </a:lnTo>
                  <a:lnTo>
                    <a:pt x="3963" y="614"/>
                  </a:lnTo>
                  <a:lnTo>
                    <a:pt x="3957" y="616"/>
                  </a:lnTo>
                  <a:lnTo>
                    <a:pt x="3954" y="618"/>
                  </a:lnTo>
                  <a:lnTo>
                    <a:pt x="3952" y="618"/>
                  </a:lnTo>
                  <a:lnTo>
                    <a:pt x="3952" y="620"/>
                  </a:lnTo>
                  <a:lnTo>
                    <a:pt x="3952" y="621"/>
                  </a:lnTo>
                  <a:lnTo>
                    <a:pt x="3952" y="621"/>
                  </a:lnTo>
                  <a:lnTo>
                    <a:pt x="3952" y="623"/>
                  </a:lnTo>
                  <a:lnTo>
                    <a:pt x="3949" y="623"/>
                  </a:lnTo>
                  <a:lnTo>
                    <a:pt x="3943" y="625"/>
                  </a:lnTo>
                  <a:lnTo>
                    <a:pt x="3942" y="621"/>
                  </a:lnTo>
                  <a:lnTo>
                    <a:pt x="3942" y="621"/>
                  </a:lnTo>
                  <a:lnTo>
                    <a:pt x="3942" y="620"/>
                  </a:lnTo>
                  <a:lnTo>
                    <a:pt x="3942" y="620"/>
                  </a:lnTo>
                  <a:lnTo>
                    <a:pt x="3940" y="620"/>
                  </a:lnTo>
                  <a:lnTo>
                    <a:pt x="3938" y="620"/>
                  </a:lnTo>
                  <a:lnTo>
                    <a:pt x="3936" y="618"/>
                  </a:lnTo>
                  <a:lnTo>
                    <a:pt x="3933" y="625"/>
                  </a:lnTo>
                  <a:lnTo>
                    <a:pt x="3931" y="630"/>
                  </a:lnTo>
                  <a:lnTo>
                    <a:pt x="3928" y="635"/>
                  </a:lnTo>
                  <a:lnTo>
                    <a:pt x="3922" y="637"/>
                  </a:lnTo>
                  <a:lnTo>
                    <a:pt x="3917" y="640"/>
                  </a:lnTo>
                  <a:lnTo>
                    <a:pt x="3917" y="637"/>
                  </a:lnTo>
                  <a:lnTo>
                    <a:pt x="3914" y="633"/>
                  </a:lnTo>
                  <a:lnTo>
                    <a:pt x="3914" y="630"/>
                  </a:lnTo>
                  <a:lnTo>
                    <a:pt x="3914" y="628"/>
                  </a:lnTo>
                  <a:lnTo>
                    <a:pt x="3914" y="627"/>
                  </a:lnTo>
                  <a:lnTo>
                    <a:pt x="3914" y="627"/>
                  </a:lnTo>
                  <a:lnTo>
                    <a:pt x="3914" y="625"/>
                  </a:lnTo>
                  <a:lnTo>
                    <a:pt x="3912" y="623"/>
                  </a:lnTo>
                  <a:lnTo>
                    <a:pt x="3910" y="623"/>
                  </a:lnTo>
                  <a:lnTo>
                    <a:pt x="3905" y="621"/>
                  </a:lnTo>
                  <a:lnTo>
                    <a:pt x="3905" y="616"/>
                  </a:lnTo>
                  <a:lnTo>
                    <a:pt x="3905" y="611"/>
                  </a:lnTo>
                  <a:lnTo>
                    <a:pt x="3907" y="607"/>
                  </a:lnTo>
                  <a:lnTo>
                    <a:pt x="3907" y="606"/>
                  </a:lnTo>
                  <a:lnTo>
                    <a:pt x="3908" y="604"/>
                  </a:lnTo>
                  <a:lnTo>
                    <a:pt x="3912" y="604"/>
                  </a:lnTo>
                  <a:lnTo>
                    <a:pt x="3917" y="602"/>
                  </a:lnTo>
                  <a:lnTo>
                    <a:pt x="3924" y="602"/>
                  </a:lnTo>
                  <a:lnTo>
                    <a:pt x="3924" y="614"/>
                  </a:lnTo>
                  <a:lnTo>
                    <a:pt x="3936" y="614"/>
                  </a:lnTo>
                  <a:lnTo>
                    <a:pt x="3936" y="611"/>
                  </a:lnTo>
                  <a:lnTo>
                    <a:pt x="3938" y="607"/>
                  </a:lnTo>
                  <a:lnTo>
                    <a:pt x="3940" y="606"/>
                  </a:lnTo>
                  <a:lnTo>
                    <a:pt x="3940" y="604"/>
                  </a:lnTo>
                  <a:lnTo>
                    <a:pt x="3942" y="602"/>
                  </a:lnTo>
                  <a:lnTo>
                    <a:pt x="3943" y="599"/>
                  </a:lnTo>
                  <a:lnTo>
                    <a:pt x="3940" y="599"/>
                  </a:lnTo>
                  <a:lnTo>
                    <a:pt x="3922" y="585"/>
                  </a:lnTo>
                  <a:lnTo>
                    <a:pt x="3902" y="576"/>
                  </a:lnTo>
                  <a:lnTo>
                    <a:pt x="3902" y="583"/>
                  </a:lnTo>
                  <a:lnTo>
                    <a:pt x="3900" y="588"/>
                  </a:lnTo>
                  <a:lnTo>
                    <a:pt x="3898" y="593"/>
                  </a:lnTo>
                  <a:lnTo>
                    <a:pt x="3898" y="599"/>
                  </a:lnTo>
                  <a:lnTo>
                    <a:pt x="3896" y="597"/>
                  </a:lnTo>
                  <a:lnTo>
                    <a:pt x="3895" y="595"/>
                  </a:lnTo>
                  <a:lnTo>
                    <a:pt x="3895" y="595"/>
                  </a:lnTo>
                  <a:lnTo>
                    <a:pt x="3895" y="593"/>
                  </a:lnTo>
                  <a:lnTo>
                    <a:pt x="3893" y="592"/>
                  </a:lnTo>
                  <a:lnTo>
                    <a:pt x="3888" y="579"/>
                  </a:lnTo>
                  <a:lnTo>
                    <a:pt x="3882" y="564"/>
                  </a:lnTo>
                  <a:lnTo>
                    <a:pt x="3881" y="544"/>
                  </a:lnTo>
                  <a:lnTo>
                    <a:pt x="3882" y="527"/>
                  </a:lnTo>
                  <a:lnTo>
                    <a:pt x="3889" y="510"/>
                  </a:lnTo>
                  <a:lnTo>
                    <a:pt x="3895" y="508"/>
                  </a:lnTo>
                  <a:lnTo>
                    <a:pt x="3900" y="506"/>
                  </a:lnTo>
                  <a:lnTo>
                    <a:pt x="3905" y="506"/>
                  </a:lnTo>
                  <a:lnTo>
                    <a:pt x="3912" y="506"/>
                  </a:lnTo>
                  <a:close/>
                  <a:moveTo>
                    <a:pt x="1306" y="506"/>
                  </a:moveTo>
                  <a:lnTo>
                    <a:pt x="1313" y="506"/>
                  </a:lnTo>
                  <a:lnTo>
                    <a:pt x="1320" y="508"/>
                  </a:lnTo>
                  <a:lnTo>
                    <a:pt x="1327" y="508"/>
                  </a:lnTo>
                  <a:lnTo>
                    <a:pt x="1332" y="510"/>
                  </a:lnTo>
                  <a:lnTo>
                    <a:pt x="1332" y="518"/>
                  </a:lnTo>
                  <a:lnTo>
                    <a:pt x="1306" y="518"/>
                  </a:lnTo>
                  <a:lnTo>
                    <a:pt x="1306" y="506"/>
                  </a:lnTo>
                  <a:close/>
                  <a:moveTo>
                    <a:pt x="1159" y="506"/>
                  </a:moveTo>
                  <a:lnTo>
                    <a:pt x="1168" y="508"/>
                  </a:lnTo>
                  <a:lnTo>
                    <a:pt x="1173" y="511"/>
                  </a:lnTo>
                  <a:lnTo>
                    <a:pt x="1180" y="515"/>
                  </a:lnTo>
                  <a:lnTo>
                    <a:pt x="1186" y="518"/>
                  </a:lnTo>
                  <a:lnTo>
                    <a:pt x="1186" y="522"/>
                  </a:lnTo>
                  <a:lnTo>
                    <a:pt x="1179" y="522"/>
                  </a:lnTo>
                  <a:lnTo>
                    <a:pt x="1173" y="524"/>
                  </a:lnTo>
                  <a:lnTo>
                    <a:pt x="1168" y="525"/>
                  </a:lnTo>
                  <a:lnTo>
                    <a:pt x="1165" y="524"/>
                  </a:lnTo>
                  <a:lnTo>
                    <a:pt x="1158" y="524"/>
                  </a:lnTo>
                  <a:lnTo>
                    <a:pt x="1152" y="522"/>
                  </a:lnTo>
                  <a:lnTo>
                    <a:pt x="1152" y="510"/>
                  </a:lnTo>
                  <a:lnTo>
                    <a:pt x="1154" y="510"/>
                  </a:lnTo>
                  <a:lnTo>
                    <a:pt x="1156" y="508"/>
                  </a:lnTo>
                  <a:lnTo>
                    <a:pt x="1158" y="508"/>
                  </a:lnTo>
                  <a:lnTo>
                    <a:pt x="1158" y="508"/>
                  </a:lnTo>
                  <a:lnTo>
                    <a:pt x="1159" y="506"/>
                  </a:lnTo>
                  <a:close/>
                  <a:moveTo>
                    <a:pt x="1220" y="490"/>
                  </a:moveTo>
                  <a:lnTo>
                    <a:pt x="1241" y="492"/>
                  </a:lnTo>
                  <a:lnTo>
                    <a:pt x="1259" y="496"/>
                  </a:lnTo>
                  <a:lnTo>
                    <a:pt x="1273" y="501"/>
                  </a:lnTo>
                  <a:lnTo>
                    <a:pt x="1290" y="506"/>
                  </a:lnTo>
                  <a:lnTo>
                    <a:pt x="1290" y="515"/>
                  </a:lnTo>
                  <a:lnTo>
                    <a:pt x="1283" y="515"/>
                  </a:lnTo>
                  <a:lnTo>
                    <a:pt x="1280" y="517"/>
                  </a:lnTo>
                  <a:lnTo>
                    <a:pt x="1275" y="518"/>
                  </a:lnTo>
                  <a:lnTo>
                    <a:pt x="1271" y="520"/>
                  </a:lnTo>
                  <a:lnTo>
                    <a:pt x="1268" y="522"/>
                  </a:lnTo>
                  <a:lnTo>
                    <a:pt x="1262" y="522"/>
                  </a:lnTo>
                  <a:lnTo>
                    <a:pt x="1262" y="520"/>
                  </a:lnTo>
                  <a:lnTo>
                    <a:pt x="1262" y="518"/>
                  </a:lnTo>
                  <a:lnTo>
                    <a:pt x="1261" y="517"/>
                  </a:lnTo>
                  <a:lnTo>
                    <a:pt x="1259" y="515"/>
                  </a:lnTo>
                  <a:lnTo>
                    <a:pt x="1257" y="513"/>
                  </a:lnTo>
                  <a:lnTo>
                    <a:pt x="1255" y="515"/>
                  </a:lnTo>
                  <a:lnTo>
                    <a:pt x="1252" y="525"/>
                  </a:lnTo>
                  <a:lnTo>
                    <a:pt x="1247" y="525"/>
                  </a:lnTo>
                  <a:lnTo>
                    <a:pt x="1234" y="524"/>
                  </a:lnTo>
                  <a:lnTo>
                    <a:pt x="1220" y="522"/>
                  </a:lnTo>
                  <a:lnTo>
                    <a:pt x="1210" y="522"/>
                  </a:lnTo>
                  <a:lnTo>
                    <a:pt x="1205" y="510"/>
                  </a:lnTo>
                  <a:lnTo>
                    <a:pt x="1214" y="510"/>
                  </a:lnTo>
                  <a:lnTo>
                    <a:pt x="1220" y="510"/>
                  </a:lnTo>
                  <a:lnTo>
                    <a:pt x="1227" y="508"/>
                  </a:lnTo>
                  <a:lnTo>
                    <a:pt x="1233" y="506"/>
                  </a:lnTo>
                  <a:lnTo>
                    <a:pt x="1229" y="504"/>
                  </a:lnTo>
                  <a:lnTo>
                    <a:pt x="1226" y="501"/>
                  </a:lnTo>
                  <a:lnTo>
                    <a:pt x="1224" y="499"/>
                  </a:lnTo>
                  <a:lnTo>
                    <a:pt x="1222" y="496"/>
                  </a:lnTo>
                  <a:lnTo>
                    <a:pt x="1220" y="490"/>
                  </a:lnTo>
                  <a:close/>
                  <a:moveTo>
                    <a:pt x="100" y="452"/>
                  </a:moveTo>
                  <a:lnTo>
                    <a:pt x="116" y="457"/>
                  </a:lnTo>
                  <a:lnTo>
                    <a:pt x="128" y="464"/>
                  </a:lnTo>
                  <a:lnTo>
                    <a:pt x="142" y="471"/>
                  </a:lnTo>
                  <a:lnTo>
                    <a:pt x="142" y="475"/>
                  </a:lnTo>
                  <a:lnTo>
                    <a:pt x="138" y="475"/>
                  </a:lnTo>
                  <a:lnTo>
                    <a:pt x="126" y="483"/>
                  </a:lnTo>
                  <a:lnTo>
                    <a:pt x="114" y="485"/>
                  </a:lnTo>
                  <a:lnTo>
                    <a:pt x="103" y="487"/>
                  </a:lnTo>
                  <a:lnTo>
                    <a:pt x="91" y="490"/>
                  </a:lnTo>
                  <a:lnTo>
                    <a:pt x="91" y="487"/>
                  </a:lnTo>
                  <a:lnTo>
                    <a:pt x="88" y="487"/>
                  </a:lnTo>
                  <a:lnTo>
                    <a:pt x="91" y="478"/>
                  </a:lnTo>
                  <a:lnTo>
                    <a:pt x="91" y="469"/>
                  </a:lnTo>
                  <a:lnTo>
                    <a:pt x="91" y="457"/>
                  </a:lnTo>
                  <a:lnTo>
                    <a:pt x="95" y="455"/>
                  </a:lnTo>
                  <a:lnTo>
                    <a:pt x="96" y="455"/>
                  </a:lnTo>
                  <a:lnTo>
                    <a:pt x="96" y="454"/>
                  </a:lnTo>
                  <a:lnTo>
                    <a:pt x="98" y="454"/>
                  </a:lnTo>
                  <a:lnTo>
                    <a:pt x="100" y="452"/>
                  </a:lnTo>
                  <a:close/>
                  <a:moveTo>
                    <a:pt x="1098" y="441"/>
                  </a:moveTo>
                  <a:lnTo>
                    <a:pt x="1126" y="447"/>
                  </a:lnTo>
                  <a:lnTo>
                    <a:pt x="1151" y="455"/>
                  </a:lnTo>
                  <a:lnTo>
                    <a:pt x="1170" y="464"/>
                  </a:lnTo>
                  <a:lnTo>
                    <a:pt x="1189" y="473"/>
                  </a:lnTo>
                  <a:lnTo>
                    <a:pt x="1210" y="483"/>
                  </a:lnTo>
                  <a:lnTo>
                    <a:pt x="1210" y="490"/>
                  </a:lnTo>
                  <a:lnTo>
                    <a:pt x="1201" y="490"/>
                  </a:lnTo>
                  <a:lnTo>
                    <a:pt x="1191" y="494"/>
                  </a:lnTo>
                  <a:lnTo>
                    <a:pt x="1179" y="497"/>
                  </a:lnTo>
                  <a:lnTo>
                    <a:pt x="1166" y="499"/>
                  </a:lnTo>
                  <a:lnTo>
                    <a:pt x="1168" y="496"/>
                  </a:lnTo>
                  <a:lnTo>
                    <a:pt x="1168" y="492"/>
                  </a:lnTo>
                  <a:lnTo>
                    <a:pt x="1168" y="490"/>
                  </a:lnTo>
                  <a:lnTo>
                    <a:pt x="1168" y="489"/>
                  </a:lnTo>
                  <a:lnTo>
                    <a:pt x="1168" y="487"/>
                  </a:lnTo>
                  <a:lnTo>
                    <a:pt x="1166" y="483"/>
                  </a:lnTo>
                  <a:lnTo>
                    <a:pt x="1140" y="476"/>
                  </a:lnTo>
                  <a:lnTo>
                    <a:pt x="1116" y="464"/>
                  </a:lnTo>
                  <a:lnTo>
                    <a:pt x="1090" y="452"/>
                  </a:lnTo>
                  <a:lnTo>
                    <a:pt x="1084" y="457"/>
                  </a:lnTo>
                  <a:lnTo>
                    <a:pt x="1081" y="462"/>
                  </a:lnTo>
                  <a:lnTo>
                    <a:pt x="1076" y="468"/>
                  </a:lnTo>
                  <a:lnTo>
                    <a:pt x="1070" y="466"/>
                  </a:lnTo>
                  <a:lnTo>
                    <a:pt x="1063" y="462"/>
                  </a:lnTo>
                  <a:lnTo>
                    <a:pt x="1060" y="461"/>
                  </a:lnTo>
                  <a:lnTo>
                    <a:pt x="1067" y="461"/>
                  </a:lnTo>
                  <a:lnTo>
                    <a:pt x="1072" y="454"/>
                  </a:lnTo>
                  <a:lnTo>
                    <a:pt x="1077" y="450"/>
                  </a:lnTo>
                  <a:lnTo>
                    <a:pt x="1083" y="445"/>
                  </a:lnTo>
                  <a:lnTo>
                    <a:pt x="1088" y="445"/>
                  </a:lnTo>
                  <a:lnTo>
                    <a:pt x="1091" y="443"/>
                  </a:lnTo>
                  <a:lnTo>
                    <a:pt x="1095" y="443"/>
                  </a:lnTo>
                  <a:lnTo>
                    <a:pt x="1098" y="441"/>
                  </a:lnTo>
                  <a:close/>
                  <a:moveTo>
                    <a:pt x="77" y="433"/>
                  </a:moveTo>
                  <a:lnTo>
                    <a:pt x="91" y="438"/>
                  </a:lnTo>
                  <a:lnTo>
                    <a:pt x="91" y="441"/>
                  </a:lnTo>
                  <a:lnTo>
                    <a:pt x="88" y="441"/>
                  </a:lnTo>
                  <a:lnTo>
                    <a:pt x="77" y="445"/>
                  </a:lnTo>
                  <a:lnTo>
                    <a:pt x="67" y="445"/>
                  </a:lnTo>
                  <a:lnTo>
                    <a:pt x="58" y="445"/>
                  </a:lnTo>
                  <a:lnTo>
                    <a:pt x="58" y="438"/>
                  </a:lnTo>
                  <a:lnTo>
                    <a:pt x="63" y="436"/>
                  </a:lnTo>
                  <a:lnTo>
                    <a:pt x="68" y="436"/>
                  </a:lnTo>
                  <a:lnTo>
                    <a:pt x="72" y="435"/>
                  </a:lnTo>
                  <a:lnTo>
                    <a:pt x="77" y="433"/>
                  </a:lnTo>
                  <a:close/>
                  <a:moveTo>
                    <a:pt x="0" y="417"/>
                  </a:moveTo>
                  <a:lnTo>
                    <a:pt x="6" y="419"/>
                  </a:lnTo>
                  <a:lnTo>
                    <a:pt x="13" y="419"/>
                  </a:lnTo>
                  <a:lnTo>
                    <a:pt x="16" y="419"/>
                  </a:lnTo>
                  <a:lnTo>
                    <a:pt x="21" y="421"/>
                  </a:lnTo>
                  <a:lnTo>
                    <a:pt x="27" y="422"/>
                  </a:lnTo>
                  <a:lnTo>
                    <a:pt x="27" y="429"/>
                  </a:lnTo>
                  <a:lnTo>
                    <a:pt x="23" y="429"/>
                  </a:lnTo>
                  <a:lnTo>
                    <a:pt x="18" y="431"/>
                  </a:lnTo>
                  <a:lnTo>
                    <a:pt x="13" y="433"/>
                  </a:lnTo>
                  <a:lnTo>
                    <a:pt x="7" y="433"/>
                  </a:lnTo>
                  <a:lnTo>
                    <a:pt x="0" y="433"/>
                  </a:lnTo>
                  <a:lnTo>
                    <a:pt x="0" y="417"/>
                  </a:lnTo>
                  <a:close/>
                  <a:moveTo>
                    <a:pt x="1152" y="414"/>
                  </a:moveTo>
                  <a:lnTo>
                    <a:pt x="1158" y="417"/>
                  </a:lnTo>
                  <a:lnTo>
                    <a:pt x="1161" y="421"/>
                  </a:lnTo>
                  <a:lnTo>
                    <a:pt x="1165" y="424"/>
                  </a:lnTo>
                  <a:lnTo>
                    <a:pt x="1166" y="429"/>
                  </a:lnTo>
                  <a:lnTo>
                    <a:pt x="1166" y="438"/>
                  </a:lnTo>
                  <a:lnTo>
                    <a:pt x="1159" y="438"/>
                  </a:lnTo>
                  <a:lnTo>
                    <a:pt x="1158" y="433"/>
                  </a:lnTo>
                  <a:lnTo>
                    <a:pt x="1156" y="431"/>
                  </a:lnTo>
                  <a:lnTo>
                    <a:pt x="1154" y="428"/>
                  </a:lnTo>
                  <a:lnTo>
                    <a:pt x="1152" y="424"/>
                  </a:lnTo>
                  <a:lnTo>
                    <a:pt x="1152" y="421"/>
                  </a:lnTo>
                  <a:lnTo>
                    <a:pt x="1152" y="414"/>
                  </a:lnTo>
                  <a:close/>
                  <a:moveTo>
                    <a:pt x="3905" y="407"/>
                  </a:moveTo>
                  <a:lnTo>
                    <a:pt x="3908" y="410"/>
                  </a:lnTo>
                  <a:lnTo>
                    <a:pt x="3910" y="414"/>
                  </a:lnTo>
                  <a:lnTo>
                    <a:pt x="3912" y="417"/>
                  </a:lnTo>
                  <a:lnTo>
                    <a:pt x="3912" y="422"/>
                  </a:lnTo>
                  <a:lnTo>
                    <a:pt x="3912" y="429"/>
                  </a:lnTo>
                  <a:lnTo>
                    <a:pt x="3898" y="464"/>
                  </a:lnTo>
                  <a:lnTo>
                    <a:pt x="3891" y="455"/>
                  </a:lnTo>
                  <a:lnTo>
                    <a:pt x="3888" y="447"/>
                  </a:lnTo>
                  <a:lnTo>
                    <a:pt x="3886" y="433"/>
                  </a:lnTo>
                  <a:lnTo>
                    <a:pt x="3905" y="407"/>
                  </a:lnTo>
                  <a:close/>
                  <a:moveTo>
                    <a:pt x="1144" y="391"/>
                  </a:moveTo>
                  <a:lnTo>
                    <a:pt x="1166" y="391"/>
                  </a:lnTo>
                  <a:lnTo>
                    <a:pt x="1168" y="394"/>
                  </a:lnTo>
                  <a:lnTo>
                    <a:pt x="1172" y="396"/>
                  </a:lnTo>
                  <a:lnTo>
                    <a:pt x="1172" y="398"/>
                  </a:lnTo>
                  <a:lnTo>
                    <a:pt x="1173" y="400"/>
                  </a:lnTo>
                  <a:lnTo>
                    <a:pt x="1173" y="401"/>
                  </a:lnTo>
                  <a:lnTo>
                    <a:pt x="1172" y="403"/>
                  </a:lnTo>
                  <a:lnTo>
                    <a:pt x="1172" y="407"/>
                  </a:lnTo>
                  <a:lnTo>
                    <a:pt x="1166" y="403"/>
                  </a:lnTo>
                  <a:lnTo>
                    <a:pt x="1161" y="401"/>
                  </a:lnTo>
                  <a:lnTo>
                    <a:pt x="1156" y="401"/>
                  </a:lnTo>
                  <a:lnTo>
                    <a:pt x="1152" y="400"/>
                  </a:lnTo>
                  <a:lnTo>
                    <a:pt x="1149" y="400"/>
                  </a:lnTo>
                  <a:lnTo>
                    <a:pt x="1145" y="398"/>
                  </a:lnTo>
                  <a:lnTo>
                    <a:pt x="1144" y="394"/>
                  </a:lnTo>
                  <a:lnTo>
                    <a:pt x="1144" y="391"/>
                  </a:lnTo>
                  <a:close/>
                  <a:moveTo>
                    <a:pt x="4017" y="326"/>
                  </a:moveTo>
                  <a:lnTo>
                    <a:pt x="4020" y="328"/>
                  </a:lnTo>
                  <a:lnTo>
                    <a:pt x="4022" y="328"/>
                  </a:lnTo>
                  <a:lnTo>
                    <a:pt x="4022" y="328"/>
                  </a:lnTo>
                  <a:lnTo>
                    <a:pt x="4022" y="330"/>
                  </a:lnTo>
                  <a:lnTo>
                    <a:pt x="4022" y="330"/>
                  </a:lnTo>
                  <a:lnTo>
                    <a:pt x="4024" y="333"/>
                  </a:lnTo>
                  <a:lnTo>
                    <a:pt x="4024" y="337"/>
                  </a:lnTo>
                  <a:lnTo>
                    <a:pt x="4022" y="342"/>
                  </a:lnTo>
                  <a:lnTo>
                    <a:pt x="4018" y="347"/>
                  </a:lnTo>
                  <a:lnTo>
                    <a:pt x="4017" y="352"/>
                  </a:lnTo>
                  <a:lnTo>
                    <a:pt x="4008" y="352"/>
                  </a:lnTo>
                  <a:lnTo>
                    <a:pt x="4008" y="340"/>
                  </a:lnTo>
                  <a:lnTo>
                    <a:pt x="4011" y="339"/>
                  </a:lnTo>
                  <a:lnTo>
                    <a:pt x="4013" y="335"/>
                  </a:lnTo>
                  <a:lnTo>
                    <a:pt x="4015" y="332"/>
                  </a:lnTo>
                  <a:lnTo>
                    <a:pt x="4017" y="326"/>
                  </a:lnTo>
                  <a:close/>
                  <a:moveTo>
                    <a:pt x="3970" y="279"/>
                  </a:moveTo>
                  <a:lnTo>
                    <a:pt x="3982" y="279"/>
                  </a:lnTo>
                  <a:lnTo>
                    <a:pt x="3982" y="291"/>
                  </a:lnTo>
                  <a:lnTo>
                    <a:pt x="3966" y="291"/>
                  </a:lnTo>
                  <a:lnTo>
                    <a:pt x="3966" y="283"/>
                  </a:lnTo>
                  <a:lnTo>
                    <a:pt x="3970" y="283"/>
                  </a:lnTo>
                  <a:lnTo>
                    <a:pt x="3970" y="279"/>
                  </a:lnTo>
                  <a:close/>
                  <a:moveTo>
                    <a:pt x="2699" y="246"/>
                  </a:moveTo>
                  <a:lnTo>
                    <a:pt x="2708" y="246"/>
                  </a:lnTo>
                  <a:lnTo>
                    <a:pt x="2704" y="251"/>
                  </a:lnTo>
                  <a:lnTo>
                    <a:pt x="2701" y="255"/>
                  </a:lnTo>
                  <a:lnTo>
                    <a:pt x="2697" y="258"/>
                  </a:lnTo>
                  <a:lnTo>
                    <a:pt x="2694" y="262"/>
                  </a:lnTo>
                  <a:lnTo>
                    <a:pt x="2688" y="265"/>
                  </a:lnTo>
                  <a:lnTo>
                    <a:pt x="2685" y="265"/>
                  </a:lnTo>
                  <a:lnTo>
                    <a:pt x="2685" y="267"/>
                  </a:lnTo>
                  <a:lnTo>
                    <a:pt x="2683" y="267"/>
                  </a:lnTo>
                  <a:lnTo>
                    <a:pt x="2680" y="267"/>
                  </a:lnTo>
                  <a:lnTo>
                    <a:pt x="2676" y="269"/>
                  </a:lnTo>
                  <a:lnTo>
                    <a:pt x="2673" y="256"/>
                  </a:lnTo>
                  <a:lnTo>
                    <a:pt x="2680" y="255"/>
                  </a:lnTo>
                  <a:lnTo>
                    <a:pt x="2687" y="251"/>
                  </a:lnTo>
                  <a:lnTo>
                    <a:pt x="2694" y="249"/>
                  </a:lnTo>
                  <a:lnTo>
                    <a:pt x="2699" y="246"/>
                  </a:lnTo>
                  <a:close/>
                  <a:moveTo>
                    <a:pt x="2554" y="241"/>
                  </a:moveTo>
                  <a:lnTo>
                    <a:pt x="2563" y="244"/>
                  </a:lnTo>
                  <a:lnTo>
                    <a:pt x="2573" y="248"/>
                  </a:lnTo>
                  <a:lnTo>
                    <a:pt x="2585" y="251"/>
                  </a:lnTo>
                  <a:lnTo>
                    <a:pt x="2592" y="256"/>
                  </a:lnTo>
                  <a:lnTo>
                    <a:pt x="2564" y="256"/>
                  </a:lnTo>
                  <a:lnTo>
                    <a:pt x="2561" y="255"/>
                  </a:lnTo>
                  <a:lnTo>
                    <a:pt x="2559" y="255"/>
                  </a:lnTo>
                  <a:lnTo>
                    <a:pt x="2556" y="253"/>
                  </a:lnTo>
                  <a:lnTo>
                    <a:pt x="2549" y="253"/>
                  </a:lnTo>
                  <a:lnTo>
                    <a:pt x="2549" y="249"/>
                  </a:lnTo>
                  <a:lnTo>
                    <a:pt x="2551" y="248"/>
                  </a:lnTo>
                  <a:lnTo>
                    <a:pt x="2552" y="246"/>
                  </a:lnTo>
                  <a:lnTo>
                    <a:pt x="2552" y="246"/>
                  </a:lnTo>
                  <a:lnTo>
                    <a:pt x="2552" y="244"/>
                  </a:lnTo>
                  <a:lnTo>
                    <a:pt x="2554" y="241"/>
                  </a:lnTo>
                  <a:close/>
                  <a:moveTo>
                    <a:pt x="2242" y="173"/>
                  </a:moveTo>
                  <a:lnTo>
                    <a:pt x="2266" y="173"/>
                  </a:lnTo>
                  <a:lnTo>
                    <a:pt x="2266" y="176"/>
                  </a:lnTo>
                  <a:lnTo>
                    <a:pt x="2261" y="178"/>
                  </a:lnTo>
                  <a:lnTo>
                    <a:pt x="2259" y="180"/>
                  </a:lnTo>
                  <a:lnTo>
                    <a:pt x="2256" y="181"/>
                  </a:lnTo>
                  <a:lnTo>
                    <a:pt x="2252" y="183"/>
                  </a:lnTo>
                  <a:lnTo>
                    <a:pt x="2247" y="183"/>
                  </a:lnTo>
                  <a:lnTo>
                    <a:pt x="2242" y="173"/>
                  </a:lnTo>
                  <a:close/>
                  <a:moveTo>
                    <a:pt x="2612" y="153"/>
                  </a:moveTo>
                  <a:lnTo>
                    <a:pt x="2610" y="155"/>
                  </a:lnTo>
                  <a:lnTo>
                    <a:pt x="2608" y="157"/>
                  </a:lnTo>
                  <a:lnTo>
                    <a:pt x="2606" y="157"/>
                  </a:lnTo>
                  <a:lnTo>
                    <a:pt x="2606" y="159"/>
                  </a:lnTo>
                  <a:lnTo>
                    <a:pt x="2605" y="160"/>
                  </a:lnTo>
                  <a:lnTo>
                    <a:pt x="2603" y="164"/>
                  </a:lnTo>
                  <a:lnTo>
                    <a:pt x="2606" y="164"/>
                  </a:lnTo>
                  <a:lnTo>
                    <a:pt x="2612" y="162"/>
                  </a:lnTo>
                  <a:lnTo>
                    <a:pt x="2615" y="160"/>
                  </a:lnTo>
                  <a:lnTo>
                    <a:pt x="2619" y="159"/>
                  </a:lnTo>
                  <a:lnTo>
                    <a:pt x="2622" y="157"/>
                  </a:lnTo>
                  <a:lnTo>
                    <a:pt x="2626" y="153"/>
                  </a:lnTo>
                  <a:lnTo>
                    <a:pt x="2612" y="153"/>
                  </a:lnTo>
                  <a:close/>
                  <a:moveTo>
                    <a:pt x="2362" y="153"/>
                  </a:moveTo>
                  <a:lnTo>
                    <a:pt x="2364" y="169"/>
                  </a:lnTo>
                  <a:lnTo>
                    <a:pt x="2366" y="188"/>
                  </a:lnTo>
                  <a:lnTo>
                    <a:pt x="2357" y="188"/>
                  </a:lnTo>
                  <a:lnTo>
                    <a:pt x="2355" y="190"/>
                  </a:lnTo>
                  <a:lnTo>
                    <a:pt x="2352" y="190"/>
                  </a:lnTo>
                  <a:lnTo>
                    <a:pt x="2348" y="190"/>
                  </a:lnTo>
                  <a:lnTo>
                    <a:pt x="2343" y="192"/>
                  </a:lnTo>
                  <a:lnTo>
                    <a:pt x="2341" y="178"/>
                  </a:lnTo>
                  <a:lnTo>
                    <a:pt x="2341" y="164"/>
                  </a:lnTo>
                  <a:lnTo>
                    <a:pt x="2343" y="157"/>
                  </a:lnTo>
                  <a:lnTo>
                    <a:pt x="2346" y="155"/>
                  </a:lnTo>
                  <a:lnTo>
                    <a:pt x="2350" y="153"/>
                  </a:lnTo>
                  <a:lnTo>
                    <a:pt x="2355" y="153"/>
                  </a:lnTo>
                  <a:lnTo>
                    <a:pt x="2362" y="153"/>
                  </a:lnTo>
                  <a:close/>
                  <a:moveTo>
                    <a:pt x="2353" y="119"/>
                  </a:moveTo>
                  <a:lnTo>
                    <a:pt x="2362" y="119"/>
                  </a:lnTo>
                  <a:lnTo>
                    <a:pt x="2360" y="126"/>
                  </a:lnTo>
                  <a:lnTo>
                    <a:pt x="2360" y="131"/>
                  </a:lnTo>
                  <a:lnTo>
                    <a:pt x="2360" y="136"/>
                  </a:lnTo>
                  <a:lnTo>
                    <a:pt x="2359" y="140"/>
                  </a:lnTo>
                  <a:lnTo>
                    <a:pt x="2357" y="145"/>
                  </a:lnTo>
                  <a:lnTo>
                    <a:pt x="2350" y="145"/>
                  </a:lnTo>
                  <a:lnTo>
                    <a:pt x="2350" y="138"/>
                  </a:lnTo>
                  <a:lnTo>
                    <a:pt x="2352" y="131"/>
                  </a:lnTo>
                  <a:lnTo>
                    <a:pt x="2352" y="124"/>
                  </a:lnTo>
                  <a:lnTo>
                    <a:pt x="2353" y="119"/>
                  </a:lnTo>
                  <a:close/>
                  <a:moveTo>
                    <a:pt x="4193" y="71"/>
                  </a:moveTo>
                  <a:lnTo>
                    <a:pt x="4202" y="84"/>
                  </a:lnTo>
                  <a:lnTo>
                    <a:pt x="4210" y="91"/>
                  </a:lnTo>
                  <a:lnTo>
                    <a:pt x="4221" y="94"/>
                  </a:lnTo>
                  <a:lnTo>
                    <a:pt x="4228" y="98"/>
                  </a:lnTo>
                  <a:lnTo>
                    <a:pt x="4235" y="103"/>
                  </a:lnTo>
                  <a:lnTo>
                    <a:pt x="4237" y="106"/>
                  </a:lnTo>
                  <a:lnTo>
                    <a:pt x="4238" y="110"/>
                  </a:lnTo>
                  <a:lnTo>
                    <a:pt x="4238" y="113"/>
                  </a:lnTo>
                  <a:lnTo>
                    <a:pt x="4238" y="119"/>
                  </a:lnTo>
                  <a:lnTo>
                    <a:pt x="4226" y="122"/>
                  </a:lnTo>
                  <a:lnTo>
                    <a:pt x="4217" y="129"/>
                  </a:lnTo>
                  <a:lnTo>
                    <a:pt x="4210" y="136"/>
                  </a:lnTo>
                  <a:lnTo>
                    <a:pt x="4200" y="141"/>
                  </a:lnTo>
                  <a:lnTo>
                    <a:pt x="4196" y="136"/>
                  </a:lnTo>
                  <a:lnTo>
                    <a:pt x="4193" y="134"/>
                  </a:lnTo>
                  <a:lnTo>
                    <a:pt x="4190" y="133"/>
                  </a:lnTo>
                  <a:lnTo>
                    <a:pt x="4186" y="134"/>
                  </a:lnTo>
                  <a:lnTo>
                    <a:pt x="4183" y="136"/>
                  </a:lnTo>
                  <a:lnTo>
                    <a:pt x="4181" y="140"/>
                  </a:lnTo>
                  <a:lnTo>
                    <a:pt x="4177" y="141"/>
                  </a:lnTo>
                  <a:lnTo>
                    <a:pt x="4183" y="162"/>
                  </a:lnTo>
                  <a:lnTo>
                    <a:pt x="4184" y="178"/>
                  </a:lnTo>
                  <a:lnTo>
                    <a:pt x="4184" y="190"/>
                  </a:lnTo>
                  <a:lnTo>
                    <a:pt x="4183" y="202"/>
                  </a:lnTo>
                  <a:lnTo>
                    <a:pt x="4179" y="215"/>
                  </a:lnTo>
                  <a:lnTo>
                    <a:pt x="4176" y="232"/>
                  </a:lnTo>
                  <a:lnTo>
                    <a:pt x="4174" y="253"/>
                  </a:lnTo>
                  <a:lnTo>
                    <a:pt x="4151" y="265"/>
                  </a:lnTo>
                  <a:lnTo>
                    <a:pt x="4125" y="277"/>
                  </a:lnTo>
                  <a:lnTo>
                    <a:pt x="4100" y="288"/>
                  </a:lnTo>
                  <a:lnTo>
                    <a:pt x="4095" y="279"/>
                  </a:lnTo>
                  <a:lnTo>
                    <a:pt x="4090" y="272"/>
                  </a:lnTo>
                  <a:lnTo>
                    <a:pt x="4088" y="279"/>
                  </a:lnTo>
                  <a:lnTo>
                    <a:pt x="4088" y="283"/>
                  </a:lnTo>
                  <a:lnTo>
                    <a:pt x="4087" y="288"/>
                  </a:lnTo>
                  <a:lnTo>
                    <a:pt x="4085" y="291"/>
                  </a:lnTo>
                  <a:lnTo>
                    <a:pt x="4080" y="291"/>
                  </a:lnTo>
                  <a:lnTo>
                    <a:pt x="4076" y="291"/>
                  </a:lnTo>
                  <a:lnTo>
                    <a:pt x="4074" y="293"/>
                  </a:lnTo>
                  <a:lnTo>
                    <a:pt x="4073" y="293"/>
                  </a:lnTo>
                  <a:lnTo>
                    <a:pt x="4071" y="295"/>
                  </a:lnTo>
                  <a:lnTo>
                    <a:pt x="4069" y="297"/>
                  </a:lnTo>
                  <a:lnTo>
                    <a:pt x="4064" y="297"/>
                  </a:lnTo>
                  <a:lnTo>
                    <a:pt x="4059" y="298"/>
                  </a:lnTo>
                  <a:lnTo>
                    <a:pt x="4057" y="295"/>
                  </a:lnTo>
                  <a:lnTo>
                    <a:pt x="4057" y="290"/>
                  </a:lnTo>
                  <a:lnTo>
                    <a:pt x="4057" y="288"/>
                  </a:lnTo>
                  <a:lnTo>
                    <a:pt x="4057" y="284"/>
                  </a:lnTo>
                  <a:lnTo>
                    <a:pt x="4057" y="283"/>
                  </a:lnTo>
                  <a:lnTo>
                    <a:pt x="4053" y="283"/>
                  </a:lnTo>
                  <a:lnTo>
                    <a:pt x="4050" y="281"/>
                  </a:lnTo>
                  <a:lnTo>
                    <a:pt x="4043" y="279"/>
                  </a:lnTo>
                  <a:lnTo>
                    <a:pt x="4043" y="283"/>
                  </a:lnTo>
                  <a:lnTo>
                    <a:pt x="4046" y="288"/>
                  </a:lnTo>
                  <a:lnTo>
                    <a:pt x="4050" y="290"/>
                  </a:lnTo>
                  <a:lnTo>
                    <a:pt x="4050" y="293"/>
                  </a:lnTo>
                  <a:lnTo>
                    <a:pt x="4050" y="298"/>
                  </a:lnTo>
                  <a:lnTo>
                    <a:pt x="4052" y="307"/>
                  </a:lnTo>
                  <a:lnTo>
                    <a:pt x="4046" y="312"/>
                  </a:lnTo>
                  <a:lnTo>
                    <a:pt x="4043" y="319"/>
                  </a:lnTo>
                  <a:lnTo>
                    <a:pt x="4039" y="326"/>
                  </a:lnTo>
                  <a:lnTo>
                    <a:pt x="4027" y="326"/>
                  </a:lnTo>
                  <a:lnTo>
                    <a:pt x="4025" y="312"/>
                  </a:lnTo>
                  <a:lnTo>
                    <a:pt x="4024" y="305"/>
                  </a:lnTo>
                  <a:lnTo>
                    <a:pt x="4020" y="298"/>
                  </a:lnTo>
                  <a:lnTo>
                    <a:pt x="4017" y="288"/>
                  </a:lnTo>
                  <a:lnTo>
                    <a:pt x="4027" y="288"/>
                  </a:lnTo>
                  <a:lnTo>
                    <a:pt x="4039" y="272"/>
                  </a:lnTo>
                  <a:lnTo>
                    <a:pt x="4055" y="258"/>
                  </a:lnTo>
                  <a:lnTo>
                    <a:pt x="4074" y="249"/>
                  </a:lnTo>
                  <a:lnTo>
                    <a:pt x="4081" y="248"/>
                  </a:lnTo>
                  <a:lnTo>
                    <a:pt x="4088" y="248"/>
                  </a:lnTo>
                  <a:lnTo>
                    <a:pt x="4094" y="249"/>
                  </a:lnTo>
                  <a:lnTo>
                    <a:pt x="4097" y="249"/>
                  </a:lnTo>
                  <a:lnTo>
                    <a:pt x="4100" y="249"/>
                  </a:lnTo>
                  <a:lnTo>
                    <a:pt x="4104" y="244"/>
                  </a:lnTo>
                  <a:lnTo>
                    <a:pt x="4107" y="239"/>
                  </a:lnTo>
                  <a:lnTo>
                    <a:pt x="4109" y="234"/>
                  </a:lnTo>
                  <a:lnTo>
                    <a:pt x="4111" y="230"/>
                  </a:lnTo>
                  <a:lnTo>
                    <a:pt x="4114" y="225"/>
                  </a:lnTo>
                  <a:lnTo>
                    <a:pt x="4120" y="222"/>
                  </a:lnTo>
                  <a:lnTo>
                    <a:pt x="4121" y="225"/>
                  </a:lnTo>
                  <a:lnTo>
                    <a:pt x="4123" y="227"/>
                  </a:lnTo>
                  <a:lnTo>
                    <a:pt x="4125" y="227"/>
                  </a:lnTo>
                  <a:lnTo>
                    <a:pt x="4125" y="227"/>
                  </a:lnTo>
                  <a:lnTo>
                    <a:pt x="4127" y="227"/>
                  </a:lnTo>
                  <a:lnTo>
                    <a:pt x="4128" y="225"/>
                  </a:lnTo>
                  <a:lnTo>
                    <a:pt x="4142" y="213"/>
                  </a:lnTo>
                  <a:lnTo>
                    <a:pt x="4151" y="202"/>
                  </a:lnTo>
                  <a:lnTo>
                    <a:pt x="4155" y="190"/>
                  </a:lnTo>
                  <a:lnTo>
                    <a:pt x="4158" y="176"/>
                  </a:lnTo>
                  <a:lnTo>
                    <a:pt x="4163" y="164"/>
                  </a:lnTo>
                  <a:lnTo>
                    <a:pt x="4174" y="148"/>
                  </a:lnTo>
                  <a:lnTo>
                    <a:pt x="4167" y="148"/>
                  </a:lnTo>
                  <a:lnTo>
                    <a:pt x="4162" y="145"/>
                  </a:lnTo>
                  <a:lnTo>
                    <a:pt x="4160" y="141"/>
                  </a:lnTo>
                  <a:lnTo>
                    <a:pt x="4158" y="138"/>
                  </a:lnTo>
                  <a:lnTo>
                    <a:pt x="4158" y="131"/>
                  </a:lnTo>
                  <a:lnTo>
                    <a:pt x="4158" y="122"/>
                  </a:lnTo>
                  <a:lnTo>
                    <a:pt x="4160" y="120"/>
                  </a:lnTo>
                  <a:lnTo>
                    <a:pt x="4160" y="120"/>
                  </a:lnTo>
                  <a:lnTo>
                    <a:pt x="4162" y="119"/>
                  </a:lnTo>
                  <a:lnTo>
                    <a:pt x="4162" y="117"/>
                  </a:lnTo>
                  <a:lnTo>
                    <a:pt x="4162" y="115"/>
                  </a:lnTo>
                  <a:lnTo>
                    <a:pt x="4169" y="113"/>
                  </a:lnTo>
                  <a:lnTo>
                    <a:pt x="4174" y="113"/>
                  </a:lnTo>
                  <a:lnTo>
                    <a:pt x="4177" y="112"/>
                  </a:lnTo>
                  <a:lnTo>
                    <a:pt x="4181" y="112"/>
                  </a:lnTo>
                  <a:lnTo>
                    <a:pt x="4181" y="94"/>
                  </a:lnTo>
                  <a:lnTo>
                    <a:pt x="4184" y="80"/>
                  </a:lnTo>
                  <a:lnTo>
                    <a:pt x="4193" y="71"/>
                  </a:lnTo>
                  <a:close/>
                  <a:moveTo>
                    <a:pt x="2414" y="68"/>
                  </a:moveTo>
                  <a:lnTo>
                    <a:pt x="2413" y="70"/>
                  </a:lnTo>
                  <a:lnTo>
                    <a:pt x="2411" y="70"/>
                  </a:lnTo>
                  <a:lnTo>
                    <a:pt x="2409" y="70"/>
                  </a:lnTo>
                  <a:lnTo>
                    <a:pt x="2409" y="71"/>
                  </a:lnTo>
                  <a:lnTo>
                    <a:pt x="2407" y="71"/>
                  </a:lnTo>
                  <a:lnTo>
                    <a:pt x="2404" y="75"/>
                  </a:lnTo>
                  <a:lnTo>
                    <a:pt x="2400" y="77"/>
                  </a:lnTo>
                  <a:lnTo>
                    <a:pt x="2400" y="78"/>
                  </a:lnTo>
                  <a:lnTo>
                    <a:pt x="2400" y="82"/>
                  </a:lnTo>
                  <a:lnTo>
                    <a:pt x="2400" y="85"/>
                  </a:lnTo>
                  <a:lnTo>
                    <a:pt x="2400" y="91"/>
                  </a:lnTo>
                  <a:lnTo>
                    <a:pt x="2414" y="105"/>
                  </a:lnTo>
                  <a:lnTo>
                    <a:pt x="2427" y="120"/>
                  </a:lnTo>
                  <a:lnTo>
                    <a:pt x="2439" y="138"/>
                  </a:lnTo>
                  <a:lnTo>
                    <a:pt x="2453" y="138"/>
                  </a:lnTo>
                  <a:lnTo>
                    <a:pt x="2453" y="148"/>
                  </a:lnTo>
                  <a:lnTo>
                    <a:pt x="2467" y="153"/>
                  </a:lnTo>
                  <a:lnTo>
                    <a:pt x="2477" y="160"/>
                  </a:lnTo>
                  <a:lnTo>
                    <a:pt x="2488" y="169"/>
                  </a:lnTo>
                  <a:lnTo>
                    <a:pt x="2488" y="173"/>
                  </a:lnTo>
                  <a:lnTo>
                    <a:pt x="2484" y="173"/>
                  </a:lnTo>
                  <a:lnTo>
                    <a:pt x="2481" y="173"/>
                  </a:lnTo>
                  <a:lnTo>
                    <a:pt x="2477" y="173"/>
                  </a:lnTo>
                  <a:lnTo>
                    <a:pt x="2475" y="173"/>
                  </a:lnTo>
                  <a:lnTo>
                    <a:pt x="2472" y="171"/>
                  </a:lnTo>
                  <a:lnTo>
                    <a:pt x="2467" y="169"/>
                  </a:lnTo>
                  <a:lnTo>
                    <a:pt x="2462" y="169"/>
                  </a:lnTo>
                  <a:lnTo>
                    <a:pt x="2462" y="174"/>
                  </a:lnTo>
                  <a:lnTo>
                    <a:pt x="2463" y="178"/>
                  </a:lnTo>
                  <a:lnTo>
                    <a:pt x="2465" y="181"/>
                  </a:lnTo>
                  <a:lnTo>
                    <a:pt x="2465" y="183"/>
                  </a:lnTo>
                  <a:lnTo>
                    <a:pt x="2467" y="187"/>
                  </a:lnTo>
                  <a:lnTo>
                    <a:pt x="2468" y="192"/>
                  </a:lnTo>
                  <a:lnTo>
                    <a:pt x="2463" y="195"/>
                  </a:lnTo>
                  <a:lnTo>
                    <a:pt x="2460" y="199"/>
                  </a:lnTo>
                  <a:lnTo>
                    <a:pt x="2456" y="204"/>
                  </a:lnTo>
                  <a:lnTo>
                    <a:pt x="2453" y="211"/>
                  </a:lnTo>
                  <a:lnTo>
                    <a:pt x="2442" y="211"/>
                  </a:lnTo>
                  <a:lnTo>
                    <a:pt x="2442" y="234"/>
                  </a:lnTo>
                  <a:lnTo>
                    <a:pt x="2434" y="234"/>
                  </a:lnTo>
                  <a:lnTo>
                    <a:pt x="2425" y="227"/>
                  </a:lnTo>
                  <a:lnTo>
                    <a:pt x="2414" y="223"/>
                  </a:lnTo>
                  <a:lnTo>
                    <a:pt x="2406" y="218"/>
                  </a:lnTo>
                  <a:lnTo>
                    <a:pt x="2400" y="206"/>
                  </a:lnTo>
                  <a:lnTo>
                    <a:pt x="2414" y="208"/>
                  </a:lnTo>
                  <a:lnTo>
                    <a:pt x="2428" y="206"/>
                  </a:lnTo>
                  <a:lnTo>
                    <a:pt x="2439" y="202"/>
                  </a:lnTo>
                  <a:lnTo>
                    <a:pt x="2446" y="195"/>
                  </a:lnTo>
                  <a:lnTo>
                    <a:pt x="2448" y="194"/>
                  </a:lnTo>
                  <a:lnTo>
                    <a:pt x="2448" y="192"/>
                  </a:lnTo>
                  <a:lnTo>
                    <a:pt x="2449" y="190"/>
                  </a:lnTo>
                  <a:lnTo>
                    <a:pt x="2449" y="187"/>
                  </a:lnTo>
                  <a:lnTo>
                    <a:pt x="2449" y="183"/>
                  </a:lnTo>
                  <a:lnTo>
                    <a:pt x="2423" y="164"/>
                  </a:lnTo>
                  <a:lnTo>
                    <a:pt x="2395" y="145"/>
                  </a:lnTo>
                  <a:lnTo>
                    <a:pt x="2386" y="134"/>
                  </a:lnTo>
                  <a:lnTo>
                    <a:pt x="2378" y="124"/>
                  </a:lnTo>
                  <a:lnTo>
                    <a:pt x="2371" y="112"/>
                  </a:lnTo>
                  <a:lnTo>
                    <a:pt x="2360" y="101"/>
                  </a:lnTo>
                  <a:lnTo>
                    <a:pt x="2346" y="96"/>
                  </a:lnTo>
                  <a:lnTo>
                    <a:pt x="2334" y="106"/>
                  </a:lnTo>
                  <a:lnTo>
                    <a:pt x="2318" y="115"/>
                  </a:lnTo>
                  <a:lnTo>
                    <a:pt x="2299" y="119"/>
                  </a:lnTo>
                  <a:lnTo>
                    <a:pt x="2297" y="115"/>
                  </a:lnTo>
                  <a:lnTo>
                    <a:pt x="2296" y="112"/>
                  </a:lnTo>
                  <a:lnTo>
                    <a:pt x="2294" y="110"/>
                  </a:lnTo>
                  <a:lnTo>
                    <a:pt x="2290" y="110"/>
                  </a:lnTo>
                  <a:lnTo>
                    <a:pt x="2289" y="110"/>
                  </a:lnTo>
                  <a:lnTo>
                    <a:pt x="2285" y="112"/>
                  </a:lnTo>
                  <a:lnTo>
                    <a:pt x="2276" y="119"/>
                  </a:lnTo>
                  <a:lnTo>
                    <a:pt x="2273" y="129"/>
                  </a:lnTo>
                  <a:lnTo>
                    <a:pt x="2271" y="140"/>
                  </a:lnTo>
                  <a:lnTo>
                    <a:pt x="2266" y="148"/>
                  </a:lnTo>
                  <a:lnTo>
                    <a:pt x="2247" y="148"/>
                  </a:lnTo>
                  <a:lnTo>
                    <a:pt x="2240" y="157"/>
                  </a:lnTo>
                  <a:lnTo>
                    <a:pt x="2235" y="167"/>
                  </a:lnTo>
                  <a:lnTo>
                    <a:pt x="2231" y="180"/>
                  </a:lnTo>
                  <a:lnTo>
                    <a:pt x="2229" y="181"/>
                  </a:lnTo>
                  <a:lnTo>
                    <a:pt x="2229" y="185"/>
                  </a:lnTo>
                  <a:lnTo>
                    <a:pt x="2231" y="187"/>
                  </a:lnTo>
                  <a:lnTo>
                    <a:pt x="2233" y="188"/>
                  </a:lnTo>
                  <a:lnTo>
                    <a:pt x="2236" y="192"/>
                  </a:lnTo>
                  <a:lnTo>
                    <a:pt x="2238" y="195"/>
                  </a:lnTo>
                  <a:lnTo>
                    <a:pt x="2233" y="195"/>
                  </a:lnTo>
                  <a:lnTo>
                    <a:pt x="2231" y="197"/>
                  </a:lnTo>
                  <a:lnTo>
                    <a:pt x="2229" y="197"/>
                  </a:lnTo>
                  <a:lnTo>
                    <a:pt x="2228" y="199"/>
                  </a:lnTo>
                  <a:lnTo>
                    <a:pt x="2226" y="201"/>
                  </a:lnTo>
                  <a:lnTo>
                    <a:pt x="2222" y="202"/>
                  </a:lnTo>
                  <a:lnTo>
                    <a:pt x="2222" y="206"/>
                  </a:lnTo>
                  <a:lnTo>
                    <a:pt x="2222" y="206"/>
                  </a:lnTo>
                  <a:lnTo>
                    <a:pt x="2222" y="208"/>
                  </a:lnTo>
                  <a:lnTo>
                    <a:pt x="2222" y="208"/>
                  </a:lnTo>
                  <a:lnTo>
                    <a:pt x="2222" y="209"/>
                  </a:lnTo>
                  <a:lnTo>
                    <a:pt x="2222" y="215"/>
                  </a:lnTo>
                  <a:lnTo>
                    <a:pt x="2210" y="216"/>
                  </a:lnTo>
                  <a:lnTo>
                    <a:pt x="2205" y="220"/>
                  </a:lnTo>
                  <a:lnTo>
                    <a:pt x="2201" y="223"/>
                  </a:lnTo>
                  <a:lnTo>
                    <a:pt x="2198" y="229"/>
                  </a:lnTo>
                  <a:lnTo>
                    <a:pt x="2193" y="234"/>
                  </a:lnTo>
                  <a:lnTo>
                    <a:pt x="2187" y="236"/>
                  </a:lnTo>
                  <a:lnTo>
                    <a:pt x="2184" y="236"/>
                  </a:lnTo>
                  <a:lnTo>
                    <a:pt x="2179" y="234"/>
                  </a:lnTo>
                  <a:lnTo>
                    <a:pt x="2175" y="232"/>
                  </a:lnTo>
                  <a:lnTo>
                    <a:pt x="2172" y="230"/>
                  </a:lnTo>
                  <a:lnTo>
                    <a:pt x="2170" y="230"/>
                  </a:lnTo>
                  <a:lnTo>
                    <a:pt x="2167" y="232"/>
                  </a:lnTo>
                  <a:lnTo>
                    <a:pt x="2163" y="234"/>
                  </a:lnTo>
                  <a:lnTo>
                    <a:pt x="2160" y="236"/>
                  </a:lnTo>
                  <a:lnTo>
                    <a:pt x="2154" y="237"/>
                  </a:lnTo>
                  <a:lnTo>
                    <a:pt x="2154" y="246"/>
                  </a:lnTo>
                  <a:lnTo>
                    <a:pt x="2203" y="253"/>
                  </a:lnTo>
                  <a:lnTo>
                    <a:pt x="2217" y="246"/>
                  </a:lnTo>
                  <a:lnTo>
                    <a:pt x="2231" y="237"/>
                  </a:lnTo>
                  <a:lnTo>
                    <a:pt x="2242" y="230"/>
                  </a:lnTo>
                  <a:lnTo>
                    <a:pt x="2257" y="227"/>
                  </a:lnTo>
                  <a:lnTo>
                    <a:pt x="2280" y="223"/>
                  </a:lnTo>
                  <a:lnTo>
                    <a:pt x="2304" y="222"/>
                  </a:lnTo>
                  <a:lnTo>
                    <a:pt x="2331" y="222"/>
                  </a:lnTo>
                  <a:lnTo>
                    <a:pt x="2353" y="222"/>
                  </a:lnTo>
                  <a:lnTo>
                    <a:pt x="2372" y="223"/>
                  </a:lnTo>
                  <a:lnTo>
                    <a:pt x="2381" y="225"/>
                  </a:lnTo>
                  <a:lnTo>
                    <a:pt x="2385" y="225"/>
                  </a:lnTo>
                  <a:lnTo>
                    <a:pt x="2379" y="241"/>
                  </a:lnTo>
                  <a:lnTo>
                    <a:pt x="2376" y="258"/>
                  </a:lnTo>
                  <a:lnTo>
                    <a:pt x="2372" y="276"/>
                  </a:lnTo>
                  <a:lnTo>
                    <a:pt x="2378" y="279"/>
                  </a:lnTo>
                  <a:lnTo>
                    <a:pt x="2379" y="283"/>
                  </a:lnTo>
                  <a:lnTo>
                    <a:pt x="2383" y="286"/>
                  </a:lnTo>
                  <a:lnTo>
                    <a:pt x="2385" y="288"/>
                  </a:lnTo>
                  <a:lnTo>
                    <a:pt x="2388" y="291"/>
                  </a:lnTo>
                  <a:lnTo>
                    <a:pt x="2400" y="295"/>
                  </a:lnTo>
                  <a:lnTo>
                    <a:pt x="2414" y="295"/>
                  </a:lnTo>
                  <a:lnTo>
                    <a:pt x="2428" y="297"/>
                  </a:lnTo>
                  <a:lnTo>
                    <a:pt x="2442" y="304"/>
                  </a:lnTo>
                  <a:lnTo>
                    <a:pt x="2446" y="318"/>
                  </a:lnTo>
                  <a:lnTo>
                    <a:pt x="2453" y="321"/>
                  </a:lnTo>
                  <a:lnTo>
                    <a:pt x="2463" y="325"/>
                  </a:lnTo>
                  <a:lnTo>
                    <a:pt x="2477" y="328"/>
                  </a:lnTo>
                  <a:lnTo>
                    <a:pt x="2489" y="332"/>
                  </a:lnTo>
                  <a:lnTo>
                    <a:pt x="2496" y="333"/>
                  </a:lnTo>
                  <a:lnTo>
                    <a:pt x="2498" y="323"/>
                  </a:lnTo>
                  <a:lnTo>
                    <a:pt x="2502" y="314"/>
                  </a:lnTo>
                  <a:lnTo>
                    <a:pt x="2505" y="305"/>
                  </a:lnTo>
                  <a:lnTo>
                    <a:pt x="2516" y="298"/>
                  </a:lnTo>
                  <a:lnTo>
                    <a:pt x="2531" y="295"/>
                  </a:lnTo>
                  <a:lnTo>
                    <a:pt x="2545" y="298"/>
                  </a:lnTo>
                  <a:lnTo>
                    <a:pt x="2559" y="305"/>
                  </a:lnTo>
                  <a:lnTo>
                    <a:pt x="2573" y="311"/>
                  </a:lnTo>
                  <a:lnTo>
                    <a:pt x="2580" y="312"/>
                  </a:lnTo>
                  <a:lnTo>
                    <a:pt x="2594" y="314"/>
                  </a:lnTo>
                  <a:lnTo>
                    <a:pt x="2608" y="318"/>
                  </a:lnTo>
                  <a:lnTo>
                    <a:pt x="2622" y="319"/>
                  </a:lnTo>
                  <a:lnTo>
                    <a:pt x="2633" y="321"/>
                  </a:lnTo>
                  <a:lnTo>
                    <a:pt x="2638" y="323"/>
                  </a:lnTo>
                  <a:lnTo>
                    <a:pt x="2641" y="321"/>
                  </a:lnTo>
                  <a:lnTo>
                    <a:pt x="2643" y="318"/>
                  </a:lnTo>
                  <a:lnTo>
                    <a:pt x="2645" y="316"/>
                  </a:lnTo>
                  <a:lnTo>
                    <a:pt x="2648" y="312"/>
                  </a:lnTo>
                  <a:lnTo>
                    <a:pt x="2652" y="311"/>
                  </a:lnTo>
                  <a:lnTo>
                    <a:pt x="2655" y="311"/>
                  </a:lnTo>
                  <a:lnTo>
                    <a:pt x="2660" y="311"/>
                  </a:lnTo>
                  <a:lnTo>
                    <a:pt x="2673" y="314"/>
                  </a:lnTo>
                  <a:lnTo>
                    <a:pt x="2683" y="319"/>
                  </a:lnTo>
                  <a:lnTo>
                    <a:pt x="2695" y="318"/>
                  </a:lnTo>
                  <a:lnTo>
                    <a:pt x="2708" y="314"/>
                  </a:lnTo>
                  <a:lnTo>
                    <a:pt x="2709" y="300"/>
                  </a:lnTo>
                  <a:lnTo>
                    <a:pt x="2716" y="283"/>
                  </a:lnTo>
                  <a:lnTo>
                    <a:pt x="2722" y="267"/>
                  </a:lnTo>
                  <a:lnTo>
                    <a:pt x="2725" y="253"/>
                  </a:lnTo>
                  <a:lnTo>
                    <a:pt x="2722" y="241"/>
                  </a:lnTo>
                  <a:lnTo>
                    <a:pt x="2720" y="237"/>
                  </a:lnTo>
                  <a:lnTo>
                    <a:pt x="2720" y="234"/>
                  </a:lnTo>
                  <a:lnTo>
                    <a:pt x="2718" y="232"/>
                  </a:lnTo>
                  <a:lnTo>
                    <a:pt x="2716" y="230"/>
                  </a:lnTo>
                  <a:lnTo>
                    <a:pt x="2713" y="230"/>
                  </a:lnTo>
                  <a:lnTo>
                    <a:pt x="2709" y="230"/>
                  </a:lnTo>
                  <a:lnTo>
                    <a:pt x="2702" y="230"/>
                  </a:lnTo>
                  <a:lnTo>
                    <a:pt x="2694" y="237"/>
                  </a:lnTo>
                  <a:lnTo>
                    <a:pt x="2687" y="239"/>
                  </a:lnTo>
                  <a:lnTo>
                    <a:pt x="2680" y="237"/>
                  </a:lnTo>
                  <a:lnTo>
                    <a:pt x="2673" y="234"/>
                  </a:lnTo>
                  <a:lnTo>
                    <a:pt x="2664" y="230"/>
                  </a:lnTo>
                  <a:lnTo>
                    <a:pt x="2659" y="229"/>
                  </a:lnTo>
                  <a:lnTo>
                    <a:pt x="2655" y="230"/>
                  </a:lnTo>
                  <a:lnTo>
                    <a:pt x="2650" y="232"/>
                  </a:lnTo>
                  <a:lnTo>
                    <a:pt x="2648" y="236"/>
                  </a:lnTo>
                  <a:lnTo>
                    <a:pt x="2645" y="239"/>
                  </a:lnTo>
                  <a:lnTo>
                    <a:pt x="2641" y="241"/>
                  </a:lnTo>
                  <a:lnTo>
                    <a:pt x="2626" y="237"/>
                  </a:lnTo>
                  <a:lnTo>
                    <a:pt x="2610" y="227"/>
                  </a:lnTo>
                  <a:lnTo>
                    <a:pt x="2598" y="211"/>
                  </a:lnTo>
                  <a:lnTo>
                    <a:pt x="2592" y="195"/>
                  </a:lnTo>
                  <a:lnTo>
                    <a:pt x="2592" y="192"/>
                  </a:lnTo>
                  <a:lnTo>
                    <a:pt x="2592" y="188"/>
                  </a:lnTo>
                  <a:lnTo>
                    <a:pt x="2592" y="185"/>
                  </a:lnTo>
                  <a:lnTo>
                    <a:pt x="2592" y="181"/>
                  </a:lnTo>
                  <a:lnTo>
                    <a:pt x="2592" y="178"/>
                  </a:lnTo>
                  <a:lnTo>
                    <a:pt x="2594" y="174"/>
                  </a:lnTo>
                  <a:lnTo>
                    <a:pt x="2596" y="169"/>
                  </a:lnTo>
                  <a:lnTo>
                    <a:pt x="2592" y="166"/>
                  </a:lnTo>
                  <a:lnTo>
                    <a:pt x="2589" y="164"/>
                  </a:lnTo>
                  <a:lnTo>
                    <a:pt x="2587" y="162"/>
                  </a:lnTo>
                  <a:lnTo>
                    <a:pt x="2585" y="160"/>
                  </a:lnTo>
                  <a:lnTo>
                    <a:pt x="2582" y="159"/>
                  </a:lnTo>
                  <a:lnTo>
                    <a:pt x="2577" y="157"/>
                  </a:lnTo>
                  <a:lnTo>
                    <a:pt x="2575" y="155"/>
                  </a:lnTo>
                  <a:lnTo>
                    <a:pt x="2573" y="155"/>
                  </a:lnTo>
                  <a:lnTo>
                    <a:pt x="2571" y="153"/>
                  </a:lnTo>
                  <a:lnTo>
                    <a:pt x="2568" y="153"/>
                  </a:lnTo>
                  <a:lnTo>
                    <a:pt x="2564" y="153"/>
                  </a:lnTo>
                  <a:lnTo>
                    <a:pt x="2564" y="157"/>
                  </a:lnTo>
                  <a:lnTo>
                    <a:pt x="2561" y="157"/>
                  </a:lnTo>
                  <a:lnTo>
                    <a:pt x="2561" y="162"/>
                  </a:lnTo>
                  <a:lnTo>
                    <a:pt x="2563" y="166"/>
                  </a:lnTo>
                  <a:lnTo>
                    <a:pt x="2563" y="167"/>
                  </a:lnTo>
                  <a:lnTo>
                    <a:pt x="2563" y="169"/>
                  </a:lnTo>
                  <a:lnTo>
                    <a:pt x="2561" y="171"/>
                  </a:lnTo>
                  <a:lnTo>
                    <a:pt x="2559" y="171"/>
                  </a:lnTo>
                  <a:lnTo>
                    <a:pt x="2556" y="171"/>
                  </a:lnTo>
                  <a:lnTo>
                    <a:pt x="2549" y="173"/>
                  </a:lnTo>
                  <a:lnTo>
                    <a:pt x="2547" y="169"/>
                  </a:lnTo>
                  <a:lnTo>
                    <a:pt x="2545" y="167"/>
                  </a:lnTo>
                  <a:lnTo>
                    <a:pt x="2545" y="166"/>
                  </a:lnTo>
                  <a:lnTo>
                    <a:pt x="2542" y="164"/>
                  </a:lnTo>
                  <a:lnTo>
                    <a:pt x="2542" y="169"/>
                  </a:lnTo>
                  <a:lnTo>
                    <a:pt x="2551" y="180"/>
                  </a:lnTo>
                  <a:lnTo>
                    <a:pt x="2558" y="195"/>
                  </a:lnTo>
                  <a:lnTo>
                    <a:pt x="2561" y="211"/>
                  </a:lnTo>
                  <a:lnTo>
                    <a:pt x="2556" y="215"/>
                  </a:lnTo>
                  <a:lnTo>
                    <a:pt x="2552" y="216"/>
                  </a:lnTo>
                  <a:lnTo>
                    <a:pt x="2551" y="220"/>
                  </a:lnTo>
                  <a:lnTo>
                    <a:pt x="2549" y="223"/>
                  </a:lnTo>
                  <a:lnTo>
                    <a:pt x="2549" y="225"/>
                  </a:lnTo>
                  <a:lnTo>
                    <a:pt x="2547" y="229"/>
                  </a:lnTo>
                  <a:lnTo>
                    <a:pt x="2545" y="230"/>
                  </a:lnTo>
                  <a:lnTo>
                    <a:pt x="2540" y="232"/>
                  </a:lnTo>
                  <a:lnTo>
                    <a:pt x="2535" y="234"/>
                  </a:lnTo>
                  <a:lnTo>
                    <a:pt x="2533" y="232"/>
                  </a:lnTo>
                  <a:lnTo>
                    <a:pt x="2531" y="232"/>
                  </a:lnTo>
                  <a:lnTo>
                    <a:pt x="2531" y="232"/>
                  </a:lnTo>
                  <a:lnTo>
                    <a:pt x="2530" y="230"/>
                  </a:lnTo>
                  <a:lnTo>
                    <a:pt x="2526" y="230"/>
                  </a:lnTo>
                  <a:lnTo>
                    <a:pt x="2510" y="183"/>
                  </a:lnTo>
                  <a:lnTo>
                    <a:pt x="2507" y="181"/>
                  </a:lnTo>
                  <a:lnTo>
                    <a:pt x="2503" y="178"/>
                  </a:lnTo>
                  <a:lnTo>
                    <a:pt x="2498" y="174"/>
                  </a:lnTo>
                  <a:lnTo>
                    <a:pt x="2495" y="173"/>
                  </a:lnTo>
                  <a:lnTo>
                    <a:pt x="2491" y="169"/>
                  </a:lnTo>
                  <a:lnTo>
                    <a:pt x="2489" y="159"/>
                  </a:lnTo>
                  <a:lnTo>
                    <a:pt x="2491" y="150"/>
                  </a:lnTo>
                  <a:lnTo>
                    <a:pt x="2493" y="143"/>
                  </a:lnTo>
                  <a:lnTo>
                    <a:pt x="2493" y="136"/>
                  </a:lnTo>
                  <a:lnTo>
                    <a:pt x="2488" y="131"/>
                  </a:lnTo>
                  <a:lnTo>
                    <a:pt x="2475" y="122"/>
                  </a:lnTo>
                  <a:lnTo>
                    <a:pt x="2465" y="117"/>
                  </a:lnTo>
                  <a:lnTo>
                    <a:pt x="2456" y="115"/>
                  </a:lnTo>
                  <a:lnTo>
                    <a:pt x="2448" y="110"/>
                  </a:lnTo>
                  <a:lnTo>
                    <a:pt x="2441" y="99"/>
                  </a:lnTo>
                  <a:lnTo>
                    <a:pt x="2434" y="80"/>
                  </a:lnTo>
                  <a:lnTo>
                    <a:pt x="2420" y="84"/>
                  </a:lnTo>
                  <a:lnTo>
                    <a:pt x="2418" y="78"/>
                  </a:lnTo>
                  <a:lnTo>
                    <a:pt x="2418" y="75"/>
                  </a:lnTo>
                  <a:lnTo>
                    <a:pt x="2416" y="71"/>
                  </a:lnTo>
                  <a:lnTo>
                    <a:pt x="2414" y="68"/>
                  </a:lnTo>
                  <a:close/>
                  <a:moveTo>
                    <a:pt x="1217" y="64"/>
                  </a:moveTo>
                  <a:lnTo>
                    <a:pt x="1215" y="68"/>
                  </a:lnTo>
                  <a:lnTo>
                    <a:pt x="1212" y="71"/>
                  </a:lnTo>
                  <a:lnTo>
                    <a:pt x="1210" y="73"/>
                  </a:lnTo>
                  <a:lnTo>
                    <a:pt x="1208" y="75"/>
                  </a:lnTo>
                  <a:lnTo>
                    <a:pt x="1208" y="77"/>
                  </a:lnTo>
                  <a:lnTo>
                    <a:pt x="1210" y="78"/>
                  </a:lnTo>
                  <a:lnTo>
                    <a:pt x="1214" y="80"/>
                  </a:lnTo>
                  <a:lnTo>
                    <a:pt x="1215" y="75"/>
                  </a:lnTo>
                  <a:lnTo>
                    <a:pt x="1215" y="73"/>
                  </a:lnTo>
                  <a:lnTo>
                    <a:pt x="1217" y="70"/>
                  </a:lnTo>
                  <a:lnTo>
                    <a:pt x="1219" y="68"/>
                  </a:lnTo>
                  <a:lnTo>
                    <a:pt x="1220" y="64"/>
                  </a:lnTo>
                  <a:lnTo>
                    <a:pt x="1217" y="64"/>
                  </a:lnTo>
                  <a:close/>
                  <a:moveTo>
                    <a:pt x="2654" y="49"/>
                  </a:moveTo>
                  <a:lnTo>
                    <a:pt x="2650" y="57"/>
                  </a:lnTo>
                  <a:lnTo>
                    <a:pt x="2643" y="70"/>
                  </a:lnTo>
                  <a:lnTo>
                    <a:pt x="2634" y="84"/>
                  </a:lnTo>
                  <a:lnTo>
                    <a:pt x="2626" y="98"/>
                  </a:lnTo>
                  <a:lnTo>
                    <a:pt x="2619" y="110"/>
                  </a:lnTo>
                  <a:lnTo>
                    <a:pt x="2615" y="120"/>
                  </a:lnTo>
                  <a:lnTo>
                    <a:pt x="2615" y="126"/>
                  </a:lnTo>
                  <a:lnTo>
                    <a:pt x="2617" y="133"/>
                  </a:lnTo>
                  <a:lnTo>
                    <a:pt x="2617" y="136"/>
                  </a:lnTo>
                  <a:lnTo>
                    <a:pt x="2619" y="140"/>
                  </a:lnTo>
                  <a:lnTo>
                    <a:pt x="2622" y="141"/>
                  </a:lnTo>
                  <a:lnTo>
                    <a:pt x="2626" y="143"/>
                  </a:lnTo>
                  <a:lnTo>
                    <a:pt x="2631" y="145"/>
                  </a:lnTo>
                  <a:lnTo>
                    <a:pt x="2645" y="150"/>
                  </a:lnTo>
                  <a:lnTo>
                    <a:pt x="2659" y="148"/>
                  </a:lnTo>
                  <a:lnTo>
                    <a:pt x="2671" y="143"/>
                  </a:lnTo>
                  <a:lnTo>
                    <a:pt x="2685" y="136"/>
                  </a:lnTo>
                  <a:lnTo>
                    <a:pt x="2699" y="134"/>
                  </a:lnTo>
                  <a:lnTo>
                    <a:pt x="2713" y="134"/>
                  </a:lnTo>
                  <a:lnTo>
                    <a:pt x="2722" y="140"/>
                  </a:lnTo>
                  <a:lnTo>
                    <a:pt x="2729" y="145"/>
                  </a:lnTo>
                  <a:lnTo>
                    <a:pt x="2737" y="148"/>
                  </a:lnTo>
                  <a:lnTo>
                    <a:pt x="2758" y="152"/>
                  </a:lnTo>
                  <a:lnTo>
                    <a:pt x="2779" y="150"/>
                  </a:lnTo>
                  <a:lnTo>
                    <a:pt x="2798" y="145"/>
                  </a:lnTo>
                  <a:lnTo>
                    <a:pt x="2804" y="134"/>
                  </a:lnTo>
                  <a:lnTo>
                    <a:pt x="2798" y="134"/>
                  </a:lnTo>
                  <a:lnTo>
                    <a:pt x="2790" y="120"/>
                  </a:lnTo>
                  <a:lnTo>
                    <a:pt x="2776" y="108"/>
                  </a:lnTo>
                  <a:lnTo>
                    <a:pt x="2756" y="96"/>
                  </a:lnTo>
                  <a:lnTo>
                    <a:pt x="2737" y="85"/>
                  </a:lnTo>
                  <a:lnTo>
                    <a:pt x="2722" y="80"/>
                  </a:lnTo>
                  <a:lnTo>
                    <a:pt x="2713" y="87"/>
                  </a:lnTo>
                  <a:lnTo>
                    <a:pt x="2701" y="92"/>
                  </a:lnTo>
                  <a:lnTo>
                    <a:pt x="2692" y="91"/>
                  </a:lnTo>
                  <a:lnTo>
                    <a:pt x="2687" y="84"/>
                  </a:lnTo>
                  <a:lnTo>
                    <a:pt x="2680" y="77"/>
                  </a:lnTo>
                  <a:lnTo>
                    <a:pt x="2676" y="68"/>
                  </a:lnTo>
                  <a:lnTo>
                    <a:pt x="2688" y="64"/>
                  </a:lnTo>
                  <a:lnTo>
                    <a:pt x="2687" y="63"/>
                  </a:lnTo>
                  <a:lnTo>
                    <a:pt x="2685" y="63"/>
                  </a:lnTo>
                  <a:lnTo>
                    <a:pt x="2685" y="63"/>
                  </a:lnTo>
                  <a:lnTo>
                    <a:pt x="2683" y="63"/>
                  </a:lnTo>
                  <a:lnTo>
                    <a:pt x="2680" y="61"/>
                  </a:lnTo>
                  <a:lnTo>
                    <a:pt x="2674" y="56"/>
                  </a:lnTo>
                  <a:lnTo>
                    <a:pt x="2669" y="54"/>
                  </a:lnTo>
                  <a:lnTo>
                    <a:pt x="2662" y="51"/>
                  </a:lnTo>
                  <a:lnTo>
                    <a:pt x="2654" y="49"/>
                  </a:lnTo>
                  <a:close/>
                  <a:moveTo>
                    <a:pt x="2933" y="45"/>
                  </a:moveTo>
                  <a:lnTo>
                    <a:pt x="2922" y="54"/>
                  </a:lnTo>
                  <a:lnTo>
                    <a:pt x="2910" y="59"/>
                  </a:lnTo>
                  <a:lnTo>
                    <a:pt x="2898" y="64"/>
                  </a:lnTo>
                  <a:lnTo>
                    <a:pt x="2887" y="73"/>
                  </a:lnTo>
                  <a:lnTo>
                    <a:pt x="2880" y="84"/>
                  </a:lnTo>
                  <a:lnTo>
                    <a:pt x="2877" y="99"/>
                  </a:lnTo>
                  <a:lnTo>
                    <a:pt x="2882" y="115"/>
                  </a:lnTo>
                  <a:lnTo>
                    <a:pt x="2893" y="131"/>
                  </a:lnTo>
                  <a:lnTo>
                    <a:pt x="2903" y="147"/>
                  </a:lnTo>
                  <a:lnTo>
                    <a:pt x="2915" y="160"/>
                  </a:lnTo>
                  <a:lnTo>
                    <a:pt x="2922" y="173"/>
                  </a:lnTo>
                  <a:lnTo>
                    <a:pt x="2910" y="173"/>
                  </a:lnTo>
                  <a:lnTo>
                    <a:pt x="2910" y="195"/>
                  </a:lnTo>
                  <a:lnTo>
                    <a:pt x="2914" y="211"/>
                  </a:lnTo>
                  <a:lnTo>
                    <a:pt x="2924" y="220"/>
                  </a:lnTo>
                  <a:lnTo>
                    <a:pt x="2942" y="223"/>
                  </a:lnTo>
                  <a:lnTo>
                    <a:pt x="2968" y="222"/>
                  </a:lnTo>
                  <a:lnTo>
                    <a:pt x="2966" y="202"/>
                  </a:lnTo>
                  <a:lnTo>
                    <a:pt x="2962" y="190"/>
                  </a:lnTo>
                  <a:lnTo>
                    <a:pt x="2957" y="180"/>
                  </a:lnTo>
                  <a:lnTo>
                    <a:pt x="2955" y="169"/>
                  </a:lnTo>
                  <a:lnTo>
                    <a:pt x="2957" y="153"/>
                  </a:lnTo>
                  <a:lnTo>
                    <a:pt x="2961" y="155"/>
                  </a:lnTo>
                  <a:lnTo>
                    <a:pt x="2964" y="155"/>
                  </a:lnTo>
                  <a:lnTo>
                    <a:pt x="2968" y="155"/>
                  </a:lnTo>
                  <a:lnTo>
                    <a:pt x="2971" y="155"/>
                  </a:lnTo>
                  <a:lnTo>
                    <a:pt x="2976" y="153"/>
                  </a:lnTo>
                  <a:lnTo>
                    <a:pt x="2973" y="150"/>
                  </a:lnTo>
                  <a:lnTo>
                    <a:pt x="2969" y="148"/>
                  </a:lnTo>
                  <a:lnTo>
                    <a:pt x="2968" y="147"/>
                  </a:lnTo>
                  <a:lnTo>
                    <a:pt x="2964" y="143"/>
                  </a:lnTo>
                  <a:lnTo>
                    <a:pt x="2961" y="141"/>
                  </a:lnTo>
                  <a:lnTo>
                    <a:pt x="2959" y="143"/>
                  </a:lnTo>
                  <a:lnTo>
                    <a:pt x="2959" y="147"/>
                  </a:lnTo>
                  <a:lnTo>
                    <a:pt x="2957" y="150"/>
                  </a:lnTo>
                  <a:lnTo>
                    <a:pt x="2957" y="152"/>
                  </a:lnTo>
                  <a:lnTo>
                    <a:pt x="2955" y="153"/>
                  </a:lnTo>
                  <a:lnTo>
                    <a:pt x="2954" y="152"/>
                  </a:lnTo>
                  <a:lnTo>
                    <a:pt x="2952" y="148"/>
                  </a:lnTo>
                  <a:lnTo>
                    <a:pt x="2947" y="140"/>
                  </a:lnTo>
                  <a:lnTo>
                    <a:pt x="2942" y="131"/>
                  </a:lnTo>
                  <a:lnTo>
                    <a:pt x="2943" y="127"/>
                  </a:lnTo>
                  <a:lnTo>
                    <a:pt x="2945" y="127"/>
                  </a:lnTo>
                  <a:lnTo>
                    <a:pt x="2947" y="126"/>
                  </a:lnTo>
                  <a:lnTo>
                    <a:pt x="2948" y="122"/>
                  </a:lnTo>
                  <a:lnTo>
                    <a:pt x="2933" y="113"/>
                  </a:lnTo>
                  <a:lnTo>
                    <a:pt x="2921" y="99"/>
                  </a:lnTo>
                  <a:lnTo>
                    <a:pt x="2914" y="84"/>
                  </a:lnTo>
                  <a:lnTo>
                    <a:pt x="2933" y="82"/>
                  </a:lnTo>
                  <a:lnTo>
                    <a:pt x="2947" y="77"/>
                  </a:lnTo>
                  <a:lnTo>
                    <a:pt x="2954" y="64"/>
                  </a:lnTo>
                  <a:lnTo>
                    <a:pt x="2957" y="49"/>
                  </a:lnTo>
                  <a:lnTo>
                    <a:pt x="2952" y="47"/>
                  </a:lnTo>
                  <a:lnTo>
                    <a:pt x="2947" y="47"/>
                  </a:lnTo>
                  <a:lnTo>
                    <a:pt x="2942" y="45"/>
                  </a:lnTo>
                  <a:lnTo>
                    <a:pt x="2933" y="45"/>
                  </a:lnTo>
                  <a:close/>
                  <a:moveTo>
                    <a:pt x="2746" y="42"/>
                  </a:moveTo>
                  <a:lnTo>
                    <a:pt x="2732" y="49"/>
                  </a:lnTo>
                  <a:lnTo>
                    <a:pt x="2715" y="54"/>
                  </a:lnTo>
                  <a:lnTo>
                    <a:pt x="2715" y="68"/>
                  </a:lnTo>
                  <a:lnTo>
                    <a:pt x="2722" y="70"/>
                  </a:lnTo>
                  <a:lnTo>
                    <a:pt x="2730" y="71"/>
                  </a:lnTo>
                  <a:lnTo>
                    <a:pt x="2741" y="71"/>
                  </a:lnTo>
                  <a:lnTo>
                    <a:pt x="2741" y="64"/>
                  </a:lnTo>
                  <a:lnTo>
                    <a:pt x="2744" y="59"/>
                  </a:lnTo>
                  <a:lnTo>
                    <a:pt x="2746" y="54"/>
                  </a:lnTo>
                  <a:lnTo>
                    <a:pt x="2746" y="49"/>
                  </a:lnTo>
                  <a:lnTo>
                    <a:pt x="2746" y="45"/>
                  </a:lnTo>
                  <a:lnTo>
                    <a:pt x="2746" y="42"/>
                  </a:lnTo>
                  <a:close/>
                  <a:moveTo>
                    <a:pt x="1390" y="33"/>
                  </a:moveTo>
                  <a:lnTo>
                    <a:pt x="1393" y="42"/>
                  </a:lnTo>
                  <a:lnTo>
                    <a:pt x="1395" y="54"/>
                  </a:lnTo>
                  <a:lnTo>
                    <a:pt x="1397" y="64"/>
                  </a:lnTo>
                  <a:lnTo>
                    <a:pt x="1395" y="66"/>
                  </a:lnTo>
                  <a:lnTo>
                    <a:pt x="1393" y="66"/>
                  </a:lnTo>
                  <a:lnTo>
                    <a:pt x="1392" y="66"/>
                  </a:lnTo>
                  <a:lnTo>
                    <a:pt x="1392" y="68"/>
                  </a:lnTo>
                  <a:lnTo>
                    <a:pt x="1390" y="68"/>
                  </a:lnTo>
                  <a:lnTo>
                    <a:pt x="1383" y="68"/>
                  </a:lnTo>
                  <a:lnTo>
                    <a:pt x="1381" y="66"/>
                  </a:lnTo>
                  <a:lnTo>
                    <a:pt x="1381" y="64"/>
                  </a:lnTo>
                  <a:lnTo>
                    <a:pt x="1381" y="63"/>
                  </a:lnTo>
                  <a:lnTo>
                    <a:pt x="1379" y="63"/>
                  </a:lnTo>
                  <a:lnTo>
                    <a:pt x="1378" y="61"/>
                  </a:lnTo>
                  <a:lnTo>
                    <a:pt x="1390" y="33"/>
                  </a:lnTo>
                  <a:close/>
                  <a:moveTo>
                    <a:pt x="1002" y="0"/>
                  </a:moveTo>
                  <a:lnTo>
                    <a:pt x="994" y="12"/>
                  </a:lnTo>
                  <a:lnTo>
                    <a:pt x="985" y="23"/>
                  </a:lnTo>
                  <a:lnTo>
                    <a:pt x="980" y="38"/>
                  </a:lnTo>
                  <a:lnTo>
                    <a:pt x="990" y="37"/>
                  </a:lnTo>
                  <a:lnTo>
                    <a:pt x="997" y="40"/>
                  </a:lnTo>
                  <a:lnTo>
                    <a:pt x="1002" y="45"/>
                  </a:lnTo>
                  <a:lnTo>
                    <a:pt x="1009" y="54"/>
                  </a:lnTo>
                  <a:lnTo>
                    <a:pt x="1011" y="47"/>
                  </a:lnTo>
                  <a:lnTo>
                    <a:pt x="1011" y="42"/>
                  </a:lnTo>
                  <a:lnTo>
                    <a:pt x="1013" y="38"/>
                  </a:lnTo>
                  <a:lnTo>
                    <a:pt x="1013" y="33"/>
                  </a:lnTo>
                  <a:lnTo>
                    <a:pt x="1022" y="33"/>
                  </a:lnTo>
                  <a:lnTo>
                    <a:pt x="1027" y="45"/>
                  </a:lnTo>
                  <a:lnTo>
                    <a:pt x="1035" y="49"/>
                  </a:lnTo>
                  <a:lnTo>
                    <a:pt x="1042" y="52"/>
                  </a:lnTo>
                  <a:lnTo>
                    <a:pt x="1049" y="56"/>
                  </a:lnTo>
                  <a:lnTo>
                    <a:pt x="1056" y="64"/>
                  </a:lnTo>
                  <a:lnTo>
                    <a:pt x="1049" y="75"/>
                  </a:lnTo>
                  <a:lnTo>
                    <a:pt x="1041" y="87"/>
                  </a:lnTo>
                  <a:lnTo>
                    <a:pt x="1034" y="103"/>
                  </a:lnTo>
                  <a:lnTo>
                    <a:pt x="1028" y="117"/>
                  </a:lnTo>
                  <a:lnTo>
                    <a:pt x="1028" y="126"/>
                  </a:lnTo>
                  <a:lnTo>
                    <a:pt x="1030" y="131"/>
                  </a:lnTo>
                  <a:lnTo>
                    <a:pt x="1030" y="134"/>
                  </a:lnTo>
                  <a:lnTo>
                    <a:pt x="1032" y="136"/>
                  </a:lnTo>
                  <a:lnTo>
                    <a:pt x="1034" y="138"/>
                  </a:lnTo>
                  <a:lnTo>
                    <a:pt x="1035" y="140"/>
                  </a:lnTo>
                  <a:lnTo>
                    <a:pt x="1041" y="141"/>
                  </a:lnTo>
                  <a:lnTo>
                    <a:pt x="1041" y="138"/>
                  </a:lnTo>
                  <a:lnTo>
                    <a:pt x="1044" y="131"/>
                  </a:lnTo>
                  <a:lnTo>
                    <a:pt x="1049" y="120"/>
                  </a:lnTo>
                  <a:lnTo>
                    <a:pt x="1055" y="106"/>
                  </a:lnTo>
                  <a:lnTo>
                    <a:pt x="1060" y="94"/>
                  </a:lnTo>
                  <a:lnTo>
                    <a:pt x="1065" y="84"/>
                  </a:lnTo>
                  <a:lnTo>
                    <a:pt x="1067" y="77"/>
                  </a:lnTo>
                  <a:lnTo>
                    <a:pt x="1079" y="77"/>
                  </a:lnTo>
                  <a:lnTo>
                    <a:pt x="1081" y="96"/>
                  </a:lnTo>
                  <a:lnTo>
                    <a:pt x="1081" y="113"/>
                  </a:lnTo>
                  <a:lnTo>
                    <a:pt x="1081" y="134"/>
                  </a:lnTo>
                  <a:lnTo>
                    <a:pt x="1083" y="157"/>
                  </a:lnTo>
                  <a:lnTo>
                    <a:pt x="1105" y="160"/>
                  </a:lnTo>
                  <a:lnTo>
                    <a:pt x="1114" y="147"/>
                  </a:lnTo>
                  <a:lnTo>
                    <a:pt x="1130" y="138"/>
                  </a:lnTo>
                  <a:lnTo>
                    <a:pt x="1147" y="129"/>
                  </a:lnTo>
                  <a:lnTo>
                    <a:pt x="1165" y="122"/>
                  </a:lnTo>
                  <a:lnTo>
                    <a:pt x="1182" y="115"/>
                  </a:lnTo>
                  <a:lnTo>
                    <a:pt x="1198" y="106"/>
                  </a:lnTo>
                  <a:lnTo>
                    <a:pt x="1205" y="96"/>
                  </a:lnTo>
                  <a:lnTo>
                    <a:pt x="1201" y="96"/>
                  </a:lnTo>
                  <a:lnTo>
                    <a:pt x="1200" y="92"/>
                  </a:lnTo>
                  <a:lnTo>
                    <a:pt x="1200" y="91"/>
                  </a:lnTo>
                  <a:lnTo>
                    <a:pt x="1198" y="89"/>
                  </a:lnTo>
                  <a:lnTo>
                    <a:pt x="1198" y="89"/>
                  </a:lnTo>
                  <a:lnTo>
                    <a:pt x="1196" y="89"/>
                  </a:lnTo>
                  <a:lnTo>
                    <a:pt x="1194" y="89"/>
                  </a:lnTo>
                  <a:lnTo>
                    <a:pt x="1191" y="87"/>
                  </a:lnTo>
                  <a:lnTo>
                    <a:pt x="1184" y="92"/>
                  </a:lnTo>
                  <a:lnTo>
                    <a:pt x="1172" y="99"/>
                  </a:lnTo>
                  <a:lnTo>
                    <a:pt x="1158" y="110"/>
                  </a:lnTo>
                  <a:lnTo>
                    <a:pt x="1140" y="119"/>
                  </a:lnTo>
                  <a:lnTo>
                    <a:pt x="1124" y="129"/>
                  </a:lnTo>
                  <a:lnTo>
                    <a:pt x="1109" y="136"/>
                  </a:lnTo>
                  <a:lnTo>
                    <a:pt x="1098" y="140"/>
                  </a:lnTo>
                  <a:lnTo>
                    <a:pt x="1095" y="141"/>
                  </a:lnTo>
                  <a:lnTo>
                    <a:pt x="1093" y="140"/>
                  </a:lnTo>
                  <a:lnTo>
                    <a:pt x="1091" y="138"/>
                  </a:lnTo>
                  <a:lnTo>
                    <a:pt x="1091" y="136"/>
                  </a:lnTo>
                  <a:lnTo>
                    <a:pt x="1091" y="134"/>
                  </a:lnTo>
                  <a:lnTo>
                    <a:pt x="1090" y="131"/>
                  </a:lnTo>
                  <a:lnTo>
                    <a:pt x="1095" y="122"/>
                  </a:lnTo>
                  <a:lnTo>
                    <a:pt x="1095" y="115"/>
                  </a:lnTo>
                  <a:lnTo>
                    <a:pt x="1093" y="110"/>
                  </a:lnTo>
                  <a:lnTo>
                    <a:pt x="1091" y="101"/>
                  </a:lnTo>
                  <a:lnTo>
                    <a:pt x="1095" y="91"/>
                  </a:lnTo>
                  <a:lnTo>
                    <a:pt x="1097" y="89"/>
                  </a:lnTo>
                  <a:lnTo>
                    <a:pt x="1098" y="87"/>
                  </a:lnTo>
                  <a:lnTo>
                    <a:pt x="1100" y="85"/>
                  </a:lnTo>
                  <a:lnTo>
                    <a:pt x="1102" y="85"/>
                  </a:lnTo>
                  <a:lnTo>
                    <a:pt x="1104" y="85"/>
                  </a:lnTo>
                  <a:lnTo>
                    <a:pt x="1105" y="84"/>
                  </a:lnTo>
                  <a:lnTo>
                    <a:pt x="1107" y="82"/>
                  </a:lnTo>
                  <a:lnTo>
                    <a:pt x="1107" y="78"/>
                  </a:lnTo>
                  <a:lnTo>
                    <a:pt x="1109" y="73"/>
                  </a:lnTo>
                  <a:lnTo>
                    <a:pt x="1109" y="64"/>
                  </a:lnTo>
                  <a:lnTo>
                    <a:pt x="1100" y="59"/>
                  </a:lnTo>
                  <a:lnTo>
                    <a:pt x="1091" y="57"/>
                  </a:lnTo>
                  <a:lnTo>
                    <a:pt x="1084" y="57"/>
                  </a:lnTo>
                  <a:lnTo>
                    <a:pt x="1076" y="54"/>
                  </a:lnTo>
                  <a:lnTo>
                    <a:pt x="1063" y="45"/>
                  </a:lnTo>
                  <a:lnTo>
                    <a:pt x="1055" y="37"/>
                  </a:lnTo>
                  <a:lnTo>
                    <a:pt x="1049" y="26"/>
                  </a:lnTo>
                  <a:lnTo>
                    <a:pt x="1042" y="16"/>
                  </a:lnTo>
                  <a:lnTo>
                    <a:pt x="1034" y="9"/>
                  </a:lnTo>
                  <a:lnTo>
                    <a:pt x="1020" y="2"/>
                  </a:lnTo>
                  <a:lnTo>
                    <a:pt x="1002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2" name="Freeform 9">
              <a:extLst>
                <a:ext uri="{FF2B5EF4-FFF2-40B4-BE49-F238E27FC236}">
                  <a16:creationId xmlns:a16="http://schemas.microsoft.com/office/drawing/2014/main" id="{26EFD36D-B257-4B96-83ED-86A760A8947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5000" y="2108200"/>
              <a:ext cx="7697788" cy="3846513"/>
            </a:xfrm>
            <a:custGeom>
              <a:avLst/>
              <a:gdLst>
                <a:gd name="T0" fmla="*/ 1599 w 4849"/>
                <a:gd name="T1" fmla="*/ 786 h 2423"/>
                <a:gd name="T2" fmla="*/ 1536 w 4849"/>
                <a:gd name="T3" fmla="*/ 779 h 2423"/>
                <a:gd name="T4" fmla="*/ 529 w 4849"/>
                <a:gd name="T5" fmla="*/ 651 h 2423"/>
                <a:gd name="T6" fmla="*/ 4301 w 4849"/>
                <a:gd name="T7" fmla="*/ 791 h 2423"/>
                <a:gd name="T8" fmla="*/ 2510 w 4849"/>
                <a:gd name="T9" fmla="*/ 575 h 2423"/>
                <a:gd name="T10" fmla="*/ 2579 w 4849"/>
                <a:gd name="T11" fmla="*/ 552 h 2423"/>
                <a:gd name="T12" fmla="*/ 2649 w 4849"/>
                <a:gd name="T13" fmla="*/ 522 h 2423"/>
                <a:gd name="T14" fmla="*/ 2347 w 4849"/>
                <a:gd name="T15" fmla="*/ 611 h 2423"/>
                <a:gd name="T16" fmla="*/ 2304 w 4849"/>
                <a:gd name="T17" fmla="*/ 615 h 2423"/>
                <a:gd name="T18" fmla="*/ 2269 w 4849"/>
                <a:gd name="T19" fmla="*/ 580 h 2423"/>
                <a:gd name="T20" fmla="*/ 1234 w 4849"/>
                <a:gd name="T21" fmla="*/ 424 h 2423"/>
                <a:gd name="T22" fmla="*/ 1297 w 4849"/>
                <a:gd name="T23" fmla="*/ 367 h 2423"/>
                <a:gd name="T24" fmla="*/ 1178 w 4849"/>
                <a:gd name="T25" fmla="*/ 307 h 2423"/>
                <a:gd name="T26" fmla="*/ 1171 w 4849"/>
                <a:gd name="T27" fmla="*/ 369 h 2423"/>
                <a:gd name="T28" fmla="*/ 2044 w 4849"/>
                <a:gd name="T29" fmla="*/ 365 h 2423"/>
                <a:gd name="T30" fmla="*/ 2082 w 4849"/>
                <a:gd name="T31" fmla="*/ 288 h 2423"/>
                <a:gd name="T32" fmla="*/ 1297 w 4849"/>
                <a:gd name="T33" fmla="*/ 215 h 2423"/>
                <a:gd name="T34" fmla="*/ 2979 w 4849"/>
                <a:gd name="T35" fmla="*/ 177 h 2423"/>
                <a:gd name="T36" fmla="*/ 4833 w 4849"/>
                <a:gd name="T37" fmla="*/ 109 h 2423"/>
                <a:gd name="T38" fmla="*/ 1082 w 4849"/>
                <a:gd name="T39" fmla="*/ 131 h 2423"/>
                <a:gd name="T40" fmla="*/ 1167 w 4849"/>
                <a:gd name="T41" fmla="*/ 154 h 2423"/>
                <a:gd name="T42" fmla="*/ 1197 w 4849"/>
                <a:gd name="T43" fmla="*/ 273 h 2423"/>
                <a:gd name="T44" fmla="*/ 1078 w 4849"/>
                <a:gd name="T45" fmla="*/ 379 h 2423"/>
                <a:gd name="T46" fmla="*/ 1164 w 4849"/>
                <a:gd name="T47" fmla="*/ 582 h 2423"/>
                <a:gd name="T48" fmla="*/ 1281 w 4849"/>
                <a:gd name="T49" fmla="*/ 575 h 2423"/>
                <a:gd name="T50" fmla="*/ 1386 w 4849"/>
                <a:gd name="T51" fmla="*/ 484 h 2423"/>
                <a:gd name="T52" fmla="*/ 1501 w 4849"/>
                <a:gd name="T53" fmla="*/ 564 h 2423"/>
                <a:gd name="T54" fmla="*/ 1396 w 4849"/>
                <a:gd name="T55" fmla="*/ 721 h 2423"/>
                <a:gd name="T56" fmla="*/ 1459 w 4849"/>
                <a:gd name="T57" fmla="*/ 798 h 2423"/>
                <a:gd name="T58" fmla="*/ 1298 w 4849"/>
                <a:gd name="T59" fmla="*/ 955 h 2423"/>
                <a:gd name="T60" fmla="*/ 1124 w 4849"/>
                <a:gd name="T61" fmla="*/ 1077 h 2423"/>
                <a:gd name="T62" fmla="*/ 1085 w 4849"/>
                <a:gd name="T63" fmla="*/ 1234 h 2423"/>
                <a:gd name="T64" fmla="*/ 1194 w 4849"/>
                <a:gd name="T65" fmla="*/ 1320 h 2423"/>
                <a:gd name="T66" fmla="*/ 1361 w 4849"/>
                <a:gd name="T67" fmla="*/ 1344 h 2423"/>
                <a:gd name="T68" fmla="*/ 1616 w 4849"/>
                <a:gd name="T69" fmla="*/ 1421 h 2423"/>
                <a:gd name="T70" fmla="*/ 1866 w 4849"/>
                <a:gd name="T71" fmla="*/ 1604 h 2423"/>
                <a:gd name="T72" fmla="*/ 1647 w 4849"/>
                <a:gd name="T73" fmla="*/ 1966 h 2423"/>
                <a:gd name="T74" fmla="*/ 1496 w 4849"/>
                <a:gd name="T75" fmla="*/ 2105 h 2423"/>
                <a:gd name="T76" fmla="*/ 1431 w 4849"/>
                <a:gd name="T77" fmla="*/ 2215 h 2423"/>
                <a:gd name="T78" fmla="*/ 1396 w 4849"/>
                <a:gd name="T79" fmla="*/ 2371 h 2423"/>
                <a:gd name="T80" fmla="*/ 1302 w 4849"/>
                <a:gd name="T81" fmla="*/ 2315 h 2423"/>
                <a:gd name="T82" fmla="*/ 1270 w 4849"/>
                <a:gd name="T83" fmla="*/ 1667 h 2423"/>
                <a:gd name="T84" fmla="*/ 1269 w 4849"/>
                <a:gd name="T85" fmla="*/ 1400 h 2423"/>
                <a:gd name="T86" fmla="*/ 1056 w 4849"/>
                <a:gd name="T87" fmla="*/ 1288 h 2423"/>
                <a:gd name="T88" fmla="*/ 813 w 4849"/>
                <a:gd name="T89" fmla="*/ 1102 h 2423"/>
                <a:gd name="T90" fmla="*/ 818 w 4849"/>
                <a:gd name="T91" fmla="*/ 1171 h 2423"/>
                <a:gd name="T92" fmla="*/ 642 w 4849"/>
                <a:gd name="T93" fmla="*/ 939 h 2423"/>
                <a:gd name="T94" fmla="*/ 639 w 4849"/>
                <a:gd name="T95" fmla="*/ 739 h 2423"/>
                <a:gd name="T96" fmla="*/ 490 w 4849"/>
                <a:gd name="T97" fmla="*/ 522 h 2423"/>
                <a:gd name="T98" fmla="*/ 141 w 4849"/>
                <a:gd name="T99" fmla="*/ 576 h 2423"/>
                <a:gd name="T100" fmla="*/ 115 w 4849"/>
                <a:gd name="T101" fmla="*/ 482 h 2423"/>
                <a:gd name="T102" fmla="*/ 85 w 4849"/>
                <a:gd name="T103" fmla="*/ 334 h 2423"/>
                <a:gd name="T104" fmla="*/ 110 w 4849"/>
                <a:gd name="T105" fmla="*/ 255 h 2423"/>
                <a:gd name="T106" fmla="*/ 234 w 4849"/>
                <a:gd name="T107" fmla="*/ 107 h 2423"/>
                <a:gd name="T108" fmla="*/ 499 w 4849"/>
                <a:gd name="T109" fmla="*/ 136 h 2423"/>
                <a:gd name="T110" fmla="*/ 632 w 4849"/>
                <a:gd name="T111" fmla="*/ 149 h 2423"/>
                <a:gd name="T112" fmla="*/ 771 w 4849"/>
                <a:gd name="T113" fmla="*/ 218 h 2423"/>
                <a:gd name="T114" fmla="*/ 979 w 4849"/>
                <a:gd name="T115" fmla="*/ 222 h 2423"/>
                <a:gd name="T116" fmla="*/ 918 w 4849"/>
                <a:gd name="T117" fmla="*/ 131 h 2423"/>
                <a:gd name="T118" fmla="*/ 733 w 4849"/>
                <a:gd name="T119" fmla="*/ 157 h 2423"/>
                <a:gd name="T120" fmla="*/ 776 w 4849"/>
                <a:gd name="T121" fmla="*/ 42 h 2423"/>
                <a:gd name="T122" fmla="*/ 902 w 4849"/>
                <a:gd name="T123" fmla="*/ 28 h 2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49" h="2423">
                  <a:moveTo>
                    <a:pt x="1469" y="711"/>
                  </a:moveTo>
                  <a:lnTo>
                    <a:pt x="1482" y="712"/>
                  </a:lnTo>
                  <a:lnTo>
                    <a:pt x="1490" y="714"/>
                  </a:lnTo>
                  <a:lnTo>
                    <a:pt x="1501" y="718"/>
                  </a:lnTo>
                  <a:lnTo>
                    <a:pt x="1501" y="726"/>
                  </a:lnTo>
                  <a:lnTo>
                    <a:pt x="1497" y="726"/>
                  </a:lnTo>
                  <a:lnTo>
                    <a:pt x="1494" y="728"/>
                  </a:lnTo>
                  <a:lnTo>
                    <a:pt x="1490" y="728"/>
                  </a:lnTo>
                  <a:lnTo>
                    <a:pt x="1487" y="728"/>
                  </a:lnTo>
                  <a:lnTo>
                    <a:pt x="1482" y="730"/>
                  </a:lnTo>
                  <a:lnTo>
                    <a:pt x="1478" y="725"/>
                  </a:lnTo>
                  <a:lnTo>
                    <a:pt x="1476" y="723"/>
                  </a:lnTo>
                  <a:lnTo>
                    <a:pt x="1475" y="719"/>
                  </a:lnTo>
                  <a:lnTo>
                    <a:pt x="1473" y="716"/>
                  </a:lnTo>
                  <a:lnTo>
                    <a:pt x="1469" y="711"/>
                  </a:lnTo>
                  <a:close/>
                  <a:moveTo>
                    <a:pt x="1551" y="691"/>
                  </a:moveTo>
                  <a:lnTo>
                    <a:pt x="1562" y="691"/>
                  </a:lnTo>
                  <a:lnTo>
                    <a:pt x="1562" y="705"/>
                  </a:lnTo>
                  <a:lnTo>
                    <a:pt x="1562" y="718"/>
                  </a:lnTo>
                  <a:lnTo>
                    <a:pt x="1564" y="728"/>
                  </a:lnTo>
                  <a:lnTo>
                    <a:pt x="1565" y="740"/>
                  </a:lnTo>
                  <a:lnTo>
                    <a:pt x="1585" y="740"/>
                  </a:lnTo>
                  <a:lnTo>
                    <a:pt x="1585" y="760"/>
                  </a:lnTo>
                  <a:lnTo>
                    <a:pt x="1593" y="760"/>
                  </a:lnTo>
                  <a:lnTo>
                    <a:pt x="1595" y="761"/>
                  </a:lnTo>
                  <a:lnTo>
                    <a:pt x="1597" y="761"/>
                  </a:lnTo>
                  <a:lnTo>
                    <a:pt x="1599" y="761"/>
                  </a:lnTo>
                  <a:lnTo>
                    <a:pt x="1600" y="761"/>
                  </a:lnTo>
                  <a:lnTo>
                    <a:pt x="1602" y="761"/>
                  </a:lnTo>
                  <a:lnTo>
                    <a:pt x="1604" y="763"/>
                  </a:lnTo>
                  <a:lnTo>
                    <a:pt x="1602" y="774"/>
                  </a:lnTo>
                  <a:lnTo>
                    <a:pt x="1599" y="786"/>
                  </a:lnTo>
                  <a:lnTo>
                    <a:pt x="1597" y="798"/>
                  </a:lnTo>
                  <a:lnTo>
                    <a:pt x="1593" y="798"/>
                  </a:lnTo>
                  <a:lnTo>
                    <a:pt x="1592" y="794"/>
                  </a:lnTo>
                  <a:lnTo>
                    <a:pt x="1592" y="793"/>
                  </a:lnTo>
                  <a:lnTo>
                    <a:pt x="1592" y="791"/>
                  </a:lnTo>
                  <a:lnTo>
                    <a:pt x="1590" y="789"/>
                  </a:lnTo>
                  <a:lnTo>
                    <a:pt x="1590" y="787"/>
                  </a:lnTo>
                  <a:lnTo>
                    <a:pt x="1588" y="791"/>
                  </a:lnTo>
                  <a:lnTo>
                    <a:pt x="1586" y="791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5" y="793"/>
                  </a:lnTo>
                  <a:lnTo>
                    <a:pt x="1581" y="794"/>
                  </a:lnTo>
                  <a:lnTo>
                    <a:pt x="1581" y="787"/>
                  </a:lnTo>
                  <a:lnTo>
                    <a:pt x="1583" y="786"/>
                  </a:lnTo>
                  <a:lnTo>
                    <a:pt x="1583" y="784"/>
                  </a:lnTo>
                  <a:lnTo>
                    <a:pt x="1585" y="782"/>
                  </a:lnTo>
                  <a:lnTo>
                    <a:pt x="1585" y="779"/>
                  </a:lnTo>
                  <a:lnTo>
                    <a:pt x="1585" y="775"/>
                  </a:lnTo>
                  <a:lnTo>
                    <a:pt x="1581" y="775"/>
                  </a:lnTo>
                  <a:lnTo>
                    <a:pt x="1574" y="782"/>
                  </a:lnTo>
                  <a:lnTo>
                    <a:pt x="1567" y="789"/>
                  </a:lnTo>
                  <a:lnTo>
                    <a:pt x="1558" y="794"/>
                  </a:lnTo>
                  <a:lnTo>
                    <a:pt x="1558" y="789"/>
                  </a:lnTo>
                  <a:lnTo>
                    <a:pt x="1558" y="784"/>
                  </a:lnTo>
                  <a:lnTo>
                    <a:pt x="1558" y="782"/>
                  </a:lnTo>
                  <a:lnTo>
                    <a:pt x="1557" y="781"/>
                  </a:lnTo>
                  <a:lnTo>
                    <a:pt x="1553" y="779"/>
                  </a:lnTo>
                  <a:lnTo>
                    <a:pt x="1548" y="779"/>
                  </a:lnTo>
                  <a:lnTo>
                    <a:pt x="1539" y="779"/>
                  </a:lnTo>
                  <a:lnTo>
                    <a:pt x="1536" y="779"/>
                  </a:lnTo>
                  <a:lnTo>
                    <a:pt x="1532" y="779"/>
                  </a:lnTo>
                  <a:lnTo>
                    <a:pt x="1527" y="777"/>
                  </a:lnTo>
                  <a:lnTo>
                    <a:pt x="1522" y="777"/>
                  </a:lnTo>
                  <a:lnTo>
                    <a:pt x="1517" y="775"/>
                  </a:lnTo>
                  <a:lnTo>
                    <a:pt x="1513" y="772"/>
                  </a:lnTo>
                  <a:lnTo>
                    <a:pt x="1523" y="758"/>
                  </a:lnTo>
                  <a:lnTo>
                    <a:pt x="1534" y="737"/>
                  </a:lnTo>
                  <a:lnTo>
                    <a:pt x="1541" y="714"/>
                  </a:lnTo>
                  <a:lnTo>
                    <a:pt x="1551" y="691"/>
                  </a:lnTo>
                  <a:close/>
                  <a:moveTo>
                    <a:pt x="1220" y="630"/>
                  </a:moveTo>
                  <a:lnTo>
                    <a:pt x="1235" y="630"/>
                  </a:lnTo>
                  <a:lnTo>
                    <a:pt x="1235" y="637"/>
                  </a:lnTo>
                  <a:lnTo>
                    <a:pt x="1232" y="637"/>
                  </a:lnTo>
                  <a:lnTo>
                    <a:pt x="1230" y="639"/>
                  </a:lnTo>
                  <a:lnTo>
                    <a:pt x="1229" y="639"/>
                  </a:lnTo>
                  <a:lnTo>
                    <a:pt x="1227" y="639"/>
                  </a:lnTo>
                  <a:lnTo>
                    <a:pt x="1225" y="641"/>
                  </a:lnTo>
                  <a:lnTo>
                    <a:pt x="1220" y="641"/>
                  </a:lnTo>
                  <a:lnTo>
                    <a:pt x="1220" y="630"/>
                  </a:lnTo>
                  <a:close/>
                  <a:moveTo>
                    <a:pt x="515" y="622"/>
                  </a:moveTo>
                  <a:lnTo>
                    <a:pt x="522" y="622"/>
                  </a:lnTo>
                  <a:lnTo>
                    <a:pt x="525" y="623"/>
                  </a:lnTo>
                  <a:lnTo>
                    <a:pt x="529" y="625"/>
                  </a:lnTo>
                  <a:lnTo>
                    <a:pt x="534" y="625"/>
                  </a:lnTo>
                  <a:lnTo>
                    <a:pt x="541" y="625"/>
                  </a:lnTo>
                  <a:lnTo>
                    <a:pt x="543" y="639"/>
                  </a:lnTo>
                  <a:lnTo>
                    <a:pt x="546" y="650"/>
                  </a:lnTo>
                  <a:lnTo>
                    <a:pt x="548" y="664"/>
                  </a:lnTo>
                  <a:lnTo>
                    <a:pt x="541" y="664"/>
                  </a:lnTo>
                  <a:lnTo>
                    <a:pt x="537" y="658"/>
                  </a:lnTo>
                  <a:lnTo>
                    <a:pt x="534" y="655"/>
                  </a:lnTo>
                  <a:lnTo>
                    <a:pt x="529" y="651"/>
                  </a:lnTo>
                  <a:lnTo>
                    <a:pt x="525" y="648"/>
                  </a:lnTo>
                  <a:lnTo>
                    <a:pt x="522" y="643"/>
                  </a:lnTo>
                  <a:lnTo>
                    <a:pt x="518" y="637"/>
                  </a:lnTo>
                  <a:lnTo>
                    <a:pt x="516" y="634"/>
                  </a:lnTo>
                  <a:lnTo>
                    <a:pt x="515" y="630"/>
                  </a:lnTo>
                  <a:lnTo>
                    <a:pt x="515" y="627"/>
                  </a:lnTo>
                  <a:lnTo>
                    <a:pt x="515" y="622"/>
                  </a:lnTo>
                  <a:close/>
                  <a:moveTo>
                    <a:pt x="4304" y="609"/>
                  </a:moveTo>
                  <a:lnTo>
                    <a:pt x="4306" y="611"/>
                  </a:lnTo>
                  <a:lnTo>
                    <a:pt x="4306" y="611"/>
                  </a:lnTo>
                  <a:lnTo>
                    <a:pt x="4306" y="611"/>
                  </a:lnTo>
                  <a:lnTo>
                    <a:pt x="4306" y="613"/>
                  </a:lnTo>
                  <a:lnTo>
                    <a:pt x="4307" y="613"/>
                  </a:lnTo>
                  <a:lnTo>
                    <a:pt x="4307" y="615"/>
                  </a:lnTo>
                  <a:lnTo>
                    <a:pt x="4313" y="627"/>
                  </a:lnTo>
                  <a:lnTo>
                    <a:pt x="4313" y="643"/>
                  </a:lnTo>
                  <a:lnTo>
                    <a:pt x="4313" y="658"/>
                  </a:lnTo>
                  <a:lnTo>
                    <a:pt x="4316" y="676"/>
                  </a:lnTo>
                  <a:lnTo>
                    <a:pt x="4321" y="693"/>
                  </a:lnTo>
                  <a:lnTo>
                    <a:pt x="4330" y="712"/>
                  </a:lnTo>
                  <a:lnTo>
                    <a:pt x="4335" y="733"/>
                  </a:lnTo>
                  <a:lnTo>
                    <a:pt x="4311" y="730"/>
                  </a:lnTo>
                  <a:lnTo>
                    <a:pt x="4311" y="746"/>
                  </a:lnTo>
                  <a:lnTo>
                    <a:pt x="4314" y="758"/>
                  </a:lnTo>
                  <a:lnTo>
                    <a:pt x="4316" y="770"/>
                  </a:lnTo>
                  <a:lnTo>
                    <a:pt x="4320" y="787"/>
                  </a:lnTo>
                  <a:lnTo>
                    <a:pt x="4314" y="787"/>
                  </a:lnTo>
                  <a:lnTo>
                    <a:pt x="4311" y="787"/>
                  </a:lnTo>
                  <a:lnTo>
                    <a:pt x="4306" y="789"/>
                  </a:lnTo>
                  <a:lnTo>
                    <a:pt x="4304" y="789"/>
                  </a:lnTo>
                  <a:lnTo>
                    <a:pt x="4301" y="791"/>
                  </a:lnTo>
                  <a:lnTo>
                    <a:pt x="4301" y="791"/>
                  </a:lnTo>
                  <a:lnTo>
                    <a:pt x="4297" y="781"/>
                  </a:lnTo>
                  <a:lnTo>
                    <a:pt x="4295" y="761"/>
                  </a:lnTo>
                  <a:lnTo>
                    <a:pt x="4295" y="739"/>
                  </a:lnTo>
                  <a:lnTo>
                    <a:pt x="4295" y="714"/>
                  </a:lnTo>
                  <a:lnTo>
                    <a:pt x="4295" y="691"/>
                  </a:lnTo>
                  <a:lnTo>
                    <a:pt x="4292" y="676"/>
                  </a:lnTo>
                  <a:lnTo>
                    <a:pt x="4292" y="637"/>
                  </a:lnTo>
                  <a:lnTo>
                    <a:pt x="4295" y="632"/>
                  </a:lnTo>
                  <a:lnTo>
                    <a:pt x="4297" y="629"/>
                  </a:lnTo>
                  <a:lnTo>
                    <a:pt x="4299" y="625"/>
                  </a:lnTo>
                  <a:lnTo>
                    <a:pt x="4301" y="622"/>
                  </a:lnTo>
                  <a:lnTo>
                    <a:pt x="4302" y="616"/>
                  </a:lnTo>
                  <a:lnTo>
                    <a:pt x="4304" y="609"/>
                  </a:lnTo>
                  <a:close/>
                  <a:moveTo>
                    <a:pt x="2253" y="595"/>
                  </a:moveTo>
                  <a:lnTo>
                    <a:pt x="2257" y="616"/>
                  </a:lnTo>
                  <a:lnTo>
                    <a:pt x="2255" y="637"/>
                  </a:lnTo>
                  <a:lnTo>
                    <a:pt x="2250" y="660"/>
                  </a:lnTo>
                  <a:lnTo>
                    <a:pt x="2236" y="667"/>
                  </a:lnTo>
                  <a:lnTo>
                    <a:pt x="2223" y="671"/>
                  </a:lnTo>
                  <a:lnTo>
                    <a:pt x="2204" y="672"/>
                  </a:lnTo>
                  <a:lnTo>
                    <a:pt x="2204" y="664"/>
                  </a:lnTo>
                  <a:lnTo>
                    <a:pt x="2209" y="651"/>
                  </a:lnTo>
                  <a:lnTo>
                    <a:pt x="2209" y="636"/>
                  </a:lnTo>
                  <a:lnTo>
                    <a:pt x="2208" y="618"/>
                  </a:lnTo>
                  <a:lnTo>
                    <a:pt x="2218" y="609"/>
                  </a:lnTo>
                  <a:lnTo>
                    <a:pt x="2227" y="602"/>
                  </a:lnTo>
                  <a:lnTo>
                    <a:pt x="2237" y="597"/>
                  </a:lnTo>
                  <a:lnTo>
                    <a:pt x="2253" y="595"/>
                  </a:lnTo>
                  <a:close/>
                  <a:moveTo>
                    <a:pt x="2503" y="568"/>
                  </a:moveTo>
                  <a:lnTo>
                    <a:pt x="2506" y="571"/>
                  </a:lnTo>
                  <a:lnTo>
                    <a:pt x="2508" y="573"/>
                  </a:lnTo>
                  <a:lnTo>
                    <a:pt x="2510" y="575"/>
                  </a:lnTo>
                  <a:lnTo>
                    <a:pt x="2510" y="578"/>
                  </a:lnTo>
                  <a:lnTo>
                    <a:pt x="2510" y="582"/>
                  </a:lnTo>
                  <a:lnTo>
                    <a:pt x="2511" y="587"/>
                  </a:lnTo>
                  <a:lnTo>
                    <a:pt x="2510" y="590"/>
                  </a:lnTo>
                  <a:lnTo>
                    <a:pt x="2508" y="592"/>
                  </a:lnTo>
                  <a:lnTo>
                    <a:pt x="2508" y="594"/>
                  </a:lnTo>
                  <a:lnTo>
                    <a:pt x="2508" y="595"/>
                  </a:lnTo>
                  <a:lnTo>
                    <a:pt x="2508" y="597"/>
                  </a:lnTo>
                  <a:lnTo>
                    <a:pt x="2506" y="599"/>
                  </a:lnTo>
                  <a:lnTo>
                    <a:pt x="2504" y="601"/>
                  </a:lnTo>
                  <a:lnTo>
                    <a:pt x="2503" y="601"/>
                  </a:lnTo>
                  <a:lnTo>
                    <a:pt x="2501" y="601"/>
                  </a:lnTo>
                  <a:lnTo>
                    <a:pt x="2499" y="602"/>
                  </a:lnTo>
                  <a:lnTo>
                    <a:pt x="2496" y="602"/>
                  </a:lnTo>
                  <a:lnTo>
                    <a:pt x="2490" y="590"/>
                  </a:lnTo>
                  <a:lnTo>
                    <a:pt x="2487" y="585"/>
                  </a:lnTo>
                  <a:lnTo>
                    <a:pt x="2487" y="583"/>
                  </a:lnTo>
                  <a:lnTo>
                    <a:pt x="2489" y="582"/>
                  </a:lnTo>
                  <a:lnTo>
                    <a:pt x="2496" y="578"/>
                  </a:lnTo>
                  <a:lnTo>
                    <a:pt x="2503" y="568"/>
                  </a:lnTo>
                  <a:close/>
                  <a:moveTo>
                    <a:pt x="2583" y="529"/>
                  </a:moveTo>
                  <a:lnTo>
                    <a:pt x="2588" y="531"/>
                  </a:lnTo>
                  <a:lnTo>
                    <a:pt x="2590" y="531"/>
                  </a:lnTo>
                  <a:lnTo>
                    <a:pt x="2592" y="531"/>
                  </a:lnTo>
                  <a:lnTo>
                    <a:pt x="2593" y="533"/>
                  </a:lnTo>
                  <a:lnTo>
                    <a:pt x="2595" y="533"/>
                  </a:lnTo>
                  <a:lnTo>
                    <a:pt x="2592" y="538"/>
                  </a:lnTo>
                  <a:lnTo>
                    <a:pt x="2590" y="543"/>
                  </a:lnTo>
                  <a:lnTo>
                    <a:pt x="2588" y="548"/>
                  </a:lnTo>
                  <a:lnTo>
                    <a:pt x="2585" y="554"/>
                  </a:lnTo>
                  <a:lnTo>
                    <a:pt x="2579" y="557"/>
                  </a:lnTo>
                  <a:lnTo>
                    <a:pt x="2579" y="552"/>
                  </a:lnTo>
                  <a:lnTo>
                    <a:pt x="2578" y="552"/>
                  </a:lnTo>
                  <a:lnTo>
                    <a:pt x="2578" y="550"/>
                  </a:lnTo>
                  <a:lnTo>
                    <a:pt x="2578" y="550"/>
                  </a:lnTo>
                  <a:lnTo>
                    <a:pt x="2578" y="548"/>
                  </a:lnTo>
                  <a:lnTo>
                    <a:pt x="2576" y="545"/>
                  </a:lnTo>
                  <a:lnTo>
                    <a:pt x="2579" y="541"/>
                  </a:lnTo>
                  <a:lnTo>
                    <a:pt x="2581" y="538"/>
                  </a:lnTo>
                  <a:lnTo>
                    <a:pt x="2583" y="534"/>
                  </a:lnTo>
                  <a:lnTo>
                    <a:pt x="2583" y="529"/>
                  </a:lnTo>
                  <a:close/>
                  <a:moveTo>
                    <a:pt x="246" y="526"/>
                  </a:moveTo>
                  <a:lnTo>
                    <a:pt x="251" y="534"/>
                  </a:lnTo>
                  <a:lnTo>
                    <a:pt x="251" y="541"/>
                  </a:lnTo>
                  <a:lnTo>
                    <a:pt x="246" y="550"/>
                  </a:lnTo>
                  <a:lnTo>
                    <a:pt x="239" y="555"/>
                  </a:lnTo>
                  <a:lnTo>
                    <a:pt x="232" y="559"/>
                  </a:lnTo>
                  <a:lnTo>
                    <a:pt x="230" y="561"/>
                  </a:lnTo>
                  <a:lnTo>
                    <a:pt x="227" y="557"/>
                  </a:lnTo>
                  <a:lnTo>
                    <a:pt x="225" y="554"/>
                  </a:lnTo>
                  <a:lnTo>
                    <a:pt x="223" y="548"/>
                  </a:lnTo>
                  <a:lnTo>
                    <a:pt x="223" y="543"/>
                  </a:lnTo>
                  <a:lnTo>
                    <a:pt x="221" y="538"/>
                  </a:lnTo>
                  <a:lnTo>
                    <a:pt x="234" y="533"/>
                  </a:lnTo>
                  <a:lnTo>
                    <a:pt x="237" y="531"/>
                  </a:lnTo>
                  <a:lnTo>
                    <a:pt x="242" y="529"/>
                  </a:lnTo>
                  <a:lnTo>
                    <a:pt x="246" y="526"/>
                  </a:lnTo>
                  <a:close/>
                  <a:moveTo>
                    <a:pt x="2646" y="503"/>
                  </a:moveTo>
                  <a:lnTo>
                    <a:pt x="2660" y="510"/>
                  </a:lnTo>
                  <a:lnTo>
                    <a:pt x="2660" y="515"/>
                  </a:lnTo>
                  <a:lnTo>
                    <a:pt x="2656" y="515"/>
                  </a:lnTo>
                  <a:lnTo>
                    <a:pt x="2655" y="517"/>
                  </a:lnTo>
                  <a:lnTo>
                    <a:pt x="2651" y="519"/>
                  </a:lnTo>
                  <a:lnTo>
                    <a:pt x="2649" y="522"/>
                  </a:lnTo>
                  <a:lnTo>
                    <a:pt x="2646" y="520"/>
                  </a:lnTo>
                  <a:lnTo>
                    <a:pt x="2644" y="520"/>
                  </a:lnTo>
                  <a:lnTo>
                    <a:pt x="2644" y="520"/>
                  </a:lnTo>
                  <a:lnTo>
                    <a:pt x="2642" y="519"/>
                  </a:lnTo>
                  <a:lnTo>
                    <a:pt x="2641" y="519"/>
                  </a:lnTo>
                  <a:lnTo>
                    <a:pt x="2641" y="515"/>
                  </a:lnTo>
                  <a:lnTo>
                    <a:pt x="2641" y="512"/>
                  </a:lnTo>
                  <a:lnTo>
                    <a:pt x="2641" y="510"/>
                  </a:lnTo>
                  <a:lnTo>
                    <a:pt x="2641" y="510"/>
                  </a:lnTo>
                  <a:lnTo>
                    <a:pt x="2642" y="506"/>
                  </a:lnTo>
                  <a:lnTo>
                    <a:pt x="2646" y="503"/>
                  </a:lnTo>
                  <a:close/>
                  <a:moveTo>
                    <a:pt x="2272" y="494"/>
                  </a:moveTo>
                  <a:lnTo>
                    <a:pt x="2290" y="496"/>
                  </a:lnTo>
                  <a:lnTo>
                    <a:pt x="2304" y="499"/>
                  </a:lnTo>
                  <a:lnTo>
                    <a:pt x="2300" y="506"/>
                  </a:lnTo>
                  <a:lnTo>
                    <a:pt x="2298" y="512"/>
                  </a:lnTo>
                  <a:lnTo>
                    <a:pt x="2295" y="517"/>
                  </a:lnTo>
                  <a:lnTo>
                    <a:pt x="2291" y="522"/>
                  </a:lnTo>
                  <a:lnTo>
                    <a:pt x="2300" y="522"/>
                  </a:lnTo>
                  <a:lnTo>
                    <a:pt x="2304" y="519"/>
                  </a:lnTo>
                  <a:lnTo>
                    <a:pt x="2305" y="517"/>
                  </a:lnTo>
                  <a:lnTo>
                    <a:pt x="2309" y="515"/>
                  </a:lnTo>
                  <a:lnTo>
                    <a:pt x="2314" y="515"/>
                  </a:lnTo>
                  <a:lnTo>
                    <a:pt x="2314" y="522"/>
                  </a:lnTo>
                  <a:lnTo>
                    <a:pt x="2319" y="534"/>
                  </a:lnTo>
                  <a:lnTo>
                    <a:pt x="2316" y="545"/>
                  </a:lnTo>
                  <a:lnTo>
                    <a:pt x="2311" y="554"/>
                  </a:lnTo>
                  <a:lnTo>
                    <a:pt x="2307" y="561"/>
                  </a:lnTo>
                  <a:lnTo>
                    <a:pt x="2316" y="569"/>
                  </a:lnTo>
                  <a:lnTo>
                    <a:pt x="2325" y="582"/>
                  </a:lnTo>
                  <a:lnTo>
                    <a:pt x="2337" y="595"/>
                  </a:lnTo>
                  <a:lnTo>
                    <a:pt x="2347" y="611"/>
                  </a:lnTo>
                  <a:lnTo>
                    <a:pt x="2356" y="629"/>
                  </a:lnTo>
                  <a:lnTo>
                    <a:pt x="2363" y="644"/>
                  </a:lnTo>
                  <a:lnTo>
                    <a:pt x="2365" y="657"/>
                  </a:lnTo>
                  <a:lnTo>
                    <a:pt x="2361" y="669"/>
                  </a:lnTo>
                  <a:lnTo>
                    <a:pt x="2353" y="676"/>
                  </a:lnTo>
                  <a:lnTo>
                    <a:pt x="2342" y="683"/>
                  </a:lnTo>
                  <a:lnTo>
                    <a:pt x="2325" y="690"/>
                  </a:lnTo>
                  <a:lnTo>
                    <a:pt x="2304" y="695"/>
                  </a:lnTo>
                  <a:lnTo>
                    <a:pt x="2285" y="700"/>
                  </a:lnTo>
                  <a:lnTo>
                    <a:pt x="2269" y="702"/>
                  </a:lnTo>
                  <a:lnTo>
                    <a:pt x="2269" y="698"/>
                  </a:lnTo>
                  <a:lnTo>
                    <a:pt x="2279" y="683"/>
                  </a:lnTo>
                  <a:lnTo>
                    <a:pt x="2288" y="667"/>
                  </a:lnTo>
                  <a:lnTo>
                    <a:pt x="2283" y="667"/>
                  </a:lnTo>
                  <a:lnTo>
                    <a:pt x="2279" y="667"/>
                  </a:lnTo>
                  <a:lnTo>
                    <a:pt x="2276" y="665"/>
                  </a:lnTo>
                  <a:lnTo>
                    <a:pt x="2276" y="664"/>
                  </a:lnTo>
                  <a:lnTo>
                    <a:pt x="2274" y="662"/>
                  </a:lnTo>
                  <a:lnTo>
                    <a:pt x="2274" y="658"/>
                  </a:lnTo>
                  <a:lnTo>
                    <a:pt x="2272" y="653"/>
                  </a:lnTo>
                  <a:lnTo>
                    <a:pt x="2285" y="650"/>
                  </a:lnTo>
                  <a:lnTo>
                    <a:pt x="2281" y="646"/>
                  </a:lnTo>
                  <a:lnTo>
                    <a:pt x="2281" y="644"/>
                  </a:lnTo>
                  <a:lnTo>
                    <a:pt x="2279" y="643"/>
                  </a:lnTo>
                  <a:lnTo>
                    <a:pt x="2279" y="643"/>
                  </a:lnTo>
                  <a:lnTo>
                    <a:pt x="2279" y="641"/>
                  </a:lnTo>
                  <a:lnTo>
                    <a:pt x="2281" y="637"/>
                  </a:lnTo>
                  <a:lnTo>
                    <a:pt x="2283" y="630"/>
                  </a:lnTo>
                  <a:lnTo>
                    <a:pt x="2288" y="625"/>
                  </a:lnTo>
                  <a:lnTo>
                    <a:pt x="2291" y="622"/>
                  </a:lnTo>
                  <a:lnTo>
                    <a:pt x="2298" y="618"/>
                  </a:lnTo>
                  <a:lnTo>
                    <a:pt x="2304" y="615"/>
                  </a:lnTo>
                  <a:lnTo>
                    <a:pt x="2302" y="611"/>
                  </a:lnTo>
                  <a:lnTo>
                    <a:pt x="2302" y="609"/>
                  </a:lnTo>
                  <a:lnTo>
                    <a:pt x="2302" y="609"/>
                  </a:lnTo>
                  <a:lnTo>
                    <a:pt x="2300" y="608"/>
                  </a:lnTo>
                  <a:lnTo>
                    <a:pt x="2300" y="606"/>
                  </a:lnTo>
                  <a:lnTo>
                    <a:pt x="2298" y="602"/>
                  </a:lnTo>
                  <a:lnTo>
                    <a:pt x="2297" y="602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5" y="601"/>
                  </a:lnTo>
                  <a:lnTo>
                    <a:pt x="2291" y="599"/>
                  </a:lnTo>
                  <a:lnTo>
                    <a:pt x="2288" y="597"/>
                  </a:lnTo>
                  <a:lnTo>
                    <a:pt x="2286" y="597"/>
                  </a:lnTo>
                  <a:lnTo>
                    <a:pt x="2283" y="597"/>
                  </a:lnTo>
                  <a:lnTo>
                    <a:pt x="2279" y="595"/>
                  </a:lnTo>
                  <a:lnTo>
                    <a:pt x="2276" y="595"/>
                  </a:lnTo>
                  <a:lnTo>
                    <a:pt x="2276" y="594"/>
                  </a:lnTo>
                  <a:lnTo>
                    <a:pt x="2274" y="592"/>
                  </a:lnTo>
                  <a:lnTo>
                    <a:pt x="2274" y="590"/>
                  </a:lnTo>
                  <a:lnTo>
                    <a:pt x="2274" y="587"/>
                  </a:lnTo>
                  <a:lnTo>
                    <a:pt x="2272" y="583"/>
                  </a:lnTo>
                  <a:lnTo>
                    <a:pt x="2274" y="582"/>
                  </a:lnTo>
                  <a:lnTo>
                    <a:pt x="2274" y="580"/>
                  </a:lnTo>
                  <a:lnTo>
                    <a:pt x="2276" y="578"/>
                  </a:lnTo>
                  <a:lnTo>
                    <a:pt x="2276" y="576"/>
                  </a:lnTo>
                  <a:lnTo>
                    <a:pt x="2276" y="573"/>
                  </a:lnTo>
                  <a:lnTo>
                    <a:pt x="2272" y="573"/>
                  </a:lnTo>
                  <a:lnTo>
                    <a:pt x="2271" y="576"/>
                  </a:lnTo>
                  <a:lnTo>
                    <a:pt x="2271" y="578"/>
                  </a:lnTo>
                  <a:lnTo>
                    <a:pt x="2271" y="580"/>
                  </a:lnTo>
                  <a:lnTo>
                    <a:pt x="2269" y="580"/>
                  </a:lnTo>
                  <a:lnTo>
                    <a:pt x="2267" y="582"/>
                  </a:lnTo>
                  <a:lnTo>
                    <a:pt x="2265" y="583"/>
                  </a:lnTo>
                  <a:lnTo>
                    <a:pt x="2262" y="566"/>
                  </a:lnTo>
                  <a:lnTo>
                    <a:pt x="2258" y="550"/>
                  </a:lnTo>
                  <a:lnTo>
                    <a:pt x="2257" y="538"/>
                  </a:lnTo>
                  <a:lnTo>
                    <a:pt x="2260" y="529"/>
                  </a:lnTo>
                  <a:lnTo>
                    <a:pt x="2265" y="520"/>
                  </a:lnTo>
                  <a:lnTo>
                    <a:pt x="2271" y="510"/>
                  </a:lnTo>
                  <a:lnTo>
                    <a:pt x="2272" y="494"/>
                  </a:lnTo>
                  <a:close/>
                  <a:moveTo>
                    <a:pt x="29" y="458"/>
                  </a:moveTo>
                  <a:lnTo>
                    <a:pt x="49" y="458"/>
                  </a:lnTo>
                  <a:lnTo>
                    <a:pt x="49" y="465"/>
                  </a:lnTo>
                  <a:lnTo>
                    <a:pt x="45" y="465"/>
                  </a:lnTo>
                  <a:lnTo>
                    <a:pt x="45" y="468"/>
                  </a:lnTo>
                  <a:lnTo>
                    <a:pt x="40" y="466"/>
                  </a:lnTo>
                  <a:lnTo>
                    <a:pt x="36" y="463"/>
                  </a:lnTo>
                  <a:lnTo>
                    <a:pt x="33" y="461"/>
                  </a:lnTo>
                  <a:lnTo>
                    <a:pt x="29" y="458"/>
                  </a:lnTo>
                  <a:close/>
                  <a:moveTo>
                    <a:pt x="1239" y="403"/>
                  </a:moveTo>
                  <a:lnTo>
                    <a:pt x="1244" y="407"/>
                  </a:lnTo>
                  <a:lnTo>
                    <a:pt x="1249" y="412"/>
                  </a:lnTo>
                  <a:lnTo>
                    <a:pt x="1253" y="419"/>
                  </a:lnTo>
                  <a:lnTo>
                    <a:pt x="1255" y="426"/>
                  </a:lnTo>
                  <a:lnTo>
                    <a:pt x="1251" y="426"/>
                  </a:lnTo>
                  <a:lnTo>
                    <a:pt x="1248" y="428"/>
                  </a:lnTo>
                  <a:lnTo>
                    <a:pt x="1246" y="428"/>
                  </a:lnTo>
                  <a:lnTo>
                    <a:pt x="1241" y="430"/>
                  </a:lnTo>
                  <a:lnTo>
                    <a:pt x="1235" y="430"/>
                  </a:lnTo>
                  <a:lnTo>
                    <a:pt x="1235" y="426"/>
                  </a:lnTo>
                  <a:lnTo>
                    <a:pt x="1234" y="426"/>
                  </a:lnTo>
                  <a:lnTo>
                    <a:pt x="1234" y="424"/>
                  </a:lnTo>
                  <a:lnTo>
                    <a:pt x="1234" y="424"/>
                  </a:lnTo>
                  <a:lnTo>
                    <a:pt x="1232" y="423"/>
                  </a:lnTo>
                  <a:lnTo>
                    <a:pt x="1234" y="419"/>
                  </a:lnTo>
                  <a:lnTo>
                    <a:pt x="1234" y="417"/>
                  </a:lnTo>
                  <a:lnTo>
                    <a:pt x="1234" y="417"/>
                  </a:lnTo>
                  <a:lnTo>
                    <a:pt x="1234" y="416"/>
                  </a:lnTo>
                  <a:lnTo>
                    <a:pt x="1235" y="414"/>
                  </a:lnTo>
                  <a:lnTo>
                    <a:pt x="1239" y="403"/>
                  </a:lnTo>
                  <a:close/>
                  <a:moveTo>
                    <a:pt x="1209" y="391"/>
                  </a:moveTo>
                  <a:lnTo>
                    <a:pt x="1213" y="395"/>
                  </a:lnTo>
                  <a:lnTo>
                    <a:pt x="1215" y="397"/>
                  </a:lnTo>
                  <a:lnTo>
                    <a:pt x="1215" y="398"/>
                  </a:lnTo>
                  <a:lnTo>
                    <a:pt x="1216" y="402"/>
                  </a:lnTo>
                  <a:lnTo>
                    <a:pt x="1216" y="405"/>
                  </a:lnTo>
                  <a:lnTo>
                    <a:pt x="1216" y="410"/>
                  </a:lnTo>
                  <a:lnTo>
                    <a:pt x="1213" y="410"/>
                  </a:lnTo>
                  <a:lnTo>
                    <a:pt x="1213" y="414"/>
                  </a:lnTo>
                  <a:lnTo>
                    <a:pt x="1206" y="412"/>
                  </a:lnTo>
                  <a:lnTo>
                    <a:pt x="1199" y="410"/>
                  </a:lnTo>
                  <a:lnTo>
                    <a:pt x="1194" y="407"/>
                  </a:lnTo>
                  <a:lnTo>
                    <a:pt x="1190" y="407"/>
                  </a:lnTo>
                  <a:lnTo>
                    <a:pt x="1190" y="403"/>
                  </a:lnTo>
                  <a:lnTo>
                    <a:pt x="1197" y="400"/>
                  </a:lnTo>
                  <a:lnTo>
                    <a:pt x="1204" y="397"/>
                  </a:lnTo>
                  <a:lnTo>
                    <a:pt x="1209" y="391"/>
                  </a:lnTo>
                  <a:close/>
                  <a:moveTo>
                    <a:pt x="1286" y="360"/>
                  </a:moveTo>
                  <a:lnTo>
                    <a:pt x="1290" y="362"/>
                  </a:lnTo>
                  <a:lnTo>
                    <a:pt x="1290" y="362"/>
                  </a:lnTo>
                  <a:lnTo>
                    <a:pt x="1291" y="363"/>
                  </a:lnTo>
                  <a:lnTo>
                    <a:pt x="1291" y="363"/>
                  </a:lnTo>
                  <a:lnTo>
                    <a:pt x="1293" y="365"/>
                  </a:lnTo>
                  <a:lnTo>
                    <a:pt x="1297" y="365"/>
                  </a:lnTo>
                  <a:lnTo>
                    <a:pt x="1297" y="367"/>
                  </a:lnTo>
                  <a:lnTo>
                    <a:pt x="1297" y="369"/>
                  </a:lnTo>
                  <a:lnTo>
                    <a:pt x="1295" y="370"/>
                  </a:lnTo>
                  <a:lnTo>
                    <a:pt x="1295" y="370"/>
                  </a:lnTo>
                  <a:lnTo>
                    <a:pt x="1293" y="372"/>
                  </a:lnTo>
                  <a:lnTo>
                    <a:pt x="1291" y="374"/>
                  </a:lnTo>
                  <a:lnTo>
                    <a:pt x="1290" y="374"/>
                  </a:lnTo>
                  <a:lnTo>
                    <a:pt x="1288" y="376"/>
                  </a:lnTo>
                  <a:lnTo>
                    <a:pt x="1286" y="376"/>
                  </a:lnTo>
                  <a:lnTo>
                    <a:pt x="1283" y="376"/>
                  </a:lnTo>
                  <a:lnTo>
                    <a:pt x="1283" y="370"/>
                  </a:lnTo>
                  <a:lnTo>
                    <a:pt x="1283" y="367"/>
                  </a:lnTo>
                  <a:lnTo>
                    <a:pt x="1284" y="365"/>
                  </a:lnTo>
                  <a:lnTo>
                    <a:pt x="1286" y="360"/>
                  </a:lnTo>
                  <a:close/>
                  <a:moveTo>
                    <a:pt x="0" y="341"/>
                  </a:moveTo>
                  <a:lnTo>
                    <a:pt x="17" y="344"/>
                  </a:lnTo>
                  <a:lnTo>
                    <a:pt x="29" y="349"/>
                  </a:lnTo>
                  <a:lnTo>
                    <a:pt x="38" y="360"/>
                  </a:lnTo>
                  <a:lnTo>
                    <a:pt x="35" y="363"/>
                  </a:lnTo>
                  <a:lnTo>
                    <a:pt x="31" y="363"/>
                  </a:lnTo>
                  <a:lnTo>
                    <a:pt x="29" y="365"/>
                  </a:lnTo>
                  <a:lnTo>
                    <a:pt x="28" y="367"/>
                  </a:lnTo>
                  <a:lnTo>
                    <a:pt x="22" y="369"/>
                  </a:lnTo>
                  <a:lnTo>
                    <a:pt x="19" y="365"/>
                  </a:lnTo>
                  <a:lnTo>
                    <a:pt x="14" y="362"/>
                  </a:lnTo>
                  <a:lnTo>
                    <a:pt x="10" y="358"/>
                  </a:lnTo>
                  <a:lnTo>
                    <a:pt x="5" y="356"/>
                  </a:lnTo>
                  <a:lnTo>
                    <a:pt x="3" y="355"/>
                  </a:lnTo>
                  <a:lnTo>
                    <a:pt x="0" y="351"/>
                  </a:lnTo>
                  <a:lnTo>
                    <a:pt x="0" y="348"/>
                  </a:lnTo>
                  <a:lnTo>
                    <a:pt x="0" y="341"/>
                  </a:lnTo>
                  <a:close/>
                  <a:moveTo>
                    <a:pt x="1178" y="299"/>
                  </a:moveTo>
                  <a:lnTo>
                    <a:pt x="1178" y="307"/>
                  </a:lnTo>
                  <a:lnTo>
                    <a:pt x="1180" y="311"/>
                  </a:lnTo>
                  <a:lnTo>
                    <a:pt x="1181" y="314"/>
                  </a:lnTo>
                  <a:lnTo>
                    <a:pt x="1181" y="320"/>
                  </a:lnTo>
                  <a:lnTo>
                    <a:pt x="1181" y="327"/>
                  </a:lnTo>
                  <a:lnTo>
                    <a:pt x="1201" y="327"/>
                  </a:lnTo>
                  <a:lnTo>
                    <a:pt x="1218" y="346"/>
                  </a:lnTo>
                  <a:lnTo>
                    <a:pt x="1235" y="365"/>
                  </a:lnTo>
                  <a:lnTo>
                    <a:pt x="1235" y="367"/>
                  </a:lnTo>
                  <a:lnTo>
                    <a:pt x="1234" y="369"/>
                  </a:lnTo>
                  <a:lnTo>
                    <a:pt x="1234" y="370"/>
                  </a:lnTo>
                  <a:lnTo>
                    <a:pt x="1234" y="370"/>
                  </a:lnTo>
                  <a:lnTo>
                    <a:pt x="1232" y="372"/>
                  </a:lnTo>
                  <a:lnTo>
                    <a:pt x="1229" y="376"/>
                  </a:lnTo>
                  <a:lnTo>
                    <a:pt x="1227" y="377"/>
                  </a:lnTo>
                  <a:lnTo>
                    <a:pt x="1225" y="379"/>
                  </a:lnTo>
                  <a:lnTo>
                    <a:pt x="1223" y="379"/>
                  </a:lnTo>
                  <a:lnTo>
                    <a:pt x="1218" y="379"/>
                  </a:lnTo>
                  <a:lnTo>
                    <a:pt x="1213" y="381"/>
                  </a:lnTo>
                  <a:lnTo>
                    <a:pt x="1213" y="376"/>
                  </a:lnTo>
                  <a:lnTo>
                    <a:pt x="1213" y="370"/>
                  </a:lnTo>
                  <a:lnTo>
                    <a:pt x="1213" y="367"/>
                  </a:lnTo>
                  <a:lnTo>
                    <a:pt x="1213" y="365"/>
                  </a:lnTo>
                  <a:lnTo>
                    <a:pt x="1209" y="362"/>
                  </a:lnTo>
                  <a:lnTo>
                    <a:pt x="1206" y="360"/>
                  </a:lnTo>
                  <a:lnTo>
                    <a:pt x="1201" y="356"/>
                  </a:lnTo>
                  <a:lnTo>
                    <a:pt x="1195" y="370"/>
                  </a:lnTo>
                  <a:lnTo>
                    <a:pt x="1185" y="379"/>
                  </a:lnTo>
                  <a:lnTo>
                    <a:pt x="1171" y="384"/>
                  </a:lnTo>
                  <a:lnTo>
                    <a:pt x="1171" y="379"/>
                  </a:lnTo>
                  <a:lnTo>
                    <a:pt x="1171" y="376"/>
                  </a:lnTo>
                  <a:lnTo>
                    <a:pt x="1173" y="372"/>
                  </a:lnTo>
                  <a:lnTo>
                    <a:pt x="1171" y="369"/>
                  </a:lnTo>
                  <a:lnTo>
                    <a:pt x="1169" y="365"/>
                  </a:lnTo>
                  <a:lnTo>
                    <a:pt x="1167" y="360"/>
                  </a:lnTo>
                  <a:lnTo>
                    <a:pt x="1162" y="358"/>
                  </a:lnTo>
                  <a:lnTo>
                    <a:pt x="1159" y="356"/>
                  </a:lnTo>
                  <a:lnTo>
                    <a:pt x="1155" y="356"/>
                  </a:lnTo>
                  <a:lnTo>
                    <a:pt x="1152" y="355"/>
                  </a:lnTo>
                  <a:lnTo>
                    <a:pt x="1150" y="355"/>
                  </a:lnTo>
                  <a:lnTo>
                    <a:pt x="1146" y="353"/>
                  </a:lnTo>
                  <a:lnTo>
                    <a:pt x="1143" y="349"/>
                  </a:lnTo>
                  <a:lnTo>
                    <a:pt x="1153" y="337"/>
                  </a:lnTo>
                  <a:lnTo>
                    <a:pt x="1160" y="323"/>
                  </a:lnTo>
                  <a:lnTo>
                    <a:pt x="1167" y="309"/>
                  </a:lnTo>
                  <a:lnTo>
                    <a:pt x="1178" y="299"/>
                  </a:lnTo>
                  <a:close/>
                  <a:moveTo>
                    <a:pt x="2150" y="269"/>
                  </a:moveTo>
                  <a:lnTo>
                    <a:pt x="2152" y="273"/>
                  </a:lnTo>
                  <a:lnTo>
                    <a:pt x="2154" y="276"/>
                  </a:lnTo>
                  <a:lnTo>
                    <a:pt x="2155" y="278"/>
                  </a:lnTo>
                  <a:lnTo>
                    <a:pt x="2155" y="281"/>
                  </a:lnTo>
                  <a:lnTo>
                    <a:pt x="2157" y="285"/>
                  </a:lnTo>
                  <a:lnTo>
                    <a:pt x="2157" y="292"/>
                  </a:lnTo>
                  <a:lnTo>
                    <a:pt x="2157" y="297"/>
                  </a:lnTo>
                  <a:lnTo>
                    <a:pt x="2159" y="311"/>
                  </a:lnTo>
                  <a:lnTo>
                    <a:pt x="2161" y="327"/>
                  </a:lnTo>
                  <a:lnTo>
                    <a:pt x="2161" y="341"/>
                  </a:lnTo>
                  <a:lnTo>
                    <a:pt x="2141" y="351"/>
                  </a:lnTo>
                  <a:lnTo>
                    <a:pt x="2119" y="360"/>
                  </a:lnTo>
                  <a:lnTo>
                    <a:pt x="2098" y="370"/>
                  </a:lnTo>
                  <a:lnTo>
                    <a:pt x="2080" y="384"/>
                  </a:lnTo>
                  <a:lnTo>
                    <a:pt x="2075" y="381"/>
                  </a:lnTo>
                  <a:lnTo>
                    <a:pt x="2066" y="377"/>
                  </a:lnTo>
                  <a:lnTo>
                    <a:pt x="2054" y="370"/>
                  </a:lnTo>
                  <a:lnTo>
                    <a:pt x="2044" y="365"/>
                  </a:lnTo>
                  <a:lnTo>
                    <a:pt x="2035" y="360"/>
                  </a:lnTo>
                  <a:lnTo>
                    <a:pt x="2031" y="356"/>
                  </a:lnTo>
                  <a:lnTo>
                    <a:pt x="2033" y="355"/>
                  </a:lnTo>
                  <a:lnTo>
                    <a:pt x="2035" y="353"/>
                  </a:lnTo>
                  <a:lnTo>
                    <a:pt x="2035" y="353"/>
                  </a:lnTo>
                  <a:lnTo>
                    <a:pt x="2037" y="351"/>
                  </a:lnTo>
                  <a:lnTo>
                    <a:pt x="2037" y="349"/>
                  </a:lnTo>
                  <a:lnTo>
                    <a:pt x="2038" y="346"/>
                  </a:lnTo>
                  <a:lnTo>
                    <a:pt x="2033" y="342"/>
                  </a:lnTo>
                  <a:lnTo>
                    <a:pt x="2026" y="341"/>
                  </a:lnTo>
                  <a:lnTo>
                    <a:pt x="2021" y="337"/>
                  </a:lnTo>
                  <a:lnTo>
                    <a:pt x="2016" y="334"/>
                  </a:lnTo>
                  <a:lnTo>
                    <a:pt x="2019" y="334"/>
                  </a:lnTo>
                  <a:lnTo>
                    <a:pt x="2023" y="330"/>
                  </a:lnTo>
                  <a:lnTo>
                    <a:pt x="2024" y="328"/>
                  </a:lnTo>
                  <a:lnTo>
                    <a:pt x="2026" y="328"/>
                  </a:lnTo>
                  <a:lnTo>
                    <a:pt x="2028" y="327"/>
                  </a:lnTo>
                  <a:lnTo>
                    <a:pt x="2033" y="327"/>
                  </a:lnTo>
                  <a:lnTo>
                    <a:pt x="2038" y="327"/>
                  </a:lnTo>
                  <a:lnTo>
                    <a:pt x="2038" y="314"/>
                  </a:lnTo>
                  <a:lnTo>
                    <a:pt x="2012" y="314"/>
                  </a:lnTo>
                  <a:lnTo>
                    <a:pt x="2007" y="304"/>
                  </a:lnTo>
                  <a:lnTo>
                    <a:pt x="2016" y="297"/>
                  </a:lnTo>
                  <a:lnTo>
                    <a:pt x="2023" y="290"/>
                  </a:lnTo>
                  <a:lnTo>
                    <a:pt x="2031" y="287"/>
                  </a:lnTo>
                  <a:lnTo>
                    <a:pt x="2045" y="283"/>
                  </a:lnTo>
                  <a:lnTo>
                    <a:pt x="2051" y="288"/>
                  </a:lnTo>
                  <a:lnTo>
                    <a:pt x="2054" y="294"/>
                  </a:lnTo>
                  <a:lnTo>
                    <a:pt x="2058" y="297"/>
                  </a:lnTo>
                  <a:lnTo>
                    <a:pt x="2061" y="304"/>
                  </a:lnTo>
                  <a:lnTo>
                    <a:pt x="2072" y="295"/>
                  </a:lnTo>
                  <a:lnTo>
                    <a:pt x="2082" y="288"/>
                  </a:lnTo>
                  <a:lnTo>
                    <a:pt x="2096" y="283"/>
                  </a:lnTo>
                  <a:lnTo>
                    <a:pt x="2098" y="288"/>
                  </a:lnTo>
                  <a:lnTo>
                    <a:pt x="2101" y="290"/>
                  </a:lnTo>
                  <a:lnTo>
                    <a:pt x="2101" y="292"/>
                  </a:lnTo>
                  <a:lnTo>
                    <a:pt x="2103" y="292"/>
                  </a:lnTo>
                  <a:lnTo>
                    <a:pt x="2105" y="292"/>
                  </a:lnTo>
                  <a:lnTo>
                    <a:pt x="2108" y="292"/>
                  </a:lnTo>
                  <a:lnTo>
                    <a:pt x="2117" y="287"/>
                  </a:lnTo>
                  <a:lnTo>
                    <a:pt x="2122" y="281"/>
                  </a:lnTo>
                  <a:lnTo>
                    <a:pt x="2129" y="276"/>
                  </a:lnTo>
                  <a:lnTo>
                    <a:pt x="2136" y="271"/>
                  </a:lnTo>
                  <a:lnTo>
                    <a:pt x="2150" y="269"/>
                  </a:lnTo>
                  <a:close/>
                  <a:moveTo>
                    <a:pt x="1302" y="206"/>
                  </a:moveTo>
                  <a:lnTo>
                    <a:pt x="1305" y="208"/>
                  </a:lnTo>
                  <a:lnTo>
                    <a:pt x="1307" y="210"/>
                  </a:lnTo>
                  <a:lnTo>
                    <a:pt x="1309" y="210"/>
                  </a:lnTo>
                  <a:lnTo>
                    <a:pt x="1311" y="211"/>
                  </a:lnTo>
                  <a:lnTo>
                    <a:pt x="1311" y="213"/>
                  </a:lnTo>
                  <a:lnTo>
                    <a:pt x="1311" y="215"/>
                  </a:lnTo>
                  <a:lnTo>
                    <a:pt x="1312" y="218"/>
                  </a:lnTo>
                  <a:lnTo>
                    <a:pt x="1316" y="224"/>
                  </a:lnTo>
                  <a:lnTo>
                    <a:pt x="1318" y="229"/>
                  </a:lnTo>
                  <a:lnTo>
                    <a:pt x="1319" y="234"/>
                  </a:lnTo>
                  <a:lnTo>
                    <a:pt x="1321" y="241"/>
                  </a:lnTo>
                  <a:lnTo>
                    <a:pt x="1316" y="243"/>
                  </a:lnTo>
                  <a:lnTo>
                    <a:pt x="1311" y="245"/>
                  </a:lnTo>
                  <a:lnTo>
                    <a:pt x="1305" y="245"/>
                  </a:lnTo>
                  <a:lnTo>
                    <a:pt x="1297" y="246"/>
                  </a:lnTo>
                  <a:lnTo>
                    <a:pt x="1295" y="238"/>
                  </a:lnTo>
                  <a:lnTo>
                    <a:pt x="1293" y="229"/>
                  </a:lnTo>
                  <a:lnTo>
                    <a:pt x="1293" y="218"/>
                  </a:lnTo>
                  <a:lnTo>
                    <a:pt x="1297" y="215"/>
                  </a:lnTo>
                  <a:lnTo>
                    <a:pt x="1298" y="211"/>
                  </a:lnTo>
                  <a:lnTo>
                    <a:pt x="1302" y="206"/>
                  </a:lnTo>
                  <a:close/>
                  <a:moveTo>
                    <a:pt x="1604" y="177"/>
                  </a:moveTo>
                  <a:lnTo>
                    <a:pt x="1611" y="180"/>
                  </a:lnTo>
                  <a:lnTo>
                    <a:pt x="1618" y="184"/>
                  </a:lnTo>
                  <a:lnTo>
                    <a:pt x="1621" y="187"/>
                  </a:lnTo>
                  <a:lnTo>
                    <a:pt x="1626" y="191"/>
                  </a:lnTo>
                  <a:lnTo>
                    <a:pt x="1632" y="196"/>
                  </a:lnTo>
                  <a:lnTo>
                    <a:pt x="1630" y="199"/>
                  </a:lnTo>
                  <a:lnTo>
                    <a:pt x="1630" y="199"/>
                  </a:lnTo>
                  <a:lnTo>
                    <a:pt x="1630" y="201"/>
                  </a:lnTo>
                  <a:lnTo>
                    <a:pt x="1628" y="201"/>
                  </a:lnTo>
                  <a:lnTo>
                    <a:pt x="1628" y="203"/>
                  </a:lnTo>
                  <a:lnTo>
                    <a:pt x="1625" y="206"/>
                  </a:lnTo>
                  <a:lnTo>
                    <a:pt x="1625" y="208"/>
                  </a:lnTo>
                  <a:lnTo>
                    <a:pt x="1623" y="208"/>
                  </a:lnTo>
                  <a:lnTo>
                    <a:pt x="1621" y="208"/>
                  </a:lnTo>
                  <a:lnTo>
                    <a:pt x="1619" y="210"/>
                  </a:lnTo>
                  <a:lnTo>
                    <a:pt x="1616" y="211"/>
                  </a:lnTo>
                  <a:lnTo>
                    <a:pt x="1611" y="206"/>
                  </a:lnTo>
                  <a:lnTo>
                    <a:pt x="1606" y="201"/>
                  </a:lnTo>
                  <a:lnTo>
                    <a:pt x="1599" y="196"/>
                  </a:lnTo>
                  <a:lnTo>
                    <a:pt x="1593" y="192"/>
                  </a:lnTo>
                  <a:lnTo>
                    <a:pt x="1597" y="180"/>
                  </a:lnTo>
                  <a:lnTo>
                    <a:pt x="1600" y="180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4" y="177"/>
                  </a:lnTo>
                  <a:close/>
                  <a:moveTo>
                    <a:pt x="2963" y="170"/>
                  </a:moveTo>
                  <a:lnTo>
                    <a:pt x="2979" y="170"/>
                  </a:lnTo>
                  <a:lnTo>
                    <a:pt x="2979" y="177"/>
                  </a:lnTo>
                  <a:lnTo>
                    <a:pt x="2976" y="177"/>
                  </a:lnTo>
                  <a:lnTo>
                    <a:pt x="2972" y="180"/>
                  </a:lnTo>
                  <a:lnTo>
                    <a:pt x="2970" y="180"/>
                  </a:lnTo>
                  <a:lnTo>
                    <a:pt x="2967" y="180"/>
                  </a:lnTo>
                  <a:lnTo>
                    <a:pt x="2967" y="178"/>
                  </a:lnTo>
                  <a:lnTo>
                    <a:pt x="2965" y="175"/>
                  </a:lnTo>
                  <a:lnTo>
                    <a:pt x="2965" y="173"/>
                  </a:lnTo>
                  <a:lnTo>
                    <a:pt x="2963" y="171"/>
                  </a:lnTo>
                  <a:lnTo>
                    <a:pt x="2963" y="170"/>
                  </a:lnTo>
                  <a:close/>
                  <a:moveTo>
                    <a:pt x="989" y="149"/>
                  </a:moveTo>
                  <a:lnTo>
                    <a:pt x="1005" y="159"/>
                  </a:lnTo>
                  <a:lnTo>
                    <a:pt x="1019" y="171"/>
                  </a:lnTo>
                  <a:lnTo>
                    <a:pt x="1033" y="184"/>
                  </a:lnTo>
                  <a:lnTo>
                    <a:pt x="1028" y="184"/>
                  </a:lnTo>
                  <a:lnTo>
                    <a:pt x="1024" y="189"/>
                  </a:lnTo>
                  <a:lnTo>
                    <a:pt x="1021" y="191"/>
                  </a:lnTo>
                  <a:lnTo>
                    <a:pt x="1016" y="191"/>
                  </a:lnTo>
                  <a:lnTo>
                    <a:pt x="1010" y="192"/>
                  </a:lnTo>
                  <a:lnTo>
                    <a:pt x="1002" y="192"/>
                  </a:lnTo>
                  <a:lnTo>
                    <a:pt x="995" y="185"/>
                  </a:lnTo>
                  <a:lnTo>
                    <a:pt x="988" y="180"/>
                  </a:lnTo>
                  <a:lnTo>
                    <a:pt x="979" y="177"/>
                  </a:lnTo>
                  <a:lnTo>
                    <a:pt x="979" y="173"/>
                  </a:lnTo>
                  <a:lnTo>
                    <a:pt x="995" y="164"/>
                  </a:lnTo>
                  <a:lnTo>
                    <a:pt x="993" y="161"/>
                  </a:lnTo>
                  <a:lnTo>
                    <a:pt x="991" y="159"/>
                  </a:lnTo>
                  <a:lnTo>
                    <a:pt x="991" y="156"/>
                  </a:lnTo>
                  <a:lnTo>
                    <a:pt x="989" y="149"/>
                  </a:lnTo>
                  <a:close/>
                  <a:moveTo>
                    <a:pt x="4822" y="100"/>
                  </a:moveTo>
                  <a:lnTo>
                    <a:pt x="4826" y="105"/>
                  </a:lnTo>
                  <a:lnTo>
                    <a:pt x="4829" y="109"/>
                  </a:lnTo>
                  <a:lnTo>
                    <a:pt x="4833" y="109"/>
                  </a:lnTo>
                  <a:lnTo>
                    <a:pt x="4835" y="110"/>
                  </a:lnTo>
                  <a:lnTo>
                    <a:pt x="4836" y="110"/>
                  </a:lnTo>
                  <a:lnTo>
                    <a:pt x="4840" y="110"/>
                  </a:lnTo>
                  <a:lnTo>
                    <a:pt x="4842" y="110"/>
                  </a:lnTo>
                  <a:lnTo>
                    <a:pt x="4843" y="110"/>
                  </a:lnTo>
                  <a:lnTo>
                    <a:pt x="4847" y="112"/>
                  </a:lnTo>
                  <a:lnTo>
                    <a:pt x="4849" y="115"/>
                  </a:lnTo>
                  <a:lnTo>
                    <a:pt x="4842" y="121"/>
                  </a:lnTo>
                  <a:lnTo>
                    <a:pt x="4835" y="126"/>
                  </a:lnTo>
                  <a:lnTo>
                    <a:pt x="4800" y="129"/>
                  </a:lnTo>
                  <a:lnTo>
                    <a:pt x="4800" y="115"/>
                  </a:lnTo>
                  <a:lnTo>
                    <a:pt x="4805" y="110"/>
                  </a:lnTo>
                  <a:lnTo>
                    <a:pt x="4810" y="107"/>
                  </a:lnTo>
                  <a:lnTo>
                    <a:pt x="4815" y="103"/>
                  </a:lnTo>
                  <a:lnTo>
                    <a:pt x="4822" y="100"/>
                  </a:lnTo>
                  <a:close/>
                  <a:moveTo>
                    <a:pt x="1063" y="72"/>
                  </a:moveTo>
                  <a:lnTo>
                    <a:pt x="1064" y="79"/>
                  </a:lnTo>
                  <a:lnTo>
                    <a:pt x="1064" y="84"/>
                  </a:lnTo>
                  <a:lnTo>
                    <a:pt x="1066" y="86"/>
                  </a:lnTo>
                  <a:lnTo>
                    <a:pt x="1068" y="88"/>
                  </a:lnTo>
                  <a:lnTo>
                    <a:pt x="1070" y="89"/>
                  </a:lnTo>
                  <a:lnTo>
                    <a:pt x="1073" y="93"/>
                  </a:lnTo>
                  <a:lnTo>
                    <a:pt x="1075" y="96"/>
                  </a:lnTo>
                  <a:lnTo>
                    <a:pt x="1073" y="100"/>
                  </a:lnTo>
                  <a:lnTo>
                    <a:pt x="1071" y="105"/>
                  </a:lnTo>
                  <a:lnTo>
                    <a:pt x="1070" y="109"/>
                  </a:lnTo>
                  <a:lnTo>
                    <a:pt x="1068" y="112"/>
                  </a:lnTo>
                  <a:lnTo>
                    <a:pt x="1066" y="119"/>
                  </a:lnTo>
                  <a:lnTo>
                    <a:pt x="1073" y="121"/>
                  </a:lnTo>
                  <a:lnTo>
                    <a:pt x="1077" y="124"/>
                  </a:lnTo>
                  <a:lnTo>
                    <a:pt x="1080" y="128"/>
                  </a:lnTo>
                  <a:lnTo>
                    <a:pt x="1082" y="131"/>
                  </a:lnTo>
                  <a:lnTo>
                    <a:pt x="1082" y="138"/>
                  </a:lnTo>
                  <a:lnTo>
                    <a:pt x="1082" y="145"/>
                  </a:lnTo>
                  <a:lnTo>
                    <a:pt x="1077" y="149"/>
                  </a:lnTo>
                  <a:lnTo>
                    <a:pt x="1073" y="152"/>
                  </a:lnTo>
                  <a:lnTo>
                    <a:pt x="1071" y="157"/>
                  </a:lnTo>
                  <a:lnTo>
                    <a:pt x="1070" y="163"/>
                  </a:lnTo>
                  <a:lnTo>
                    <a:pt x="1066" y="170"/>
                  </a:lnTo>
                  <a:lnTo>
                    <a:pt x="1091" y="170"/>
                  </a:lnTo>
                  <a:lnTo>
                    <a:pt x="1091" y="185"/>
                  </a:lnTo>
                  <a:lnTo>
                    <a:pt x="1094" y="199"/>
                  </a:lnTo>
                  <a:lnTo>
                    <a:pt x="1105" y="199"/>
                  </a:lnTo>
                  <a:lnTo>
                    <a:pt x="1110" y="194"/>
                  </a:lnTo>
                  <a:lnTo>
                    <a:pt x="1115" y="189"/>
                  </a:lnTo>
                  <a:lnTo>
                    <a:pt x="1120" y="184"/>
                  </a:lnTo>
                  <a:lnTo>
                    <a:pt x="1129" y="180"/>
                  </a:lnTo>
                  <a:lnTo>
                    <a:pt x="1129" y="191"/>
                  </a:lnTo>
                  <a:lnTo>
                    <a:pt x="1127" y="205"/>
                  </a:lnTo>
                  <a:lnTo>
                    <a:pt x="1126" y="217"/>
                  </a:lnTo>
                  <a:lnTo>
                    <a:pt x="1126" y="225"/>
                  </a:lnTo>
                  <a:lnTo>
                    <a:pt x="1124" y="231"/>
                  </a:lnTo>
                  <a:lnTo>
                    <a:pt x="1127" y="234"/>
                  </a:lnTo>
                  <a:lnTo>
                    <a:pt x="1129" y="236"/>
                  </a:lnTo>
                  <a:lnTo>
                    <a:pt x="1131" y="238"/>
                  </a:lnTo>
                  <a:lnTo>
                    <a:pt x="1134" y="239"/>
                  </a:lnTo>
                  <a:lnTo>
                    <a:pt x="1139" y="241"/>
                  </a:lnTo>
                  <a:lnTo>
                    <a:pt x="1148" y="227"/>
                  </a:lnTo>
                  <a:lnTo>
                    <a:pt x="1155" y="211"/>
                  </a:lnTo>
                  <a:lnTo>
                    <a:pt x="1155" y="199"/>
                  </a:lnTo>
                  <a:lnTo>
                    <a:pt x="1153" y="187"/>
                  </a:lnTo>
                  <a:lnTo>
                    <a:pt x="1153" y="175"/>
                  </a:lnTo>
                  <a:lnTo>
                    <a:pt x="1157" y="163"/>
                  </a:lnTo>
                  <a:lnTo>
                    <a:pt x="1167" y="154"/>
                  </a:lnTo>
                  <a:lnTo>
                    <a:pt x="1171" y="150"/>
                  </a:lnTo>
                  <a:lnTo>
                    <a:pt x="1174" y="150"/>
                  </a:lnTo>
                  <a:lnTo>
                    <a:pt x="1178" y="152"/>
                  </a:lnTo>
                  <a:lnTo>
                    <a:pt x="1181" y="154"/>
                  </a:lnTo>
                  <a:lnTo>
                    <a:pt x="1183" y="157"/>
                  </a:lnTo>
                  <a:lnTo>
                    <a:pt x="1187" y="161"/>
                  </a:lnTo>
                  <a:lnTo>
                    <a:pt x="1188" y="164"/>
                  </a:lnTo>
                  <a:lnTo>
                    <a:pt x="1192" y="166"/>
                  </a:lnTo>
                  <a:lnTo>
                    <a:pt x="1194" y="170"/>
                  </a:lnTo>
                  <a:lnTo>
                    <a:pt x="1201" y="170"/>
                  </a:lnTo>
                  <a:lnTo>
                    <a:pt x="1209" y="166"/>
                  </a:lnTo>
                  <a:lnTo>
                    <a:pt x="1218" y="164"/>
                  </a:lnTo>
                  <a:lnTo>
                    <a:pt x="1225" y="170"/>
                  </a:lnTo>
                  <a:lnTo>
                    <a:pt x="1225" y="184"/>
                  </a:lnTo>
                  <a:lnTo>
                    <a:pt x="1225" y="191"/>
                  </a:lnTo>
                  <a:lnTo>
                    <a:pt x="1223" y="203"/>
                  </a:lnTo>
                  <a:lnTo>
                    <a:pt x="1222" y="218"/>
                  </a:lnTo>
                  <a:lnTo>
                    <a:pt x="1218" y="236"/>
                  </a:lnTo>
                  <a:lnTo>
                    <a:pt x="1215" y="250"/>
                  </a:lnTo>
                  <a:lnTo>
                    <a:pt x="1213" y="260"/>
                  </a:lnTo>
                  <a:lnTo>
                    <a:pt x="1206" y="260"/>
                  </a:lnTo>
                  <a:lnTo>
                    <a:pt x="1202" y="259"/>
                  </a:lnTo>
                  <a:lnTo>
                    <a:pt x="1199" y="257"/>
                  </a:lnTo>
                  <a:lnTo>
                    <a:pt x="1195" y="255"/>
                  </a:lnTo>
                  <a:lnTo>
                    <a:pt x="1190" y="253"/>
                  </a:lnTo>
                  <a:lnTo>
                    <a:pt x="1190" y="257"/>
                  </a:lnTo>
                  <a:lnTo>
                    <a:pt x="1192" y="259"/>
                  </a:lnTo>
                  <a:lnTo>
                    <a:pt x="1194" y="260"/>
                  </a:lnTo>
                  <a:lnTo>
                    <a:pt x="1195" y="262"/>
                  </a:lnTo>
                  <a:lnTo>
                    <a:pt x="1195" y="264"/>
                  </a:lnTo>
                  <a:lnTo>
                    <a:pt x="1197" y="267"/>
                  </a:lnTo>
                  <a:lnTo>
                    <a:pt x="1197" y="273"/>
                  </a:lnTo>
                  <a:lnTo>
                    <a:pt x="1148" y="276"/>
                  </a:lnTo>
                  <a:lnTo>
                    <a:pt x="1148" y="280"/>
                  </a:lnTo>
                  <a:lnTo>
                    <a:pt x="1152" y="290"/>
                  </a:lnTo>
                  <a:lnTo>
                    <a:pt x="1150" y="301"/>
                  </a:lnTo>
                  <a:lnTo>
                    <a:pt x="1148" y="318"/>
                  </a:lnTo>
                  <a:lnTo>
                    <a:pt x="1139" y="318"/>
                  </a:lnTo>
                  <a:lnTo>
                    <a:pt x="1127" y="311"/>
                  </a:lnTo>
                  <a:lnTo>
                    <a:pt x="1110" y="307"/>
                  </a:lnTo>
                  <a:lnTo>
                    <a:pt x="1110" y="311"/>
                  </a:lnTo>
                  <a:lnTo>
                    <a:pt x="1113" y="311"/>
                  </a:lnTo>
                  <a:lnTo>
                    <a:pt x="1117" y="314"/>
                  </a:lnTo>
                  <a:lnTo>
                    <a:pt x="1119" y="316"/>
                  </a:lnTo>
                  <a:lnTo>
                    <a:pt x="1120" y="318"/>
                  </a:lnTo>
                  <a:lnTo>
                    <a:pt x="1122" y="320"/>
                  </a:lnTo>
                  <a:lnTo>
                    <a:pt x="1124" y="325"/>
                  </a:lnTo>
                  <a:lnTo>
                    <a:pt x="1124" y="330"/>
                  </a:lnTo>
                  <a:lnTo>
                    <a:pt x="1122" y="334"/>
                  </a:lnTo>
                  <a:lnTo>
                    <a:pt x="1119" y="337"/>
                  </a:lnTo>
                  <a:lnTo>
                    <a:pt x="1117" y="341"/>
                  </a:lnTo>
                  <a:lnTo>
                    <a:pt x="1108" y="348"/>
                  </a:lnTo>
                  <a:lnTo>
                    <a:pt x="1101" y="355"/>
                  </a:lnTo>
                  <a:lnTo>
                    <a:pt x="1098" y="363"/>
                  </a:lnTo>
                  <a:lnTo>
                    <a:pt x="1094" y="376"/>
                  </a:lnTo>
                  <a:lnTo>
                    <a:pt x="1087" y="376"/>
                  </a:lnTo>
                  <a:lnTo>
                    <a:pt x="1082" y="374"/>
                  </a:lnTo>
                  <a:lnTo>
                    <a:pt x="1077" y="372"/>
                  </a:lnTo>
                  <a:lnTo>
                    <a:pt x="1073" y="370"/>
                  </a:lnTo>
                  <a:lnTo>
                    <a:pt x="1066" y="369"/>
                  </a:lnTo>
                  <a:lnTo>
                    <a:pt x="1066" y="372"/>
                  </a:lnTo>
                  <a:lnTo>
                    <a:pt x="1075" y="372"/>
                  </a:lnTo>
                  <a:lnTo>
                    <a:pt x="1077" y="376"/>
                  </a:lnTo>
                  <a:lnTo>
                    <a:pt x="1078" y="379"/>
                  </a:lnTo>
                  <a:lnTo>
                    <a:pt x="1080" y="381"/>
                  </a:lnTo>
                  <a:lnTo>
                    <a:pt x="1080" y="384"/>
                  </a:lnTo>
                  <a:lnTo>
                    <a:pt x="1082" y="390"/>
                  </a:lnTo>
                  <a:lnTo>
                    <a:pt x="1082" y="395"/>
                  </a:lnTo>
                  <a:lnTo>
                    <a:pt x="1066" y="400"/>
                  </a:lnTo>
                  <a:lnTo>
                    <a:pt x="1052" y="409"/>
                  </a:lnTo>
                  <a:lnTo>
                    <a:pt x="1043" y="419"/>
                  </a:lnTo>
                  <a:lnTo>
                    <a:pt x="1037" y="435"/>
                  </a:lnTo>
                  <a:lnTo>
                    <a:pt x="1037" y="458"/>
                  </a:lnTo>
                  <a:lnTo>
                    <a:pt x="1043" y="472"/>
                  </a:lnTo>
                  <a:lnTo>
                    <a:pt x="1047" y="491"/>
                  </a:lnTo>
                  <a:lnTo>
                    <a:pt x="1047" y="510"/>
                  </a:lnTo>
                  <a:lnTo>
                    <a:pt x="1066" y="510"/>
                  </a:lnTo>
                  <a:lnTo>
                    <a:pt x="1066" y="519"/>
                  </a:lnTo>
                  <a:lnTo>
                    <a:pt x="1070" y="522"/>
                  </a:lnTo>
                  <a:lnTo>
                    <a:pt x="1070" y="526"/>
                  </a:lnTo>
                  <a:lnTo>
                    <a:pt x="1070" y="529"/>
                  </a:lnTo>
                  <a:lnTo>
                    <a:pt x="1070" y="531"/>
                  </a:lnTo>
                  <a:lnTo>
                    <a:pt x="1070" y="533"/>
                  </a:lnTo>
                  <a:lnTo>
                    <a:pt x="1070" y="534"/>
                  </a:lnTo>
                  <a:lnTo>
                    <a:pt x="1071" y="536"/>
                  </a:lnTo>
                  <a:lnTo>
                    <a:pt x="1077" y="536"/>
                  </a:lnTo>
                  <a:lnTo>
                    <a:pt x="1082" y="538"/>
                  </a:lnTo>
                  <a:lnTo>
                    <a:pt x="1094" y="536"/>
                  </a:lnTo>
                  <a:lnTo>
                    <a:pt x="1106" y="541"/>
                  </a:lnTo>
                  <a:lnTo>
                    <a:pt x="1119" y="550"/>
                  </a:lnTo>
                  <a:lnTo>
                    <a:pt x="1131" y="562"/>
                  </a:lnTo>
                  <a:lnTo>
                    <a:pt x="1141" y="573"/>
                  </a:lnTo>
                  <a:lnTo>
                    <a:pt x="1152" y="580"/>
                  </a:lnTo>
                  <a:lnTo>
                    <a:pt x="1157" y="582"/>
                  </a:lnTo>
                  <a:lnTo>
                    <a:pt x="1160" y="583"/>
                  </a:lnTo>
                  <a:lnTo>
                    <a:pt x="1164" y="582"/>
                  </a:lnTo>
                  <a:lnTo>
                    <a:pt x="1167" y="582"/>
                  </a:lnTo>
                  <a:lnTo>
                    <a:pt x="1169" y="580"/>
                  </a:lnTo>
                  <a:lnTo>
                    <a:pt x="1173" y="578"/>
                  </a:lnTo>
                  <a:lnTo>
                    <a:pt x="1174" y="576"/>
                  </a:lnTo>
                  <a:lnTo>
                    <a:pt x="1178" y="576"/>
                  </a:lnTo>
                  <a:lnTo>
                    <a:pt x="1206" y="583"/>
                  </a:lnTo>
                  <a:lnTo>
                    <a:pt x="1209" y="602"/>
                  </a:lnTo>
                  <a:lnTo>
                    <a:pt x="1213" y="616"/>
                  </a:lnTo>
                  <a:lnTo>
                    <a:pt x="1215" y="627"/>
                  </a:lnTo>
                  <a:lnTo>
                    <a:pt x="1216" y="637"/>
                  </a:lnTo>
                  <a:lnTo>
                    <a:pt x="1220" y="648"/>
                  </a:lnTo>
                  <a:lnTo>
                    <a:pt x="1229" y="660"/>
                  </a:lnTo>
                  <a:lnTo>
                    <a:pt x="1239" y="676"/>
                  </a:lnTo>
                  <a:lnTo>
                    <a:pt x="1242" y="674"/>
                  </a:lnTo>
                  <a:lnTo>
                    <a:pt x="1244" y="674"/>
                  </a:lnTo>
                  <a:lnTo>
                    <a:pt x="1244" y="674"/>
                  </a:lnTo>
                  <a:lnTo>
                    <a:pt x="1246" y="672"/>
                  </a:lnTo>
                  <a:lnTo>
                    <a:pt x="1248" y="672"/>
                  </a:lnTo>
                  <a:lnTo>
                    <a:pt x="1251" y="671"/>
                  </a:lnTo>
                  <a:lnTo>
                    <a:pt x="1253" y="671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7"/>
                  </a:lnTo>
                  <a:lnTo>
                    <a:pt x="1255" y="664"/>
                  </a:lnTo>
                  <a:lnTo>
                    <a:pt x="1255" y="653"/>
                  </a:lnTo>
                  <a:lnTo>
                    <a:pt x="1253" y="639"/>
                  </a:lnTo>
                  <a:lnTo>
                    <a:pt x="1249" y="622"/>
                  </a:lnTo>
                  <a:lnTo>
                    <a:pt x="1244" y="606"/>
                  </a:lnTo>
                  <a:lnTo>
                    <a:pt x="1258" y="599"/>
                  </a:lnTo>
                  <a:lnTo>
                    <a:pt x="1272" y="589"/>
                  </a:lnTo>
                  <a:lnTo>
                    <a:pt x="1281" y="575"/>
                  </a:lnTo>
                  <a:lnTo>
                    <a:pt x="1286" y="557"/>
                  </a:lnTo>
                  <a:lnTo>
                    <a:pt x="1288" y="547"/>
                  </a:lnTo>
                  <a:lnTo>
                    <a:pt x="1286" y="531"/>
                  </a:lnTo>
                  <a:lnTo>
                    <a:pt x="1286" y="515"/>
                  </a:lnTo>
                  <a:lnTo>
                    <a:pt x="1279" y="512"/>
                  </a:lnTo>
                  <a:lnTo>
                    <a:pt x="1276" y="510"/>
                  </a:lnTo>
                  <a:lnTo>
                    <a:pt x="1272" y="508"/>
                  </a:lnTo>
                  <a:lnTo>
                    <a:pt x="1269" y="505"/>
                  </a:lnTo>
                  <a:lnTo>
                    <a:pt x="1267" y="499"/>
                  </a:lnTo>
                  <a:lnTo>
                    <a:pt x="1274" y="487"/>
                  </a:lnTo>
                  <a:lnTo>
                    <a:pt x="1277" y="473"/>
                  </a:lnTo>
                  <a:lnTo>
                    <a:pt x="1274" y="458"/>
                  </a:lnTo>
                  <a:lnTo>
                    <a:pt x="1270" y="442"/>
                  </a:lnTo>
                  <a:lnTo>
                    <a:pt x="1265" y="424"/>
                  </a:lnTo>
                  <a:lnTo>
                    <a:pt x="1263" y="407"/>
                  </a:lnTo>
                  <a:lnTo>
                    <a:pt x="1267" y="407"/>
                  </a:lnTo>
                  <a:lnTo>
                    <a:pt x="1267" y="403"/>
                  </a:lnTo>
                  <a:lnTo>
                    <a:pt x="1291" y="407"/>
                  </a:lnTo>
                  <a:lnTo>
                    <a:pt x="1312" y="407"/>
                  </a:lnTo>
                  <a:lnTo>
                    <a:pt x="1335" y="403"/>
                  </a:lnTo>
                  <a:lnTo>
                    <a:pt x="1340" y="412"/>
                  </a:lnTo>
                  <a:lnTo>
                    <a:pt x="1345" y="424"/>
                  </a:lnTo>
                  <a:lnTo>
                    <a:pt x="1351" y="433"/>
                  </a:lnTo>
                  <a:lnTo>
                    <a:pt x="1356" y="437"/>
                  </a:lnTo>
                  <a:lnTo>
                    <a:pt x="1359" y="438"/>
                  </a:lnTo>
                  <a:lnTo>
                    <a:pt x="1365" y="438"/>
                  </a:lnTo>
                  <a:lnTo>
                    <a:pt x="1370" y="440"/>
                  </a:lnTo>
                  <a:lnTo>
                    <a:pt x="1375" y="442"/>
                  </a:lnTo>
                  <a:lnTo>
                    <a:pt x="1379" y="445"/>
                  </a:lnTo>
                  <a:lnTo>
                    <a:pt x="1380" y="454"/>
                  </a:lnTo>
                  <a:lnTo>
                    <a:pt x="1384" y="470"/>
                  </a:lnTo>
                  <a:lnTo>
                    <a:pt x="1386" y="484"/>
                  </a:lnTo>
                  <a:lnTo>
                    <a:pt x="1389" y="494"/>
                  </a:lnTo>
                  <a:lnTo>
                    <a:pt x="1391" y="496"/>
                  </a:lnTo>
                  <a:lnTo>
                    <a:pt x="1394" y="499"/>
                  </a:lnTo>
                  <a:lnTo>
                    <a:pt x="1398" y="501"/>
                  </a:lnTo>
                  <a:lnTo>
                    <a:pt x="1401" y="505"/>
                  </a:lnTo>
                  <a:lnTo>
                    <a:pt x="1407" y="506"/>
                  </a:lnTo>
                  <a:lnTo>
                    <a:pt x="1408" y="510"/>
                  </a:lnTo>
                  <a:lnTo>
                    <a:pt x="1422" y="499"/>
                  </a:lnTo>
                  <a:lnTo>
                    <a:pt x="1433" y="486"/>
                  </a:lnTo>
                  <a:lnTo>
                    <a:pt x="1441" y="472"/>
                  </a:lnTo>
                  <a:lnTo>
                    <a:pt x="1455" y="461"/>
                  </a:lnTo>
                  <a:lnTo>
                    <a:pt x="1457" y="473"/>
                  </a:lnTo>
                  <a:lnTo>
                    <a:pt x="1462" y="480"/>
                  </a:lnTo>
                  <a:lnTo>
                    <a:pt x="1469" y="487"/>
                  </a:lnTo>
                  <a:lnTo>
                    <a:pt x="1476" y="494"/>
                  </a:lnTo>
                  <a:lnTo>
                    <a:pt x="1482" y="503"/>
                  </a:lnTo>
                  <a:lnTo>
                    <a:pt x="1482" y="506"/>
                  </a:lnTo>
                  <a:lnTo>
                    <a:pt x="1482" y="510"/>
                  </a:lnTo>
                  <a:lnTo>
                    <a:pt x="1480" y="512"/>
                  </a:lnTo>
                  <a:lnTo>
                    <a:pt x="1480" y="515"/>
                  </a:lnTo>
                  <a:lnTo>
                    <a:pt x="1478" y="519"/>
                  </a:lnTo>
                  <a:lnTo>
                    <a:pt x="1480" y="522"/>
                  </a:lnTo>
                  <a:lnTo>
                    <a:pt x="1482" y="526"/>
                  </a:lnTo>
                  <a:lnTo>
                    <a:pt x="1483" y="527"/>
                  </a:lnTo>
                  <a:lnTo>
                    <a:pt x="1487" y="527"/>
                  </a:lnTo>
                  <a:lnTo>
                    <a:pt x="1490" y="527"/>
                  </a:lnTo>
                  <a:lnTo>
                    <a:pt x="1492" y="527"/>
                  </a:lnTo>
                  <a:lnTo>
                    <a:pt x="1496" y="527"/>
                  </a:lnTo>
                  <a:lnTo>
                    <a:pt x="1497" y="529"/>
                  </a:lnTo>
                  <a:lnTo>
                    <a:pt x="1503" y="543"/>
                  </a:lnTo>
                  <a:lnTo>
                    <a:pt x="1503" y="554"/>
                  </a:lnTo>
                  <a:lnTo>
                    <a:pt x="1501" y="564"/>
                  </a:lnTo>
                  <a:lnTo>
                    <a:pt x="1504" y="573"/>
                  </a:lnTo>
                  <a:lnTo>
                    <a:pt x="1517" y="583"/>
                  </a:lnTo>
                  <a:lnTo>
                    <a:pt x="1506" y="604"/>
                  </a:lnTo>
                  <a:lnTo>
                    <a:pt x="1494" y="622"/>
                  </a:lnTo>
                  <a:lnTo>
                    <a:pt x="1497" y="622"/>
                  </a:lnTo>
                  <a:lnTo>
                    <a:pt x="1508" y="611"/>
                  </a:lnTo>
                  <a:lnTo>
                    <a:pt x="1518" y="602"/>
                  </a:lnTo>
                  <a:lnTo>
                    <a:pt x="1527" y="592"/>
                  </a:lnTo>
                  <a:lnTo>
                    <a:pt x="1539" y="595"/>
                  </a:lnTo>
                  <a:lnTo>
                    <a:pt x="1546" y="602"/>
                  </a:lnTo>
                  <a:lnTo>
                    <a:pt x="1553" y="611"/>
                  </a:lnTo>
                  <a:lnTo>
                    <a:pt x="1555" y="625"/>
                  </a:lnTo>
                  <a:lnTo>
                    <a:pt x="1571" y="625"/>
                  </a:lnTo>
                  <a:lnTo>
                    <a:pt x="1571" y="630"/>
                  </a:lnTo>
                  <a:lnTo>
                    <a:pt x="1572" y="634"/>
                  </a:lnTo>
                  <a:lnTo>
                    <a:pt x="1572" y="639"/>
                  </a:lnTo>
                  <a:lnTo>
                    <a:pt x="1574" y="644"/>
                  </a:lnTo>
                  <a:lnTo>
                    <a:pt x="1572" y="650"/>
                  </a:lnTo>
                  <a:lnTo>
                    <a:pt x="1572" y="653"/>
                  </a:lnTo>
                  <a:lnTo>
                    <a:pt x="1572" y="657"/>
                  </a:lnTo>
                  <a:lnTo>
                    <a:pt x="1574" y="658"/>
                  </a:lnTo>
                  <a:lnTo>
                    <a:pt x="1574" y="662"/>
                  </a:lnTo>
                  <a:lnTo>
                    <a:pt x="1574" y="664"/>
                  </a:lnTo>
                  <a:lnTo>
                    <a:pt x="1574" y="667"/>
                  </a:lnTo>
                  <a:lnTo>
                    <a:pt x="1555" y="681"/>
                  </a:lnTo>
                  <a:lnTo>
                    <a:pt x="1534" y="690"/>
                  </a:lnTo>
                  <a:lnTo>
                    <a:pt x="1510" y="695"/>
                  </a:lnTo>
                  <a:lnTo>
                    <a:pt x="1485" y="698"/>
                  </a:lnTo>
                  <a:lnTo>
                    <a:pt x="1461" y="702"/>
                  </a:lnTo>
                  <a:lnTo>
                    <a:pt x="1436" y="705"/>
                  </a:lnTo>
                  <a:lnTo>
                    <a:pt x="1415" y="712"/>
                  </a:lnTo>
                  <a:lnTo>
                    <a:pt x="1396" y="721"/>
                  </a:lnTo>
                  <a:lnTo>
                    <a:pt x="1382" y="737"/>
                  </a:lnTo>
                  <a:lnTo>
                    <a:pt x="1386" y="737"/>
                  </a:lnTo>
                  <a:lnTo>
                    <a:pt x="1403" y="725"/>
                  </a:lnTo>
                  <a:lnTo>
                    <a:pt x="1424" y="716"/>
                  </a:lnTo>
                  <a:lnTo>
                    <a:pt x="1447" y="711"/>
                  </a:lnTo>
                  <a:lnTo>
                    <a:pt x="1448" y="714"/>
                  </a:lnTo>
                  <a:lnTo>
                    <a:pt x="1450" y="718"/>
                  </a:lnTo>
                  <a:lnTo>
                    <a:pt x="1452" y="719"/>
                  </a:lnTo>
                  <a:lnTo>
                    <a:pt x="1455" y="721"/>
                  </a:lnTo>
                  <a:lnTo>
                    <a:pt x="1459" y="723"/>
                  </a:lnTo>
                  <a:lnTo>
                    <a:pt x="1462" y="726"/>
                  </a:lnTo>
                  <a:lnTo>
                    <a:pt x="1457" y="735"/>
                  </a:lnTo>
                  <a:lnTo>
                    <a:pt x="1454" y="742"/>
                  </a:lnTo>
                  <a:lnTo>
                    <a:pt x="1452" y="749"/>
                  </a:lnTo>
                  <a:lnTo>
                    <a:pt x="1450" y="760"/>
                  </a:lnTo>
                  <a:lnTo>
                    <a:pt x="1464" y="767"/>
                  </a:lnTo>
                  <a:lnTo>
                    <a:pt x="1473" y="777"/>
                  </a:lnTo>
                  <a:lnTo>
                    <a:pt x="1480" y="787"/>
                  </a:lnTo>
                  <a:lnTo>
                    <a:pt x="1489" y="798"/>
                  </a:lnTo>
                  <a:lnTo>
                    <a:pt x="1489" y="801"/>
                  </a:lnTo>
                  <a:lnTo>
                    <a:pt x="1489" y="803"/>
                  </a:lnTo>
                  <a:lnTo>
                    <a:pt x="1487" y="803"/>
                  </a:lnTo>
                  <a:lnTo>
                    <a:pt x="1487" y="805"/>
                  </a:lnTo>
                  <a:lnTo>
                    <a:pt x="1485" y="807"/>
                  </a:lnTo>
                  <a:lnTo>
                    <a:pt x="1475" y="819"/>
                  </a:lnTo>
                  <a:lnTo>
                    <a:pt x="1461" y="829"/>
                  </a:lnTo>
                  <a:lnTo>
                    <a:pt x="1443" y="836"/>
                  </a:lnTo>
                  <a:lnTo>
                    <a:pt x="1443" y="821"/>
                  </a:lnTo>
                  <a:lnTo>
                    <a:pt x="1452" y="815"/>
                  </a:lnTo>
                  <a:lnTo>
                    <a:pt x="1459" y="810"/>
                  </a:lnTo>
                  <a:lnTo>
                    <a:pt x="1466" y="801"/>
                  </a:lnTo>
                  <a:lnTo>
                    <a:pt x="1459" y="798"/>
                  </a:lnTo>
                  <a:lnTo>
                    <a:pt x="1459" y="794"/>
                  </a:lnTo>
                  <a:lnTo>
                    <a:pt x="1457" y="794"/>
                  </a:lnTo>
                  <a:lnTo>
                    <a:pt x="1455" y="794"/>
                  </a:lnTo>
                  <a:lnTo>
                    <a:pt x="1455" y="794"/>
                  </a:lnTo>
                  <a:lnTo>
                    <a:pt x="1455" y="796"/>
                  </a:lnTo>
                  <a:lnTo>
                    <a:pt x="1455" y="798"/>
                  </a:lnTo>
                  <a:lnTo>
                    <a:pt x="1455" y="798"/>
                  </a:lnTo>
                  <a:lnTo>
                    <a:pt x="1443" y="807"/>
                  </a:lnTo>
                  <a:lnTo>
                    <a:pt x="1427" y="814"/>
                  </a:lnTo>
                  <a:lnTo>
                    <a:pt x="1414" y="819"/>
                  </a:lnTo>
                  <a:lnTo>
                    <a:pt x="1400" y="826"/>
                  </a:lnTo>
                  <a:lnTo>
                    <a:pt x="1387" y="835"/>
                  </a:lnTo>
                  <a:lnTo>
                    <a:pt x="1379" y="847"/>
                  </a:lnTo>
                  <a:lnTo>
                    <a:pt x="1373" y="864"/>
                  </a:lnTo>
                  <a:lnTo>
                    <a:pt x="1379" y="866"/>
                  </a:lnTo>
                  <a:lnTo>
                    <a:pt x="1386" y="868"/>
                  </a:lnTo>
                  <a:lnTo>
                    <a:pt x="1389" y="871"/>
                  </a:lnTo>
                  <a:lnTo>
                    <a:pt x="1382" y="871"/>
                  </a:lnTo>
                  <a:lnTo>
                    <a:pt x="1372" y="880"/>
                  </a:lnTo>
                  <a:lnTo>
                    <a:pt x="1358" y="883"/>
                  </a:lnTo>
                  <a:lnTo>
                    <a:pt x="1345" y="885"/>
                  </a:lnTo>
                  <a:lnTo>
                    <a:pt x="1331" y="887"/>
                  </a:lnTo>
                  <a:lnTo>
                    <a:pt x="1321" y="915"/>
                  </a:lnTo>
                  <a:lnTo>
                    <a:pt x="1309" y="945"/>
                  </a:lnTo>
                  <a:lnTo>
                    <a:pt x="1305" y="941"/>
                  </a:lnTo>
                  <a:lnTo>
                    <a:pt x="1304" y="939"/>
                  </a:lnTo>
                  <a:lnTo>
                    <a:pt x="1300" y="938"/>
                  </a:lnTo>
                  <a:lnTo>
                    <a:pt x="1298" y="936"/>
                  </a:lnTo>
                  <a:lnTo>
                    <a:pt x="1293" y="932"/>
                  </a:lnTo>
                  <a:lnTo>
                    <a:pt x="1293" y="941"/>
                  </a:lnTo>
                  <a:lnTo>
                    <a:pt x="1295" y="945"/>
                  </a:lnTo>
                  <a:lnTo>
                    <a:pt x="1298" y="955"/>
                  </a:lnTo>
                  <a:lnTo>
                    <a:pt x="1302" y="967"/>
                  </a:lnTo>
                  <a:lnTo>
                    <a:pt x="1305" y="978"/>
                  </a:lnTo>
                  <a:lnTo>
                    <a:pt x="1305" y="983"/>
                  </a:lnTo>
                  <a:lnTo>
                    <a:pt x="1291" y="992"/>
                  </a:lnTo>
                  <a:lnTo>
                    <a:pt x="1276" y="1000"/>
                  </a:lnTo>
                  <a:lnTo>
                    <a:pt x="1260" y="1011"/>
                  </a:lnTo>
                  <a:lnTo>
                    <a:pt x="1244" y="1021"/>
                  </a:lnTo>
                  <a:lnTo>
                    <a:pt x="1234" y="1035"/>
                  </a:lnTo>
                  <a:lnTo>
                    <a:pt x="1229" y="1053"/>
                  </a:lnTo>
                  <a:lnTo>
                    <a:pt x="1223" y="1067"/>
                  </a:lnTo>
                  <a:lnTo>
                    <a:pt x="1225" y="1084"/>
                  </a:lnTo>
                  <a:lnTo>
                    <a:pt x="1230" y="1103"/>
                  </a:lnTo>
                  <a:lnTo>
                    <a:pt x="1237" y="1123"/>
                  </a:lnTo>
                  <a:lnTo>
                    <a:pt x="1244" y="1142"/>
                  </a:lnTo>
                  <a:lnTo>
                    <a:pt x="1248" y="1159"/>
                  </a:lnTo>
                  <a:lnTo>
                    <a:pt x="1244" y="1159"/>
                  </a:lnTo>
                  <a:lnTo>
                    <a:pt x="1244" y="1163"/>
                  </a:lnTo>
                  <a:lnTo>
                    <a:pt x="1232" y="1159"/>
                  </a:lnTo>
                  <a:lnTo>
                    <a:pt x="1227" y="1144"/>
                  </a:lnTo>
                  <a:lnTo>
                    <a:pt x="1218" y="1124"/>
                  </a:lnTo>
                  <a:lnTo>
                    <a:pt x="1208" y="1103"/>
                  </a:lnTo>
                  <a:lnTo>
                    <a:pt x="1197" y="1088"/>
                  </a:lnTo>
                  <a:lnTo>
                    <a:pt x="1187" y="1079"/>
                  </a:lnTo>
                  <a:lnTo>
                    <a:pt x="1174" y="1077"/>
                  </a:lnTo>
                  <a:lnTo>
                    <a:pt x="1159" y="1070"/>
                  </a:lnTo>
                  <a:lnTo>
                    <a:pt x="1141" y="1063"/>
                  </a:lnTo>
                  <a:lnTo>
                    <a:pt x="1120" y="1060"/>
                  </a:lnTo>
                  <a:lnTo>
                    <a:pt x="1120" y="1063"/>
                  </a:lnTo>
                  <a:lnTo>
                    <a:pt x="1117" y="1063"/>
                  </a:lnTo>
                  <a:lnTo>
                    <a:pt x="1119" y="1069"/>
                  </a:lnTo>
                  <a:lnTo>
                    <a:pt x="1122" y="1074"/>
                  </a:lnTo>
                  <a:lnTo>
                    <a:pt x="1124" y="1077"/>
                  </a:lnTo>
                  <a:lnTo>
                    <a:pt x="1126" y="1081"/>
                  </a:lnTo>
                  <a:lnTo>
                    <a:pt x="1129" y="1086"/>
                  </a:lnTo>
                  <a:lnTo>
                    <a:pt x="1113" y="1086"/>
                  </a:lnTo>
                  <a:lnTo>
                    <a:pt x="1101" y="1081"/>
                  </a:lnTo>
                  <a:lnTo>
                    <a:pt x="1085" y="1077"/>
                  </a:lnTo>
                  <a:lnTo>
                    <a:pt x="1070" y="1077"/>
                  </a:lnTo>
                  <a:lnTo>
                    <a:pt x="1054" y="1079"/>
                  </a:lnTo>
                  <a:lnTo>
                    <a:pt x="1043" y="1082"/>
                  </a:lnTo>
                  <a:lnTo>
                    <a:pt x="1031" y="1088"/>
                  </a:lnTo>
                  <a:lnTo>
                    <a:pt x="1021" y="1095"/>
                  </a:lnTo>
                  <a:lnTo>
                    <a:pt x="1014" y="1105"/>
                  </a:lnTo>
                  <a:lnTo>
                    <a:pt x="1010" y="1114"/>
                  </a:lnTo>
                  <a:lnTo>
                    <a:pt x="1012" y="1121"/>
                  </a:lnTo>
                  <a:lnTo>
                    <a:pt x="1012" y="1130"/>
                  </a:lnTo>
                  <a:lnTo>
                    <a:pt x="1009" y="1140"/>
                  </a:lnTo>
                  <a:lnTo>
                    <a:pt x="1002" y="1163"/>
                  </a:lnTo>
                  <a:lnTo>
                    <a:pt x="1002" y="1180"/>
                  </a:lnTo>
                  <a:lnTo>
                    <a:pt x="1003" y="1198"/>
                  </a:lnTo>
                  <a:lnTo>
                    <a:pt x="1010" y="1215"/>
                  </a:lnTo>
                  <a:lnTo>
                    <a:pt x="1021" y="1236"/>
                  </a:lnTo>
                  <a:lnTo>
                    <a:pt x="1033" y="1238"/>
                  </a:lnTo>
                  <a:lnTo>
                    <a:pt x="1040" y="1240"/>
                  </a:lnTo>
                  <a:lnTo>
                    <a:pt x="1043" y="1243"/>
                  </a:lnTo>
                  <a:lnTo>
                    <a:pt x="1047" y="1245"/>
                  </a:lnTo>
                  <a:lnTo>
                    <a:pt x="1052" y="1247"/>
                  </a:lnTo>
                  <a:lnTo>
                    <a:pt x="1061" y="1243"/>
                  </a:lnTo>
                  <a:lnTo>
                    <a:pt x="1075" y="1236"/>
                  </a:lnTo>
                  <a:lnTo>
                    <a:pt x="1078" y="1234"/>
                  </a:lnTo>
                  <a:lnTo>
                    <a:pt x="1080" y="1234"/>
                  </a:lnTo>
                  <a:lnTo>
                    <a:pt x="1084" y="1234"/>
                  </a:lnTo>
                  <a:lnTo>
                    <a:pt x="1084" y="1234"/>
                  </a:lnTo>
                  <a:lnTo>
                    <a:pt x="1085" y="1234"/>
                  </a:lnTo>
                  <a:lnTo>
                    <a:pt x="1087" y="1234"/>
                  </a:lnTo>
                  <a:lnTo>
                    <a:pt x="1087" y="1233"/>
                  </a:lnTo>
                  <a:lnTo>
                    <a:pt x="1091" y="1229"/>
                  </a:lnTo>
                  <a:lnTo>
                    <a:pt x="1092" y="1224"/>
                  </a:lnTo>
                  <a:lnTo>
                    <a:pt x="1094" y="1219"/>
                  </a:lnTo>
                  <a:lnTo>
                    <a:pt x="1096" y="1213"/>
                  </a:lnTo>
                  <a:lnTo>
                    <a:pt x="1098" y="1210"/>
                  </a:lnTo>
                  <a:lnTo>
                    <a:pt x="1106" y="1201"/>
                  </a:lnTo>
                  <a:lnTo>
                    <a:pt x="1117" y="1196"/>
                  </a:lnTo>
                  <a:lnTo>
                    <a:pt x="1133" y="1194"/>
                  </a:lnTo>
                  <a:lnTo>
                    <a:pt x="1134" y="1198"/>
                  </a:lnTo>
                  <a:lnTo>
                    <a:pt x="1136" y="1199"/>
                  </a:lnTo>
                  <a:lnTo>
                    <a:pt x="1136" y="1201"/>
                  </a:lnTo>
                  <a:lnTo>
                    <a:pt x="1138" y="1201"/>
                  </a:lnTo>
                  <a:lnTo>
                    <a:pt x="1138" y="1199"/>
                  </a:lnTo>
                  <a:lnTo>
                    <a:pt x="1139" y="1199"/>
                  </a:lnTo>
                  <a:lnTo>
                    <a:pt x="1143" y="1199"/>
                  </a:lnTo>
                  <a:lnTo>
                    <a:pt x="1148" y="1198"/>
                  </a:lnTo>
                  <a:lnTo>
                    <a:pt x="1148" y="1213"/>
                  </a:lnTo>
                  <a:lnTo>
                    <a:pt x="1141" y="1220"/>
                  </a:lnTo>
                  <a:lnTo>
                    <a:pt x="1136" y="1233"/>
                  </a:lnTo>
                  <a:lnTo>
                    <a:pt x="1131" y="1250"/>
                  </a:lnTo>
                  <a:lnTo>
                    <a:pt x="1126" y="1266"/>
                  </a:lnTo>
                  <a:lnTo>
                    <a:pt x="1120" y="1278"/>
                  </a:lnTo>
                  <a:lnTo>
                    <a:pt x="1138" y="1278"/>
                  </a:lnTo>
                  <a:lnTo>
                    <a:pt x="1153" y="1276"/>
                  </a:lnTo>
                  <a:lnTo>
                    <a:pt x="1167" y="1276"/>
                  </a:lnTo>
                  <a:lnTo>
                    <a:pt x="1180" y="1278"/>
                  </a:lnTo>
                  <a:lnTo>
                    <a:pt x="1188" y="1283"/>
                  </a:lnTo>
                  <a:lnTo>
                    <a:pt x="1195" y="1294"/>
                  </a:lnTo>
                  <a:lnTo>
                    <a:pt x="1197" y="1309"/>
                  </a:lnTo>
                  <a:lnTo>
                    <a:pt x="1194" y="1320"/>
                  </a:lnTo>
                  <a:lnTo>
                    <a:pt x="1190" y="1334"/>
                  </a:lnTo>
                  <a:lnTo>
                    <a:pt x="1190" y="1348"/>
                  </a:lnTo>
                  <a:lnTo>
                    <a:pt x="1199" y="1357"/>
                  </a:lnTo>
                  <a:lnTo>
                    <a:pt x="1204" y="1363"/>
                  </a:lnTo>
                  <a:lnTo>
                    <a:pt x="1211" y="1370"/>
                  </a:lnTo>
                  <a:lnTo>
                    <a:pt x="1222" y="1376"/>
                  </a:lnTo>
                  <a:lnTo>
                    <a:pt x="1235" y="1379"/>
                  </a:lnTo>
                  <a:lnTo>
                    <a:pt x="1242" y="1370"/>
                  </a:lnTo>
                  <a:lnTo>
                    <a:pt x="1251" y="1367"/>
                  </a:lnTo>
                  <a:lnTo>
                    <a:pt x="1267" y="1367"/>
                  </a:lnTo>
                  <a:lnTo>
                    <a:pt x="1269" y="1370"/>
                  </a:lnTo>
                  <a:lnTo>
                    <a:pt x="1272" y="1374"/>
                  </a:lnTo>
                  <a:lnTo>
                    <a:pt x="1274" y="1376"/>
                  </a:lnTo>
                  <a:lnTo>
                    <a:pt x="1276" y="1376"/>
                  </a:lnTo>
                  <a:lnTo>
                    <a:pt x="1281" y="1377"/>
                  </a:lnTo>
                  <a:lnTo>
                    <a:pt x="1286" y="1379"/>
                  </a:lnTo>
                  <a:lnTo>
                    <a:pt x="1293" y="1365"/>
                  </a:lnTo>
                  <a:lnTo>
                    <a:pt x="1302" y="1355"/>
                  </a:lnTo>
                  <a:lnTo>
                    <a:pt x="1312" y="1346"/>
                  </a:lnTo>
                  <a:lnTo>
                    <a:pt x="1325" y="1339"/>
                  </a:lnTo>
                  <a:lnTo>
                    <a:pt x="1344" y="1336"/>
                  </a:lnTo>
                  <a:lnTo>
                    <a:pt x="1347" y="1334"/>
                  </a:lnTo>
                  <a:lnTo>
                    <a:pt x="1349" y="1334"/>
                  </a:lnTo>
                  <a:lnTo>
                    <a:pt x="1352" y="1334"/>
                  </a:lnTo>
                  <a:lnTo>
                    <a:pt x="1354" y="1334"/>
                  </a:lnTo>
                  <a:lnTo>
                    <a:pt x="1358" y="1336"/>
                  </a:lnTo>
                  <a:lnTo>
                    <a:pt x="1363" y="1336"/>
                  </a:lnTo>
                  <a:lnTo>
                    <a:pt x="1361" y="1339"/>
                  </a:lnTo>
                  <a:lnTo>
                    <a:pt x="1361" y="1343"/>
                  </a:lnTo>
                  <a:lnTo>
                    <a:pt x="1359" y="1343"/>
                  </a:lnTo>
                  <a:lnTo>
                    <a:pt x="1359" y="1344"/>
                  </a:lnTo>
                  <a:lnTo>
                    <a:pt x="1361" y="1344"/>
                  </a:lnTo>
                  <a:lnTo>
                    <a:pt x="1363" y="1346"/>
                  </a:lnTo>
                  <a:lnTo>
                    <a:pt x="1366" y="1348"/>
                  </a:lnTo>
                  <a:lnTo>
                    <a:pt x="1366" y="1344"/>
                  </a:lnTo>
                  <a:lnTo>
                    <a:pt x="1370" y="1341"/>
                  </a:lnTo>
                  <a:lnTo>
                    <a:pt x="1372" y="1339"/>
                  </a:lnTo>
                  <a:lnTo>
                    <a:pt x="1373" y="1337"/>
                  </a:lnTo>
                  <a:lnTo>
                    <a:pt x="1375" y="1336"/>
                  </a:lnTo>
                  <a:lnTo>
                    <a:pt x="1379" y="1334"/>
                  </a:lnTo>
                  <a:lnTo>
                    <a:pt x="1382" y="1332"/>
                  </a:lnTo>
                  <a:lnTo>
                    <a:pt x="1398" y="1346"/>
                  </a:lnTo>
                  <a:lnTo>
                    <a:pt x="1419" y="1353"/>
                  </a:lnTo>
                  <a:lnTo>
                    <a:pt x="1440" y="1355"/>
                  </a:lnTo>
                  <a:lnTo>
                    <a:pt x="1464" y="1353"/>
                  </a:lnTo>
                  <a:lnTo>
                    <a:pt x="1489" y="1351"/>
                  </a:lnTo>
                  <a:lnTo>
                    <a:pt x="1489" y="1355"/>
                  </a:lnTo>
                  <a:lnTo>
                    <a:pt x="1489" y="1357"/>
                  </a:lnTo>
                  <a:lnTo>
                    <a:pt x="1487" y="1358"/>
                  </a:lnTo>
                  <a:lnTo>
                    <a:pt x="1487" y="1358"/>
                  </a:lnTo>
                  <a:lnTo>
                    <a:pt x="1487" y="1360"/>
                  </a:lnTo>
                  <a:lnTo>
                    <a:pt x="1485" y="1363"/>
                  </a:lnTo>
                  <a:lnTo>
                    <a:pt x="1497" y="1367"/>
                  </a:lnTo>
                  <a:lnTo>
                    <a:pt x="1504" y="1372"/>
                  </a:lnTo>
                  <a:lnTo>
                    <a:pt x="1511" y="1377"/>
                  </a:lnTo>
                  <a:lnTo>
                    <a:pt x="1523" y="1383"/>
                  </a:lnTo>
                  <a:lnTo>
                    <a:pt x="1523" y="1393"/>
                  </a:lnTo>
                  <a:lnTo>
                    <a:pt x="1536" y="1397"/>
                  </a:lnTo>
                  <a:lnTo>
                    <a:pt x="1544" y="1398"/>
                  </a:lnTo>
                  <a:lnTo>
                    <a:pt x="1551" y="1405"/>
                  </a:lnTo>
                  <a:lnTo>
                    <a:pt x="1555" y="1416"/>
                  </a:lnTo>
                  <a:lnTo>
                    <a:pt x="1576" y="1418"/>
                  </a:lnTo>
                  <a:lnTo>
                    <a:pt x="1593" y="1419"/>
                  </a:lnTo>
                  <a:lnTo>
                    <a:pt x="1616" y="1421"/>
                  </a:lnTo>
                  <a:lnTo>
                    <a:pt x="1632" y="1442"/>
                  </a:lnTo>
                  <a:lnTo>
                    <a:pt x="1651" y="1461"/>
                  </a:lnTo>
                  <a:lnTo>
                    <a:pt x="1672" y="1477"/>
                  </a:lnTo>
                  <a:lnTo>
                    <a:pt x="1696" y="1489"/>
                  </a:lnTo>
                  <a:lnTo>
                    <a:pt x="1695" y="1496"/>
                  </a:lnTo>
                  <a:lnTo>
                    <a:pt x="1691" y="1500"/>
                  </a:lnTo>
                  <a:lnTo>
                    <a:pt x="1688" y="1505"/>
                  </a:lnTo>
                  <a:lnTo>
                    <a:pt x="1684" y="1508"/>
                  </a:lnTo>
                  <a:lnTo>
                    <a:pt x="1681" y="1514"/>
                  </a:lnTo>
                  <a:lnTo>
                    <a:pt x="1703" y="1514"/>
                  </a:lnTo>
                  <a:lnTo>
                    <a:pt x="1724" y="1521"/>
                  </a:lnTo>
                  <a:lnTo>
                    <a:pt x="1728" y="1533"/>
                  </a:lnTo>
                  <a:lnTo>
                    <a:pt x="1733" y="1531"/>
                  </a:lnTo>
                  <a:lnTo>
                    <a:pt x="1736" y="1529"/>
                  </a:lnTo>
                  <a:lnTo>
                    <a:pt x="1742" y="1531"/>
                  </a:lnTo>
                  <a:lnTo>
                    <a:pt x="1743" y="1531"/>
                  </a:lnTo>
                  <a:lnTo>
                    <a:pt x="1747" y="1533"/>
                  </a:lnTo>
                  <a:lnTo>
                    <a:pt x="1750" y="1535"/>
                  </a:lnTo>
                  <a:lnTo>
                    <a:pt x="1754" y="1536"/>
                  </a:lnTo>
                  <a:lnTo>
                    <a:pt x="1808" y="1540"/>
                  </a:lnTo>
                  <a:lnTo>
                    <a:pt x="1813" y="1545"/>
                  </a:lnTo>
                  <a:lnTo>
                    <a:pt x="1817" y="1555"/>
                  </a:lnTo>
                  <a:lnTo>
                    <a:pt x="1818" y="1564"/>
                  </a:lnTo>
                  <a:lnTo>
                    <a:pt x="1824" y="1571"/>
                  </a:lnTo>
                  <a:lnTo>
                    <a:pt x="1832" y="1573"/>
                  </a:lnTo>
                  <a:lnTo>
                    <a:pt x="1841" y="1573"/>
                  </a:lnTo>
                  <a:lnTo>
                    <a:pt x="1848" y="1571"/>
                  </a:lnTo>
                  <a:lnTo>
                    <a:pt x="1853" y="1578"/>
                  </a:lnTo>
                  <a:lnTo>
                    <a:pt x="1859" y="1583"/>
                  </a:lnTo>
                  <a:lnTo>
                    <a:pt x="1862" y="1589"/>
                  </a:lnTo>
                  <a:lnTo>
                    <a:pt x="1864" y="1596"/>
                  </a:lnTo>
                  <a:lnTo>
                    <a:pt x="1866" y="1604"/>
                  </a:lnTo>
                  <a:lnTo>
                    <a:pt x="1853" y="1620"/>
                  </a:lnTo>
                  <a:lnTo>
                    <a:pt x="1839" y="1639"/>
                  </a:lnTo>
                  <a:lnTo>
                    <a:pt x="1825" y="1660"/>
                  </a:lnTo>
                  <a:lnTo>
                    <a:pt x="1813" y="1681"/>
                  </a:lnTo>
                  <a:lnTo>
                    <a:pt x="1805" y="1697"/>
                  </a:lnTo>
                  <a:lnTo>
                    <a:pt x="1805" y="1707"/>
                  </a:lnTo>
                  <a:lnTo>
                    <a:pt x="1806" y="1721"/>
                  </a:lnTo>
                  <a:lnTo>
                    <a:pt x="1810" y="1737"/>
                  </a:lnTo>
                  <a:lnTo>
                    <a:pt x="1808" y="1751"/>
                  </a:lnTo>
                  <a:lnTo>
                    <a:pt x="1805" y="1760"/>
                  </a:lnTo>
                  <a:lnTo>
                    <a:pt x="1798" y="1774"/>
                  </a:lnTo>
                  <a:lnTo>
                    <a:pt x="1789" y="1789"/>
                  </a:lnTo>
                  <a:lnTo>
                    <a:pt x="1780" y="1805"/>
                  </a:lnTo>
                  <a:lnTo>
                    <a:pt x="1771" y="1817"/>
                  </a:lnTo>
                  <a:lnTo>
                    <a:pt x="1766" y="1824"/>
                  </a:lnTo>
                  <a:lnTo>
                    <a:pt x="1756" y="1828"/>
                  </a:lnTo>
                  <a:lnTo>
                    <a:pt x="1740" y="1830"/>
                  </a:lnTo>
                  <a:lnTo>
                    <a:pt x="1724" y="1831"/>
                  </a:lnTo>
                  <a:lnTo>
                    <a:pt x="1709" y="1835"/>
                  </a:lnTo>
                  <a:lnTo>
                    <a:pt x="1695" y="1840"/>
                  </a:lnTo>
                  <a:lnTo>
                    <a:pt x="1686" y="1850"/>
                  </a:lnTo>
                  <a:lnTo>
                    <a:pt x="1682" y="1856"/>
                  </a:lnTo>
                  <a:lnTo>
                    <a:pt x="1682" y="1859"/>
                  </a:lnTo>
                  <a:lnTo>
                    <a:pt x="1682" y="1863"/>
                  </a:lnTo>
                  <a:lnTo>
                    <a:pt x="1684" y="1868"/>
                  </a:lnTo>
                  <a:lnTo>
                    <a:pt x="1686" y="1873"/>
                  </a:lnTo>
                  <a:lnTo>
                    <a:pt x="1674" y="1873"/>
                  </a:lnTo>
                  <a:lnTo>
                    <a:pt x="1672" y="1896"/>
                  </a:lnTo>
                  <a:lnTo>
                    <a:pt x="1668" y="1915"/>
                  </a:lnTo>
                  <a:lnTo>
                    <a:pt x="1661" y="1931"/>
                  </a:lnTo>
                  <a:lnTo>
                    <a:pt x="1654" y="1946"/>
                  </a:lnTo>
                  <a:lnTo>
                    <a:pt x="1647" y="1966"/>
                  </a:lnTo>
                  <a:lnTo>
                    <a:pt x="1642" y="1966"/>
                  </a:lnTo>
                  <a:lnTo>
                    <a:pt x="1642" y="1959"/>
                  </a:lnTo>
                  <a:lnTo>
                    <a:pt x="1642" y="1955"/>
                  </a:lnTo>
                  <a:lnTo>
                    <a:pt x="1640" y="1950"/>
                  </a:lnTo>
                  <a:lnTo>
                    <a:pt x="1639" y="1946"/>
                  </a:lnTo>
                  <a:lnTo>
                    <a:pt x="1637" y="1948"/>
                  </a:lnTo>
                  <a:lnTo>
                    <a:pt x="1637" y="1948"/>
                  </a:lnTo>
                  <a:lnTo>
                    <a:pt x="1635" y="1948"/>
                  </a:lnTo>
                  <a:lnTo>
                    <a:pt x="1633" y="1950"/>
                  </a:lnTo>
                  <a:lnTo>
                    <a:pt x="1632" y="1950"/>
                  </a:lnTo>
                  <a:lnTo>
                    <a:pt x="1623" y="1971"/>
                  </a:lnTo>
                  <a:lnTo>
                    <a:pt x="1613" y="1985"/>
                  </a:lnTo>
                  <a:lnTo>
                    <a:pt x="1602" y="1997"/>
                  </a:lnTo>
                  <a:lnTo>
                    <a:pt x="1590" y="2011"/>
                  </a:lnTo>
                  <a:lnTo>
                    <a:pt x="1565" y="2006"/>
                  </a:lnTo>
                  <a:lnTo>
                    <a:pt x="1543" y="2001"/>
                  </a:lnTo>
                  <a:lnTo>
                    <a:pt x="1543" y="2008"/>
                  </a:lnTo>
                  <a:lnTo>
                    <a:pt x="1555" y="2015"/>
                  </a:lnTo>
                  <a:lnTo>
                    <a:pt x="1560" y="2025"/>
                  </a:lnTo>
                  <a:lnTo>
                    <a:pt x="1562" y="2035"/>
                  </a:lnTo>
                  <a:lnTo>
                    <a:pt x="1560" y="2048"/>
                  </a:lnTo>
                  <a:lnTo>
                    <a:pt x="1558" y="2062"/>
                  </a:lnTo>
                  <a:lnTo>
                    <a:pt x="1527" y="2063"/>
                  </a:lnTo>
                  <a:lnTo>
                    <a:pt x="1501" y="2070"/>
                  </a:lnTo>
                  <a:lnTo>
                    <a:pt x="1499" y="2074"/>
                  </a:lnTo>
                  <a:lnTo>
                    <a:pt x="1497" y="2079"/>
                  </a:lnTo>
                  <a:lnTo>
                    <a:pt x="1497" y="2086"/>
                  </a:lnTo>
                  <a:lnTo>
                    <a:pt x="1497" y="2093"/>
                  </a:lnTo>
                  <a:lnTo>
                    <a:pt x="1496" y="2097"/>
                  </a:lnTo>
                  <a:lnTo>
                    <a:pt x="1496" y="2098"/>
                  </a:lnTo>
                  <a:lnTo>
                    <a:pt x="1496" y="2102"/>
                  </a:lnTo>
                  <a:lnTo>
                    <a:pt x="1496" y="2105"/>
                  </a:lnTo>
                  <a:lnTo>
                    <a:pt x="1497" y="2112"/>
                  </a:lnTo>
                  <a:lnTo>
                    <a:pt x="1489" y="2112"/>
                  </a:lnTo>
                  <a:lnTo>
                    <a:pt x="1478" y="2114"/>
                  </a:lnTo>
                  <a:lnTo>
                    <a:pt x="1464" y="2114"/>
                  </a:lnTo>
                  <a:lnTo>
                    <a:pt x="1450" y="2116"/>
                  </a:lnTo>
                  <a:lnTo>
                    <a:pt x="1450" y="2123"/>
                  </a:lnTo>
                  <a:lnTo>
                    <a:pt x="1457" y="2126"/>
                  </a:lnTo>
                  <a:lnTo>
                    <a:pt x="1462" y="2130"/>
                  </a:lnTo>
                  <a:lnTo>
                    <a:pt x="1466" y="2131"/>
                  </a:lnTo>
                  <a:lnTo>
                    <a:pt x="1469" y="2133"/>
                  </a:lnTo>
                  <a:lnTo>
                    <a:pt x="1473" y="2137"/>
                  </a:lnTo>
                  <a:lnTo>
                    <a:pt x="1475" y="2140"/>
                  </a:lnTo>
                  <a:lnTo>
                    <a:pt x="1478" y="2145"/>
                  </a:lnTo>
                  <a:lnTo>
                    <a:pt x="1471" y="2147"/>
                  </a:lnTo>
                  <a:lnTo>
                    <a:pt x="1466" y="2149"/>
                  </a:lnTo>
                  <a:lnTo>
                    <a:pt x="1461" y="2151"/>
                  </a:lnTo>
                  <a:lnTo>
                    <a:pt x="1457" y="2152"/>
                  </a:lnTo>
                  <a:lnTo>
                    <a:pt x="1455" y="2158"/>
                  </a:lnTo>
                  <a:lnTo>
                    <a:pt x="1450" y="2168"/>
                  </a:lnTo>
                  <a:lnTo>
                    <a:pt x="1447" y="2179"/>
                  </a:lnTo>
                  <a:lnTo>
                    <a:pt x="1443" y="2189"/>
                  </a:lnTo>
                  <a:lnTo>
                    <a:pt x="1440" y="2191"/>
                  </a:lnTo>
                  <a:lnTo>
                    <a:pt x="1438" y="2191"/>
                  </a:lnTo>
                  <a:lnTo>
                    <a:pt x="1433" y="2193"/>
                  </a:lnTo>
                  <a:lnTo>
                    <a:pt x="1427" y="2193"/>
                  </a:lnTo>
                  <a:lnTo>
                    <a:pt x="1427" y="2198"/>
                  </a:lnTo>
                  <a:lnTo>
                    <a:pt x="1427" y="2201"/>
                  </a:lnTo>
                  <a:lnTo>
                    <a:pt x="1427" y="2203"/>
                  </a:lnTo>
                  <a:lnTo>
                    <a:pt x="1426" y="2205"/>
                  </a:lnTo>
                  <a:lnTo>
                    <a:pt x="1427" y="2207"/>
                  </a:lnTo>
                  <a:lnTo>
                    <a:pt x="1427" y="2208"/>
                  </a:lnTo>
                  <a:lnTo>
                    <a:pt x="1431" y="2215"/>
                  </a:lnTo>
                  <a:lnTo>
                    <a:pt x="1434" y="2221"/>
                  </a:lnTo>
                  <a:lnTo>
                    <a:pt x="1440" y="2224"/>
                  </a:lnTo>
                  <a:lnTo>
                    <a:pt x="1445" y="2227"/>
                  </a:lnTo>
                  <a:lnTo>
                    <a:pt x="1450" y="2231"/>
                  </a:lnTo>
                  <a:lnTo>
                    <a:pt x="1447" y="2243"/>
                  </a:lnTo>
                  <a:lnTo>
                    <a:pt x="1433" y="2250"/>
                  </a:lnTo>
                  <a:lnTo>
                    <a:pt x="1419" y="2264"/>
                  </a:lnTo>
                  <a:lnTo>
                    <a:pt x="1407" y="2282"/>
                  </a:lnTo>
                  <a:lnTo>
                    <a:pt x="1398" y="2299"/>
                  </a:lnTo>
                  <a:lnTo>
                    <a:pt x="1393" y="2315"/>
                  </a:lnTo>
                  <a:lnTo>
                    <a:pt x="1398" y="2320"/>
                  </a:lnTo>
                  <a:lnTo>
                    <a:pt x="1403" y="2325"/>
                  </a:lnTo>
                  <a:lnTo>
                    <a:pt x="1407" y="2330"/>
                  </a:lnTo>
                  <a:lnTo>
                    <a:pt x="1408" y="2339"/>
                  </a:lnTo>
                  <a:lnTo>
                    <a:pt x="1400" y="2341"/>
                  </a:lnTo>
                  <a:lnTo>
                    <a:pt x="1387" y="2348"/>
                  </a:lnTo>
                  <a:lnTo>
                    <a:pt x="1375" y="2358"/>
                  </a:lnTo>
                  <a:lnTo>
                    <a:pt x="1366" y="2369"/>
                  </a:lnTo>
                  <a:lnTo>
                    <a:pt x="1365" y="2372"/>
                  </a:lnTo>
                  <a:lnTo>
                    <a:pt x="1363" y="2376"/>
                  </a:lnTo>
                  <a:lnTo>
                    <a:pt x="1363" y="2379"/>
                  </a:lnTo>
                  <a:lnTo>
                    <a:pt x="1363" y="2385"/>
                  </a:lnTo>
                  <a:lnTo>
                    <a:pt x="1366" y="2385"/>
                  </a:lnTo>
                  <a:lnTo>
                    <a:pt x="1366" y="2381"/>
                  </a:lnTo>
                  <a:lnTo>
                    <a:pt x="1377" y="2369"/>
                  </a:lnTo>
                  <a:lnTo>
                    <a:pt x="1386" y="2357"/>
                  </a:lnTo>
                  <a:lnTo>
                    <a:pt x="1389" y="2358"/>
                  </a:lnTo>
                  <a:lnTo>
                    <a:pt x="1391" y="2358"/>
                  </a:lnTo>
                  <a:lnTo>
                    <a:pt x="1391" y="2360"/>
                  </a:lnTo>
                  <a:lnTo>
                    <a:pt x="1391" y="2360"/>
                  </a:lnTo>
                  <a:lnTo>
                    <a:pt x="1393" y="2362"/>
                  </a:lnTo>
                  <a:lnTo>
                    <a:pt x="1396" y="2371"/>
                  </a:lnTo>
                  <a:lnTo>
                    <a:pt x="1398" y="2381"/>
                  </a:lnTo>
                  <a:lnTo>
                    <a:pt x="1400" y="2393"/>
                  </a:lnTo>
                  <a:lnTo>
                    <a:pt x="1401" y="2404"/>
                  </a:lnTo>
                  <a:lnTo>
                    <a:pt x="1407" y="2404"/>
                  </a:lnTo>
                  <a:lnTo>
                    <a:pt x="1408" y="2404"/>
                  </a:lnTo>
                  <a:lnTo>
                    <a:pt x="1412" y="2404"/>
                  </a:lnTo>
                  <a:lnTo>
                    <a:pt x="1412" y="2406"/>
                  </a:lnTo>
                  <a:lnTo>
                    <a:pt x="1414" y="2406"/>
                  </a:lnTo>
                  <a:lnTo>
                    <a:pt x="1414" y="2407"/>
                  </a:lnTo>
                  <a:lnTo>
                    <a:pt x="1417" y="2411"/>
                  </a:lnTo>
                  <a:lnTo>
                    <a:pt x="1414" y="2413"/>
                  </a:lnTo>
                  <a:lnTo>
                    <a:pt x="1412" y="2414"/>
                  </a:lnTo>
                  <a:lnTo>
                    <a:pt x="1412" y="2416"/>
                  </a:lnTo>
                  <a:lnTo>
                    <a:pt x="1410" y="2416"/>
                  </a:lnTo>
                  <a:lnTo>
                    <a:pt x="1408" y="2418"/>
                  </a:lnTo>
                  <a:lnTo>
                    <a:pt x="1405" y="2419"/>
                  </a:lnTo>
                  <a:lnTo>
                    <a:pt x="1389" y="2423"/>
                  </a:lnTo>
                  <a:lnTo>
                    <a:pt x="1373" y="2419"/>
                  </a:lnTo>
                  <a:lnTo>
                    <a:pt x="1358" y="2411"/>
                  </a:lnTo>
                  <a:lnTo>
                    <a:pt x="1342" y="2399"/>
                  </a:lnTo>
                  <a:lnTo>
                    <a:pt x="1328" y="2385"/>
                  </a:lnTo>
                  <a:lnTo>
                    <a:pt x="1318" y="2371"/>
                  </a:lnTo>
                  <a:lnTo>
                    <a:pt x="1312" y="2357"/>
                  </a:lnTo>
                  <a:lnTo>
                    <a:pt x="1316" y="2357"/>
                  </a:lnTo>
                  <a:lnTo>
                    <a:pt x="1328" y="2369"/>
                  </a:lnTo>
                  <a:lnTo>
                    <a:pt x="1340" y="2379"/>
                  </a:lnTo>
                  <a:lnTo>
                    <a:pt x="1354" y="2388"/>
                  </a:lnTo>
                  <a:lnTo>
                    <a:pt x="1354" y="2381"/>
                  </a:lnTo>
                  <a:lnTo>
                    <a:pt x="1335" y="2371"/>
                  </a:lnTo>
                  <a:lnTo>
                    <a:pt x="1319" y="2357"/>
                  </a:lnTo>
                  <a:lnTo>
                    <a:pt x="1309" y="2337"/>
                  </a:lnTo>
                  <a:lnTo>
                    <a:pt x="1302" y="2315"/>
                  </a:lnTo>
                  <a:lnTo>
                    <a:pt x="1298" y="2292"/>
                  </a:lnTo>
                  <a:lnTo>
                    <a:pt x="1300" y="2266"/>
                  </a:lnTo>
                  <a:lnTo>
                    <a:pt x="1302" y="2241"/>
                  </a:lnTo>
                  <a:lnTo>
                    <a:pt x="1307" y="2219"/>
                  </a:lnTo>
                  <a:lnTo>
                    <a:pt x="1314" y="2198"/>
                  </a:lnTo>
                  <a:lnTo>
                    <a:pt x="1321" y="2180"/>
                  </a:lnTo>
                  <a:lnTo>
                    <a:pt x="1331" y="2180"/>
                  </a:lnTo>
                  <a:lnTo>
                    <a:pt x="1340" y="2145"/>
                  </a:lnTo>
                  <a:lnTo>
                    <a:pt x="1335" y="2145"/>
                  </a:lnTo>
                  <a:lnTo>
                    <a:pt x="1335" y="2142"/>
                  </a:lnTo>
                  <a:lnTo>
                    <a:pt x="1331" y="2145"/>
                  </a:lnTo>
                  <a:lnTo>
                    <a:pt x="1328" y="2149"/>
                  </a:lnTo>
                  <a:lnTo>
                    <a:pt x="1326" y="2152"/>
                  </a:lnTo>
                  <a:lnTo>
                    <a:pt x="1323" y="2156"/>
                  </a:lnTo>
                  <a:lnTo>
                    <a:pt x="1316" y="2158"/>
                  </a:lnTo>
                  <a:lnTo>
                    <a:pt x="1316" y="2154"/>
                  </a:lnTo>
                  <a:lnTo>
                    <a:pt x="1328" y="2081"/>
                  </a:lnTo>
                  <a:lnTo>
                    <a:pt x="1326" y="2074"/>
                  </a:lnTo>
                  <a:lnTo>
                    <a:pt x="1323" y="2062"/>
                  </a:lnTo>
                  <a:lnTo>
                    <a:pt x="1325" y="2051"/>
                  </a:lnTo>
                  <a:lnTo>
                    <a:pt x="1337" y="2009"/>
                  </a:lnTo>
                  <a:lnTo>
                    <a:pt x="1347" y="1966"/>
                  </a:lnTo>
                  <a:lnTo>
                    <a:pt x="1356" y="1919"/>
                  </a:lnTo>
                  <a:lnTo>
                    <a:pt x="1366" y="1873"/>
                  </a:lnTo>
                  <a:lnTo>
                    <a:pt x="1372" y="1843"/>
                  </a:lnTo>
                  <a:lnTo>
                    <a:pt x="1373" y="1812"/>
                  </a:lnTo>
                  <a:lnTo>
                    <a:pt x="1375" y="1782"/>
                  </a:lnTo>
                  <a:lnTo>
                    <a:pt x="1379" y="1754"/>
                  </a:lnTo>
                  <a:lnTo>
                    <a:pt x="1344" y="1741"/>
                  </a:lnTo>
                  <a:lnTo>
                    <a:pt x="1314" y="1721"/>
                  </a:lnTo>
                  <a:lnTo>
                    <a:pt x="1290" y="1695"/>
                  </a:lnTo>
                  <a:lnTo>
                    <a:pt x="1270" y="1667"/>
                  </a:lnTo>
                  <a:lnTo>
                    <a:pt x="1263" y="1651"/>
                  </a:lnTo>
                  <a:lnTo>
                    <a:pt x="1258" y="1636"/>
                  </a:lnTo>
                  <a:lnTo>
                    <a:pt x="1253" y="1618"/>
                  </a:lnTo>
                  <a:lnTo>
                    <a:pt x="1246" y="1604"/>
                  </a:lnTo>
                  <a:lnTo>
                    <a:pt x="1235" y="1594"/>
                  </a:lnTo>
                  <a:lnTo>
                    <a:pt x="1232" y="1590"/>
                  </a:lnTo>
                  <a:lnTo>
                    <a:pt x="1227" y="1590"/>
                  </a:lnTo>
                  <a:lnTo>
                    <a:pt x="1223" y="1589"/>
                  </a:lnTo>
                  <a:lnTo>
                    <a:pt x="1220" y="1585"/>
                  </a:lnTo>
                  <a:lnTo>
                    <a:pt x="1216" y="1582"/>
                  </a:lnTo>
                  <a:lnTo>
                    <a:pt x="1220" y="1575"/>
                  </a:lnTo>
                  <a:lnTo>
                    <a:pt x="1220" y="1569"/>
                  </a:lnTo>
                  <a:lnTo>
                    <a:pt x="1220" y="1562"/>
                  </a:lnTo>
                  <a:lnTo>
                    <a:pt x="1220" y="1555"/>
                  </a:lnTo>
                  <a:lnTo>
                    <a:pt x="1229" y="1550"/>
                  </a:lnTo>
                  <a:lnTo>
                    <a:pt x="1235" y="1545"/>
                  </a:lnTo>
                  <a:lnTo>
                    <a:pt x="1244" y="1540"/>
                  </a:lnTo>
                  <a:lnTo>
                    <a:pt x="1244" y="1536"/>
                  </a:lnTo>
                  <a:lnTo>
                    <a:pt x="1235" y="1536"/>
                  </a:lnTo>
                  <a:lnTo>
                    <a:pt x="1230" y="1535"/>
                  </a:lnTo>
                  <a:lnTo>
                    <a:pt x="1225" y="1535"/>
                  </a:lnTo>
                  <a:lnTo>
                    <a:pt x="1220" y="1533"/>
                  </a:lnTo>
                  <a:lnTo>
                    <a:pt x="1227" y="1517"/>
                  </a:lnTo>
                  <a:lnTo>
                    <a:pt x="1232" y="1501"/>
                  </a:lnTo>
                  <a:lnTo>
                    <a:pt x="1239" y="1486"/>
                  </a:lnTo>
                  <a:lnTo>
                    <a:pt x="1251" y="1473"/>
                  </a:lnTo>
                  <a:lnTo>
                    <a:pt x="1265" y="1461"/>
                  </a:lnTo>
                  <a:lnTo>
                    <a:pt x="1277" y="1447"/>
                  </a:lnTo>
                  <a:lnTo>
                    <a:pt x="1276" y="1437"/>
                  </a:lnTo>
                  <a:lnTo>
                    <a:pt x="1276" y="1423"/>
                  </a:lnTo>
                  <a:lnTo>
                    <a:pt x="1274" y="1409"/>
                  </a:lnTo>
                  <a:lnTo>
                    <a:pt x="1269" y="1400"/>
                  </a:lnTo>
                  <a:lnTo>
                    <a:pt x="1262" y="1390"/>
                  </a:lnTo>
                  <a:lnTo>
                    <a:pt x="1255" y="1379"/>
                  </a:lnTo>
                  <a:lnTo>
                    <a:pt x="1248" y="1379"/>
                  </a:lnTo>
                  <a:lnTo>
                    <a:pt x="1246" y="1381"/>
                  </a:lnTo>
                  <a:lnTo>
                    <a:pt x="1244" y="1383"/>
                  </a:lnTo>
                  <a:lnTo>
                    <a:pt x="1242" y="1384"/>
                  </a:lnTo>
                  <a:lnTo>
                    <a:pt x="1239" y="1386"/>
                  </a:lnTo>
                  <a:lnTo>
                    <a:pt x="1241" y="1390"/>
                  </a:lnTo>
                  <a:lnTo>
                    <a:pt x="1241" y="1393"/>
                  </a:lnTo>
                  <a:lnTo>
                    <a:pt x="1241" y="1393"/>
                  </a:lnTo>
                  <a:lnTo>
                    <a:pt x="1241" y="1395"/>
                  </a:lnTo>
                  <a:lnTo>
                    <a:pt x="1241" y="1395"/>
                  </a:lnTo>
                  <a:lnTo>
                    <a:pt x="1239" y="1398"/>
                  </a:lnTo>
                  <a:lnTo>
                    <a:pt x="1237" y="1398"/>
                  </a:lnTo>
                  <a:lnTo>
                    <a:pt x="1235" y="1400"/>
                  </a:lnTo>
                  <a:lnTo>
                    <a:pt x="1234" y="1400"/>
                  </a:lnTo>
                  <a:lnTo>
                    <a:pt x="1232" y="1400"/>
                  </a:lnTo>
                  <a:lnTo>
                    <a:pt x="1229" y="1402"/>
                  </a:lnTo>
                  <a:lnTo>
                    <a:pt x="1220" y="1395"/>
                  </a:lnTo>
                  <a:lnTo>
                    <a:pt x="1204" y="1386"/>
                  </a:lnTo>
                  <a:lnTo>
                    <a:pt x="1188" y="1377"/>
                  </a:lnTo>
                  <a:lnTo>
                    <a:pt x="1173" y="1370"/>
                  </a:lnTo>
                  <a:lnTo>
                    <a:pt x="1162" y="1367"/>
                  </a:lnTo>
                  <a:lnTo>
                    <a:pt x="1153" y="1346"/>
                  </a:lnTo>
                  <a:lnTo>
                    <a:pt x="1145" y="1334"/>
                  </a:lnTo>
                  <a:lnTo>
                    <a:pt x="1136" y="1325"/>
                  </a:lnTo>
                  <a:lnTo>
                    <a:pt x="1127" y="1322"/>
                  </a:lnTo>
                  <a:lnTo>
                    <a:pt x="1113" y="1318"/>
                  </a:lnTo>
                  <a:lnTo>
                    <a:pt x="1098" y="1313"/>
                  </a:lnTo>
                  <a:lnTo>
                    <a:pt x="1078" y="1306"/>
                  </a:lnTo>
                  <a:lnTo>
                    <a:pt x="1066" y="1297"/>
                  </a:lnTo>
                  <a:lnTo>
                    <a:pt x="1056" y="1288"/>
                  </a:lnTo>
                  <a:lnTo>
                    <a:pt x="1040" y="1281"/>
                  </a:lnTo>
                  <a:lnTo>
                    <a:pt x="1030" y="1281"/>
                  </a:lnTo>
                  <a:lnTo>
                    <a:pt x="1023" y="1285"/>
                  </a:lnTo>
                  <a:lnTo>
                    <a:pt x="1017" y="1288"/>
                  </a:lnTo>
                  <a:lnTo>
                    <a:pt x="1010" y="1292"/>
                  </a:lnTo>
                  <a:lnTo>
                    <a:pt x="1002" y="1290"/>
                  </a:lnTo>
                  <a:lnTo>
                    <a:pt x="998" y="1288"/>
                  </a:lnTo>
                  <a:lnTo>
                    <a:pt x="995" y="1285"/>
                  </a:lnTo>
                  <a:lnTo>
                    <a:pt x="991" y="1281"/>
                  </a:lnTo>
                  <a:lnTo>
                    <a:pt x="986" y="1276"/>
                  </a:lnTo>
                  <a:lnTo>
                    <a:pt x="982" y="1273"/>
                  </a:lnTo>
                  <a:lnTo>
                    <a:pt x="979" y="1271"/>
                  </a:lnTo>
                  <a:lnTo>
                    <a:pt x="956" y="1267"/>
                  </a:lnTo>
                  <a:lnTo>
                    <a:pt x="953" y="1264"/>
                  </a:lnTo>
                  <a:lnTo>
                    <a:pt x="949" y="1261"/>
                  </a:lnTo>
                  <a:lnTo>
                    <a:pt x="946" y="1257"/>
                  </a:lnTo>
                  <a:lnTo>
                    <a:pt x="942" y="1254"/>
                  </a:lnTo>
                  <a:lnTo>
                    <a:pt x="941" y="1252"/>
                  </a:lnTo>
                  <a:lnTo>
                    <a:pt x="921" y="1255"/>
                  </a:lnTo>
                  <a:lnTo>
                    <a:pt x="918" y="1254"/>
                  </a:lnTo>
                  <a:lnTo>
                    <a:pt x="913" y="1247"/>
                  </a:lnTo>
                  <a:lnTo>
                    <a:pt x="904" y="1240"/>
                  </a:lnTo>
                  <a:lnTo>
                    <a:pt x="897" y="1231"/>
                  </a:lnTo>
                  <a:lnTo>
                    <a:pt x="890" y="1224"/>
                  </a:lnTo>
                  <a:lnTo>
                    <a:pt x="886" y="1220"/>
                  </a:lnTo>
                  <a:lnTo>
                    <a:pt x="893" y="1198"/>
                  </a:lnTo>
                  <a:lnTo>
                    <a:pt x="874" y="1177"/>
                  </a:lnTo>
                  <a:lnTo>
                    <a:pt x="857" y="1154"/>
                  </a:lnTo>
                  <a:lnTo>
                    <a:pt x="839" y="1130"/>
                  </a:lnTo>
                  <a:lnTo>
                    <a:pt x="822" y="1105"/>
                  </a:lnTo>
                  <a:lnTo>
                    <a:pt x="818" y="1103"/>
                  </a:lnTo>
                  <a:lnTo>
                    <a:pt x="813" y="1102"/>
                  </a:lnTo>
                  <a:lnTo>
                    <a:pt x="810" y="1102"/>
                  </a:lnTo>
                  <a:lnTo>
                    <a:pt x="804" y="1100"/>
                  </a:lnTo>
                  <a:lnTo>
                    <a:pt x="803" y="1098"/>
                  </a:lnTo>
                  <a:lnTo>
                    <a:pt x="796" y="1089"/>
                  </a:lnTo>
                  <a:lnTo>
                    <a:pt x="792" y="1079"/>
                  </a:lnTo>
                  <a:lnTo>
                    <a:pt x="789" y="1069"/>
                  </a:lnTo>
                  <a:lnTo>
                    <a:pt x="783" y="1058"/>
                  </a:lnTo>
                  <a:lnTo>
                    <a:pt x="775" y="1053"/>
                  </a:lnTo>
                  <a:lnTo>
                    <a:pt x="771" y="1049"/>
                  </a:lnTo>
                  <a:lnTo>
                    <a:pt x="768" y="1046"/>
                  </a:lnTo>
                  <a:lnTo>
                    <a:pt x="764" y="1044"/>
                  </a:lnTo>
                  <a:lnTo>
                    <a:pt x="764" y="1063"/>
                  </a:lnTo>
                  <a:lnTo>
                    <a:pt x="769" y="1070"/>
                  </a:lnTo>
                  <a:lnTo>
                    <a:pt x="780" y="1082"/>
                  </a:lnTo>
                  <a:lnTo>
                    <a:pt x="790" y="1096"/>
                  </a:lnTo>
                  <a:lnTo>
                    <a:pt x="803" y="1114"/>
                  </a:lnTo>
                  <a:lnTo>
                    <a:pt x="813" y="1131"/>
                  </a:lnTo>
                  <a:lnTo>
                    <a:pt x="824" y="1149"/>
                  </a:lnTo>
                  <a:lnTo>
                    <a:pt x="832" y="1165"/>
                  </a:lnTo>
                  <a:lnTo>
                    <a:pt x="836" y="1175"/>
                  </a:lnTo>
                  <a:lnTo>
                    <a:pt x="836" y="1182"/>
                  </a:lnTo>
                  <a:lnTo>
                    <a:pt x="834" y="1185"/>
                  </a:lnTo>
                  <a:lnTo>
                    <a:pt x="832" y="1187"/>
                  </a:lnTo>
                  <a:lnTo>
                    <a:pt x="832" y="1189"/>
                  </a:lnTo>
                  <a:lnTo>
                    <a:pt x="829" y="1191"/>
                  </a:lnTo>
                  <a:lnTo>
                    <a:pt x="829" y="1184"/>
                  </a:lnTo>
                  <a:lnTo>
                    <a:pt x="827" y="1178"/>
                  </a:lnTo>
                  <a:lnTo>
                    <a:pt x="827" y="1175"/>
                  </a:lnTo>
                  <a:lnTo>
                    <a:pt x="825" y="1171"/>
                  </a:lnTo>
                  <a:lnTo>
                    <a:pt x="822" y="1171"/>
                  </a:lnTo>
                  <a:lnTo>
                    <a:pt x="820" y="1171"/>
                  </a:lnTo>
                  <a:lnTo>
                    <a:pt x="818" y="1171"/>
                  </a:lnTo>
                  <a:lnTo>
                    <a:pt x="817" y="1171"/>
                  </a:lnTo>
                  <a:lnTo>
                    <a:pt x="815" y="1171"/>
                  </a:lnTo>
                  <a:lnTo>
                    <a:pt x="810" y="1171"/>
                  </a:lnTo>
                  <a:lnTo>
                    <a:pt x="806" y="1159"/>
                  </a:lnTo>
                  <a:lnTo>
                    <a:pt x="803" y="1147"/>
                  </a:lnTo>
                  <a:lnTo>
                    <a:pt x="797" y="1137"/>
                  </a:lnTo>
                  <a:lnTo>
                    <a:pt x="789" y="1128"/>
                  </a:lnTo>
                  <a:lnTo>
                    <a:pt x="778" y="1121"/>
                  </a:lnTo>
                  <a:lnTo>
                    <a:pt x="768" y="1114"/>
                  </a:lnTo>
                  <a:lnTo>
                    <a:pt x="759" y="1102"/>
                  </a:lnTo>
                  <a:lnTo>
                    <a:pt x="762" y="1100"/>
                  </a:lnTo>
                  <a:lnTo>
                    <a:pt x="764" y="1100"/>
                  </a:lnTo>
                  <a:lnTo>
                    <a:pt x="764" y="1100"/>
                  </a:lnTo>
                  <a:lnTo>
                    <a:pt x="766" y="1100"/>
                  </a:lnTo>
                  <a:lnTo>
                    <a:pt x="766" y="1098"/>
                  </a:lnTo>
                  <a:lnTo>
                    <a:pt x="766" y="1096"/>
                  </a:lnTo>
                  <a:lnTo>
                    <a:pt x="768" y="1095"/>
                  </a:lnTo>
                  <a:lnTo>
                    <a:pt x="755" y="1086"/>
                  </a:lnTo>
                  <a:lnTo>
                    <a:pt x="749" y="1075"/>
                  </a:lnTo>
                  <a:lnTo>
                    <a:pt x="743" y="1063"/>
                  </a:lnTo>
                  <a:lnTo>
                    <a:pt x="740" y="1049"/>
                  </a:lnTo>
                  <a:lnTo>
                    <a:pt x="733" y="1037"/>
                  </a:lnTo>
                  <a:lnTo>
                    <a:pt x="724" y="1027"/>
                  </a:lnTo>
                  <a:lnTo>
                    <a:pt x="714" y="1021"/>
                  </a:lnTo>
                  <a:lnTo>
                    <a:pt x="701" y="1016"/>
                  </a:lnTo>
                  <a:lnTo>
                    <a:pt x="691" y="1009"/>
                  </a:lnTo>
                  <a:lnTo>
                    <a:pt x="684" y="1000"/>
                  </a:lnTo>
                  <a:lnTo>
                    <a:pt x="680" y="990"/>
                  </a:lnTo>
                  <a:lnTo>
                    <a:pt x="675" y="979"/>
                  </a:lnTo>
                  <a:lnTo>
                    <a:pt x="663" y="962"/>
                  </a:lnTo>
                  <a:lnTo>
                    <a:pt x="653" y="950"/>
                  </a:lnTo>
                  <a:lnTo>
                    <a:pt x="642" y="939"/>
                  </a:lnTo>
                  <a:lnTo>
                    <a:pt x="635" y="927"/>
                  </a:lnTo>
                  <a:lnTo>
                    <a:pt x="630" y="911"/>
                  </a:lnTo>
                  <a:lnTo>
                    <a:pt x="626" y="890"/>
                  </a:lnTo>
                  <a:lnTo>
                    <a:pt x="625" y="861"/>
                  </a:lnTo>
                  <a:lnTo>
                    <a:pt x="625" y="854"/>
                  </a:lnTo>
                  <a:lnTo>
                    <a:pt x="626" y="840"/>
                  </a:lnTo>
                  <a:lnTo>
                    <a:pt x="626" y="821"/>
                  </a:lnTo>
                  <a:lnTo>
                    <a:pt x="626" y="798"/>
                  </a:lnTo>
                  <a:lnTo>
                    <a:pt x="626" y="777"/>
                  </a:lnTo>
                  <a:lnTo>
                    <a:pt x="628" y="760"/>
                  </a:lnTo>
                  <a:lnTo>
                    <a:pt x="630" y="749"/>
                  </a:lnTo>
                  <a:lnTo>
                    <a:pt x="635" y="747"/>
                  </a:lnTo>
                  <a:lnTo>
                    <a:pt x="639" y="747"/>
                  </a:lnTo>
                  <a:lnTo>
                    <a:pt x="642" y="747"/>
                  </a:lnTo>
                  <a:lnTo>
                    <a:pt x="646" y="747"/>
                  </a:lnTo>
                  <a:lnTo>
                    <a:pt x="649" y="749"/>
                  </a:lnTo>
                  <a:lnTo>
                    <a:pt x="651" y="753"/>
                  </a:lnTo>
                  <a:lnTo>
                    <a:pt x="654" y="756"/>
                  </a:lnTo>
                  <a:lnTo>
                    <a:pt x="656" y="760"/>
                  </a:lnTo>
                  <a:lnTo>
                    <a:pt x="656" y="740"/>
                  </a:lnTo>
                  <a:lnTo>
                    <a:pt x="644" y="726"/>
                  </a:lnTo>
                  <a:lnTo>
                    <a:pt x="630" y="712"/>
                  </a:lnTo>
                  <a:lnTo>
                    <a:pt x="614" y="702"/>
                  </a:lnTo>
                  <a:lnTo>
                    <a:pt x="614" y="711"/>
                  </a:lnTo>
                  <a:lnTo>
                    <a:pt x="621" y="716"/>
                  </a:lnTo>
                  <a:lnTo>
                    <a:pt x="628" y="721"/>
                  </a:lnTo>
                  <a:lnTo>
                    <a:pt x="635" y="726"/>
                  </a:lnTo>
                  <a:lnTo>
                    <a:pt x="640" y="733"/>
                  </a:lnTo>
                  <a:lnTo>
                    <a:pt x="640" y="737"/>
                  </a:lnTo>
                  <a:lnTo>
                    <a:pt x="639" y="737"/>
                  </a:lnTo>
                  <a:lnTo>
                    <a:pt x="639" y="739"/>
                  </a:lnTo>
                  <a:lnTo>
                    <a:pt x="639" y="739"/>
                  </a:lnTo>
                  <a:lnTo>
                    <a:pt x="637" y="740"/>
                  </a:lnTo>
                  <a:lnTo>
                    <a:pt x="633" y="742"/>
                  </a:lnTo>
                  <a:lnTo>
                    <a:pt x="632" y="744"/>
                  </a:lnTo>
                  <a:lnTo>
                    <a:pt x="626" y="744"/>
                  </a:lnTo>
                  <a:lnTo>
                    <a:pt x="621" y="744"/>
                  </a:lnTo>
                  <a:lnTo>
                    <a:pt x="619" y="744"/>
                  </a:lnTo>
                  <a:lnTo>
                    <a:pt x="619" y="742"/>
                  </a:lnTo>
                  <a:lnTo>
                    <a:pt x="618" y="742"/>
                  </a:lnTo>
                  <a:lnTo>
                    <a:pt x="618" y="742"/>
                  </a:lnTo>
                  <a:lnTo>
                    <a:pt x="614" y="740"/>
                  </a:lnTo>
                  <a:lnTo>
                    <a:pt x="602" y="725"/>
                  </a:lnTo>
                  <a:lnTo>
                    <a:pt x="591" y="709"/>
                  </a:lnTo>
                  <a:lnTo>
                    <a:pt x="583" y="691"/>
                  </a:lnTo>
                  <a:lnTo>
                    <a:pt x="591" y="691"/>
                  </a:lnTo>
                  <a:lnTo>
                    <a:pt x="595" y="693"/>
                  </a:lnTo>
                  <a:lnTo>
                    <a:pt x="598" y="693"/>
                  </a:lnTo>
                  <a:lnTo>
                    <a:pt x="602" y="693"/>
                  </a:lnTo>
                  <a:lnTo>
                    <a:pt x="605" y="691"/>
                  </a:lnTo>
                  <a:lnTo>
                    <a:pt x="591" y="686"/>
                  </a:lnTo>
                  <a:lnTo>
                    <a:pt x="583" y="678"/>
                  </a:lnTo>
                  <a:lnTo>
                    <a:pt x="576" y="667"/>
                  </a:lnTo>
                  <a:lnTo>
                    <a:pt x="570" y="655"/>
                  </a:lnTo>
                  <a:lnTo>
                    <a:pt x="567" y="643"/>
                  </a:lnTo>
                  <a:lnTo>
                    <a:pt x="562" y="632"/>
                  </a:lnTo>
                  <a:lnTo>
                    <a:pt x="555" y="623"/>
                  </a:lnTo>
                  <a:lnTo>
                    <a:pt x="544" y="618"/>
                  </a:lnTo>
                  <a:lnTo>
                    <a:pt x="548" y="595"/>
                  </a:lnTo>
                  <a:lnTo>
                    <a:pt x="536" y="582"/>
                  </a:lnTo>
                  <a:lnTo>
                    <a:pt x="525" y="566"/>
                  </a:lnTo>
                  <a:lnTo>
                    <a:pt x="516" y="550"/>
                  </a:lnTo>
                  <a:lnTo>
                    <a:pt x="504" y="534"/>
                  </a:lnTo>
                  <a:lnTo>
                    <a:pt x="490" y="522"/>
                  </a:lnTo>
                  <a:lnTo>
                    <a:pt x="471" y="513"/>
                  </a:lnTo>
                  <a:lnTo>
                    <a:pt x="448" y="508"/>
                  </a:lnTo>
                  <a:lnTo>
                    <a:pt x="429" y="499"/>
                  </a:lnTo>
                  <a:lnTo>
                    <a:pt x="415" y="487"/>
                  </a:lnTo>
                  <a:lnTo>
                    <a:pt x="399" y="473"/>
                  </a:lnTo>
                  <a:lnTo>
                    <a:pt x="384" y="465"/>
                  </a:lnTo>
                  <a:lnTo>
                    <a:pt x="352" y="465"/>
                  </a:lnTo>
                  <a:lnTo>
                    <a:pt x="342" y="459"/>
                  </a:lnTo>
                  <a:lnTo>
                    <a:pt x="333" y="452"/>
                  </a:lnTo>
                  <a:lnTo>
                    <a:pt x="323" y="447"/>
                  </a:lnTo>
                  <a:lnTo>
                    <a:pt x="307" y="445"/>
                  </a:lnTo>
                  <a:lnTo>
                    <a:pt x="307" y="468"/>
                  </a:lnTo>
                  <a:lnTo>
                    <a:pt x="289" y="477"/>
                  </a:lnTo>
                  <a:lnTo>
                    <a:pt x="274" y="486"/>
                  </a:lnTo>
                  <a:lnTo>
                    <a:pt x="253" y="491"/>
                  </a:lnTo>
                  <a:lnTo>
                    <a:pt x="258" y="475"/>
                  </a:lnTo>
                  <a:lnTo>
                    <a:pt x="265" y="459"/>
                  </a:lnTo>
                  <a:lnTo>
                    <a:pt x="275" y="445"/>
                  </a:lnTo>
                  <a:lnTo>
                    <a:pt x="284" y="430"/>
                  </a:lnTo>
                  <a:lnTo>
                    <a:pt x="275" y="430"/>
                  </a:lnTo>
                  <a:lnTo>
                    <a:pt x="275" y="433"/>
                  </a:lnTo>
                  <a:lnTo>
                    <a:pt x="262" y="444"/>
                  </a:lnTo>
                  <a:lnTo>
                    <a:pt x="251" y="458"/>
                  </a:lnTo>
                  <a:lnTo>
                    <a:pt x="244" y="473"/>
                  </a:lnTo>
                  <a:lnTo>
                    <a:pt x="239" y="489"/>
                  </a:lnTo>
                  <a:lnTo>
                    <a:pt x="232" y="506"/>
                  </a:lnTo>
                  <a:lnTo>
                    <a:pt x="221" y="522"/>
                  </a:lnTo>
                  <a:lnTo>
                    <a:pt x="214" y="529"/>
                  </a:lnTo>
                  <a:lnTo>
                    <a:pt x="200" y="540"/>
                  </a:lnTo>
                  <a:lnTo>
                    <a:pt x="183" y="550"/>
                  </a:lnTo>
                  <a:lnTo>
                    <a:pt x="162" y="562"/>
                  </a:lnTo>
                  <a:lnTo>
                    <a:pt x="141" y="576"/>
                  </a:lnTo>
                  <a:lnTo>
                    <a:pt x="120" y="589"/>
                  </a:lnTo>
                  <a:lnTo>
                    <a:pt x="99" y="599"/>
                  </a:lnTo>
                  <a:lnTo>
                    <a:pt x="83" y="606"/>
                  </a:lnTo>
                  <a:lnTo>
                    <a:pt x="73" y="609"/>
                  </a:lnTo>
                  <a:lnTo>
                    <a:pt x="73" y="606"/>
                  </a:lnTo>
                  <a:lnTo>
                    <a:pt x="77" y="606"/>
                  </a:lnTo>
                  <a:lnTo>
                    <a:pt x="89" y="594"/>
                  </a:lnTo>
                  <a:lnTo>
                    <a:pt x="104" y="583"/>
                  </a:lnTo>
                  <a:lnTo>
                    <a:pt x="122" y="573"/>
                  </a:lnTo>
                  <a:lnTo>
                    <a:pt x="139" y="562"/>
                  </a:lnTo>
                  <a:lnTo>
                    <a:pt x="155" y="550"/>
                  </a:lnTo>
                  <a:lnTo>
                    <a:pt x="167" y="536"/>
                  </a:lnTo>
                  <a:lnTo>
                    <a:pt x="176" y="520"/>
                  </a:lnTo>
                  <a:lnTo>
                    <a:pt x="179" y="499"/>
                  </a:lnTo>
                  <a:lnTo>
                    <a:pt x="166" y="503"/>
                  </a:lnTo>
                  <a:lnTo>
                    <a:pt x="157" y="506"/>
                  </a:lnTo>
                  <a:lnTo>
                    <a:pt x="145" y="510"/>
                  </a:lnTo>
                  <a:lnTo>
                    <a:pt x="145" y="506"/>
                  </a:lnTo>
                  <a:lnTo>
                    <a:pt x="145" y="503"/>
                  </a:lnTo>
                  <a:lnTo>
                    <a:pt x="145" y="503"/>
                  </a:lnTo>
                  <a:lnTo>
                    <a:pt x="143" y="501"/>
                  </a:lnTo>
                  <a:lnTo>
                    <a:pt x="143" y="501"/>
                  </a:lnTo>
                  <a:lnTo>
                    <a:pt x="141" y="501"/>
                  </a:lnTo>
                  <a:lnTo>
                    <a:pt x="138" y="499"/>
                  </a:lnTo>
                  <a:lnTo>
                    <a:pt x="136" y="501"/>
                  </a:lnTo>
                  <a:lnTo>
                    <a:pt x="134" y="503"/>
                  </a:lnTo>
                  <a:lnTo>
                    <a:pt x="132" y="505"/>
                  </a:lnTo>
                  <a:lnTo>
                    <a:pt x="131" y="505"/>
                  </a:lnTo>
                  <a:lnTo>
                    <a:pt x="127" y="506"/>
                  </a:lnTo>
                  <a:lnTo>
                    <a:pt x="122" y="506"/>
                  </a:lnTo>
                  <a:lnTo>
                    <a:pt x="120" y="496"/>
                  </a:lnTo>
                  <a:lnTo>
                    <a:pt x="115" y="482"/>
                  </a:lnTo>
                  <a:lnTo>
                    <a:pt x="111" y="472"/>
                  </a:lnTo>
                  <a:lnTo>
                    <a:pt x="108" y="475"/>
                  </a:lnTo>
                  <a:lnTo>
                    <a:pt x="106" y="477"/>
                  </a:lnTo>
                  <a:lnTo>
                    <a:pt x="104" y="477"/>
                  </a:lnTo>
                  <a:lnTo>
                    <a:pt x="101" y="477"/>
                  </a:lnTo>
                  <a:lnTo>
                    <a:pt x="99" y="475"/>
                  </a:lnTo>
                  <a:lnTo>
                    <a:pt x="82" y="463"/>
                  </a:lnTo>
                  <a:lnTo>
                    <a:pt x="68" y="445"/>
                  </a:lnTo>
                  <a:lnTo>
                    <a:pt x="57" y="426"/>
                  </a:lnTo>
                  <a:lnTo>
                    <a:pt x="63" y="416"/>
                  </a:lnTo>
                  <a:lnTo>
                    <a:pt x="68" y="403"/>
                  </a:lnTo>
                  <a:lnTo>
                    <a:pt x="73" y="393"/>
                  </a:lnTo>
                  <a:lnTo>
                    <a:pt x="80" y="384"/>
                  </a:lnTo>
                  <a:lnTo>
                    <a:pt x="92" y="377"/>
                  </a:lnTo>
                  <a:lnTo>
                    <a:pt x="103" y="374"/>
                  </a:lnTo>
                  <a:lnTo>
                    <a:pt x="113" y="369"/>
                  </a:lnTo>
                  <a:lnTo>
                    <a:pt x="120" y="362"/>
                  </a:lnTo>
                  <a:lnTo>
                    <a:pt x="125" y="351"/>
                  </a:lnTo>
                  <a:lnTo>
                    <a:pt x="125" y="334"/>
                  </a:lnTo>
                  <a:lnTo>
                    <a:pt x="127" y="332"/>
                  </a:lnTo>
                  <a:lnTo>
                    <a:pt x="129" y="332"/>
                  </a:lnTo>
                  <a:lnTo>
                    <a:pt x="129" y="330"/>
                  </a:lnTo>
                  <a:lnTo>
                    <a:pt x="129" y="328"/>
                  </a:lnTo>
                  <a:lnTo>
                    <a:pt x="131" y="327"/>
                  </a:lnTo>
                  <a:lnTo>
                    <a:pt x="115" y="327"/>
                  </a:lnTo>
                  <a:lnTo>
                    <a:pt x="111" y="330"/>
                  </a:lnTo>
                  <a:lnTo>
                    <a:pt x="110" y="332"/>
                  </a:lnTo>
                  <a:lnTo>
                    <a:pt x="108" y="334"/>
                  </a:lnTo>
                  <a:lnTo>
                    <a:pt x="104" y="335"/>
                  </a:lnTo>
                  <a:lnTo>
                    <a:pt x="101" y="337"/>
                  </a:lnTo>
                  <a:lnTo>
                    <a:pt x="96" y="337"/>
                  </a:lnTo>
                  <a:lnTo>
                    <a:pt x="85" y="334"/>
                  </a:lnTo>
                  <a:lnTo>
                    <a:pt x="70" y="328"/>
                  </a:lnTo>
                  <a:lnTo>
                    <a:pt x="52" y="325"/>
                  </a:lnTo>
                  <a:lnTo>
                    <a:pt x="38" y="318"/>
                  </a:lnTo>
                  <a:lnTo>
                    <a:pt x="35" y="292"/>
                  </a:lnTo>
                  <a:lnTo>
                    <a:pt x="42" y="292"/>
                  </a:lnTo>
                  <a:lnTo>
                    <a:pt x="45" y="290"/>
                  </a:lnTo>
                  <a:lnTo>
                    <a:pt x="50" y="288"/>
                  </a:lnTo>
                  <a:lnTo>
                    <a:pt x="54" y="287"/>
                  </a:lnTo>
                  <a:lnTo>
                    <a:pt x="57" y="287"/>
                  </a:lnTo>
                  <a:lnTo>
                    <a:pt x="61" y="283"/>
                  </a:lnTo>
                  <a:lnTo>
                    <a:pt x="64" y="280"/>
                  </a:lnTo>
                  <a:lnTo>
                    <a:pt x="63" y="278"/>
                  </a:lnTo>
                  <a:lnTo>
                    <a:pt x="63" y="278"/>
                  </a:lnTo>
                  <a:lnTo>
                    <a:pt x="63" y="276"/>
                  </a:lnTo>
                  <a:lnTo>
                    <a:pt x="63" y="276"/>
                  </a:lnTo>
                  <a:lnTo>
                    <a:pt x="61" y="273"/>
                  </a:lnTo>
                  <a:lnTo>
                    <a:pt x="77" y="273"/>
                  </a:lnTo>
                  <a:lnTo>
                    <a:pt x="78" y="271"/>
                  </a:lnTo>
                  <a:lnTo>
                    <a:pt x="80" y="271"/>
                  </a:lnTo>
                  <a:lnTo>
                    <a:pt x="82" y="269"/>
                  </a:lnTo>
                  <a:lnTo>
                    <a:pt x="83" y="269"/>
                  </a:lnTo>
                  <a:lnTo>
                    <a:pt x="87" y="269"/>
                  </a:lnTo>
                  <a:lnTo>
                    <a:pt x="92" y="274"/>
                  </a:lnTo>
                  <a:lnTo>
                    <a:pt x="97" y="278"/>
                  </a:lnTo>
                  <a:lnTo>
                    <a:pt x="103" y="283"/>
                  </a:lnTo>
                  <a:lnTo>
                    <a:pt x="106" y="288"/>
                  </a:lnTo>
                  <a:lnTo>
                    <a:pt x="118" y="283"/>
                  </a:lnTo>
                  <a:lnTo>
                    <a:pt x="118" y="276"/>
                  </a:lnTo>
                  <a:lnTo>
                    <a:pt x="115" y="271"/>
                  </a:lnTo>
                  <a:lnTo>
                    <a:pt x="113" y="266"/>
                  </a:lnTo>
                  <a:lnTo>
                    <a:pt x="111" y="260"/>
                  </a:lnTo>
                  <a:lnTo>
                    <a:pt x="110" y="255"/>
                  </a:lnTo>
                  <a:lnTo>
                    <a:pt x="106" y="250"/>
                  </a:lnTo>
                  <a:lnTo>
                    <a:pt x="94" y="236"/>
                  </a:lnTo>
                  <a:lnTo>
                    <a:pt x="80" y="225"/>
                  </a:lnTo>
                  <a:lnTo>
                    <a:pt x="64" y="215"/>
                  </a:lnTo>
                  <a:lnTo>
                    <a:pt x="50" y="205"/>
                  </a:lnTo>
                  <a:lnTo>
                    <a:pt x="42" y="189"/>
                  </a:lnTo>
                  <a:lnTo>
                    <a:pt x="45" y="184"/>
                  </a:lnTo>
                  <a:lnTo>
                    <a:pt x="47" y="178"/>
                  </a:lnTo>
                  <a:lnTo>
                    <a:pt x="49" y="173"/>
                  </a:lnTo>
                  <a:lnTo>
                    <a:pt x="70" y="175"/>
                  </a:lnTo>
                  <a:lnTo>
                    <a:pt x="90" y="173"/>
                  </a:lnTo>
                  <a:lnTo>
                    <a:pt x="106" y="164"/>
                  </a:lnTo>
                  <a:lnTo>
                    <a:pt x="111" y="152"/>
                  </a:lnTo>
                  <a:lnTo>
                    <a:pt x="115" y="140"/>
                  </a:lnTo>
                  <a:lnTo>
                    <a:pt x="118" y="129"/>
                  </a:lnTo>
                  <a:lnTo>
                    <a:pt x="131" y="119"/>
                  </a:lnTo>
                  <a:lnTo>
                    <a:pt x="148" y="110"/>
                  </a:lnTo>
                  <a:lnTo>
                    <a:pt x="167" y="105"/>
                  </a:lnTo>
                  <a:lnTo>
                    <a:pt x="183" y="98"/>
                  </a:lnTo>
                  <a:lnTo>
                    <a:pt x="199" y="88"/>
                  </a:lnTo>
                  <a:lnTo>
                    <a:pt x="204" y="91"/>
                  </a:lnTo>
                  <a:lnTo>
                    <a:pt x="207" y="93"/>
                  </a:lnTo>
                  <a:lnTo>
                    <a:pt x="207" y="96"/>
                  </a:lnTo>
                  <a:lnTo>
                    <a:pt x="209" y="98"/>
                  </a:lnTo>
                  <a:lnTo>
                    <a:pt x="209" y="102"/>
                  </a:lnTo>
                  <a:lnTo>
                    <a:pt x="211" y="103"/>
                  </a:lnTo>
                  <a:lnTo>
                    <a:pt x="214" y="107"/>
                  </a:lnTo>
                  <a:lnTo>
                    <a:pt x="218" y="110"/>
                  </a:lnTo>
                  <a:lnTo>
                    <a:pt x="223" y="110"/>
                  </a:lnTo>
                  <a:lnTo>
                    <a:pt x="227" y="110"/>
                  </a:lnTo>
                  <a:lnTo>
                    <a:pt x="230" y="109"/>
                  </a:lnTo>
                  <a:lnTo>
                    <a:pt x="234" y="107"/>
                  </a:lnTo>
                  <a:lnTo>
                    <a:pt x="237" y="107"/>
                  </a:lnTo>
                  <a:lnTo>
                    <a:pt x="241" y="107"/>
                  </a:lnTo>
                  <a:lnTo>
                    <a:pt x="244" y="109"/>
                  </a:lnTo>
                  <a:lnTo>
                    <a:pt x="248" y="112"/>
                  </a:lnTo>
                  <a:lnTo>
                    <a:pt x="253" y="117"/>
                  </a:lnTo>
                  <a:lnTo>
                    <a:pt x="256" y="121"/>
                  </a:lnTo>
                  <a:lnTo>
                    <a:pt x="260" y="124"/>
                  </a:lnTo>
                  <a:lnTo>
                    <a:pt x="265" y="126"/>
                  </a:lnTo>
                  <a:lnTo>
                    <a:pt x="270" y="128"/>
                  </a:lnTo>
                  <a:lnTo>
                    <a:pt x="275" y="126"/>
                  </a:lnTo>
                  <a:lnTo>
                    <a:pt x="279" y="126"/>
                  </a:lnTo>
                  <a:lnTo>
                    <a:pt x="282" y="124"/>
                  </a:lnTo>
                  <a:lnTo>
                    <a:pt x="288" y="122"/>
                  </a:lnTo>
                  <a:lnTo>
                    <a:pt x="291" y="122"/>
                  </a:lnTo>
                  <a:lnTo>
                    <a:pt x="302" y="126"/>
                  </a:lnTo>
                  <a:lnTo>
                    <a:pt x="317" y="131"/>
                  </a:lnTo>
                  <a:lnTo>
                    <a:pt x="331" y="138"/>
                  </a:lnTo>
                  <a:lnTo>
                    <a:pt x="345" y="142"/>
                  </a:lnTo>
                  <a:lnTo>
                    <a:pt x="375" y="138"/>
                  </a:lnTo>
                  <a:lnTo>
                    <a:pt x="394" y="147"/>
                  </a:lnTo>
                  <a:lnTo>
                    <a:pt x="412" y="159"/>
                  </a:lnTo>
                  <a:lnTo>
                    <a:pt x="429" y="170"/>
                  </a:lnTo>
                  <a:lnTo>
                    <a:pt x="448" y="180"/>
                  </a:lnTo>
                  <a:lnTo>
                    <a:pt x="471" y="184"/>
                  </a:lnTo>
                  <a:lnTo>
                    <a:pt x="471" y="177"/>
                  </a:lnTo>
                  <a:lnTo>
                    <a:pt x="466" y="171"/>
                  </a:lnTo>
                  <a:lnTo>
                    <a:pt x="461" y="164"/>
                  </a:lnTo>
                  <a:lnTo>
                    <a:pt x="455" y="157"/>
                  </a:lnTo>
                  <a:lnTo>
                    <a:pt x="452" y="149"/>
                  </a:lnTo>
                  <a:lnTo>
                    <a:pt x="473" y="147"/>
                  </a:lnTo>
                  <a:lnTo>
                    <a:pt x="487" y="143"/>
                  </a:lnTo>
                  <a:lnTo>
                    <a:pt x="499" y="136"/>
                  </a:lnTo>
                  <a:lnTo>
                    <a:pt x="509" y="129"/>
                  </a:lnTo>
                  <a:lnTo>
                    <a:pt x="520" y="121"/>
                  </a:lnTo>
                  <a:lnTo>
                    <a:pt x="532" y="115"/>
                  </a:lnTo>
                  <a:lnTo>
                    <a:pt x="548" y="112"/>
                  </a:lnTo>
                  <a:lnTo>
                    <a:pt x="551" y="114"/>
                  </a:lnTo>
                  <a:lnTo>
                    <a:pt x="557" y="115"/>
                  </a:lnTo>
                  <a:lnTo>
                    <a:pt x="560" y="117"/>
                  </a:lnTo>
                  <a:lnTo>
                    <a:pt x="563" y="119"/>
                  </a:lnTo>
                  <a:lnTo>
                    <a:pt x="557" y="119"/>
                  </a:lnTo>
                  <a:lnTo>
                    <a:pt x="539" y="133"/>
                  </a:lnTo>
                  <a:lnTo>
                    <a:pt x="520" y="145"/>
                  </a:lnTo>
                  <a:lnTo>
                    <a:pt x="499" y="154"/>
                  </a:lnTo>
                  <a:lnTo>
                    <a:pt x="499" y="161"/>
                  </a:lnTo>
                  <a:lnTo>
                    <a:pt x="518" y="164"/>
                  </a:lnTo>
                  <a:lnTo>
                    <a:pt x="527" y="154"/>
                  </a:lnTo>
                  <a:lnTo>
                    <a:pt x="536" y="149"/>
                  </a:lnTo>
                  <a:lnTo>
                    <a:pt x="548" y="147"/>
                  </a:lnTo>
                  <a:lnTo>
                    <a:pt x="560" y="147"/>
                  </a:lnTo>
                  <a:lnTo>
                    <a:pt x="576" y="145"/>
                  </a:lnTo>
                  <a:lnTo>
                    <a:pt x="577" y="140"/>
                  </a:lnTo>
                  <a:lnTo>
                    <a:pt x="579" y="135"/>
                  </a:lnTo>
                  <a:lnTo>
                    <a:pt x="583" y="129"/>
                  </a:lnTo>
                  <a:lnTo>
                    <a:pt x="586" y="126"/>
                  </a:lnTo>
                  <a:lnTo>
                    <a:pt x="591" y="138"/>
                  </a:lnTo>
                  <a:lnTo>
                    <a:pt x="597" y="147"/>
                  </a:lnTo>
                  <a:lnTo>
                    <a:pt x="605" y="154"/>
                  </a:lnTo>
                  <a:lnTo>
                    <a:pt x="618" y="157"/>
                  </a:lnTo>
                  <a:lnTo>
                    <a:pt x="621" y="154"/>
                  </a:lnTo>
                  <a:lnTo>
                    <a:pt x="623" y="152"/>
                  </a:lnTo>
                  <a:lnTo>
                    <a:pt x="626" y="150"/>
                  </a:lnTo>
                  <a:lnTo>
                    <a:pt x="628" y="149"/>
                  </a:lnTo>
                  <a:lnTo>
                    <a:pt x="632" y="149"/>
                  </a:lnTo>
                  <a:lnTo>
                    <a:pt x="633" y="149"/>
                  </a:lnTo>
                  <a:lnTo>
                    <a:pt x="637" y="154"/>
                  </a:lnTo>
                  <a:lnTo>
                    <a:pt x="639" y="157"/>
                  </a:lnTo>
                  <a:lnTo>
                    <a:pt x="640" y="161"/>
                  </a:lnTo>
                  <a:lnTo>
                    <a:pt x="646" y="159"/>
                  </a:lnTo>
                  <a:lnTo>
                    <a:pt x="651" y="156"/>
                  </a:lnTo>
                  <a:lnTo>
                    <a:pt x="654" y="152"/>
                  </a:lnTo>
                  <a:lnTo>
                    <a:pt x="659" y="150"/>
                  </a:lnTo>
                  <a:lnTo>
                    <a:pt x="663" y="149"/>
                  </a:lnTo>
                  <a:lnTo>
                    <a:pt x="682" y="154"/>
                  </a:lnTo>
                  <a:lnTo>
                    <a:pt x="698" y="166"/>
                  </a:lnTo>
                  <a:lnTo>
                    <a:pt x="714" y="178"/>
                  </a:lnTo>
                  <a:lnTo>
                    <a:pt x="729" y="189"/>
                  </a:lnTo>
                  <a:lnTo>
                    <a:pt x="735" y="189"/>
                  </a:lnTo>
                  <a:lnTo>
                    <a:pt x="740" y="189"/>
                  </a:lnTo>
                  <a:lnTo>
                    <a:pt x="743" y="187"/>
                  </a:lnTo>
                  <a:lnTo>
                    <a:pt x="749" y="185"/>
                  </a:lnTo>
                  <a:lnTo>
                    <a:pt x="752" y="184"/>
                  </a:lnTo>
                  <a:lnTo>
                    <a:pt x="755" y="184"/>
                  </a:lnTo>
                  <a:lnTo>
                    <a:pt x="759" y="187"/>
                  </a:lnTo>
                  <a:lnTo>
                    <a:pt x="762" y="191"/>
                  </a:lnTo>
                  <a:lnTo>
                    <a:pt x="766" y="196"/>
                  </a:lnTo>
                  <a:lnTo>
                    <a:pt x="769" y="203"/>
                  </a:lnTo>
                  <a:lnTo>
                    <a:pt x="771" y="206"/>
                  </a:lnTo>
                  <a:lnTo>
                    <a:pt x="768" y="208"/>
                  </a:lnTo>
                  <a:lnTo>
                    <a:pt x="764" y="210"/>
                  </a:lnTo>
                  <a:lnTo>
                    <a:pt x="764" y="210"/>
                  </a:lnTo>
                  <a:lnTo>
                    <a:pt x="762" y="211"/>
                  </a:lnTo>
                  <a:lnTo>
                    <a:pt x="762" y="213"/>
                  </a:lnTo>
                  <a:lnTo>
                    <a:pt x="761" y="215"/>
                  </a:lnTo>
                  <a:lnTo>
                    <a:pt x="759" y="218"/>
                  </a:lnTo>
                  <a:lnTo>
                    <a:pt x="771" y="218"/>
                  </a:lnTo>
                  <a:lnTo>
                    <a:pt x="787" y="220"/>
                  </a:lnTo>
                  <a:lnTo>
                    <a:pt x="803" y="220"/>
                  </a:lnTo>
                  <a:lnTo>
                    <a:pt x="817" y="220"/>
                  </a:lnTo>
                  <a:lnTo>
                    <a:pt x="825" y="222"/>
                  </a:lnTo>
                  <a:lnTo>
                    <a:pt x="834" y="232"/>
                  </a:lnTo>
                  <a:lnTo>
                    <a:pt x="843" y="243"/>
                  </a:lnTo>
                  <a:lnTo>
                    <a:pt x="851" y="253"/>
                  </a:lnTo>
                  <a:lnTo>
                    <a:pt x="851" y="218"/>
                  </a:lnTo>
                  <a:lnTo>
                    <a:pt x="860" y="218"/>
                  </a:lnTo>
                  <a:lnTo>
                    <a:pt x="867" y="218"/>
                  </a:lnTo>
                  <a:lnTo>
                    <a:pt x="872" y="217"/>
                  </a:lnTo>
                  <a:lnTo>
                    <a:pt x="879" y="215"/>
                  </a:lnTo>
                  <a:lnTo>
                    <a:pt x="879" y="211"/>
                  </a:lnTo>
                  <a:lnTo>
                    <a:pt x="848" y="211"/>
                  </a:lnTo>
                  <a:lnTo>
                    <a:pt x="846" y="206"/>
                  </a:lnTo>
                  <a:lnTo>
                    <a:pt x="845" y="205"/>
                  </a:lnTo>
                  <a:lnTo>
                    <a:pt x="843" y="201"/>
                  </a:lnTo>
                  <a:lnTo>
                    <a:pt x="841" y="198"/>
                  </a:lnTo>
                  <a:lnTo>
                    <a:pt x="841" y="192"/>
                  </a:lnTo>
                  <a:lnTo>
                    <a:pt x="845" y="192"/>
                  </a:lnTo>
                  <a:lnTo>
                    <a:pt x="845" y="189"/>
                  </a:lnTo>
                  <a:lnTo>
                    <a:pt x="890" y="184"/>
                  </a:lnTo>
                  <a:lnTo>
                    <a:pt x="890" y="196"/>
                  </a:lnTo>
                  <a:lnTo>
                    <a:pt x="895" y="199"/>
                  </a:lnTo>
                  <a:lnTo>
                    <a:pt x="899" y="205"/>
                  </a:lnTo>
                  <a:lnTo>
                    <a:pt x="902" y="208"/>
                  </a:lnTo>
                  <a:lnTo>
                    <a:pt x="906" y="215"/>
                  </a:lnTo>
                  <a:lnTo>
                    <a:pt x="925" y="215"/>
                  </a:lnTo>
                  <a:lnTo>
                    <a:pt x="937" y="218"/>
                  </a:lnTo>
                  <a:lnTo>
                    <a:pt x="949" y="220"/>
                  </a:lnTo>
                  <a:lnTo>
                    <a:pt x="961" y="222"/>
                  </a:lnTo>
                  <a:lnTo>
                    <a:pt x="979" y="222"/>
                  </a:lnTo>
                  <a:lnTo>
                    <a:pt x="981" y="220"/>
                  </a:lnTo>
                  <a:lnTo>
                    <a:pt x="982" y="218"/>
                  </a:lnTo>
                  <a:lnTo>
                    <a:pt x="984" y="217"/>
                  </a:lnTo>
                  <a:lnTo>
                    <a:pt x="986" y="215"/>
                  </a:lnTo>
                  <a:lnTo>
                    <a:pt x="986" y="203"/>
                  </a:lnTo>
                  <a:lnTo>
                    <a:pt x="1009" y="203"/>
                  </a:lnTo>
                  <a:lnTo>
                    <a:pt x="1016" y="218"/>
                  </a:lnTo>
                  <a:lnTo>
                    <a:pt x="1024" y="234"/>
                  </a:lnTo>
                  <a:lnTo>
                    <a:pt x="1026" y="227"/>
                  </a:lnTo>
                  <a:lnTo>
                    <a:pt x="1026" y="224"/>
                  </a:lnTo>
                  <a:lnTo>
                    <a:pt x="1028" y="218"/>
                  </a:lnTo>
                  <a:lnTo>
                    <a:pt x="1028" y="215"/>
                  </a:lnTo>
                  <a:lnTo>
                    <a:pt x="1040" y="215"/>
                  </a:lnTo>
                  <a:lnTo>
                    <a:pt x="1040" y="201"/>
                  </a:lnTo>
                  <a:lnTo>
                    <a:pt x="1040" y="185"/>
                  </a:lnTo>
                  <a:lnTo>
                    <a:pt x="1042" y="171"/>
                  </a:lnTo>
                  <a:lnTo>
                    <a:pt x="1040" y="164"/>
                  </a:lnTo>
                  <a:lnTo>
                    <a:pt x="1028" y="150"/>
                  </a:lnTo>
                  <a:lnTo>
                    <a:pt x="1019" y="135"/>
                  </a:lnTo>
                  <a:lnTo>
                    <a:pt x="1017" y="117"/>
                  </a:lnTo>
                  <a:lnTo>
                    <a:pt x="1021" y="100"/>
                  </a:lnTo>
                  <a:lnTo>
                    <a:pt x="1033" y="81"/>
                  </a:lnTo>
                  <a:lnTo>
                    <a:pt x="1042" y="77"/>
                  </a:lnTo>
                  <a:lnTo>
                    <a:pt x="1052" y="74"/>
                  </a:lnTo>
                  <a:lnTo>
                    <a:pt x="1063" y="72"/>
                  </a:lnTo>
                  <a:close/>
                  <a:moveTo>
                    <a:pt x="851" y="23"/>
                  </a:moveTo>
                  <a:lnTo>
                    <a:pt x="872" y="37"/>
                  </a:lnTo>
                  <a:lnTo>
                    <a:pt x="885" y="54"/>
                  </a:lnTo>
                  <a:lnTo>
                    <a:pt x="892" y="75"/>
                  </a:lnTo>
                  <a:lnTo>
                    <a:pt x="897" y="102"/>
                  </a:lnTo>
                  <a:lnTo>
                    <a:pt x="902" y="129"/>
                  </a:lnTo>
                  <a:lnTo>
                    <a:pt x="918" y="131"/>
                  </a:lnTo>
                  <a:lnTo>
                    <a:pt x="928" y="133"/>
                  </a:lnTo>
                  <a:lnTo>
                    <a:pt x="937" y="140"/>
                  </a:lnTo>
                  <a:lnTo>
                    <a:pt x="942" y="149"/>
                  </a:lnTo>
                  <a:lnTo>
                    <a:pt x="944" y="164"/>
                  </a:lnTo>
                  <a:lnTo>
                    <a:pt x="941" y="164"/>
                  </a:lnTo>
                  <a:lnTo>
                    <a:pt x="939" y="163"/>
                  </a:lnTo>
                  <a:lnTo>
                    <a:pt x="937" y="161"/>
                  </a:lnTo>
                  <a:lnTo>
                    <a:pt x="935" y="159"/>
                  </a:lnTo>
                  <a:lnTo>
                    <a:pt x="932" y="157"/>
                  </a:lnTo>
                  <a:lnTo>
                    <a:pt x="932" y="164"/>
                  </a:lnTo>
                  <a:lnTo>
                    <a:pt x="935" y="168"/>
                  </a:lnTo>
                  <a:lnTo>
                    <a:pt x="937" y="170"/>
                  </a:lnTo>
                  <a:lnTo>
                    <a:pt x="939" y="170"/>
                  </a:lnTo>
                  <a:lnTo>
                    <a:pt x="939" y="173"/>
                  </a:lnTo>
                  <a:lnTo>
                    <a:pt x="939" y="175"/>
                  </a:lnTo>
                  <a:lnTo>
                    <a:pt x="941" y="180"/>
                  </a:lnTo>
                  <a:lnTo>
                    <a:pt x="932" y="182"/>
                  </a:lnTo>
                  <a:lnTo>
                    <a:pt x="923" y="184"/>
                  </a:lnTo>
                  <a:lnTo>
                    <a:pt x="913" y="184"/>
                  </a:lnTo>
                  <a:lnTo>
                    <a:pt x="895" y="177"/>
                  </a:lnTo>
                  <a:lnTo>
                    <a:pt x="878" y="175"/>
                  </a:lnTo>
                  <a:lnTo>
                    <a:pt x="858" y="178"/>
                  </a:lnTo>
                  <a:lnTo>
                    <a:pt x="839" y="184"/>
                  </a:lnTo>
                  <a:lnTo>
                    <a:pt x="820" y="187"/>
                  </a:lnTo>
                  <a:lnTo>
                    <a:pt x="799" y="187"/>
                  </a:lnTo>
                  <a:lnTo>
                    <a:pt x="775" y="180"/>
                  </a:lnTo>
                  <a:lnTo>
                    <a:pt x="762" y="177"/>
                  </a:lnTo>
                  <a:lnTo>
                    <a:pt x="752" y="175"/>
                  </a:lnTo>
                  <a:lnTo>
                    <a:pt x="743" y="173"/>
                  </a:lnTo>
                  <a:lnTo>
                    <a:pt x="735" y="168"/>
                  </a:lnTo>
                  <a:lnTo>
                    <a:pt x="729" y="157"/>
                  </a:lnTo>
                  <a:lnTo>
                    <a:pt x="733" y="157"/>
                  </a:lnTo>
                  <a:lnTo>
                    <a:pt x="742" y="149"/>
                  </a:lnTo>
                  <a:lnTo>
                    <a:pt x="755" y="145"/>
                  </a:lnTo>
                  <a:lnTo>
                    <a:pt x="771" y="143"/>
                  </a:lnTo>
                  <a:lnTo>
                    <a:pt x="787" y="142"/>
                  </a:lnTo>
                  <a:lnTo>
                    <a:pt x="787" y="138"/>
                  </a:lnTo>
                  <a:lnTo>
                    <a:pt x="780" y="133"/>
                  </a:lnTo>
                  <a:lnTo>
                    <a:pt x="775" y="129"/>
                  </a:lnTo>
                  <a:lnTo>
                    <a:pt x="768" y="128"/>
                  </a:lnTo>
                  <a:lnTo>
                    <a:pt x="755" y="126"/>
                  </a:lnTo>
                  <a:lnTo>
                    <a:pt x="749" y="126"/>
                  </a:lnTo>
                  <a:lnTo>
                    <a:pt x="736" y="126"/>
                  </a:lnTo>
                  <a:lnTo>
                    <a:pt x="721" y="126"/>
                  </a:lnTo>
                  <a:lnTo>
                    <a:pt x="719" y="115"/>
                  </a:lnTo>
                  <a:lnTo>
                    <a:pt x="714" y="105"/>
                  </a:lnTo>
                  <a:lnTo>
                    <a:pt x="710" y="96"/>
                  </a:lnTo>
                  <a:lnTo>
                    <a:pt x="707" y="86"/>
                  </a:lnTo>
                  <a:lnTo>
                    <a:pt x="707" y="68"/>
                  </a:lnTo>
                  <a:lnTo>
                    <a:pt x="714" y="58"/>
                  </a:lnTo>
                  <a:lnTo>
                    <a:pt x="721" y="46"/>
                  </a:lnTo>
                  <a:lnTo>
                    <a:pt x="729" y="35"/>
                  </a:lnTo>
                  <a:lnTo>
                    <a:pt x="740" y="28"/>
                  </a:lnTo>
                  <a:lnTo>
                    <a:pt x="752" y="30"/>
                  </a:lnTo>
                  <a:lnTo>
                    <a:pt x="755" y="30"/>
                  </a:lnTo>
                  <a:lnTo>
                    <a:pt x="755" y="33"/>
                  </a:lnTo>
                  <a:lnTo>
                    <a:pt x="755" y="35"/>
                  </a:lnTo>
                  <a:lnTo>
                    <a:pt x="754" y="35"/>
                  </a:lnTo>
                  <a:lnTo>
                    <a:pt x="754" y="37"/>
                  </a:lnTo>
                  <a:lnTo>
                    <a:pt x="754" y="37"/>
                  </a:lnTo>
                  <a:lnTo>
                    <a:pt x="755" y="39"/>
                  </a:lnTo>
                  <a:lnTo>
                    <a:pt x="755" y="42"/>
                  </a:lnTo>
                  <a:lnTo>
                    <a:pt x="764" y="42"/>
                  </a:lnTo>
                  <a:lnTo>
                    <a:pt x="776" y="42"/>
                  </a:lnTo>
                  <a:lnTo>
                    <a:pt x="787" y="42"/>
                  </a:lnTo>
                  <a:lnTo>
                    <a:pt x="794" y="42"/>
                  </a:lnTo>
                  <a:lnTo>
                    <a:pt x="797" y="44"/>
                  </a:lnTo>
                  <a:lnTo>
                    <a:pt x="799" y="46"/>
                  </a:lnTo>
                  <a:lnTo>
                    <a:pt x="801" y="49"/>
                  </a:lnTo>
                  <a:lnTo>
                    <a:pt x="803" y="53"/>
                  </a:lnTo>
                  <a:lnTo>
                    <a:pt x="806" y="54"/>
                  </a:lnTo>
                  <a:lnTo>
                    <a:pt x="810" y="58"/>
                  </a:lnTo>
                  <a:lnTo>
                    <a:pt x="811" y="53"/>
                  </a:lnTo>
                  <a:lnTo>
                    <a:pt x="813" y="51"/>
                  </a:lnTo>
                  <a:lnTo>
                    <a:pt x="817" y="49"/>
                  </a:lnTo>
                  <a:lnTo>
                    <a:pt x="818" y="47"/>
                  </a:lnTo>
                  <a:lnTo>
                    <a:pt x="824" y="47"/>
                  </a:lnTo>
                  <a:lnTo>
                    <a:pt x="829" y="46"/>
                  </a:lnTo>
                  <a:lnTo>
                    <a:pt x="836" y="60"/>
                  </a:lnTo>
                  <a:lnTo>
                    <a:pt x="843" y="70"/>
                  </a:lnTo>
                  <a:lnTo>
                    <a:pt x="848" y="77"/>
                  </a:lnTo>
                  <a:lnTo>
                    <a:pt x="850" y="72"/>
                  </a:lnTo>
                  <a:lnTo>
                    <a:pt x="851" y="67"/>
                  </a:lnTo>
                  <a:lnTo>
                    <a:pt x="851" y="61"/>
                  </a:lnTo>
                  <a:lnTo>
                    <a:pt x="851" y="54"/>
                  </a:lnTo>
                  <a:lnTo>
                    <a:pt x="845" y="44"/>
                  </a:lnTo>
                  <a:lnTo>
                    <a:pt x="846" y="33"/>
                  </a:lnTo>
                  <a:lnTo>
                    <a:pt x="851" y="23"/>
                  </a:lnTo>
                  <a:close/>
                  <a:moveTo>
                    <a:pt x="871" y="7"/>
                  </a:moveTo>
                  <a:lnTo>
                    <a:pt x="879" y="7"/>
                  </a:lnTo>
                  <a:lnTo>
                    <a:pt x="886" y="9"/>
                  </a:lnTo>
                  <a:lnTo>
                    <a:pt x="893" y="11"/>
                  </a:lnTo>
                  <a:lnTo>
                    <a:pt x="899" y="14"/>
                  </a:lnTo>
                  <a:lnTo>
                    <a:pt x="900" y="19"/>
                  </a:lnTo>
                  <a:lnTo>
                    <a:pt x="900" y="23"/>
                  </a:lnTo>
                  <a:lnTo>
                    <a:pt x="902" y="28"/>
                  </a:lnTo>
                  <a:lnTo>
                    <a:pt x="902" y="35"/>
                  </a:lnTo>
                  <a:lnTo>
                    <a:pt x="897" y="35"/>
                  </a:lnTo>
                  <a:lnTo>
                    <a:pt x="893" y="37"/>
                  </a:lnTo>
                  <a:lnTo>
                    <a:pt x="888" y="37"/>
                  </a:lnTo>
                  <a:lnTo>
                    <a:pt x="883" y="39"/>
                  </a:lnTo>
                  <a:lnTo>
                    <a:pt x="874" y="30"/>
                  </a:lnTo>
                  <a:lnTo>
                    <a:pt x="864" y="23"/>
                  </a:lnTo>
                  <a:lnTo>
                    <a:pt x="871" y="7"/>
                  </a:lnTo>
                  <a:close/>
                  <a:moveTo>
                    <a:pt x="4266" y="0"/>
                  </a:moveTo>
                  <a:lnTo>
                    <a:pt x="4285" y="0"/>
                  </a:lnTo>
                  <a:lnTo>
                    <a:pt x="4301" y="4"/>
                  </a:lnTo>
                  <a:lnTo>
                    <a:pt x="4316" y="7"/>
                  </a:lnTo>
                  <a:lnTo>
                    <a:pt x="4320" y="23"/>
                  </a:lnTo>
                  <a:lnTo>
                    <a:pt x="4269" y="23"/>
                  </a:lnTo>
                  <a:lnTo>
                    <a:pt x="4267" y="18"/>
                  </a:lnTo>
                  <a:lnTo>
                    <a:pt x="4267" y="13"/>
                  </a:lnTo>
                  <a:lnTo>
                    <a:pt x="4266" y="7"/>
                  </a:lnTo>
                  <a:lnTo>
                    <a:pt x="4266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3" name="Freeform 10">
              <a:extLst>
                <a:ext uri="{FF2B5EF4-FFF2-40B4-BE49-F238E27FC236}">
                  <a16:creationId xmlns:a16="http://schemas.microsoft.com/office/drawing/2014/main" id="{3E364762-B904-4A35-AC70-0A9705400E8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95438" y="1790700"/>
              <a:ext cx="6908800" cy="3509963"/>
            </a:xfrm>
            <a:custGeom>
              <a:avLst/>
              <a:gdLst>
                <a:gd name="T0" fmla="*/ 660 w 4352"/>
                <a:gd name="T1" fmla="*/ 268 h 2211"/>
                <a:gd name="T2" fmla="*/ 761 w 4352"/>
                <a:gd name="T3" fmla="*/ 293 h 2211"/>
                <a:gd name="T4" fmla="*/ 891 w 4352"/>
                <a:gd name="T5" fmla="*/ 513 h 2211"/>
                <a:gd name="T6" fmla="*/ 763 w 4352"/>
                <a:gd name="T7" fmla="*/ 572 h 2211"/>
                <a:gd name="T8" fmla="*/ 541 w 4352"/>
                <a:gd name="T9" fmla="*/ 326 h 2211"/>
                <a:gd name="T10" fmla="*/ 381 w 4352"/>
                <a:gd name="T11" fmla="*/ 211 h 2211"/>
                <a:gd name="T12" fmla="*/ 442 w 4352"/>
                <a:gd name="T13" fmla="*/ 265 h 2211"/>
                <a:gd name="T14" fmla="*/ 20 w 4352"/>
                <a:gd name="T15" fmla="*/ 288 h 2211"/>
                <a:gd name="T16" fmla="*/ 452 w 4352"/>
                <a:gd name="T17" fmla="*/ 157 h 2211"/>
                <a:gd name="T18" fmla="*/ 3751 w 4352"/>
                <a:gd name="T19" fmla="*/ 141 h 2211"/>
                <a:gd name="T20" fmla="*/ 320 w 4352"/>
                <a:gd name="T21" fmla="*/ 123 h 2211"/>
                <a:gd name="T22" fmla="*/ 299 w 4352"/>
                <a:gd name="T23" fmla="*/ 143 h 2211"/>
                <a:gd name="T24" fmla="*/ 163 w 4352"/>
                <a:gd name="T25" fmla="*/ 127 h 2211"/>
                <a:gd name="T26" fmla="*/ 140 w 4352"/>
                <a:gd name="T27" fmla="*/ 101 h 2211"/>
                <a:gd name="T28" fmla="*/ 3675 w 4352"/>
                <a:gd name="T29" fmla="*/ 153 h 2211"/>
                <a:gd name="T30" fmla="*/ 639 w 4352"/>
                <a:gd name="T31" fmla="*/ 162 h 2211"/>
                <a:gd name="T32" fmla="*/ 508 w 4352"/>
                <a:gd name="T33" fmla="*/ 150 h 2211"/>
                <a:gd name="T34" fmla="*/ 404 w 4352"/>
                <a:gd name="T35" fmla="*/ 89 h 2211"/>
                <a:gd name="T36" fmla="*/ 180 w 4352"/>
                <a:gd name="T37" fmla="*/ 82 h 2211"/>
                <a:gd name="T38" fmla="*/ 2683 w 4352"/>
                <a:gd name="T39" fmla="*/ 75 h 2211"/>
                <a:gd name="T40" fmla="*/ 2475 w 4352"/>
                <a:gd name="T41" fmla="*/ 199 h 2211"/>
                <a:gd name="T42" fmla="*/ 407 w 4352"/>
                <a:gd name="T43" fmla="*/ 52 h 2211"/>
                <a:gd name="T44" fmla="*/ 3303 w 4352"/>
                <a:gd name="T45" fmla="*/ 117 h 2211"/>
                <a:gd name="T46" fmla="*/ 3357 w 4352"/>
                <a:gd name="T47" fmla="*/ 195 h 2211"/>
                <a:gd name="T48" fmla="*/ 3540 w 4352"/>
                <a:gd name="T49" fmla="*/ 305 h 2211"/>
                <a:gd name="T50" fmla="*/ 3767 w 4352"/>
                <a:gd name="T51" fmla="*/ 261 h 2211"/>
                <a:gd name="T52" fmla="*/ 4073 w 4352"/>
                <a:gd name="T53" fmla="*/ 364 h 2211"/>
                <a:gd name="T54" fmla="*/ 4312 w 4352"/>
                <a:gd name="T55" fmla="*/ 511 h 2211"/>
                <a:gd name="T56" fmla="*/ 4193 w 4352"/>
                <a:gd name="T57" fmla="*/ 539 h 2211"/>
                <a:gd name="T58" fmla="*/ 4015 w 4352"/>
                <a:gd name="T59" fmla="*/ 677 h 2211"/>
                <a:gd name="T60" fmla="*/ 3874 w 4352"/>
                <a:gd name="T61" fmla="*/ 780 h 2211"/>
                <a:gd name="T62" fmla="*/ 3928 w 4352"/>
                <a:gd name="T63" fmla="*/ 640 h 2211"/>
                <a:gd name="T64" fmla="*/ 3622 w 4352"/>
                <a:gd name="T65" fmla="*/ 768 h 2211"/>
                <a:gd name="T66" fmla="*/ 3591 w 4352"/>
                <a:gd name="T67" fmla="*/ 1045 h 2211"/>
                <a:gd name="T68" fmla="*/ 3456 w 4352"/>
                <a:gd name="T69" fmla="*/ 1122 h 2211"/>
                <a:gd name="T70" fmla="*/ 3402 w 4352"/>
                <a:gd name="T71" fmla="*/ 1218 h 2211"/>
                <a:gd name="T72" fmla="*/ 3245 w 4352"/>
                <a:gd name="T73" fmla="*/ 1413 h 2211"/>
                <a:gd name="T74" fmla="*/ 3168 w 4352"/>
                <a:gd name="T75" fmla="*/ 1686 h 2211"/>
                <a:gd name="T76" fmla="*/ 2987 w 4352"/>
                <a:gd name="T77" fmla="*/ 1387 h 2211"/>
                <a:gd name="T78" fmla="*/ 2720 w 4352"/>
                <a:gd name="T79" fmla="*/ 1406 h 2211"/>
                <a:gd name="T80" fmla="*/ 2434 w 4352"/>
                <a:gd name="T81" fmla="*/ 1335 h 2211"/>
                <a:gd name="T82" fmla="*/ 2339 w 4352"/>
                <a:gd name="T83" fmla="*/ 1523 h 2211"/>
                <a:gd name="T84" fmla="*/ 2231 w 4352"/>
                <a:gd name="T85" fmla="*/ 1378 h 2211"/>
                <a:gd name="T86" fmla="*/ 2310 w 4352"/>
                <a:gd name="T87" fmla="*/ 1714 h 2211"/>
                <a:gd name="T88" fmla="*/ 2001 w 4352"/>
                <a:gd name="T89" fmla="*/ 2208 h 2211"/>
                <a:gd name="T90" fmla="*/ 1920 w 4352"/>
                <a:gd name="T91" fmla="*/ 1862 h 2211"/>
                <a:gd name="T92" fmla="*/ 1625 w 4352"/>
                <a:gd name="T93" fmla="*/ 1644 h 2211"/>
                <a:gd name="T94" fmla="*/ 1636 w 4352"/>
                <a:gd name="T95" fmla="*/ 1195 h 2211"/>
                <a:gd name="T96" fmla="*/ 1709 w 4352"/>
                <a:gd name="T97" fmla="*/ 1028 h 2211"/>
                <a:gd name="T98" fmla="*/ 1793 w 4352"/>
                <a:gd name="T99" fmla="*/ 865 h 2211"/>
                <a:gd name="T100" fmla="*/ 1973 w 4352"/>
                <a:gd name="T101" fmla="*/ 801 h 2211"/>
                <a:gd name="T102" fmla="*/ 2118 w 4352"/>
                <a:gd name="T103" fmla="*/ 659 h 2211"/>
                <a:gd name="T104" fmla="*/ 1997 w 4352"/>
                <a:gd name="T105" fmla="*/ 686 h 2211"/>
                <a:gd name="T106" fmla="*/ 1831 w 4352"/>
                <a:gd name="T107" fmla="*/ 577 h 2211"/>
                <a:gd name="T108" fmla="*/ 2041 w 4352"/>
                <a:gd name="T109" fmla="*/ 342 h 2211"/>
                <a:gd name="T110" fmla="*/ 2259 w 4352"/>
                <a:gd name="T111" fmla="*/ 391 h 2211"/>
                <a:gd name="T112" fmla="*/ 2278 w 4352"/>
                <a:gd name="T113" fmla="*/ 499 h 2211"/>
                <a:gd name="T114" fmla="*/ 2439 w 4352"/>
                <a:gd name="T115" fmla="*/ 387 h 2211"/>
                <a:gd name="T116" fmla="*/ 2566 w 4352"/>
                <a:gd name="T117" fmla="*/ 382 h 2211"/>
                <a:gd name="T118" fmla="*/ 2667 w 4352"/>
                <a:gd name="T119" fmla="*/ 261 h 2211"/>
                <a:gd name="T120" fmla="*/ 2737 w 4352"/>
                <a:gd name="T121" fmla="*/ 467 h 2211"/>
                <a:gd name="T122" fmla="*/ 2861 w 4352"/>
                <a:gd name="T123" fmla="*/ 275 h 2211"/>
                <a:gd name="T124" fmla="*/ 3161 w 4352"/>
                <a:gd name="T125" fmla="*/ 17 h 2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352" h="2211">
                  <a:moveTo>
                    <a:pt x="2697" y="200"/>
                  </a:moveTo>
                  <a:lnTo>
                    <a:pt x="2708" y="204"/>
                  </a:lnTo>
                  <a:lnTo>
                    <a:pt x="2708" y="211"/>
                  </a:lnTo>
                  <a:lnTo>
                    <a:pt x="2704" y="211"/>
                  </a:lnTo>
                  <a:lnTo>
                    <a:pt x="2702" y="213"/>
                  </a:lnTo>
                  <a:lnTo>
                    <a:pt x="2701" y="214"/>
                  </a:lnTo>
                  <a:lnTo>
                    <a:pt x="2699" y="214"/>
                  </a:lnTo>
                  <a:lnTo>
                    <a:pt x="2697" y="214"/>
                  </a:lnTo>
                  <a:lnTo>
                    <a:pt x="2694" y="214"/>
                  </a:lnTo>
                  <a:lnTo>
                    <a:pt x="2694" y="209"/>
                  </a:lnTo>
                  <a:lnTo>
                    <a:pt x="2694" y="206"/>
                  </a:lnTo>
                  <a:lnTo>
                    <a:pt x="2695" y="204"/>
                  </a:lnTo>
                  <a:lnTo>
                    <a:pt x="2697" y="200"/>
                  </a:lnTo>
                  <a:close/>
                  <a:moveTo>
                    <a:pt x="562" y="192"/>
                  </a:moveTo>
                  <a:lnTo>
                    <a:pt x="562" y="195"/>
                  </a:lnTo>
                  <a:lnTo>
                    <a:pt x="566" y="195"/>
                  </a:lnTo>
                  <a:lnTo>
                    <a:pt x="564" y="213"/>
                  </a:lnTo>
                  <a:lnTo>
                    <a:pt x="566" y="228"/>
                  </a:lnTo>
                  <a:lnTo>
                    <a:pt x="573" y="242"/>
                  </a:lnTo>
                  <a:lnTo>
                    <a:pt x="576" y="244"/>
                  </a:lnTo>
                  <a:lnTo>
                    <a:pt x="580" y="244"/>
                  </a:lnTo>
                  <a:lnTo>
                    <a:pt x="583" y="246"/>
                  </a:lnTo>
                  <a:lnTo>
                    <a:pt x="589" y="246"/>
                  </a:lnTo>
                  <a:lnTo>
                    <a:pt x="589" y="204"/>
                  </a:lnTo>
                  <a:lnTo>
                    <a:pt x="615" y="204"/>
                  </a:lnTo>
                  <a:lnTo>
                    <a:pt x="620" y="216"/>
                  </a:lnTo>
                  <a:lnTo>
                    <a:pt x="627" y="228"/>
                  </a:lnTo>
                  <a:lnTo>
                    <a:pt x="634" y="239"/>
                  </a:lnTo>
                  <a:lnTo>
                    <a:pt x="646" y="242"/>
                  </a:lnTo>
                  <a:lnTo>
                    <a:pt x="646" y="247"/>
                  </a:lnTo>
                  <a:lnTo>
                    <a:pt x="648" y="258"/>
                  </a:lnTo>
                  <a:lnTo>
                    <a:pt x="650" y="270"/>
                  </a:lnTo>
                  <a:lnTo>
                    <a:pt x="650" y="277"/>
                  </a:lnTo>
                  <a:lnTo>
                    <a:pt x="653" y="275"/>
                  </a:lnTo>
                  <a:lnTo>
                    <a:pt x="655" y="275"/>
                  </a:lnTo>
                  <a:lnTo>
                    <a:pt x="655" y="275"/>
                  </a:lnTo>
                  <a:lnTo>
                    <a:pt x="657" y="274"/>
                  </a:lnTo>
                  <a:lnTo>
                    <a:pt x="658" y="272"/>
                  </a:lnTo>
                  <a:lnTo>
                    <a:pt x="660" y="268"/>
                  </a:lnTo>
                  <a:lnTo>
                    <a:pt x="662" y="263"/>
                  </a:lnTo>
                  <a:lnTo>
                    <a:pt x="664" y="258"/>
                  </a:lnTo>
                  <a:lnTo>
                    <a:pt x="665" y="254"/>
                  </a:lnTo>
                  <a:lnTo>
                    <a:pt x="669" y="251"/>
                  </a:lnTo>
                  <a:lnTo>
                    <a:pt x="672" y="249"/>
                  </a:lnTo>
                  <a:lnTo>
                    <a:pt x="678" y="247"/>
                  </a:lnTo>
                  <a:lnTo>
                    <a:pt x="681" y="244"/>
                  </a:lnTo>
                  <a:lnTo>
                    <a:pt x="685" y="242"/>
                  </a:lnTo>
                  <a:lnTo>
                    <a:pt x="681" y="242"/>
                  </a:lnTo>
                  <a:lnTo>
                    <a:pt x="681" y="239"/>
                  </a:lnTo>
                  <a:lnTo>
                    <a:pt x="672" y="242"/>
                  </a:lnTo>
                  <a:lnTo>
                    <a:pt x="667" y="246"/>
                  </a:lnTo>
                  <a:lnTo>
                    <a:pt x="660" y="251"/>
                  </a:lnTo>
                  <a:lnTo>
                    <a:pt x="650" y="254"/>
                  </a:lnTo>
                  <a:lnTo>
                    <a:pt x="648" y="239"/>
                  </a:lnTo>
                  <a:lnTo>
                    <a:pt x="646" y="228"/>
                  </a:lnTo>
                  <a:lnTo>
                    <a:pt x="643" y="219"/>
                  </a:lnTo>
                  <a:lnTo>
                    <a:pt x="639" y="207"/>
                  </a:lnTo>
                  <a:lnTo>
                    <a:pt x="643" y="206"/>
                  </a:lnTo>
                  <a:lnTo>
                    <a:pt x="644" y="206"/>
                  </a:lnTo>
                  <a:lnTo>
                    <a:pt x="648" y="204"/>
                  </a:lnTo>
                  <a:lnTo>
                    <a:pt x="653" y="204"/>
                  </a:lnTo>
                  <a:lnTo>
                    <a:pt x="658" y="207"/>
                  </a:lnTo>
                  <a:lnTo>
                    <a:pt x="662" y="209"/>
                  </a:lnTo>
                  <a:lnTo>
                    <a:pt x="667" y="211"/>
                  </a:lnTo>
                  <a:lnTo>
                    <a:pt x="672" y="213"/>
                  </a:lnTo>
                  <a:lnTo>
                    <a:pt x="678" y="214"/>
                  </a:lnTo>
                  <a:lnTo>
                    <a:pt x="685" y="226"/>
                  </a:lnTo>
                  <a:lnTo>
                    <a:pt x="692" y="240"/>
                  </a:lnTo>
                  <a:lnTo>
                    <a:pt x="697" y="253"/>
                  </a:lnTo>
                  <a:lnTo>
                    <a:pt x="704" y="261"/>
                  </a:lnTo>
                  <a:lnTo>
                    <a:pt x="707" y="263"/>
                  </a:lnTo>
                  <a:lnTo>
                    <a:pt x="713" y="263"/>
                  </a:lnTo>
                  <a:lnTo>
                    <a:pt x="718" y="263"/>
                  </a:lnTo>
                  <a:lnTo>
                    <a:pt x="723" y="263"/>
                  </a:lnTo>
                  <a:lnTo>
                    <a:pt x="726" y="263"/>
                  </a:lnTo>
                  <a:lnTo>
                    <a:pt x="730" y="265"/>
                  </a:lnTo>
                  <a:lnTo>
                    <a:pt x="747" y="277"/>
                  </a:lnTo>
                  <a:lnTo>
                    <a:pt x="761" y="293"/>
                  </a:lnTo>
                  <a:lnTo>
                    <a:pt x="777" y="307"/>
                  </a:lnTo>
                  <a:lnTo>
                    <a:pt x="777" y="319"/>
                  </a:lnTo>
                  <a:lnTo>
                    <a:pt x="791" y="324"/>
                  </a:lnTo>
                  <a:lnTo>
                    <a:pt x="803" y="331"/>
                  </a:lnTo>
                  <a:lnTo>
                    <a:pt x="810" y="342"/>
                  </a:lnTo>
                  <a:lnTo>
                    <a:pt x="819" y="354"/>
                  </a:lnTo>
                  <a:lnTo>
                    <a:pt x="826" y="366"/>
                  </a:lnTo>
                  <a:lnTo>
                    <a:pt x="835" y="377"/>
                  </a:lnTo>
                  <a:lnTo>
                    <a:pt x="829" y="384"/>
                  </a:lnTo>
                  <a:lnTo>
                    <a:pt x="826" y="387"/>
                  </a:lnTo>
                  <a:lnTo>
                    <a:pt x="824" y="392"/>
                  </a:lnTo>
                  <a:lnTo>
                    <a:pt x="822" y="396"/>
                  </a:lnTo>
                  <a:lnTo>
                    <a:pt x="829" y="408"/>
                  </a:lnTo>
                  <a:lnTo>
                    <a:pt x="840" y="417"/>
                  </a:lnTo>
                  <a:lnTo>
                    <a:pt x="854" y="422"/>
                  </a:lnTo>
                  <a:lnTo>
                    <a:pt x="854" y="427"/>
                  </a:lnTo>
                  <a:lnTo>
                    <a:pt x="854" y="429"/>
                  </a:lnTo>
                  <a:lnTo>
                    <a:pt x="856" y="431"/>
                  </a:lnTo>
                  <a:lnTo>
                    <a:pt x="856" y="432"/>
                  </a:lnTo>
                  <a:lnTo>
                    <a:pt x="857" y="434"/>
                  </a:lnTo>
                  <a:lnTo>
                    <a:pt x="861" y="436"/>
                  </a:lnTo>
                  <a:lnTo>
                    <a:pt x="864" y="439"/>
                  </a:lnTo>
                  <a:lnTo>
                    <a:pt x="870" y="441"/>
                  </a:lnTo>
                  <a:lnTo>
                    <a:pt x="873" y="443"/>
                  </a:lnTo>
                  <a:lnTo>
                    <a:pt x="877" y="446"/>
                  </a:lnTo>
                  <a:lnTo>
                    <a:pt x="878" y="448"/>
                  </a:lnTo>
                  <a:lnTo>
                    <a:pt x="880" y="452"/>
                  </a:lnTo>
                  <a:lnTo>
                    <a:pt x="878" y="453"/>
                  </a:lnTo>
                  <a:lnTo>
                    <a:pt x="878" y="455"/>
                  </a:lnTo>
                  <a:lnTo>
                    <a:pt x="878" y="455"/>
                  </a:lnTo>
                  <a:lnTo>
                    <a:pt x="878" y="457"/>
                  </a:lnTo>
                  <a:lnTo>
                    <a:pt x="880" y="459"/>
                  </a:lnTo>
                  <a:lnTo>
                    <a:pt x="884" y="460"/>
                  </a:lnTo>
                  <a:lnTo>
                    <a:pt x="889" y="462"/>
                  </a:lnTo>
                  <a:lnTo>
                    <a:pt x="892" y="464"/>
                  </a:lnTo>
                  <a:lnTo>
                    <a:pt x="898" y="464"/>
                  </a:lnTo>
                  <a:lnTo>
                    <a:pt x="903" y="464"/>
                  </a:lnTo>
                  <a:lnTo>
                    <a:pt x="896" y="511"/>
                  </a:lnTo>
                  <a:lnTo>
                    <a:pt x="891" y="513"/>
                  </a:lnTo>
                  <a:lnTo>
                    <a:pt x="885" y="513"/>
                  </a:lnTo>
                  <a:lnTo>
                    <a:pt x="880" y="514"/>
                  </a:lnTo>
                  <a:lnTo>
                    <a:pt x="873" y="514"/>
                  </a:lnTo>
                  <a:lnTo>
                    <a:pt x="866" y="506"/>
                  </a:lnTo>
                  <a:lnTo>
                    <a:pt x="857" y="497"/>
                  </a:lnTo>
                  <a:lnTo>
                    <a:pt x="850" y="488"/>
                  </a:lnTo>
                  <a:lnTo>
                    <a:pt x="845" y="476"/>
                  </a:lnTo>
                  <a:lnTo>
                    <a:pt x="838" y="476"/>
                  </a:lnTo>
                  <a:lnTo>
                    <a:pt x="833" y="478"/>
                  </a:lnTo>
                  <a:lnTo>
                    <a:pt x="828" y="478"/>
                  </a:lnTo>
                  <a:lnTo>
                    <a:pt x="822" y="480"/>
                  </a:lnTo>
                  <a:lnTo>
                    <a:pt x="831" y="507"/>
                  </a:lnTo>
                  <a:lnTo>
                    <a:pt x="838" y="537"/>
                  </a:lnTo>
                  <a:lnTo>
                    <a:pt x="850" y="537"/>
                  </a:lnTo>
                  <a:lnTo>
                    <a:pt x="857" y="551"/>
                  </a:lnTo>
                  <a:lnTo>
                    <a:pt x="863" y="565"/>
                  </a:lnTo>
                  <a:lnTo>
                    <a:pt x="864" y="584"/>
                  </a:lnTo>
                  <a:lnTo>
                    <a:pt x="863" y="586"/>
                  </a:lnTo>
                  <a:lnTo>
                    <a:pt x="861" y="588"/>
                  </a:lnTo>
                  <a:lnTo>
                    <a:pt x="861" y="590"/>
                  </a:lnTo>
                  <a:lnTo>
                    <a:pt x="859" y="591"/>
                  </a:lnTo>
                  <a:lnTo>
                    <a:pt x="857" y="593"/>
                  </a:lnTo>
                  <a:lnTo>
                    <a:pt x="854" y="595"/>
                  </a:lnTo>
                  <a:lnTo>
                    <a:pt x="847" y="591"/>
                  </a:lnTo>
                  <a:lnTo>
                    <a:pt x="838" y="586"/>
                  </a:lnTo>
                  <a:lnTo>
                    <a:pt x="829" y="581"/>
                  </a:lnTo>
                  <a:lnTo>
                    <a:pt x="822" y="577"/>
                  </a:lnTo>
                  <a:lnTo>
                    <a:pt x="819" y="576"/>
                  </a:lnTo>
                  <a:lnTo>
                    <a:pt x="816" y="576"/>
                  </a:lnTo>
                  <a:lnTo>
                    <a:pt x="826" y="590"/>
                  </a:lnTo>
                  <a:lnTo>
                    <a:pt x="835" y="602"/>
                  </a:lnTo>
                  <a:lnTo>
                    <a:pt x="842" y="617"/>
                  </a:lnTo>
                  <a:lnTo>
                    <a:pt x="838" y="617"/>
                  </a:lnTo>
                  <a:lnTo>
                    <a:pt x="826" y="612"/>
                  </a:lnTo>
                  <a:lnTo>
                    <a:pt x="810" y="609"/>
                  </a:lnTo>
                  <a:lnTo>
                    <a:pt x="793" y="605"/>
                  </a:lnTo>
                  <a:lnTo>
                    <a:pt x="781" y="598"/>
                  </a:lnTo>
                  <a:lnTo>
                    <a:pt x="770" y="588"/>
                  </a:lnTo>
                  <a:lnTo>
                    <a:pt x="763" y="572"/>
                  </a:lnTo>
                  <a:lnTo>
                    <a:pt x="756" y="558"/>
                  </a:lnTo>
                  <a:lnTo>
                    <a:pt x="746" y="544"/>
                  </a:lnTo>
                  <a:lnTo>
                    <a:pt x="735" y="534"/>
                  </a:lnTo>
                  <a:lnTo>
                    <a:pt x="720" y="542"/>
                  </a:lnTo>
                  <a:lnTo>
                    <a:pt x="702" y="548"/>
                  </a:lnTo>
                  <a:lnTo>
                    <a:pt x="681" y="549"/>
                  </a:lnTo>
                  <a:lnTo>
                    <a:pt x="679" y="544"/>
                  </a:lnTo>
                  <a:lnTo>
                    <a:pt x="678" y="539"/>
                  </a:lnTo>
                  <a:lnTo>
                    <a:pt x="678" y="534"/>
                  </a:lnTo>
                  <a:lnTo>
                    <a:pt x="678" y="527"/>
                  </a:lnTo>
                  <a:lnTo>
                    <a:pt x="693" y="521"/>
                  </a:lnTo>
                  <a:lnTo>
                    <a:pt x="713" y="516"/>
                  </a:lnTo>
                  <a:lnTo>
                    <a:pt x="730" y="511"/>
                  </a:lnTo>
                  <a:lnTo>
                    <a:pt x="735" y="501"/>
                  </a:lnTo>
                  <a:lnTo>
                    <a:pt x="740" y="487"/>
                  </a:lnTo>
                  <a:lnTo>
                    <a:pt x="746" y="471"/>
                  </a:lnTo>
                  <a:lnTo>
                    <a:pt x="749" y="455"/>
                  </a:lnTo>
                  <a:lnTo>
                    <a:pt x="751" y="443"/>
                  </a:lnTo>
                  <a:lnTo>
                    <a:pt x="749" y="434"/>
                  </a:lnTo>
                  <a:lnTo>
                    <a:pt x="742" y="422"/>
                  </a:lnTo>
                  <a:lnTo>
                    <a:pt x="733" y="415"/>
                  </a:lnTo>
                  <a:lnTo>
                    <a:pt x="723" y="408"/>
                  </a:lnTo>
                  <a:lnTo>
                    <a:pt x="716" y="399"/>
                  </a:lnTo>
                  <a:lnTo>
                    <a:pt x="707" y="357"/>
                  </a:lnTo>
                  <a:lnTo>
                    <a:pt x="693" y="354"/>
                  </a:lnTo>
                  <a:lnTo>
                    <a:pt x="683" y="347"/>
                  </a:lnTo>
                  <a:lnTo>
                    <a:pt x="674" y="340"/>
                  </a:lnTo>
                  <a:lnTo>
                    <a:pt x="665" y="338"/>
                  </a:lnTo>
                  <a:lnTo>
                    <a:pt x="657" y="342"/>
                  </a:lnTo>
                  <a:lnTo>
                    <a:pt x="651" y="347"/>
                  </a:lnTo>
                  <a:lnTo>
                    <a:pt x="646" y="352"/>
                  </a:lnTo>
                  <a:lnTo>
                    <a:pt x="639" y="357"/>
                  </a:lnTo>
                  <a:lnTo>
                    <a:pt x="627" y="361"/>
                  </a:lnTo>
                  <a:lnTo>
                    <a:pt x="615" y="354"/>
                  </a:lnTo>
                  <a:lnTo>
                    <a:pt x="599" y="349"/>
                  </a:lnTo>
                  <a:lnTo>
                    <a:pt x="582" y="345"/>
                  </a:lnTo>
                  <a:lnTo>
                    <a:pt x="566" y="340"/>
                  </a:lnTo>
                  <a:lnTo>
                    <a:pt x="552" y="335"/>
                  </a:lnTo>
                  <a:lnTo>
                    <a:pt x="541" y="326"/>
                  </a:lnTo>
                  <a:lnTo>
                    <a:pt x="534" y="312"/>
                  </a:lnTo>
                  <a:lnTo>
                    <a:pt x="536" y="310"/>
                  </a:lnTo>
                  <a:lnTo>
                    <a:pt x="536" y="309"/>
                  </a:lnTo>
                  <a:lnTo>
                    <a:pt x="538" y="309"/>
                  </a:lnTo>
                  <a:lnTo>
                    <a:pt x="538" y="307"/>
                  </a:lnTo>
                  <a:lnTo>
                    <a:pt x="538" y="303"/>
                  </a:lnTo>
                  <a:lnTo>
                    <a:pt x="531" y="302"/>
                  </a:lnTo>
                  <a:lnTo>
                    <a:pt x="524" y="300"/>
                  </a:lnTo>
                  <a:lnTo>
                    <a:pt x="519" y="296"/>
                  </a:lnTo>
                  <a:lnTo>
                    <a:pt x="515" y="291"/>
                  </a:lnTo>
                  <a:lnTo>
                    <a:pt x="512" y="284"/>
                  </a:lnTo>
                  <a:lnTo>
                    <a:pt x="521" y="267"/>
                  </a:lnTo>
                  <a:lnTo>
                    <a:pt x="528" y="244"/>
                  </a:lnTo>
                  <a:lnTo>
                    <a:pt x="531" y="219"/>
                  </a:lnTo>
                  <a:lnTo>
                    <a:pt x="534" y="195"/>
                  </a:lnTo>
                  <a:lnTo>
                    <a:pt x="562" y="192"/>
                  </a:lnTo>
                  <a:close/>
                  <a:moveTo>
                    <a:pt x="400" y="188"/>
                  </a:moveTo>
                  <a:lnTo>
                    <a:pt x="416" y="188"/>
                  </a:lnTo>
                  <a:lnTo>
                    <a:pt x="425" y="223"/>
                  </a:lnTo>
                  <a:lnTo>
                    <a:pt x="432" y="261"/>
                  </a:lnTo>
                  <a:lnTo>
                    <a:pt x="428" y="261"/>
                  </a:lnTo>
                  <a:lnTo>
                    <a:pt x="423" y="268"/>
                  </a:lnTo>
                  <a:lnTo>
                    <a:pt x="412" y="265"/>
                  </a:lnTo>
                  <a:lnTo>
                    <a:pt x="409" y="268"/>
                  </a:lnTo>
                  <a:lnTo>
                    <a:pt x="409" y="272"/>
                  </a:lnTo>
                  <a:lnTo>
                    <a:pt x="409" y="275"/>
                  </a:lnTo>
                  <a:lnTo>
                    <a:pt x="409" y="277"/>
                  </a:lnTo>
                  <a:lnTo>
                    <a:pt x="407" y="279"/>
                  </a:lnTo>
                  <a:lnTo>
                    <a:pt x="405" y="282"/>
                  </a:lnTo>
                  <a:lnTo>
                    <a:pt x="400" y="284"/>
                  </a:lnTo>
                  <a:lnTo>
                    <a:pt x="395" y="281"/>
                  </a:lnTo>
                  <a:lnTo>
                    <a:pt x="388" y="275"/>
                  </a:lnTo>
                  <a:lnTo>
                    <a:pt x="381" y="272"/>
                  </a:lnTo>
                  <a:lnTo>
                    <a:pt x="381" y="261"/>
                  </a:lnTo>
                  <a:lnTo>
                    <a:pt x="358" y="258"/>
                  </a:lnTo>
                  <a:lnTo>
                    <a:pt x="362" y="226"/>
                  </a:lnTo>
                  <a:lnTo>
                    <a:pt x="369" y="223"/>
                  </a:lnTo>
                  <a:lnTo>
                    <a:pt x="376" y="218"/>
                  </a:lnTo>
                  <a:lnTo>
                    <a:pt x="381" y="211"/>
                  </a:lnTo>
                  <a:lnTo>
                    <a:pt x="376" y="209"/>
                  </a:lnTo>
                  <a:lnTo>
                    <a:pt x="372" y="207"/>
                  </a:lnTo>
                  <a:lnTo>
                    <a:pt x="369" y="206"/>
                  </a:lnTo>
                  <a:lnTo>
                    <a:pt x="365" y="202"/>
                  </a:lnTo>
                  <a:lnTo>
                    <a:pt x="363" y="199"/>
                  </a:lnTo>
                  <a:lnTo>
                    <a:pt x="362" y="192"/>
                  </a:lnTo>
                  <a:lnTo>
                    <a:pt x="381" y="190"/>
                  </a:lnTo>
                  <a:lnTo>
                    <a:pt x="400" y="188"/>
                  </a:lnTo>
                  <a:close/>
                  <a:moveTo>
                    <a:pt x="3661" y="172"/>
                  </a:moveTo>
                  <a:lnTo>
                    <a:pt x="3673" y="178"/>
                  </a:lnTo>
                  <a:lnTo>
                    <a:pt x="3673" y="185"/>
                  </a:lnTo>
                  <a:lnTo>
                    <a:pt x="3657" y="185"/>
                  </a:lnTo>
                  <a:lnTo>
                    <a:pt x="3661" y="172"/>
                  </a:lnTo>
                  <a:close/>
                  <a:moveTo>
                    <a:pt x="438" y="172"/>
                  </a:moveTo>
                  <a:lnTo>
                    <a:pt x="451" y="174"/>
                  </a:lnTo>
                  <a:lnTo>
                    <a:pt x="465" y="176"/>
                  </a:lnTo>
                  <a:lnTo>
                    <a:pt x="477" y="178"/>
                  </a:lnTo>
                  <a:lnTo>
                    <a:pt x="486" y="181"/>
                  </a:lnTo>
                  <a:lnTo>
                    <a:pt x="487" y="185"/>
                  </a:lnTo>
                  <a:lnTo>
                    <a:pt x="487" y="190"/>
                  </a:lnTo>
                  <a:lnTo>
                    <a:pt x="489" y="197"/>
                  </a:lnTo>
                  <a:lnTo>
                    <a:pt x="489" y="204"/>
                  </a:lnTo>
                  <a:lnTo>
                    <a:pt x="487" y="207"/>
                  </a:lnTo>
                  <a:lnTo>
                    <a:pt x="486" y="211"/>
                  </a:lnTo>
                  <a:lnTo>
                    <a:pt x="484" y="216"/>
                  </a:lnTo>
                  <a:lnTo>
                    <a:pt x="480" y="219"/>
                  </a:lnTo>
                  <a:lnTo>
                    <a:pt x="477" y="221"/>
                  </a:lnTo>
                  <a:lnTo>
                    <a:pt x="473" y="223"/>
                  </a:lnTo>
                  <a:lnTo>
                    <a:pt x="472" y="225"/>
                  </a:lnTo>
                  <a:lnTo>
                    <a:pt x="468" y="226"/>
                  </a:lnTo>
                  <a:lnTo>
                    <a:pt x="466" y="230"/>
                  </a:lnTo>
                  <a:lnTo>
                    <a:pt x="468" y="239"/>
                  </a:lnTo>
                  <a:lnTo>
                    <a:pt x="466" y="249"/>
                  </a:lnTo>
                  <a:lnTo>
                    <a:pt x="465" y="256"/>
                  </a:lnTo>
                  <a:lnTo>
                    <a:pt x="461" y="261"/>
                  </a:lnTo>
                  <a:lnTo>
                    <a:pt x="458" y="263"/>
                  </a:lnTo>
                  <a:lnTo>
                    <a:pt x="454" y="265"/>
                  </a:lnTo>
                  <a:lnTo>
                    <a:pt x="449" y="265"/>
                  </a:lnTo>
                  <a:lnTo>
                    <a:pt x="442" y="265"/>
                  </a:lnTo>
                  <a:lnTo>
                    <a:pt x="438" y="254"/>
                  </a:lnTo>
                  <a:lnTo>
                    <a:pt x="442" y="244"/>
                  </a:lnTo>
                  <a:lnTo>
                    <a:pt x="442" y="232"/>
                  </a:lnTo>
                  <a:lnTo>
                    <a:pt x="438" y="218"/>
                  </a:lnTo>
                  <a:lnTo>
                    <a:pt x="437" y="202"/>
                  </a:lnTo>
                  <a:lnTo>
                    <a:pt x="435" y="188"/>
                  </a:lnTo>
                  <a:lnTo>
                    <a:pt x="438" y="172"/>
                  </a:lnTo>
                  <a:close/>
                  <a:moveTo>
                    <a:pt x="60" y="171"/>
                  </a:moveTo>
                  <a:lnTo>
                    <a:pt x="74" y="172"/>
                  </a:lnTo>
                  <a:lnTo>
                    <a:pt x="74" y="185"/>
                  </a:lnTo>
                  <a:lnTo>
                    <a:pt x="91" y="185"/>
                  </a:lnTo>
                  <a:lnTo>
                    <a:pt x="105" y="185"/>
                  </a:lnTo>
                  <a:lnTo>
                    <a:pt x="121" y="185"/>
                  </a:lnTo>
                  <a:lnTo>
                    <a:pt x="124" y="192"/>
                  </a:lnTo>
                  <a:lnTo>
                    <a:pt x="128" y="200"/>
                  </a:lnTo>
                  <a:lnTo>
                    <a:pt x="131" y="209"/>
                  </a:lnTo>
                  <a:lnTo>
                    <a:pt x="135" y="216"/>
                  </a:lnTo>
                  <a:lnTo>
                    <a:pt x="135" y="219"/>
                  </a:lnTo>
                  <a:lnTo>
                    <a:pt x="124" y="232"/>
                  </a:lnTo>
                  <a:lnTo>
                    <a:pt x="110" y="237"/>
                  </a:lnTo>
                  <a:lnTo>
                    <a:pt x="96" y="242"/>
                  </a:lnTo>
                  <a:lnTo>
                    <a:pt x="88" y="258"/>
                  </a:lnTo>
                  <a:lnTo>
                    <a:pt x="81" y="272"/>
                  </a:lnTo>
                  <a:lnTo>
                    <a:pt x="79" y="288"/>
                  </a:lnTo>
                  <a:lnTo>
                    <a:pt x="82" y="303"/>
                  </a:lnTo>
                  <a:lnTo>
                    <a:pt x="67" y="305"/>
                  </a:lnTo>
                  <a:lnTo>
                    <a:pt x="53" y="310"/>
                  </a:lnTo>
                  <a:lnTo>
                    <a:pt x="35" y="315"/>
                  </a:lnTo>
                  <a:lnTo>
                    <a:pt x="34" y="312"/>
                  </a:lnTo>
                  <a:lnTo>
                    <a:pt x="32" y="309"/>
                  </a:lnTo>
                  <a:lnTo>
                    <a:pt x="30" y="307"/>
                  </a:lnTo>
                  <a:lnTo>
                    <a:pt x="30" y="303"/>
                  </a:lnTo>
                  <a:lnTo>
                    <a:pt x="28" y="300"/>
                  </a:lnTo>
                  <a:lnTo>
                    <a:pt x="30" y="298"/>
                  </a:lnTo>
                  <a:lnTo>
                    <a:pt x="30" y="296"/>
                  </a:lnTo>
                  <a:lnTo>
                    <a:pt x="30" y="295"/>
                  </a:lnTo>
                  <a:lnTo>
                    <a:pt x="32" y="291"/>
                  </a:lnTo>
                  <a:lnTo>
                    <a:pt x="32" y="288"/>
                  </a:lnTo>
                  <a:lnTo>
                    <a:pt x="20" y="288"/>
                  </a:lnTo>
                  <a:lnTo>
                    <a:pt x="20" y="282"/>
                  </a:lnTo>
                  <a:lnTo>
                    <a:pt x="20" y="281"/>
                  </a:lnTo>
                  <a:lnTo>
                    <a:pt x="18" y="279"/>
                  </a:lnTo>
                  <a:lnTo>
                    <a:pt x="18" y="277"/>
                  </a:lnTo>
                  <a:lnTo>
                    <a:pt x="16" y="275"/>
                  </a:lnTo>
                  <a:lnTo>
                    <a:pt x="13" y="272"/>
                  </a:lnTo>
                  <a:lnTo>
                    <a:pt x="11" y="272"/>
                  </a:lnTo>
                  <a:lnTo>
                    <a:pt x="9" y="272"/>
                  </a:lnTo>
                  <a:lnTo>
                    <a:pt x="9" y="272"/>
                  </a:lnTo>
                  <a:lnTo>
                    <a:pt x="7" y="272"/>
                  </a:lnTo>
                  <a:lnTo>
                    <a:pt x="6" y="272"/>
                  </a:lnTo>
                  <a:lnTo>
                    <a:pt x="0" y="272"/>
                  </a:lnTo>
                  <a:lnTo>
                    <a:pt x="0" y="261"/>
                  </a:lnTo>
                  <a:lnTo>
                    <a:pt x="13" y="247"/>
                  </a:lnTo>
                  <a:lnTo>
                    <a:pt x="21" y="228"/>
                  </a:lnTo>
                  <a:lnTo>
                    <a:pt x="28" y="207"/>
                  </a:lnTo>
                  <a:lnTo>
                    <a:pt x="23" y="204"/>
                  </a:lnTo>
                  <a:lnTo>
                    <a:pt x="21" y="199"/>
                  </a:lnTo>
                  <a:lnTo>
                    <a:pt x="20" y="195"/>
                  </a:lnTo>
                  <a:lnTo>
                    <a:pt x="18" y="188"/>
                  </a:lnTo>
                  <a:lnTo>
                    <a:pt x="16" y="181"/>
                  </a:lnTo>
                  <a:lnTo>
                    <a:pt x="30" y="178"/>
                  </a:lnTo>
                  <a:lnTo>
                    <a:pt x="41" y="176"/>
                  </a:lnTo>
                  <a:lnTo>
                    <a:pt x="49" y="172"/>
                  </a:lnTo>
                  <a:lnTo>
                    <a:pt x="60" y="171"/>
                  </a:lnTo>
                  <a:close/>
                  <a:moveTo>
                    <a:pt x="1556" y="130"/>
                  </a:moveTo>
                  <a:lnTo>
                    <a:pt x="1571" y="130"/>
                  </a:lnTo>
                  <a:lnTo>
                    <a:pt x="1571" y="134"/>
                  </a:lnTo>
                  <a:lnTo>
                    <a:pt x="1568" y="134"/>
                  </a:lnTo>
                  <a:lnTo>
                    <a:pt x="1564" y="136"/>
                  </a:lnTo>
                  <a:lnTo>
                    <a:pt x="1563" y="136"/>
                  </a:lnTo>
                  <a:lnTo>
                    <a:pt x="1563" y="136"/>
                  </a:lnTo>
                  <a:lnTo>
                    <a:pt x="1561" y="136"/>
                  </a:lnTo>
                  <a:lnTo>
                    <a:pt x="1561" y="136"/>
                  </a:lnTo>
                  <a:lnTo>
                    <a:pt x="1559" y="134"/>
                  </a:lnTo>
                  <a:lnTo>
                    <a:pt x="1556" y="130"/>
                  </a:lnTo>
                  <a:close/>
                  <a:moveTo>
                    <a:pt x="454" y="130"/>
                  </a:moveTo>
                  <a:lnTo>
                    <a:pt x="458" y="153"/>
                  </a:lnTo>
                  <a:lnTo>
                    <a:pt x="452" y="157"/>
                  </a:lnTo>
                  <a:lnTo>
                    <a:pt x="449" y="158"/>
                  </a:lnTo>
                  <a:lnTo>
                    <a:pt x="445" y="160"/>
                  </a:lnTo>
                  <a:lnTo>
                    <a:pt x="440" y="164"/>
                  </a:lnTo>
                  <a:lnTo>
                    <a:pt x="435" y="165"/>
                  </a:lnTo>
                  <a:lnTo>
                    <a:pt x="433" y="164"/>
                  </a:lnTo>
                  <a:lnTo>
                    <a:pt x="432" y="164"/>
                  </a:lnTo>
                  <a:lnTo>
                    <a:pt x="430" y="162"/>
                  </a:lnTo>
                  <a:lnTo>
                    <a:pt x="428" y="162"/>
                  </a:lnTo>
                  <a:lnTo>
                    <a:pt x="423" y="162"/>
                  </a:lnTo>
                  <a:lnTo>
                    <a:pt x="423" y="158"/>
                  </a:lnTo>
                  <a:lnTo>
                    <a:pt x="423" y="157"/>
                  </a:lnTo>
                  <a:lnTo>
                    <a:pt x="421" y="157"/>
                  </a:lnTo>
                  <a:lnTo>
                    <a:pt x="421" y="155"/>
                  </a:lnTo>
                  <a:lnTo>
                    <a:pt x="419" y="153"/>
                  </a:lnTo>
                  <a:lnTo>
                    <a:pt x="419" y="146"/>
                  </a:lnTo>
                  <a:lnTo>
                    <a:pt x="428" y="141"/>
                  </a:lnTo>
                  <a:lnTo>
                    <a:pt x="435" y="136"/>
                  </a:lnTo>
                  <a:lnTo>
                    <a:pt x="442" y="132"/>
                  </a:lnTo>
                  <a:lnTo>
                    <a:pt x="454" y="130"/>
                  </a:lnTo>
                  <a:close/>
                  <a:moveTo>
                    <a:pt x="109" y="127"/>
                  </a:moveTo>
                  <a:lnTo>
                    <a:pt x="112" y="127"/>
                  </a:lnTo>
                  <a:lnTo>
                    <a:pt x="116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9" y="130"/>
                  </a:lnTo>
                  <a:lnTo>
                    <a:pt x="121" y="134"/>
                  </a:lnTo>
                  <a:lnTo>
                    <a:pt x="109" y="134"/>
                  </a:lnTo>
                  <a:lnTo>
                    <a:pt x="109" y="127"/>
                  </a:lnTo>
                  <a:close/>
                  <a:moveTo>
                    <a:pt x="3744" y="115"/>
                  </a:moveTo>
                  <a:lnTo>
                    <a:pt x="3760" y="117"/>
                  </a:lnTo>
                  <a:lnTo>
                    <a:pt x="3776" y="120"/>
                  </a:lnTo>
                  <a:lnTo>
                    <a:pt x="3790" y="125"/>
                  </a:lnTo>
                  <a:lnTo>
                    <a:pt x="3800" y="134"/>
                  </a:lnTo>
                  <a:lnTo>
                    <a:pt x="3807" y="146"/>
                  </a:lnTo>
                  <a:lnTo>
                    <a:pt x="3811" y="162"/>
                  </a:lnTo>
                  <a:lnTo>
                    <a:pt x="3788" y="158"/>
                  </a:lnTo>
                  <a:lnTo>
                    <a:pt x="3767" y="151"/>
                  </a:lnTo>
                  <a:lnTo>
                    <a:pt x="3751" y="141"/>
                  </a:lnTo>
                  <a:lnTo>
                    <a:pt x="3741" y="127"/>
                  </a:lnTo>
                  <a:lnTo>
                    <a:pt x="3743" y="125"/>
                  </a:lnTo>
                  <a:lnTo>
                    <a:pt x="3743" y="123"/>
                  </a:lnTo>
                  <a:lnTo>
                    <a:pt x="3744" y="122"/>
                  </a:lnTo>
                  <a:lnTo>
                    <a:pt x="3744" y="118"/>
                  </a:lnTo>
                  <a:lnTo>
                    <a:pt x="3744" y="115"/>
                  </a:lnTo>
                  <a:close/>
                  <a:moveTo>
                    <a:pt x="384" y="104"/>
                  </a:moveTo>
                  <a:lnTo>
                    <a:pt x="390" y="104"/>
                  </a:lnTo>
                  <a:lnTo>
                    <a:pt x="391" y="104"/>
                  </a:lnTo>
                  <a:lnTo>
                    <a:pt x="393" y="106"/>
                  </a:lnTo>
                  <a:lnTo>
                    <a:pt x="395" y="106"/>
                  </a:lnTo>
                  <a:lnTo>
                    <a:pt x="397" y="108"/>
                  </a:lnTo>
                  <a:lnTo>
                    <a:pt x="398" y="111"/>
                  </a:lnTo>
                  <a:lnTo>
                    <a:pt x="400" y="113"/>
                  </a:lnTo>
                  <a:lnTo>
                    <a:pt x="400" y="118"/>
                  </a:lnTo>
                  <a:lnTo>
                    <a:pt x="400" y="123"/>
                  </a:lnTo>
                  <a:lnTo>
                    <a:pt x="397" y="134"/>
                  </a:lnTo>
                  <a:lnTo>
                    <a:pt x="395" y="150"/>
                  </a:lnTo>
                  <a:lnTo>
                    <a:pt x="393" y="162"/>
                  </a:lnTo>
                  <a:lnTo>
                    <a:pt x="388" y="164"/>
                  </a:lnTo>
                  <a:lnTo>
                    <a:pt x="384" y="165"/>
                  </a:lnTo>
                  <a:lnTo>
                    <a:pt x="381" y="169"/>
                  </a:lnTo>
                  <a:lnTo>
                    <a:pt x="377" y="169"/>
                  </a:lnTo>
                  <a:lnTo>
                    <a:pt x="377" y="167"/>
                  </a:lnTo>
                  <a:lnTo>
                    <a:pt x="376" y="167"/>
                  </a:lnTo>
                  <a:lnTo>
                    <a:pt x="376" y="167"/>
                  </a:lnTo>
                  <a:lnTo>
                    <a:pt x="374" y="165"/>
                  </a:lnTo>
                  <a:lnTo>
                    <a:pt x="370" y="162"/>
                  </a:lnTo>
                  <a:lnTo>
                    <a:pt x="369" y="158"/>
                  </a:lnTo>
                  <a:lnTo>
                    <a:pt x="369" y="153"/>
                  </a:lnTo>
                  <a:lnTo>
                    <a:pt x="369" y="150"/>
                  </a:lnTo>
                  <a:lnTo>
                    <a:pt x="365" y="146"/>
                  </a:lnTo>
                  <a:lnTo>
                    <a:pt x="358" y="141"/>
                  </a:lnTo>
                  <a:lnTo>
                    <a:pt x="349" y="139"/>
                  </a:lnTo>
                  <a:lnTo>
                    <a:pt x="341" y="141"/>
                  </a:lnTo>
                  <a:lnTo>
                    <a:pt x="332" y="139"/>
                  </a:lnTo>
                  <a:lnTo>
                    <a:pt x="323" y="134"/>
                  </a:lnTo>
                  <a:lnTo>
                    <a:pt x="316" y="123"/>
                  </a:lnTo>
                  <a:lnTo>
                    <a:pt x="320" y="123"/>
                  </a:lnTo>
                  <a:lnTo>
                    <a:pt x="322" y="120"/>
                  </a:lnTo>
                  <a:lnTo>
                    <a:pt x="323" y="118"/>
                  </a:lnTo>
                  <a:lnTo>
                    <a:pt x="323" y="117"/>
                  </a:lnTo>
                  <a:lnTo>
                    <a:pt x="325" y="117"/>
                  </a:lnTo>
                  <a:lnTo>
                    <a:pt x="327" y="117"/>
                  </a:lnTo>
                  <a:lnTo>
                    <a:pt x="330" y="117"/>
                  </a:lnTo>
                  <a:lnTo>
                    <a:pt x="336" y="115"/>
                  </a:lnTo>
                  <a:lnTo>
                    <a:pt x="346" y="118"/>
                  </a:lnTo>
                  <a:lnTo>
                    <a:pt x="358" y="117"/>
                  </a:lnTo>
                  <a:lnTo>
                    <a:pt x="372" y="115"/>
                  </a:lnTo>
                  <a:lnTo>
                    <a:pt x="384" y="115"/>
                  </a:lnTo>
                  <a:lnTo>
                    <a:pt x="384" y="104"/>
                  </a:lnTo>
                  <a:close/>
                  <a:moveTo>
                    <a:pt x="255" y="101"/>
                  </a:moveTo>
                  <a:lnTo>
                    <a:pt x="257" y="104"/>
                  </a:lnTo>
                  <a:lnTo>
                    <a:pt x="259" y="106"/>
                  </a:lnTo>
                  <a:lnTo>
                    <a:pt x="260" y="110"/>
                  </a:lnTo>
                  <a:lnTo>
                    <a:pt x="260" y="113"/>
                  </a:lnTo>
                  <a:lnTo>
                    <a:pt x="262" y="117"/>
                  </a:lnTo>
                  <a:lnTo>
                    <a:pt x="262" y="123"/>
                  </a:lnTo>
                  <a:lnTo>
                    <a:pt x="259" y="123"/>
                  </a:lnTo>
                  <a:lnTo>
                    <a:pt x="259" y="127"/>
                  </a:lnTo>
                  <a:lnTo>
                    <a:pt x="262" y="127"/>
                  </a:lnTo>
                  <a:lnTo>
                    <a:pt x="267" y="129"/>
                  </a:lnTo>
                  <a:lnTo>
                    <a:pt x="273" y="130"/>
                  </a:lnTo>
                  <a:lnTo>
                    <a:pt x="278" y="130"/>
                  </a:lnTo>
                  <a:lnTo>
                    <a:pt x="285" y="130"/>
                  </a:lnTo>
                  <a:lnTo>
                    <a:pt x="288" y="127"/>
                  </a:lnTo>
                  <a:lnTo>
                    <a:pt x="290" y="125"/>
                  </a:lnTo>
                  <a:lnTo>
                    <a:pt x="290" y="125"/>
                  </a:lnTo>
                  <a:lnTo>
                    <a:pt x="292" y="125"/>
                  </a:lnTo>
                  <a:lnTo>
                    <a:pt x="294" y="125"/>
                  </a:lnTo>
                  <a:lnTo>
                    <a:pt x="297" y="127"/>
                  </a:lnTo>
                  <a:lnTo>
                    <a:pt x="299" y="129"/>
                  </a:lnTo>
                  <a:lnTo>
                    <a:pt x="299" y="130"/>
                  </a:lnTo>
                  <a:lnTo>
                    <a:pt x="299" y="132"/>
                  </a:lnTo>
                  <a:lnTo>
                    <a:pt x="301" y="134"/>
                  </a:lnTo>
                  <a:lnTo>
                    <a:pt x="301" y="137"/>
                  </a:lnTo>
                  <a:lnTo>
                    <a:pt x="299" y="141"/>
                  </a:lnTo>
                  <a:lnTo>
                    <a:pt x="299" y="143"/>
                  </a:lnTo>
                  <a:lnTo>
                    <a:pt x="299" y="143"/>
                  </a:lnTo>
                  <a:lnTo>
                    <a:pt x="299" y="144"/>
                  </a:lnTo>
                  <a:lnTo>
                    <a:pt x="299" y="146"/>
                  </a:lnTo>
                  <a:lnTo>
                    <a:pt x="297" y="150"/>
                  </a:lnTo>
                  <a:lnTo>
                    <a:pt x="287" y="155"/>
                  </a:lnTo>
                  <a:lnTo>
                    <a:pt x="274" y="155"/>
                  </a:lnTo>
                  <a:lnTo>
                    <a:pt x="260" y="155"/>
                  </a:lnTo>
                  <a:lnTo>
                    <a:pt x="246" y="158"/>
                  </a:lnTo>
                  <a:lnTo>
                    <a:pt x="236" y="165"/>
                  </a:lnTo>
                  <a:lnTo>
                    <a:pt x="224" y="174"/>
                  </a:lnTo>
                  <a:lnTo>
                    <a:pt x="213" y="183"/>
                  </a:lnTo>
                  <a:lnTo>
                    <a:pt x="198" y="188"/>
                  </a:lnTo>
                  <a:lnTo>
                    <a:pt x="196" y="185"/>
                  </a:lnTo>
                  <a:lnTo>
                    <a:pt x="194" y="181"/>
                  </a:lnTo>
                  <a:lnTo>
                    <a:pt x="194" y="178"/>
                  </a:lnTo>
                  <a:lnTo>
                    <a:pt x="192" y="172"/>
                  </a:lnTo>
                  <a:lnTo>
                    <a:pt x="198" y="169"/>
                  </a:lnTo>
                  <a:lnTo>
                    <a:pt x="203" y="165"/>
                  </a:lnTo>
                  <a:lnTo>
                    <a:pt x="206" y="160"/>
                  </a:lnTo>
                  <a:lnTo>
                    <a:pt x="210" y="155"/>
                  </a:lnTo>
                  <a:lnTo>
                    <a:pt x="212" y="150"/>
                  </a:lnTo>
                  <a:lnTo>
                    <a:pt x="192" y="150"/>
                  </a:lnTo>
                  <a:lnTo>
                    <a:pt x="180" y="155"/>
                  </a:lnTo>
                  <a:lnTo>
                    <a:pt x="166" y="157"/>
                  </a:lnTo>
                  <a:lnTo>
                    <a:pt x="150" y="155"/>
                  </a:lnTo>
                  <a:lnTo>
                    <a:pt x="140" y="150"/>
                  </a:lnTo>
                  <a:lnTo>
                    <a:pt x="135" y="150"/>
                  </a:lnTo>
                  <a:lnTo>
                    <a:pt x="135" y="146"/>
                  </a:lnTo>
                  <a:lnTo>
                    <a:pt x="140" y="144"/>
                  </a:lnTo>
                  <a:lnTo>
                    <a:pt x="144" y="143"/>
                  </a:lnTo>
                  <a:lnTo>
                    <a:pt x="145" y="141"/>
                  </a:lnTo>
                  <a:lnTo>
                    <a:pt x="149" y="139"/>
                  </a:lnTo>
                  <a:lnTo>
                    <a:pt x="150" y="134"/>
                  </a:lnTo>
                  <a:lnTo>
                    <a:pt x="147" y="134"/>
                  </a:lnTo>
                  <a:lnTo>
                    <a:pt x="147" y="130"/>
                  </a:lnTo>
                  <a:lnTo>
                    <a:pt x="152" y="130"/>
                  </a:lnTo>
                  <a:lnTo>
                    <a:pt x="156" y="129"/>
                  </a:lnTo>
                  <a:lnTo>
                    <a:pt x="159" y="129"/>
                  </a:lnTo>
                  <a:lnTo>
                    <a:pt x="163" y="127"/>
                  </a:lnTo>
                  <a:lnTo>
                    <a:pt x="161" y="125"/>
                  </a:lnTo>
                  <a:lnTo>
                    <a:pt x="159" y="123"/>
                  </a:lnTo>
                  <a:lnTo>
                    <a:pt x="157" y="122"/>
                  </a:lnTo>
                  <a:lnTo>
                    <a:pt x="157" y="120"/>
                  </a:lnTo>
                  <a:lnTo>
                    <a:pt x="156" y="118"/>
                  </a:lnTo>
                  <a:lnTo>
                    <a:pt x="154" y="115"/>
                  </a:lnTo>
                  <a:lnTo>
                    <a:pt x="157" y="115"/>
                  </a:lnTo>
                  <a:lnTo>
                    <a:pt x="159" y="113"/>
                  </a:lnTo>
                  <a:lnTo>
                    <a:pt x="159" y="113"/>
                  </a:lnTo>
                  <a:lnTo>
                    <a:pt x="161" y="113"/>
                  </a:lnTo>
                  <a:lnTo>
                    <a:pt x="163" y="111"/>
                  </a:lnTo>
                  <a:lnTo>
                    <a:pt x="182" y="117"/>
                  </a:lnTo>
                  <a:lnTo>
                    <a:pt x="198" y="123"/>
                  </a:lnTo>
                  <a:lnTo>
                    <a:pt x="212" y="130"/>
                  </a:lnTo>
                  <a:lnTo>
                    <a:pt x="227" y="136"/>
                  </a:lnTo>
                  <a:lnTo>
                    <a:pt x="246" y="137"/>
                  </a:lnTo>
                  <a:lnTo>
                    <a:pt x="243" y="129"/>
                  </a:lnTo>
                  <a:lnTo>
                    <a:pt x="240" y="122"/>
                  </a:lnTo>
                  <a:lnTo>
                    <a:pt x="238" y="117"/>
                  </a:lnTo>
                  <a:lnTo>
                    <a:pt x="236" y="104"/>
                  </a:lnTo>
                  <a:lnTo>
                    <a:pt x="240" y="103"/>
                  </a:lnTo>
                  <a:lnTo>
                    <a:pt x="243" y="101"/>
                  </a:lnTo>
                  <a:lnTo>
                    <a:pt x="248" y="101"/>
                  </a:lnTo>
                  <a:lnTo>
                    <a:pt x="255" y="101"/>
                  </a:lnTo>
                  <a:close/>
                  <a:moveTo>
                    <a:pt x="742" y="80"/>
                  </a:moveTo>
                  <a:lnTo>
                    <a:pt x="754" y="85"/>
                  </a:lnTo>
                  <a:lnTo>
                    <a:pt x="754" y="89"/>
                  </a:lnTo>
                  <a:lnTo>
                    <a:pt x="749" y="89"/>
                  </a:lnTo>
                  <a:lnTo>
                    <a:pt x="746" y="89"/>
                  </a:lnTo>
                  <a:lnTo>
                    <a:pt x="744" y="89"/>
                  </a:lnTo>
                  <a:lnTo>
                    <a:pt x="742" y="87"/>
                  </a:lnTo>
                  <a:lnTo>
                    <a:pt x="742" y="87"/>
                  </a:lnTo>
                  <a:lnTo>
                    <a:pt x="742" y="85"/>
                  </a:lnTo>
                  <a:lnTo>
                    <a:pt x="742" y="80"/>
                  </a:lnTo>
                  <a:close/>
                  <a:moveTo>
                    <a:pt x="140" y="80"/>
                  </a:moveTo>
                  <a:lnTo>
                    <a:pt x="140" y="87"/>
                  </a:lnTo>
                  <a:lnTo>
                    <a:pt x="140" y="92"/>
                  </a:lnTo>
                  <a:lnTo>
                    <a:pt x="142" y="97"/>
                  </a:lnTo>
                  <a:lnTo>
                    <a:pt x="140" y="101"/>
                  </a:lnTo>
                  <a:lnTo>
                    <a:pt x="140" y="104"/>
                  </a:lnTo>
                  <a:lnTo>
                    <a:pt x="135" y="108"/>
                  </a:lnTo>
                  <a:lnTo>
                    <a:pt x="130" y="111"/>
                  </a:lnTo>
                  <a:lnTo>
                    <a:pt x="124" y="115"/>
                  </a:lnTo>
                  <a:lnTo>
                    <a:pt x="121" y="120"/>
                  </a:lnTo>
                  <a:lnTo>
                    <a:pt x="114" y="117"/>
                  </a:lnTo>
                  <a:lnTo>
                    <a:pt x="110" y="115"/>
                  </a:lnTo>
                  <a:lnTo>
                    <a:pt x="107" y="113"/>
                  </a:lnTo>
                  <a:lnTo>
                    <a:pt x="105" y="111"/>
                  </a:lnTo>
                  <a:lnTo>
                    <a:pt x="102" y="108"/>
                  </a:lnTo>
                  <a:lnTo>
                    <a:pt x="100" y="125"/>
                  </a:lnTo>
                  <a:lnTo>
                    <a:pt x="95" y="134"/>
                  </a:lnTo>
                  <a:lnTo>
                    <a:pt x="82" y="137"/>
                  </a:lnTo>
                  <a:lnTo>
                    <a:pt x="72" y="137"/>
                  </a:lnTo>
                  <a:lnTo>
                    <a:pt x="61" y="137"/>
                  </a:lnTo>
                  <a:lnTo>
                    <a:pt x="48" y="137"/>
                  </a:lnTo>
                  <a:lnTo>
                    <a:pt x="48" y="123"/>
                  </a:lnTo>
                  <a:lnTo>
                    <a:pt x="67" y="110"/>
                  </a:lnTo>
                  <a:lnTo>
                    <a:pt x="88" y="97"/>
                  </a:lnTo>
                  <a:lnTo>
                    <a:pt x="112" y="87"/>
                  </a:lnTo>
                  <a:lnTo>
                    <a:pt x="140" y="80"/>
                  </a:lnTo>
                  <a:close/>
                  <a:moveTo>
                    <a:pt x="3671" y="80"/>
                  </a:moveTo>
                  <a:lnTo>
                    <a:pt x="3680" y="80"/>
                  </a:lnTo>
                  <a:lnTo>
                    <a:pt x="3683" y="89"/>
                  </a:lnTo>
                  <a:lnTo>
                    <a:pt x="3683" y="99"/>
                  </a:lnTo>
                  <a:lnTo>
                    <a:pt x="3683" y="111"/>
                  </a:lnTo>
                  <a:lnTo>
                    <a:pt x="3699" y="106"/>
                  </a:lnTo>
                  <a:lnTo>
                    <a:pt x="3711" y="99"/>
                  </a:lnTo>
                  <a:lnTo>
                    <a:pt x="3725" y="92"/>
                  </a:lnTo>
                  <a:lnTo>
                    <a:pt x="3725" y="146"/>
                  </a:lnTo>
                  <a:lnTo>
                    <a:pt x="3725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2" y="150"/>
                  </a:lnTo>
                  <a:lnTo>
                    <a:pt x="3709" y="150"/>
                  </a:lnTo>
                  <a:lnTo>
                    <a:pt x="3692" y="151"/>
                  </a:lnTo>
                  <a:lnTo>
                    <a:pt x="3675" y="153"/>
                  </a:lnTo>
                  <a:lnTo>
                    <a:pt x="3661" y="155"/>
                  </a:lnTo>
                  <a:lnTo>
                    <a:pt x="3650" y="157"/>
                  </a:lnTo>
                  <a:lnTo>
                    <a:pt x="3645" y="158"/>
                  </a:lnTo>
                  <a:lnTo>
                    <a:pt x="3633" y="148"/>
                  </a:lnTo>
                  <a:lnTo>
                    <a:pt x="3624" y="134"/>
                  </a:lnTo>
                  <a:lnTo>
                    <a:pt x="3619" y="115"/>
                  </a:lnTo>
                  <a:lnTo>
                    <a:pt x="3620" y="110"/>
                  </a:lnTo>
                  <a:lnTo>
                    <a:pt x="3622" y="106"/>
                  </a:lnTo>
                  <a:lnTo>
                    <a:pt x="3624" y="103"/>
                  </a:lnTo>
                  <a:lnTo>
                    <a:pt x="3626" y="99"/>
                  </a:lnTo>
                  <a:lnTo>
                    <a:pt x="3627" y="96"/>
                  </a:lnTo>
                  <a:lnTo>
                    <a:pt x="3634" y="92"/>
                  </a:lnTo>
                  <a:lnTo>
                    <a:pt x="3643" y="87"/>
                  </a:lnTo>
                  <a:lnTo>
                    <a:pt x="3657" y="82"/>
                  </a:lnTo>
                  <a:lnTo>
                    <a:pt x="3671" y="80"/>
                  </a:lnTo>
                  <a:close/>
                  <a:moveTo>
                    <a:pt x="458" y="73"/>
                  </a:moveTo>
                  <a:lnTo>
                    <a:pt x="461" y="83"/>
                  </a:lnTo>
                  <a:lnTo>
                    <a:pt x="468" y="87"/>
                  </a:lnTo>
                  <a:lnTo>
                    <a:pt x="479" y="87"/>
                  </a:lnTo>
                  <a:lnTo>
                    <a:pt x="496" y="85"/>
                  </a:lnTo>
                  <a:lnTo>
                    <a:pt x="496" y="89"/>
                  </a:lnTo>
                  <a:lnTo>
                    <a:pt x="498" y="94"/>
                  </a:lnTo>
                  <a:lnTo>
                    <a:pt x="500" y="99"/>
                  </a:lnTo>
                  <a:lnTo>
                    <a:pt x="500" y="103"/>
                  </a:lnTo>
                  <a:lnTo>
                    <a:pt x="500" y="108"/>
                  </a:lnTo>
                  <a:lnTo>
                    <a:pt x="500" y="111"/>
                  </a:lnTo>
                  <a:lnTo>
                    <a:pt x="519" y="122"/>
                  </a:lnTo>
                  <a:lnTo>
                    <a:pt x="541" y="127"/>
                  </a:lnTo>
                  <a:lnTo>
                    <a:pt x="566" y="127"/>
                  </a:lnTo>
                  <a:lnTo>
                    <a:pt x="590" y="127"/>
                  </a:lnTo>
                  <a:lnTo>
                    <a:pt x="617" y="125"/>
                  </a:lnTo>
                  <a:lnTo>
                    <a:pt x="639" y="127"/>
                  </a:lnTo>
                  <a:lnTo>
                    <a:pt x="639" y="132"/>
                  </a:lnTo>
                  <a:lnTo>
                    <a:pt x="641" y="137"/>
                  </a:lnTo>
                  <a:lnTo>
                    <a:pt x="643" y="141"/>
                  </a:lnTo>
                  <a:lnTo>
                    <a:pt x="643" y="143"/>
                  </a:lnTo>
                  <a:lnTo>
                    <a:pt x="643" y="146"/>
                  </a:lnTo>
                  <a:lnTo>
                    <a:pt x="643" y="150"/>
                  </a:lnTo>
                  <a:lnTo>
                    <a:pt x="639" y="162"/>
                  </a:lnTo>
                  <a:lnTo>
                    <a:pt x="629" y="162"/>
                  </a:lnTo>
                  <a:lnTo>
                    <a:pt x="617" y="160"/>
                  </a:lnTo>
                  <a:lnTo>
                    <a:pt x="608" y="158"/>
                  </a:lnTo>
                  <a:lnTo>
                    <a:pt x="604" y="158"/>
                  </a:lnTo>
                  <a:lnTo>
                    <a:pt x="601" y="160"/>
                  </a:lnTo>
                  <a:lnTo>
                    <a:pt x="599" y="164"/>
                  </a:lnTo>
                  <a:lnTo>
                    <a:pt x="597" y="165"/>
                  </a:lnTo>
                  <a:lnTo>
                    <a:pt x="594" y="165"/>
                  </a:lnTo>
                  <a:lnTo>
                    <a:pt x="592" y="167"/>
                  </a:lnTo>
                  <a:lnTo>
                    <a:pt x="587" y="169"/>
                  </a:lnTo>
                  <a:lnTo>
                    <a:pt x="582" y="169"/>
                  </a:lnTo>
                  <a:lnTo>
                    <a:pt x="576" y="171"/>
                  </a:lnTo>
                  <a:lnTo>
                    <a:pt x="573" y="172"/>
                  </a:lnTo>
                  <a:lnTo>
                    <a:pt x="568" y="172"/>
                  </a:lnTo>
                  <a:lnTo>
                    <a:pt x="562" y="172"/>
                  </a:lnTo>
                  <a:lnTo>
                    <a:pt x="559" y="167"/>
                  </a:lnTo>
                  <a:lnTo>
                    <a:pt x="557" y="162"/>
                  </a:lnTo>
                  <a:lnTo>
                    <a:pt x="554" y="158"/>
                  </a:lnTo>
                  <a:lnTo>
                    <a:pt x="554" y="162"/>
                  </a:lnTo>
                  <a:lnTo>
                    <a:pt x="550" y="165"/>
                  </a:lnTo>
                  <a:lnTo>
                    <a:pt x="548" y="169"/>
                  </a:lnTo>
                  <a:lnTo>
                    <a:pt x="547" y="172"/>
                  </a:lnTo>
                  <a:lnTo>
                    <a:pt x="538" y="172"/>
                  </a:lnTo>
                  <a:lnTo>
                    <a:pt x="534" y="167"/>
                  </a:lnTo>
                  <a:lnTo>
                    <a:pt x="531" y="160"/>
                  </a:lnTo>
                  <a:lnTo>
                    <a:pt x="528" y="153"/>
                  </a:lnTo>
                  <a:lnTo>
                    <a:pt x="526" y="158"/>
                  </a:lnTo>
                  <a:lnTo>
                    <a:pt x="524" y="162"/>
                  </a:lnTo>
                  <a:lnTo>
                    <a:pt x="522" y="164"/>
                  </a:lnTo>
                  <a:lnTo>
                    <a:pt x="522" y="164"/>
                  </a:lnTo>
                  <a:lnTo>
                    <a:pt x="519" y="164"/>
                  </a:lnTo>
                  <a:lnTo>
                    <a:pt x="515" y="162"/>
                  </a:lnTo>
                  <a:lnTo>
                    <a:pt x="512" y="160"/>
                  </a:lnTo>
                  <a:lnTo>
                    <a:pt x="510" y="158"/>
                  </a:lnTo>
                  <a:lnTo>
                    <a:pt x="510" y="157"/>
                  </a:lnTo>
                  <a:lnTo>
                    <a:pt x="510" y="155"/>
                  </a:lnTo>
                  <a:lnTo>
                    <a:pt x="510" y="153"/>
                  </a:lnTo>
                  <a:lnTo>
                    <a:pt x="510" y="151"/>
                  </a:lnTo>
                  <a:lnTo>
                    <a:pt x="508" y="150"/>
                  </a:lnTo>
                  <a:lnTo>
                    <a:pt x="507" y="150"/>
                  </a:lnTo>
                  <a:lnTo>
                    <a:pt x="505" y="151"/>
                  </a:lnTo>
                  <a:lnTo>
                    <a:pt x="501" y="151"/>
                  </a:lnTo>
                  <a:lnTo>
                    <a:pt x="496" y="153"/>
                  </a:lnTo>
                  <a:lnTo>
                    <a:pt x="493" y="153"/>
                  </a:lnTo>
                  <a:lnTo>
                    <a:pt x="487" y="155"/>
                  </a:lnTo>
                  <a:lnTo>
                    <a:pt x="486" y="153"/>
                  </a:lnTo>
                  <a:lnTo>
                    <a:pt x="484" y="153"/>
                  </a:lnTo>
                  <a:lnTo>
                    <a:pt x="480" y="151"/>
                  </a:lnTo>
                  <a:lnTo>
                    <a:pt x="479" y="150"/>
                  </a:lnTo>
                  <a:lnTo>
                    <a:pt x="475" y="148"/>
                  </a:lnTo>
                  <a:lnTo>
                    <a:pt x="473" y="146"/>
                  </a:lnTo>
                  <a:lnTo>
                    <a:pt x="475" y="136"/>
                  </a:lnTo>
                  <a:lnTo>
                    <a:pt x="473" y="129"/>
                  </a:lnTo>
                  <a:lnTo>
                    <a:pt x="470" y="123"/>
                  </a:lnTo>
                  <a:lnTo>
                    <a:pt x="466" y="115"/>
                  </a:lnTo>
                  <a:lnTo>
                    <a:pt x="466" y="104"/>
                  </a:lnTo>
                  <a:lnTo>
                    <a:pt x="449" y="103"/>
                  </a:lnTo>
                  <a:lnTo>
                    <a:pt x="433" y="97"/>
                  </a:lnTo>
                  <a:lnTo>
                    <a:pt x="419" y="92"/>
                  </a:lnTo>
                  <a:lnTo>
                    <a:pt x="418" y="90"/>
                  </a:lnTo>
                  <a:lnTo>
                    <a:pt x="418" y="89"/>
                  </a:lnTo>
                  <a:lnTo>
                    <a:pt x="418" y="87"/>
                  </a:lnTo>
                  <a:lnTo>
                    <a:pt x="416" y="85"/>
                  </a:lnTo>
                  <a:lnTo>
                    <a:pt x="416" y="80"/>
                  </a:lnTo>
                  <a:lnTo>
                    <a:pt x="423" y="78"/>
                  </a:lnTo>
                  <a:lnTo>
                    <a:pt x="432" y="78"/>
                  </a:lnTo>
                  <a:lnTo>
                    <a:pt x="442" y="76"/>
                  </a:lnTo>
                  <a:lnTo>
                    <a:pt x="445" y="75"/>
                  </a:lnTo>
                  <a:lnTo>
                    <a:pt x="449" y="75"/>
                  </a:lnTo>
                  <a:lnTo>
                    <a:pt x="452" y="73"/>
                  </a:lnTo>
                  <a:lnTo>
                    <a:pt x="458" y="73"/>
                  </a:lnTo>
                  <a:close/>
                  <a:moveTo>
                    <a:pt x="377" y="73"/>
                  </a:moveTo>
                  <a:lnTo>
                    <a:pt x="409" y="73"/>
                  </a:lnTo>
                  <a:lnTo>
                    <a:pt x="409" y="76"/>
                  </a:lnTo>
                  <a:lnTo>
                    <a:pt x="411" y="80"/>
                  </a:lnTo>
                  <a:lnTo>
                    <a:pt x="411" y="83"/>
                  </a:lnTo>
                  <a:lnTo>
                    <a:pt x="412" y="89"/>
                  </a:lnTo>
                  <a:lnTo>
                    <a:pt x="404" y="89"/>
                  </a:lnTo>
                  <a:lnTo>
                    <a:pt x="400" y="89"/>
                  </a:lnTo>
                  <a:lnTo>
                    <a:pt x="397" y="89"/>
                  </a:lnTo>
                  <a:lnTo>
                    <a:pt x="390" y="87"/>
                  </a:lnTo>
                  <a:lnTo>
                    <a:pt x="384" y="87"/>
                  </a:lnTo>
                  <a:lnTo>
                    <a:pt x="377" y="85"/>
                  </a:lnTo>
                  <a:lnTo>
                    <a:pt x="377" y="73"/>
                  </a:lnTo>
                  <a:close/>
                  <a:moveTo>
                    <a:pt x="301" y="69"/>
                  </a:moveTo>
                  <a:lnTo>
                    <a:pt x="308" y="73"/>
                  </a:lnTo>
                  <a:lnTo>
                    <a:pt x="315" y="76"/>
                  </a:lnTo>
                  <a:lnTo>
                    <a:pt x="318" y="82"/>
                  </a:lnTo>
                  <a:lnTo>
                    <a:pt x="322" y="89"/>
                  </a:lnTo>
                  <a:lnTo>
                    <a:pt x="323" y="96"/>
                  </a:lnTo>
                  <a:lnTo>
                    <a:pt x="313" y="96"/>
                  </a:lnTo>
                  <a:lnTo>
                    <a:pt x="313" y="92"/>
                  </a:lnTo>
                  <a:lnTo>
                    <a:pt x="308" y="89"/>
                  </a:lnTo>
                  <a:lnTo>
                    <a:pt x="306" y="85"/>
                  </a:lnTo>
                  <a:lnTo>
                    <a:pt x="304" y="82"/>
                  </a:lnTo>
                  <a:lnTo>
                    <a:pt x="302" y="76"/>
                  </a:lnTo>
                  <a:lnTo>
                    <a:pt x="301" y="69"/>
                  </a:lnTo>
                  <a:close/>
                  <a:moveTo>
                    <a:pt x="489" y="61"/>
                  </a:moveTo>
                  <a:lnTo>
                    <a:pt x="505" y="61"/>
                  </a:lnTo>
                  <a:lnTo>
                    <a:pt x="505" y="69"/>
                  </a:lnTo>
                  <a:lnTo>
                    <a:pt x="489" y="69"/>
                  </a:lnTo>
                  <a:lnTo>
                    <a:pt x="489" y="61"/>
                  </a:lnTo>
                  <a:close/>
                  <a:moveTo>
                    <a:pt x="192" y="61"/>
                  </a:moveTo>
                  <a:lnTo>
                    <a:pt x="201" y="62"/>
                  </a:lnTo>
                  <a:lnTo>
                    <a:pt x="208" y="62"/>
                  </a:lnTo>
                  <a:lnTo>
                    <a:pt x="215" y="64"/>
                  </a:lnTo>
                  <a:lnTo>
                    <a:pt x="220" y="66"/>
                  </a:lnTo>
                  <a:lnTo>
                    <a:pt x="217" y="71"/>
                  </a:lnTo>
                  <a:lnTo>
                    <a:pt x="213" y="76"/>
                  </a:lnTo>
                  <a:lnTo>
                    <a:pt x="210" y="80"/>
                  </a:lnTo>
                  <a:lnTo>
                    <a:pt x="205" y="85"/>
                  </a:lnTo>
                  <a:lnTo>
                    <a:pt x="199" y="89"/>
                  </a:lnTo>
                  <a:lnTo>
                    <a:pt x="194" y="90"/>
                  </a:lnTo>
                  <a:lnTo>
                    <a:pt x="191" y="90"/>
                  </a:lnTo>
                  <a:lnTo>
                    <a:pt x="185" y="89"/>
                  </a:lnTo>
                  <a:lnTo>
                    <a:pt x="182" y="85"/>
                  </a:lnTo>
                  <a:lnTo>
                    <a:pt x="180" y="82"/>
                  </a:lnTo>
                  <a:lnTo>
                    <a:pt x="178" y="78"/>
                  </a:lnTo>
                  <a:lnTo>
                    <a:pt x="178" y="73"/>
                  </a:lnTo>
                  <a:lnTo>
                    <a:pt x="185" y="68"/>
                  </a:lnTo>
                  <a:lnTo>
                    <a:pt x="192" y="61"/>
                  </a:lnTo>
                  <a:close/>
                  <a:moveTo>
                    <a:pt x="435" y="54"/>
                  </a:moveTo>
                  <a:lnTo>
                    <a:pt x="440" y="54"/>
                  </a:lnTo>
                  <a:lnTo>
                    <a:pt x="444" y="54"/>
                  </a:lnTo>
                  <a:lnTo>
                    <a:pt x="447" y="54"/>
                  </a:lnTo>
                  <a:lnTo>
                    <a:pt x="449" y="54"/>
                  </a:lnTo>
                  <a:lnTo>
                    <a:pt x="452" y="54"/>
                  </a:lnTo>
                  <a:lnTo>
                    <a:pt x="456" y="54"/>
                  </a:lnTo>
                  <a:lnTo>
                    <a:pt x="461" y="54"/>
                  </a:lnTo>
                  <a:lnTo>
                    <a:pt x="461" y="61"/>
                  </a:lnTo>
                  <a:lnTo>
                    <a:pt x="438" y="66"/>
                  </a:lnTo>
                  <a:lnTo>
                    <a:pt x="435" y="54"/>
                  </a:lnTo>
                  <a:close/>
                  <a:moveTo>
                    <a:pt x="220" y="43"/>
                  </a:moveTo>
                  <a:lnTo>
                    <a:pt x="227" y="45"/>
                  </a:lnTo>
                  <a:lnTo>
                    <a:pt x="234" y="47"/>
                  </a:lnTo>
                  <a:lnTo>
                    <a:pt x="240" y="50"/>
                  </a:lnTo>
                  <a:lnTo>
                    <a:pt x="236" y="50"/>
                  </a:lnTo>
                  <a:lnTo>
                    <a:pt x="227" y="54"/>
                  </a:lnTo>
                  <a:lnTo>
                    <a:pt x="217" y="54"/>
                  </a:lnTo>
                  <a:lnTo>
                    <a:pt x="205" y="54"/>
                  </a:lnTo>
                  <a:lnTo>
                    <a:pt x="205" y="50"/>
                  </a:lnTo>
                  <a:lnTo>
                    <a:pt x="208" y="50"/>
                  </a:lnTo>
                  <a:lnTo>
                    <a:pt x="212" y="47"/>
                  </a:lnTo>
                  <a:lnTo>
                    <a:pt x="217" y="45"/>
                  </a:lnTo>
                  <a:lnTo>
                    <a:pt x="220" y="43"/>
                  </a:lnTo>
                  <a:close/>
                  <a:moveTo>
                    <a:pt x="2671" y="41"/>
                  </a:moveTo>
                  <a:lnTo>
                    <a:pt x="2688" y="43"/>
                  </a:lnTo>
                  <a:lnTo>
                    <a:pt x="2692" y="47"/>
                  </a:lnTo>
                  <a:lnTo>
                    <a:pt x="2694" y="50"/>
                  </a:lnTo>
                  <a:lnTo>
                    <a:pt x="2697" y="54"/>
                  </a:lnTo>
                  <a:lnTo>
                    <a:pt x="2695" y="57"/>
                  </a:lnTo>
                  <a:lnTo>
                    <a:pt x="2695" y="59"/>
                  </a:lnTo>
                  <a:lnTo>
                    <a:pt x="2695" y="59"/>
                  </a:lnTo>
                  <a:lnTo>
                    <a:pt x="2694" y="61"/>
                  </a:lnTo>
                  <a:lnTo>
                    <a:pt x="2694" y="61"/>
                  </a:lnTo>
                  <a:lnTo>
                    <a:pt x="2683" y="75"/>
                  </a:lnTo>
                  <a:lnTo>
                    <a:pt x="2669" y="85"/>
                  </a:lnTo>
                  <a:lnTo>
                    <a:pt x="2653" y="94"/>
                  </a:lnTo>
                  <a:lnTo>
                    <a:pt x="2634" y="101"/>
                  </a:lnTo>
                  <a:lnTo>
                    <a:pt x="2617" y="108"/>
                  </a:lnTo>
                  <a:lnTo>
                    <a:pt x="2601" y="115"/>
                  </a:lnTo>
                  <a:lnTo>
                    <a:pt x="2584" y="129"/>
                  </a:lnTo>
                  <a:lnTo>
                    <a:pt x="2564" y="150"/>
                  </a:lnTo>
                  <a:lnTo>
                    <a:pt x="2544" y="174"/>
                  </a:lnTo>
                  <a:lnTo>
                    <a:pt x="2524" y="202"/>
                  </a:lnTo>
                  <a:lnTo>
                    <a:pt x="2509" y="230"/>
                  </a:lnTo>
                  <a:lnTo>
                    <a:pt x="2498" y="258"/>
                  </a:lnTo>
                  <a:lnTo>
                    <a:pt x="2493" y="284"/>
                  </a:lnTo>
                  <a:lnTo>
                    <a:pt x="2495" y="293"/>
                  </a:lnTo>
                  <a:lnTo>
                    <a:pt x="2502" y="303"/>
                  </a:lnTo>
                  <a:lnTo>
                    <a:pt x="2510" y="314"/>
                  </a:lnTo>
                  <a:lnTo>
                    <a:pt x="2521" y="322"/>
                  </a:lnTo>
                  <a:lnTo>
                    <a:pt x="2521" y="326"/>
                  </a:lnTo>
                  <a:lnTo>
                    <a:pt x="2516" y="326"/>
                  </a:lnTo>
                  <a:lnTo>
                    <a:pt x="2512" y="335"/>
                  </a:lnTo>
                  <a:lnTo>
                    <a:pt x="2498" y="329"/>
                  </a:lnTo>
                  <a:lnTo>
                    <a:pt x="2482" y="326"/>
                  </a:lnTo>
                  <a:lnTo>
                    <a:pt x="2477" y="312"/>
                  </a:lnTo>
                  <a:lnTo>
                    <a:pt x="2468" y="300"/>
                  </a:lnTo>
                  <a:lnTo>
                    <a:pt x="2460" y="291"/>
                  </a:lnTo>
                  <a:lnTo>
                    <a:pt x="2451" y="282"/>
                  </a:lnTo>
                  <a:lnTo>
                    <a:pt x="2444" y="268"/>
                  </a:lnTo>
                  <a:lnTo>
                    <a:pt x="2454" y="261"/>
                  </a:lnTo>
                  <a:lnTo>
                    <a:pt x="2460" y="258"/>
                  </a:lnTo>
                  <a:lnTo>
                    <a:pt x="2460" y="253"/>
                  </a:lnTo>
                  <a:lnTo>
                    <a:pt x="2458" y="249"/>
                  </a:lnTo>
                  <a:lnTo>
                    <a:pt x="2456" y="242"/>
                  </a:lnTo>
                  <a:lnTo>
                    <a:pt x="2458" y="235"/>
                  </a:lnTo>
                  <a:lnTo>
                    <a:pt x="2463" y="226"/>
                  </a:lnTo>
                  <a:lnTo>
                    <a:pt x="2470" y="221"/>
                  </a:lnTo>
                  <a:lnTo>
                    <a:pt x="2477" y="214"/>
                  </a:lnTo>
                  <a:lnTo>
                    <a:pt x="2482" y="204"/>
                  </a:lnTo>
                  <a:lnTo>
                    <a:pt x="2479" y="202"/>
                  </a:lnTo>
                  <a:lnTo>
                    <a:pt x="2475" y="200"/>
                  </a:lnTo>
                  <a:lnTo>
                    <a:pt x="2475" y="199"/>
                  </a:lnTo>
                  <a:lnTo>
                    <a:pt x="2474" y="199"/>
                  </a:lnTo>
                  <a:lnTo>
                    <a:pt x="2474" y="197"/>
                  </a:lnTo>
                  <a:lnTo>
                    <a:pt x="2474" y="195"/>
                  </a:lnTo>
                  <a:lnTo>
                    <a:pt x="2482" y="186"/>
                  </a:lnTo>
                  <a:lnTo>
                    <a:pt x="2491" y="178"/>
                  </a:lnTo>
                  <a:lnTo>
                    <a:pt x="2496" y="165"/>
                  </a:lnTo>
                  <a:lnTo>
                    <a:pt x="2498" y="162"/>
                  </a:lnTo>
                  <a:lnTo>
                    <a:pt x="2496" y="157"/>
                  </a:lnTo>
                  <a:lnTo>
                    <a:pt x="2496" y="153"/>
                  </a:lnTo>
                  <a:lnTo>
                    <a:pt x="2495" y="151"/>
                  </a:lnTo>
                  <a:lnTo>
                    <a:pt x="2495" y="146"/>
                  </a:lnTo>
                  <a:lnTo>
                    <a:pt x="2495" y="143"/>
                  </a:lnTo>
                  <a:lnTo>
                    <a:pt x="2496" y="137"/>
                  </a:lnTo>
                  <a:lnTo>
                    <a:pt x="2510" y="122"/>
                  </a:lnTo>
                  <a:lnTo>
                    <a:pt x="2528" y="106"/>
                  </a:lnTo>
                  <a:lnTo>
                    <a:pt x="2550" y="90"/>
                  </a:lnTo>
                  <a:lnTo>
                    <a:pt x="2573" y="78"/>
                  </a:lnTo>
                  <a:lnTo>
                    <a:pt x="2592" y="69"/>
                  </a:lnTo>
                  <a:lnTo>
                    <a:pt x="2624" y="69"/>
                  </a:lnTo>
                  <a:lnTo>
                    <a:pt x="2634" y="64"/>
                  </a:lnTo>
                  <a:lnTo>
                    <a:pt x="2641" y="59"/>
                  </a:lnTo>
                  <a:lnTo>
                    <a:pt x="2646" y="52"/>
                  </a:lnTo>
                  <a:lnTo>
                    <a:pt x="2652" y="48"/>
                  </a:lnTo>
                  <a:lnTo>
                    <a:pt x="2659" y="45"/>
                  </a:lnTo>
                  <a:lnTo>
                    <a:pt x="2671" y="41"/>
                  </a:lnTo>
                  <a:close/>
                  <a:moveTo>
                    <a:pt x="400" y="15"/>
                  </a:moveTo>
                  <a:lnTo>
                    <a:pt x="416" y="15"/>
                  </a:lnTo>
                  <a:lnTo>
                    <a:pt x="421" y="22"/>
                  </a:lnTo>
                  <a:lnTo>
                    <a:pt x="428" y="29"/>
                  </a:lnTo>
                  <a:lnTo>
                    <a:pt x="435" y="34"/>
                  </a:lnTo>
                  <a:lnTo>
                    <a:pt x="432" y="38"/>
                  </a:lnTo>
                  <a:lnTo>
                    <a:pt x="430" y="40"/>
                  </a:lnTo>
                  <a:lnTo>
                    <a:pt x="428" y="41"/>
                  </a:lnTo>
                  <a:lnTo>
                    <a:pt x="426" y="45"/>
                  </a:lnTo>
                  <a:lnTo>
                    <a:pt x="425" y="48"/>
                  </a:lnTo>
                  <a:lnTo>
                    <a:pt x="423" y="54"/>
                  </a:lnTo>
                  <a:lnTo>
                    <a:pt x="418" y="54"/>
                  </a:lnTo>
                  <a:lnTo>
                    <a:pt x="411" y="54"/>
                  </a:lnTo>
                  <a:lnTo>
                    <a:pt x="407" y="52"/>
                  </a:lnTo>
                  <a:lnTo>
                    <a:pt x="402" y="52"/>
                  </a:lnTo>
                  <a:lnTo>
                    <a:pt x="397" y="50"/>
                  </a:lnTo>
                  <a:lnTo>
                    <a:pt x="397" y="43"/>
                  </a:lnTo>
                  <a:lnTo>
                    <a:pt x="398" y="38"/>
                  </a:lnTo>
                  <a:lnTo>
                    <a:pt x="400" y="31"/>
                  </a:lnTo>
                  <a:lnTo>
                    <a:pt x="400" y="24"/>
                  </a:lnTo>
                  <a:lnTo>
                    <a:pt x="400" y="15"/>
                  </a:lnTo>
                  <a:close/>
                  <a:moveTo>
                    <a:pt x="3165" y="0"/>
                  </a:moveTo>
                  <a:lnTo>
                    <a:pt x="3184" y="0"/>
                  </a:lnTo>
                  <a:lnTo>
                    <a:pt x="3188" y="5"/>
                  </a:lnTo>
                  <a:lnTo>
                    <a:pt x="3189" y="7"/>
                  </a:lnTo>
                  <a:lnTo>
                    <a:pt x="3191" y="10"/>
                  </a:lnTo>
                  <a:lnTo>
                    <a:pt x="3195" y="14"/>
                  </a:lnTo>
                  <a:lnTo>
                    <a:pt x="3196" y="19"/>
                  </a:lnTo>
                  <a:lnTo>
                    <a:pt x="3191" y="21"/>
                  </a:lnTo>
                  <a:lnTo>
                    <a:pt x="3189" y="22"/>
                  </a:lnTo>
                  <a:lnTo>
                    <a:pt x="3186" y="24"/>
                  </a:lnTo>
                  <a:lnTo>
                    <a:pt x="3184" y="27"/>
                  </a:lnTo>
                  <a:lnTo>
                    <a:pt x="3182" y="29"/>
                  </a:lnTo>
                  <a:lnTo>
                    <a:pt x="3181" y="34"/>
                  </a:lnTo>
                  <a:lnTo>
                    <a:pt x="3195" y="38"/>
                  </a:lnTo>
                  <a:lnTo>
                    <a:pt x="3202" y="41"/>
                  </a:lnTo>
                  <a:lnTo>
                    <a:pt x="3209" y="48"/>
                  </a:lnTo>
                  <a:lnTo>
                    <a:pt x="3216" y="57"/>
                  </a:lnTo>
                  <a:lnTo>
                    <a:pt x="3228" y="52"/>
                  </a:lnTo>
                  <a:lnTo>
                    <a:pt x="3240" y="50"/>
                  </a:lnTo>
                  <a:lnTo>
                    <a:pt x="3254" y="48"/>
                  </a:lnTo>
                  <a:lnTo>
                    <a:pt x="3270" y="43"/>
                  </a:lnTo>
                  <a:lnTo>
                    <a:pt x="3271" y="41"/>
                  </a:lnTo>
                  <a:lnTo>
                    <a:pt x="3271" y="41"/>
                  </a:lnTo>
                  <a:lnTo>
                    <a:pt x="3273" y="43"/>
                  </a:lnTo>
                  <a:lnTo>
                    <a:pt x="3273" y="45"/>
                  </a:lnTo>
                  <a:lnTo>
                    <a:pt x="3273" y="47"/>
                  </a:lnTo>
                  <a:lnTo>
                    <a:pt x="3287" y="54"/>
                  </a:lnTo>
                  <a:lnTo>
                    <a:pt x="3298" y="62"/>
                  </a:lnTo>
                  <a:lnTo>
                    <a:pt x="3306" y="73"/>
                  </a:lnTo>
                  <a:lnTo>
                    <a:pt x="3315" y="85"/>
                  </a:lnTo>
                  <a:lnTo>
                    <a:pt x="3315" y="108"/>
                  </a:lnTo>
                  <a:lnTo>
                    <a:pt x="3303" y="117"/>
                  </a:lnTo>
                  <a:lnTo>
                    <a:pt x="3298" y="125"/>
                  </a:lnTo>
                  <a:lnTo>
                    <a:pt x="3294" y="134"/>
                  </a:lnTo>
                  <a:lnTo>
                    <a:pt x="3289" y="143"/>
                  </a:lnTo>
                  <a:lnTo>
                    <a:pt x="3275" y="151"/>
                  </a:lnTo>
                  <a:lnTo>
                    <a:pt x="3259" y="160"/>
                  </a:lnTo>
                  <a:lnTo>
                    <a:pt x="3243" y="171"/>
                  </a:lnTo>
                  <a:lnTo>
                    <a:pt x="3231" y="185"/>
                  </a:lnTo>
                  <a:lnTo>
                    <a:pt x="3235" y="185"/>
                  </a:lnTo>
                  <a:lnTo>
                    <a:pt x="3247" y="178"/>
                  </a:lnTo>
                  <a:lnTo>
                    <a:pt x="3261" y="176"/>
                  </a:lnTo>
                  <a:lnTo>
                    <a:pt x="3277" y="178"/>
                  </a:lnTo>
                  <a:lnTo>
                    <a:pt x="3277" y="181"/>
                  </a:lnTo>
                  <a:lnTo>
                    <a:pt x="3275" y="185"/>
                  </a:lnTo>
                  <a:lnTo>
                    <a:pt x="3275" y="186"/>
                  </a:lnTo>
                  <a:lnTo>
                    <a:pt x="3275" y="188"/>
                  </a:lnTo>
                  <a:lnTo>
                    <a:pt x="3275" y="188"/>
                  </a:lnTo>
                  <a:lnTo>
                    <a:pt x="3275" y="190"/>
                  </a:lnTo>
                  <a:lnTo>
                    <a:pt x="3277" y="190"/>
                  </a:lnTo>
                  <a:lnTo>
                    <a:pt x="3280" y="192"/>
                  </a:lnTo>
                  <a:lnTo>
                    <a:pt x="3285" y="186"/>
                  </a:lnTo>
                  <a:lnTo>
                    <a:pt x="3292" y="181"/>
                  </a:lnTo>
                  <a:lnTo>
                    <a:pt x="3299" y="176"/>
                  </a:lnTo>
                  <a:lnTo>
                    <a:pt x="3308" y="172"/>
                  </a:lnTo>
                  <a:lnTo>
                    <a:pt x="3308" y="178"/>
                  </a:lnTo>
                  <a:lnTo>
                    <a:pt x="3305" y="183"/>
                  </a:lnTo>
                  <a:lnTo>
                    <a:pt x="3303" y="188"/>
                  </a:lnTo>
                  <a:lnTo>
                    <a:pt x="3301" y="195"/>
                  </a:lnTo>
                  <a:lnTo>
                    <a:pt x="3299" y="204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3" y="206"/>
                  </a:lnTo>
                  <a:lnTo>
                    <a:pt x="3303" y="207"/>
                  </a:lnTo>
                  <a:lnTo>
                    <a:pt x="3312" y="207"/>
                  </a:lnTo>
                  <a:lnTo>
                    <a:pt x="3312" y="195"/>
                  </a:lnTo>
                  <a:lnTo>
                    <a:pt x="3329" y="193"/>
                  </a:lnTo>
                  <a:lnTo>
                    <a:pt x="3345" y="193"/>
                  </a:lnTo>
                  <a:lnTo>
                    <a:pt x="3357" y="195"/>
                  </a:lnTo>
                  <a:lnTo>
                    <a:pt x="3369" y="204"/>
                  </a:lnTo>
                  <a:lnTo>
                    <a:pt x="3369" y="206"/>
                  </a:lnTo>
                  <a:lnTo>
                    <a:pt x="3369" y="211"/>
                  </a:lnTo>
                  <a:lnTo>
                    <a:pt x="3371" y="216"/>
                  </a:lnTo>
                  <a:lnTo>
                    <a:pt x="3371" y="221"/>
                  </a:lnTo>
                  <a:lnTo>
                    <a:pt x="3373" y="226"/>
                  </a:lnTo>
                  <a:lnTo>
                    <a:pt x="3423" y="230"/>
                  </a:lnTo>
                  <a:lnTo>
                    <a:pt x="3427" y="219"/>
                  </a:lnTo>
                  <a:lnTo>
                    <a:pt x="3427" y="216"/>
                  </a:lnTo>
                  <a:lnTo>
                    <a:pt x="3427" y="214"/>
                  </a:lnTo>
                  <a:lnTo>
                    <a:pt x="3427" y="211"/>
                  </a:lnTo>
                  <a:lnTo>
                    <a:pt x="3427" y="206"/>
                  </a:lnTo>
                  <a:lnTo>
                    <a:pt x="3427" y="200"/>
                  </a:lnTo>
                  <a:lnTo>
                    <a:pt x="3430" y="199"/>
                  </a:lnTo>
                  <a:lnTo>
                    <a:pt x="3430" y="199"/>
                  </a:lnTo>
                  <a:lnTo>
                    <a:pt x="3432" y="199"/>
                  </a:lnTo>
                  <a:lnTo>
                    <a:pt x="3432" y="197"/>
                  </a:lnTo>
                  <a:lnTo>
                    <a:pt x="3434" y="195"/>
                  </a:lnTo>
                  <a:lnTo>
                    <a:pt x="3444" y="200"/>
                  </a:lnTo>
                  <a:lnTo>
                    <a:pt x="3455" y="206"/>
                  </a:lnTo>
                  <a:lnTo>
                    <a:pt x="3465" y="211"/>
                  </a:lnTo>
                  <a:lnTo>
                    <a:pt x="3476" y="202"/>
                  </a:lnTo>
                  <a:lnTo>
                    <a:pt x="3488" y="197"/>
                  </a:lnTo>
                  <a:lnTo>
                    <a:pt x="3507" y="195"/>
                  </a:lnTo>
                  <a:lnTo>
                    <a:pt x="3507" y="200"/>
                  </a:lnTo>
                  <a:lnTo>
                    <a:pt x="3510" y="200"/>
                  </a:lnTo>
                  <a:lnTo>
                    <a:pt x="3519" y="235"/>
                  </a:lnTo>
                  <a:lnTo>
                    <a:pt x="3507" y="247"/>
                  </a:lnTo>
                  <a:lnTo>
                    <a:pt x="3500" y="265"/>
                  </a:lnTo>
                  <a:lnTo>
                    <a:pt x="3502" y="268"/>
                  </a:lnTo>
                  <a:lnTo>
                    <a:pt x="3504" y="272"/>
                  </a:lnTo>
                  <a:lnTo>
                    <a:pt x="3504" y="275"/>
                  </a:lnTo>
                  <a:lnTo>
                    <a:pt x="3505" y="279"/>
                  </a:lnTo>
                  <a:lnTo>
                    <a:pt x="3507" y="284"/>
                  </a:lnTo>
                  <a:lnTo>
                    <a:pt x="3516" y="293"/>
                  </a:lnTo>
                  <a:lnTo>
                    <a:pt x="3528" y="300"/>
                  </a:lnTo>
                  <a:lnTo>
                    <a:pt x="3538" y="307"/>
                  </a:lnTo>
                  <a:lnTo>
                    <a:pt x="3538" y="307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2" y="303"/>
                  </a:lnTo>
                  <a:lnTo>
                    <a:pt x="3547" y="295"/>
                  </a:lnTo>
                  <a:lnTo>
                    <a:pt x="3551" y="284"/>
                  </a:lnTo>
                  <a:lnTo>
                    <a:pt x="3554" y="274"/>
                  </a:lnTo>
                  <a:lnTo>
                    <a:pt x="3561" y="265"/>
                  </a:lnTo>
                  <a:lnTo>
                    <a:pt x="3561" y="274"/>
                  </a:lnTo>
                  <a:lnTo>
                    <a:pt x="3563" y="281"/>
                  </a:lnTo>
                  <a:lnTo>
                    <a:pt x="3566" y="286"/>
                  </a:lnTo>
                  <a:lnTo>
                    <a:pt x="3572" y="289"/>
                  </a:lnTo>
                  <a:lnTo>
                    <a:pt x="3579" y="291"/>
                  </a:lnTo>
                  <a:lnTo>
                    <a:pt x="3587" y="293"/>
                  </a:lnTo>
                  <a:lnTo>
                    <a:pt x="3600" y="272"/>
                  </a:lnTo>
                  <a:lnTo>
                    <a:pt x="3605" y="277"/>
                  </a:lnTo>
                  <a:lnTo>
                    <a:pt x="3610" y="281"/>
                  </a:lnTo>
                  <a:lnTo>
                    <a:pt x="3613" y="286"/>
                  </a:lnTo>
                  <a:lnTo>
                    <a:pt x="3619" y="289"/>
                  </a:lnTo>
                  <a:lnTo>
                    <a:pt x="3626" y="293"/>
                  </a:lnTo>
                  <a:lnTo>
                    <a:pt x="3629" y="289"/>
                  </a:lnTo>
                  <a:lnTo>
                    <a:pt x="3633" y="286"/>
                  </a:lnTo>
                  <a:lnTo>
                    <a:pt x="3636" y="286"/>
                  </a:lnTo>
                  <a:lnTo>
                    <a:pt x="3638" y="286"/>
                  </a:lnTo>
                  <a:lnTo>
                    <a:pt x="3643" y="286"/>
                  </a:lnTo>
                  <a:lnTo>
                    <a:pt x="3647" y="288"/>
                  </a:lnTo>
                  <a:lnTo>
                    <a:pt x="3654" y="288"/>
                  </a:lnTo>
                  <a:lnTo>
                    <a:pt x="3652" y="270"/>
                  </a:lnTo>
                  <a:lnTo>
                    <a:pt x="3648" y="258"/>
                  </a:lnTo>
                  <a:lnTo>
                    <a:pt x="3645" y="242"/>
                  </a:lnTo>
                  <a:lnTo>
                    <a:pt x="3657" y="239"/>
                  </a:lnTo>
                  <a:lnTo>
                    <a:pt x="3668" y="235"/>
                  </a:lnTo>
                  <a:lnTo>
                    <a:pt x="3685" y="235"/>
                  </a:lnTo>
                  <a:lnTo>
                    <a:pt x="3704" y="237"/>
                  </a:lnTo>
                  <a:lnTo>
                    <a:pt x="3723" y="242"/>
                  </a:lnTo>
                  <a:lnTo>
                    <a:pt x="3741" y="247"/>
                  </a:lnTo>
                  <a:lnTo>
                    <a:pt x="3757" y="253"/>
                  </a:lnTo>
                  <a:lnTo>
                    <a:pt x="3764" y="258"/>
                  </a:lnTo>
                  <a:lnTo>
                    <a:pt x="3767" y="261"/>
                  </a:lnTo>
                  <a:lnTo>
                    <a:pt x="3769" y="267"/>
                  </a:lnTo>
                  <a:lnTo>
                    <a:pt x="3769" y="270"/>
                  </a:lnTo>
                  <a:lnTo>
                    <a:pt x="3771" y="272"/>
                  </a:lnTo>
                  <a:lnTo>
                    <a:pt x="3771" y="275"/>
                  </a:lnTo>
                  <a:lnTo>
                    <a:pt x="3774" y="277"/>
                  </a:lnTo>
                  <a:lnTo>
                    <a:pt x="3778" y="279"/>
                  </a:lnTo>
                  <a:lnTo>
                    <a:pt x="3783" y="281"/>
                  </a:lnTo>
                  <a:lnTo>
                    <a:pt x="3793" y="277"/>
                  </a:lnTo>
                  <a:lnTo>
                    <a:pt x="3805" y="277"/>
                  </a:lnTo>
                  <a:lnTo>
                    <a:pt x="3818" y="277"/>
                  </a:lnTo>
                  <a:lnTo>
                    <a:pt x="3823" y="288"/>
                  </a:lnTo>
                  <a:lnTo>
                    <a:pt x="3830" y="298"/>
                  </a:lnTo>
                  <a:lnTo>
                    <a:pt x="3840" y="307"/>
                  </a:lnTo>
                  <a:lnTo>
                    <a:pt x="3853" y="312"/>
                  </a:lnTo>
                  <a:lnTo>
                    <a:pt x="3865" y="307"/>
                  </a:lnTo>
                  <a:lnTo>
                    <a:pt x="3882" y="307"/>
                  </a:lnTo>
                  <a:lnTo>
                    <a:pt x="3898" y="309"/>
                  </a:lnTo>
                  <a:lnTo>
                    <a:pt x="3914" y="312"/>
                  </a:lnTo>
                  <a:lnTo>
                    <a:pt x="3926" y="315"/>
                  </a:lnTo>
                  <a:lnTo>
                    <a:pt x="3931" y="331"/>
                  </a:lnTo>
                  <a:lnTo>
                    <a:pt x="3933" y="345"/>
                  </a:lnTo>
                  <a:lnTo>
                    <a:pt x="3936" y="357"/>
                  </a:lnTo>
                  <a:lnTo>
                    <a:pt x="3940" y="359"/>
                  </a:lnTo>
                  <a:lnTo>
                    <a:pt x="3942" y="363"/>
                  </a:lnTo>
                  <a:lnTo>
                    <a:pt x="3945" y="364"/>
                  </a:lnTo>
                  <a:lnTo>
                    <a:pt x="3978" y="361"/>
                  </a:lnTo>
                  <a:lnTo>
                    <a:pt x="4011" y="361"/>
                  </a:lnTo>
                  <a:lnTo>
                    <a:pt x="4045" y="361"/>
                  </a:lnTo>
                  <a:lnTo>
                    <a:pt x="4048" y="368"/>
                  </a:lnTo>
                  <a:lnTo>
                    <a:pt x="4053" y="373"/>
                  </a:lnTo>
                  <a:lnTo>
                    <a:pt x="4059" y="380"/>
                  </a:lnTo>
                  <a:lnTo>
                    <a:pt x="4064" y="384"/>
                  </a:lnTo>
                  <a:lnTo>
                    <a:pt x="4071" y="389"/>
                  </a:lnTo>
                  <a:lnTo>
                    <a:pt x="4071" y="384"/>
                  </a:lnTo>
                  <a:lnTo>
                    <a:pt x="4073" y="382"/>
                  </a:lnTo>
                  <a:lnTo>
                    <a:pt x="4074" y="378"/>
                  </a:lnTo>
                  <a:lnTo>
                    <a:pt x="4074" y="375"/>
                  </a:lnTo>
                  <a:lnTo>
                    <a:pt x="4076" y="370"/>
                  </a:lnTo>
                  <a:lnTo>
                    <a:pt x="4073" y="364"/>
                  </a:lnTo>
                  <a:lnTo>
                    <a:pt x="4071" y="361"/>
                  </a:lnTo>
                  <a:lnTo>
                    <a:pt x="4069" y="359"/>
                  </a:lnTo>
                  <a:lnTo>
                    <a:pt x="4069" y="356"/>
                  </a:lnTo>
                  <a:lnTo>
                    <a:pt x="4071" y="352"/>
                  </a:lnTo>
                  <a:lnTo>
                    <a:pt x="4071" y="347"/>
                  </a:lnTo>
                  <a:lnTo>
                    <a:pt x="4071" y="342"/>
                  </a:lnTo>
                  <a:lnTo>
                    <a:pt x="4088" y="345"/>
                  </a:lnTo>
                  <a:lnTo>
                    <a:pt x="4100" y="352"/>
                  </a:lnTo>
                  <a:lnTo>
                    <a:pt x="4114" y="357"/>
                  </a:lnTo>
                  <a:lnTo>
                    <a:pt x="4120" y="357"/>
                  </a:lnTo>
                  <a:lnTo>
                    <a:pt x="4125" y="357"/>
                  </a:lnTo>
                  <a:lnTo>
                    <a:pt x="4130" y="356"/>
                  </a:lnTo>
                  <a:lnTo>
                    <a:pt x="4134" y="352"/>
                  </a:lnTo>
                  <a:lnTo>
                    <a:pt x="4137" y="350"/>
                  </a:lnTo>
                  <a:lnTo>
                    <a:pt x="4141" y="349"/>
                  </a:lnTo>
                  <a:lnTo>
                    <a:pt x="4198" y="373"/>
                  </a:lnTo>
                  <a:lnTo>
                    <a:pt x="4230" y="406"/>
                  </a:lnTo>
                  <a:lnTo>
                    <a:pt x="4235" y="410"/>
                  </a:lnTo>
                  <a:lnTo>
                    <a:pt x="4240" y="410"/>
                  </a:lnTo>
                  <a:lnTo>
                    <a:pt x="4245" y="411"/>
                  </a:lnTo>
                  <a:lnTo>
                    <a:pt x="4251" y="411"/>
                  </a:lnTo>
                  <a:lnTo>
                    <a:pt x="4256" y="415"/>
                  </a:lnTo>
                  <a:lnTo>
                    <a:pt x="4266" y="424"/>
                  </a:lnTo>
                  <a:lnTo>
                    <a:pt x="4273" y="434"/>
                  </a:lnTo>
                  <a:lnTo>
                    <a:pt x="4280" y="443"/>
                  </a:lnTo>
                  <a:lnTo>
                    <a:pt x="4289" y="450"/>
                  </a:lnTo>
                  <a:lnTo>
                    <a:pt x="4306" y="453"/>
                  </a:lnTo>
                  <a:lnTo>
                    <a:pt x="4308" y="452"/>
                  </a:lnTo>
                  <a:lnTo>
                    <a:pt x="4310" y="452"/>
                  </a:lnTo>
                  <a:lnTo>
                    <a:pt x="4312" y="450"/>
                  </a:lnTo>
                  <a:lnTo>
                    <a:pt x="4313" y="450"/>
                  </a:lnTo>
                  <a:lnTo>
                    <a:pt x="4317" y="450"/>
                  </a:lnTo>
                  <a:lnTo>
                    <a:pt x="4327" y="462"/>
                  </a:lnTo>
                  <a:lnTo>
                    <a:pt x="4338" y="474"/>
                  </a:lnTo>
                  <a:lnTo>
                    <a:pt x="4347" y="487"/>
                  </a:lnTo>
                  <a:lnTo>
                    <a:pt x="4352" y="504"/>
                  </a:lnTo>
                  <a:lnTo>
                    <a:pt x="4317" y="504"/>
                  </a:lnTo>
                  <a:lnTo>
                    <a:pt x="4315" y="507"/>
                  </a:lnTo>
                  <a:lnTo>
                    <a:pt x="4312" y="511"/>
                  </a:lnTo>
                  <a:lnTo>
                    <a:pt x="4310" y="513"/>
                  </a:lnTo>
                  <a:lnTo>
                    <a:pt x="4308" y="518"/>
                  </a:lnTo>
                  <a:lnTo>
                    <a:pt x="4306" y="523"/>
                  </a:lnTo>
                  <a:lnTo>
                    <a:pt x="4310" y="525"/>
                  </a:lnTo>
                  <a:lnTo>
                    <a:pt x="4312" y="527"/>
                  </a:lnTo>
                  <a:lnTo>
                    <a:pt x="4313" y="528"/>
                  </a:lnTo>
                  <a:lnTo>
                    <a:pt x="4315" y="532"/>
                  </a:lnTo>
                  <a:lnTo>
                    <a:pt x="4315" y="534"/>
                  </a:lnTo>
                  <a:lnTo>
                    <a:pt x="4313" y="537"/>
                  </a:lnTo>
                  <a:lnTo>
                    <a:pt x="4310" y="542"/>
                  </a:lnTo>
                  <a:lnTo>
                    <a:pt x="4308" y="544"/>
                  </a:lnTo>
                  <a:lnTo>
                    <a:pt x="4305" y="546"/>
                  </a:lnTo>
                  <a:lnTo>
                    <a:pt x="4301" y="546"/>
                  </a:lnTo>
                  <a:lnTo>
                    <a:pt x="4298" y="546"/>
                  </a:lnTo>
                  <a:lnTo>
                    <a:pt x="4291" y="546"/>
                  </a:lnTo>
                  <a:lnTo>
                    <a:pt x="4284" y="535"/>
                  </a:lnTo>
                  <a:lnTo>
                    <a:pt x="4273" y="530"/>
                  </a:lnTo>
                  <a:lnTo>
                    <a:pt x="4259" y="527"/>
                  </a:lnTo>
                  <a:lnTo>
                    <a:pt x="4259" y="514"/>
                  </a:lnTo>
                  <a:lnTo>
                    <a:pt x="4256" y="513"/>
                  </a:lnTo>
                  <a:lnTo>
                    <a:pt x="4252" y="511"/>
                  </a:lnTo>
                  <a:lnTo>
                    <a:pt x="4251" y="509"/>
                  </a:lnTo>
                  <a:lnTo>
                    <a:pt x="4247" y="507"/>
                  </a:lnTo>
                  <a:lnTo>
                    <a:pt x="4240" y="507"/>
                  </a:lnTo>
                  <a:lnTo>
                    <a:pt x="4238" y="507"/>
                  </a:lnTo>
                  <a:lnTo>
                    <a:pt x="4237" y="509"/>
                  </a:lnTo>
                  <a:lnTo>
                    <a:pt x="4235" y="509"/>
                  </a:lnTo>
                  <a:lnTo>
                    <a:pt x="4233" y="509"/>
                  </a:lnTo>
                  <a:lnTo>
                    <a:pt x="4230" y="511"/>
                  </a:lnTo>
                  <a:lnTo>
                    <a:pt x="4226" y="504"/>
                  </a:lnTo>
                  <a:lnTo>
                    <a:pt x="4221" y="497"/>
                  </a:lnTo>
                  <a:lnTo>
                    <a:pt x="4217" y="492"/>
                  </a:lnTo>
                  <a:lnTo>
                    <a:pt x="4217" y="504"/>
                  </a:lnTo>
                  <a:lnTo>
                    <a:pt x="4214" y="518"/>
                  </a:lnTo>
                  <a:lnTo>
                    <a:pt x="4210" y="530"/>
                  </a:lnTo>
                  <a:lnTo>
                    <a:pt x="4202" y="537"/>
                  </a:lnTo>
                  <a:lnTo>
                    <a:pt x="4198" y="539"/>
                  </a:lnTo>
                  <a:lnTo>
                    <a:pt x="4195" y="539"/>
                  </a:lnTo>
                  <a:lnTo>
                    <a:pt x="4193" y="539"/>
                  </a:lnTo>
                  <a:lnTo>
                    <a:pt x="4191" y="539"/>
                  </a:lnTo>
                  <a:lnTo>
                    <a:pt x="4189" y="537"/>
                  </a:lnTo>
                  <a:lnTo>
                    <a:pt x="4188" y="537"/>
                  </a:lnTo>
                  <a:lnTo>
                    <a:pt x="4186" y="537"/>
                  </a:lnTo>
                  <a:lnTo>
                    <a:pt x="4184" y="539"/>
                  </a:lnTo>
                  <a:lnTo>
                    <a:pt x="4182" y="541"/>
                  </a:lnTo>
                  <a:lnTo>
                    <a:pt x="4179" y="546"/>
                  </a:lnTo>
                  <a:lnTo>
                    <a:pt x="4189" y="558"/>
                  </a:lnTo>
                  <a:lnTo>
                    <a:pt x="4200" y="579"/>
                  </a:lnTo>
                  <a:lnTo>
                    <a:pt x="4205" y="603"/>
                  </a:lnTo>
                  <a:lnTo>
                    <a:pt x="4202" y="603"/>
                  </a:lnTo>
                  <a:lnTo>
                    <a:pt x="4200" y="605"/>
                  </a:lnTo>
                  <a:lnTo>
                    <a:pt x="4196" y="605"/>
                  </a:lnTo>
                  <a:lnTo>
                    <a:pt x="4191" y="607"/>
                  </a:lnTo>
                  <a:lnTo>
                    <a:pt x="4184" y="602"/>
                  </a:lnTo>
                  <a:lnTo>
                    <a:pt x="4179" y="598"/>
                  </a:lnTo>
                  <a:lnTo>
                    <a:pt x="4172" y="597"/>
                  </a:lnTo>
                  <a:lnTo>
                    <a:pt x="4163" y="595"/>
                  </a:lnTo>
                  <a:lnTo>
                    <a:pt x="4158" y="609"/>
                  </a:lnTo>
                  <a:lnTo>
                    <a:pt x="4148" y="616"/>
                  </a:lnTo>
                  <a:lnTo>
                    <a:pt x="4135" y="621"/>
                  </a:lnTo>
                  <a:lnTo>
                    <a:pt x="4121" y="626"/>
                  </a:lnTo>
                  <a:lnTo>
                    <a:pt x="4120" y="640"/>
                  </a:lnTo>
                  <a:lnTo>
                    <a:pt x="4116" y="651"/>
                  </a:lnTo>
                  <a:lnTo>
                    <a:pt x="4109" y="661"/>
                  </a:lnTo>
                  <a:lnTo>
                    <a:pt x="4095" y="663"/>
                  </a:lnTo>
                  <a:lnTo>
                    <a:pt x="4085" y="666"/>
                  </a:lnTo>
                  <a:lnTo>
                    <a:pt x="4078" y="670"/>
                  </a:lnTo>
                  <a:lnTo>
                    <a:pt x="4071" y="672"/>
                  </a:lnTo>
                  <a:lnTo>
                    <a:pt x="4066" y="668"/>
                  </a:lnTo>
                  <a:lnTo>
                    <a:pt x="4060" y="663"/>
                  </a:lnTo>
                  <a:lnTo>
                    <a:pt x="4057" y="658"/>
                  </a:lnTo>
                  <a:lnTo>
                    <a:pt x="4050" y="659"/>
                  </a:lnTo>
                  <a:lnTo>
                    <a:pt x="4041" y="661"/>
                  </a:lnTo>
                  <a:lnTo>
                    <a:pt x="4034" y="665"/>
                  </a:lnTo>
                  <a:lnTo>
                    <a:pt x="4029" y="668"/>
                  </a:lnTo>
                  <a:lnTo>
                    <a:pt x="4029" y="675"/>
                  </a:lnTo>
                  <a:lnTo>
                    <a:pt x="4024" y="677"/>
                  </a:lnTo>
                  <a:lnTo>
                    <a:pt x="4015" y="677"/>
                  </a:lnTo>
                  <a:lnTo>
                    <a:pt x="4003" y="677"/>
                  </a:lnTo>
                  <a:lnTo>
                    <a:pt x="3992" y="679"/>
                  </a:lnTo>
                  <a:lnTo>
                    <a:pt x="3987" y="680"/>
                  </a:lnTo>
                  <a:lnTo>
                    <a:pt x="3978" y="701"/>
                  </a:lnTo>
                  <a:lnTo>
                    <a:pt x="3977" y="724"/>
                  </a:lnTo>
                  <a:lnTo>
                    <a:pt x="3977" y="750"/>
                  </a:lnTo>
                  <a:lnTo>
                    <a:pt x="3980" y="773"/>
                  </a:lnTo>
                  <a:lnTo>
                    <a:pt x="3975" y="773"/>
                  </a:lnTo>
                  <a:lnTo>
                    <a:pt x="3973" y="773"/>
                  </a:lnTo>
                  <a:lnTo>
                    <a:pt x="3971" y="773"/>
                  </a:lnTo>
                  <a:lnTo>
                    <a:pt x="3970" y="775"/>
                  </a:lnTo>
                  <a:lnTo>
                    <a:pt x="3968" y="776"/>
                  </a:lnTo>
                  <a:lnTo>
                    <a:pt x="3966" y="782"/>
                  </a:lnTo>
                  <a:lnTo>
                    <a:pt x="3964" y="787"/>
                  </a:lnTo>
                  <a:lnTo>
                    <a:pt x="3964" y="794"/>
                  </a:lnTo>
                  <a:lnTo>
                    <a:pt x="3964" y="802"/>
                  </a:lnTo>
                  <a:lnTo>
                    <a:pt x="3952" y="802"/>
                  </a:lnTo>
                  <a:lnTo>
                    <a:pt x="3945" y="813"/>
                  </a:lnTo>
                  <a:lnTo>
                    <a:pt x="3940" y="820"/>
                  </a:lnTo>
                  <a:lnTo>
                    <a:pt x="3938" y="827"/>
                  </a:lnTo>
                  <a:lnTo>
                    <a:pt x="3936" y="841"/>
                  </a:lnTo>
                  <a:lnTo>
                    <a:pt x="3933" y="841"/>
                  </a:lnTo>
                  <a:lnTo>
                    <a:pt x="3929" y="841"/>
                  </a:lnTo>
                  <a:lnTo>
                    <a:pt x="3928" y="841"/>
                  </a:lnTo>
                  <a:lnTo>
                    <a:pt x="3928" y="841"/>
                  </a:lnTo>
                  <a:lnTo>
                    <a:pt x="3926" y="841"/>
                  </a:lnTo>
                  <a:lnTo>
                    <a:pt x="3922" y="841"/>
                  </a:lnTo>
                  <a:lnTo>
                    <a:pt x="3915" y="855"/>
                  </a:lnTo>
                  <a:lnTo>
                    <a:pt x="3910" y="872"/>
                  </a:lnTo>
                  <a:lnTo>
                    <a:pt x="3898" y="872"/>
                  </a:lnTo>
                  <a:lnTo>
                    <a:pt x="3894" y="891"/>
                  </a:lnTo>
                  <a:lnTo>
                    <a:pt x="3888" y="891"/>
                  </a:lnTo>
                  <a:lnTo>
                    <a:pt x="3888" y="886"/>
                  </a:lnTo>
                  <a:lnTo>
                    <a:pt x="3874" y="867"/>
                  </a:lnTo>
                  <a:lnTo>
                    <a:pt x="3865" y="844"/>
                  </a:lnTo>
                  <a:lnTo>
                    <a:pt x="3863" y="818"/>
                  </a:lnTo>
                  <a:lnTo>
                    <a:pt x="3865" y="787"/>
                  </a:lnTo>
                  <a:lnTo>
                    <a:pt x="3870" y="783"/>
                  </a:lnTo>
                  <a:lnTo>
                    <a:pt x="3874" y="780"/>
                  </a:lnTo>
                  <a:lnTo>
                    <a:pt x="3879" y="776"/>
                  </a:lnTo>
                  <a:lnTo>
                    <a:pt x="3881" y="771"/>
                  </a:lnTo>
                  <a:lnTo>
                    <a:pt x="3884" y="764"/>
                  </a:lnTo>
                  <a:lnTo>
                    <a:pt x="3879" y="755"/>
                  </a:lnTo>
                  <a:lnTo>
                    <a:pt x="3877" y="743"/>
                  </a:lnTo>
                  <a:lnTo>
                    <a:pt x="3884" y="729"/>
                  </a:lnTo>
                  <a:lnTo>
                    <a:pt x="3891" y="724"/>
                  </a:lnTo>
                  <a:lnTo>
                    <a:pt x="3900" y="720"/>
                  </a:lnTo>
                  <a:lnTo>
                    <a:pt x="3910" y="717"/>
                  </a:lnTo>
                  <a:lnTo>
                    <a:pt x="3917" y="710"/>
                  </a:lnTo>
                  <a:lnTo>
                    <a:pt x="3931" y="689"/>
                  </a:lnTo>
                  <a:lnTo>
                    <a:pt x="3945" y="668"/>
                  </a:lnTo>
                  <a:lnTo>
                    <a:pt x="3956" y="659"/>
                  </a:lnTo>
                  <a:lnTo>
                    <a:pt x="3968" y="651"/>
                  </a:lnTo>
                  <a:lnTo>
                    <a:pt x="3980" y="642"/>
                  </a:lnTo>
                  <a:lnTo>
                    <a:pt x="3985" y="630"/>
                  </a:lnTo>
                  <a:lnTo>
                    <a:pt x="3989" y="616"/>
                  </a:lnTo>
                  <a:lnTo>
                    <a:pt x="3994" y="603"/>
                  </a:lnTo>
                  <a:lnTo>
                    <a:pt x="3994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0"/>
                  </a:lnTo>
                  <a:lnTo>
                    <a:pt x="3990" y="598"/>
                  </a:lnTo>
                  <a:lnTo>
                    <a:pt x="3987" y="600"/>
                  </a:lnTo>
                  <a:lnTo>
                    <a:pt x="3987" y="600"/>
                  </a:lnTo>
                  <a:lnTo>
                    <a:pt x="3985" y="602"/>
                  </a:lnTo>
                  <a:lnTo>
                    <a:pt x="3985" y="602"/>
                  </a:lnTo>
                  <a:lnTo>
                    <a:pt x="3984" y="603"/>
                  </a:lnTo>
                  <a:lnTo>
                    <a:pt x="3975" y="616"/>
                  </a:lnTo>
                  <a:lnTo>
                    <a:pt x="3966" y="630"/>
                  </a:lnTo>
                  <a:lnTo>
                    <a:pt x="3957" y="642"/>
                  </a:lnTo>
                  <a:lnTo>
                    <a:pt x="3945" y="651"/>
                  </a:lnTo>
                  <a:lnTo>
                    <a:pt x="3929" y="658"/>
                  </a:lnTo>
                  <a:lnTo>
                    <a:pt x="3928" y="652"/>
                  </a:lnTo>
                  <a:lnTo>
                    <a:pt x="3928" y="651"/>
                  </a:lnTo>
                  <a:lnTo>
                    <a:pt x="3926" y="647"/>
                  </a:lnTo>
                  <a:lnTo>
                    <a:pt x="3926" y="642"/>
                  </a:lnTo>
                  <a:lnTo>
                    <a:pt x="3928" y="640"/>
                  </a:lnTo>
                  <a:lnTo>
                    <a:pt x="3928" y="638"/>
                  </a:lnTo>
                  <a:lnTo>
                    <a:pt x="3928" y="637"/>
                  </a:lnTo>
                  <a:lnTo>
                    <a:pt x="3929" y="633"/>
                  </a:lnTo>
                  <a:lnTo>
                    <a:pt x="3929" y="630"/>
                  </a:lnTo>
                  <a:lnTo>
                    <a:pt x="3924" y="626"/>
                  </a:lnTo>
                  <a:lnTo>
                    <a:pt x="3919" y="624"/>
                  </a:lnTo>
                  <a:lnTo>
                    <a:pt x="3915" y="623"/>
                  </a:lnTo>
                  <a:lnTo>
                    <a:pt x="3910" y="621"/>
                  </a:lnTo>
                  <a:lnTo>
                    <a:pt x="3907" y="623"/>
                  </a:lnTo>
                  <a:lnTo>
                    <a:pt x="3898" y="628"/>
                  </a:lnTo>
                  <a:lnTo>
                    <a:pt x="3886" y="638"/>
                  </a:lnTo>
                  <a:lnTo>
                    <a:pt x="3875" y="651"/>
                  </a:lnTo>
                  <a:lnTo>
                    <a:pt x="3865" y="663"/>
                  </a:lnTo>
                  <a:lnTo>
                    <a:pt x="3860" y="672"/>
                  </a:lnTo>
                  <a:lnTo>
                    <a:pt x="3860" y="675"/>
                  </a:lnTo>
                  <a:lnTo>
                    <a:pt x="3860" y="679"/>
                  </a:lnTo>
                  <a:lnTo>
                    <a:pt x="3861" y="682"/>
                  </a:lnTo>
                  <a:lnTo>
                    <a:pt x="3863" y="687"/>
                  </a:lnTo>
                  <a:lnTo>
                    <a:pt x="3865" y="691"/>
                  </a:lnTo>
                  <a:lnTo>
                    <a:pt x="3865" y="694"/>
                  </a:lnTo>
                  <a:lnTo>
                    <a:pt x="3854" y="699"/>
                  </a:lnTo>
                  <a:lnTo>
                    <a:pt x="3842" y="701"/>
                  </a:lnTo>
                  <a:lnTo>
                    <a:pt x="3826" y="703"/>
                  </a:lnTo>
                  <a:lnTo>
                    <a:pt x="3811" y="703"/>
                  </a:lnTo>
                  <a:lnTo>
                    <a:pt x="3811" y="684"/>
                  </a:lnTo>
                  <a:lnTo>
                    <a:pt x="3795" y="687"/>
                  </a:lnTo>
                  <a:lnTo>
                    <a:pt x="3781" y="693"/>
                  </a:lnTo>
                  <a:lnTo>
                    <a:pt x="3769" y="691"/>
                  </a:lnTo>
                  <a:lnTo>
                    <a:pt x="3760" y="680"/>
                  </a:lnTo>
                  <a:lnTo>
                    <a:pt x="3725" y="675"/>
                  </a:lnTo>
                  <a:lnTo>
                    <a:pt x="3713" y="687"/>
                  </a:lnTo>
                  <a:lnTo>
                    <a:pt x="3699" y="696"/>
                  </a:lnTo>
                  <a:lnTo>
                    <a:pt x="3687" y="706"/>
                  </a:lnTo>
                  <a:lnTo>
                    <a:pt x="3680" y="719"/>
                  </a:lnTo>
                  <a:lnTo>
                    <a:pt x="3673" y="731"/>
                  </a:lnTo>
                  <a:lnTo>
                    <a:pt x="3666" y="743"/>
                  </a:lnTo>
                  <a:lnTo>
                    <a:pt x="3657" y="752"/>
                  </a:lnTo>
                  <a:lnTo>
                    <a:pt x="3629" y="761"/>
                  </a:lnTo>
                  <a:lnTo>
                    <a:pt x="3622" y="768"/>
                  </a:lnTo>
                  <a:lnTo>
                    <a:pt x="3617" y="776"/>
                  </a:lnTo>
                  <a:lnTo>
                    <a:pt x="3612" y="783"/>
                  </a:lnTo>
                  <a:lnTo>
                    <a:pt x="3600" y="792"/>
                  </a:lnTo>
                  <a:lnTo>
                    <a:pt x="3600" y="802"/>
                  </a:lnTo>
                  <a:lnTo>
                    <a:pt x="3615" y="802"/>
                  </a:lnTo>
                  <a:lnTo>
                    <a:pt x="3617" y="808"/>
                  </a:lnTo>
                  <a:lnTo>
                    <a:pt x="3619" y="811"/>
                  </a:lnTo>
                  <a:lnTo>
                    <a:pt x="3620" y="815"/>
                  </a:lnTo>
                  <a:lnTo>
                    <a:pt x="3624" y="818"/>
                  </a:lnTo>
                  <a:lnTo>
                    <a:pt x="3627" y="820"/>
                  </a:lnTo>
                  <a:lnTo>
                    <a:pt x="3634" y="822"/>
                  </a:lnTo>
                  <a:lnTo>
                    <a:pt x="3638" y="818"/>
                  </a:lnTo>
                  <a:lnTo>
                    <a:pt x="3641" y="816"/>
                  </a:lnTo>
                  <a:lnTo>
                    <a:pt x="3647" y="815"/>
                  </a:lnTo>
                  <a:lnTo>
                    <a:pt x="3652" y="815"/>
                  </a:lnTo>
                  <a:lnTo>
                    <a:pt x="3661" y="815"/>
                  </a:lnTo>
                  <a:lnTo>
                    <a:pt x="3668" y="823"/>
                  </a:lnTo>
                  <a:lnTo>
                    <a:pt x="3673" y="830"/>
                  </a:lnTo>
                  <a:lnTo>
                    <a:pt x="3676" y="839"/>
                  </a:lnTo>
                  <a:lnTo>
                    <a:pt x="3680" y="853"/>
                  </a:lnTo>
                  <a:lnTo>
                    <a:pt x="3682" y="862"/>
                  </a:lnTo>
                  <a:lnTo>
                    <a:pt x="3680" y="867"/>
                  </a:lnTo>
                  <a:lnTo>
                    <a:pt x="3675" y="872"/>
                  </a:lnTo>
                  <a:lnTo>
                    <a:pt x="3673" y="881"/>
                  </a:lnTo>
                  <a:lnTo>
                    <a:pt x="3673" y="891"/>
                  </a:lnTo>
                  <a:lnTo>
                    <a:pt x="3676" y="900"/>
                  </a:lnTo>
                  <a:lnTo>
                    <a:pt x="3680" y="909"/>
                  </a:lnTo>
                  <a:lnTo>
                    <a:pt x="3683" y="921"/>
                  </a:lnTo>
                  <a:lnTo>
                    <a:pt x="3673" y="932"/>
                  </a:lnTo>
                  <a:lnTo>
                    <a:pt x="3666" y="944"/>
                  </a:lnTo>
                  <a:lnTo>
                    <a:pt x="3661" y="956"/>
                  </a:lnTo>
                  <a:lnTo>
                    <a:pt x="3654" y="972"/>
                  </a:lnTo>
                  <a:lnTo>
                    <a:pt x="3650" y="975"/>
                  </a:lnTo>
                  <a:lnTo>
                    <a:pt x="3641" y="986"/>
                  </a:lnTo>
                  <a:lnTo>
                    <a:pt x="3631" y="998"/>
                  </a:lnTo>
                  <a:lnTo>
                    <a:pt x="3620" y="1012"/>
                  </a:lnTo>
                  <a:lnTo>
                    <a:pt x="3608" y="1024"/>
                  </a:lnTo>
                  <a:lnTo>
                    <a:pt x="3598" y="1036"/>
                  </a:lnTo>
                  <a:lnTo>
                    <a:pt x="3591" y="1045"/>
                  </a:lnTo>
                  <a:lnTo>
                    <a:pt x="3587" y="1049"/>
                  </a:lnTo>
                  <a:lnTo>
                    <a:pt x="3575" y="1052"/>
                  </a:lnTo>
                  <a:lnTo>
                    <a:pt x="3563" y="1050"/>
                  </a:lnTo>
                  <a:lnTo>
                    <a:pt x="3552" y="1050"/>
                  </a:lnTo>
                  <a:lnTo>
                    <a:pt x="3542" y="1052"/>
                  </a:lnTo>
                  <a:lnTo>
                    <a:pt x="3533" y="1061"/>
                  </a:lnTo>
                  <a:lnTo>
                    <a:pt x="3526" y="1071"/>
                  </a:lnTo>
                  <a:lnTo>
                    <a:pt x="3521" y="1082"/>
                  </a:lnTo>
                  <a:lnTo>
                    <a:pt x="3514" y="1092"/>
                  </a:lnTo>
                  <a:lnTo>
                    <a:pt x="3504" y="1099"/>
                  </a:lnTo>
                  <a:lnTo>
                    <a:pt x="3502" y="1099"/>
                  </a:lnTo>
                  <a:lnTo>
                    <a:pt x="3500" y="1101"/>
                  </a:lnTo>
                  <a:lnTo>
                    <a:pt x="3498" y="1101"/>
                  </a:lnTo>
                  <a:lnTo>
                    <a:pt x="3495" y="1101"/>
                  </a:lnTo>
                  <a:lnTo>
                    <a:pt x="3491" y="1103"/>
                  </a:lnTo>
                  <a:lnTo>
                    <a:pt x="3495" y="1113"/>
                  </a:lnTo>
                  <a:lnTo>
                    <a:pt x="3502" y="1124"/>
                  </a:lnTo>
                  <a:lnTo>
                    <a:pt x="3507" y="1136"/>
                  </a:lnTo>
                  <a:lnTo>
                    <a:pt x="3514" y="1148"/>
                  </a:lnTo>
                  <a:lnTo>
                    <a:pt x="3517" y="1159"/>
                  </a:lnTo>
                  <a:lnTo>
                    <a:pt x="3519" y="1171"/>
                  </a:lnTo>
                  <a:lnTo>
                    <a:pt x="3516" y="1179"/>
                  </a:lnTo>
                  <a:lnTo>
                    <a:pt x="3509" y="1186"/>
                  </a:lnTo>
                  <a:lnTo>
                    <a:pt x="3495" y="1192"/>
                  </a:lnTo>
                  <a:lnTo>
                    <a:pt x="3472" y="1195"/>
                  </a:lnTo>
                  <a:lnTo>
                    <a:pt x="3472" y="1186"/>
                  </a:lnTo>
                  <a:lnTo>
                    <a:pt x="3470" y="1178"/>
                  </a:lnTo>
                  <a:lnTo>
                    <a:pt x="3470" y="1166"/>
                  </a:lnTo>
                  <a:lnTo>
                    <a:pt x="3472" y="1152"/>
                  </a:lnTo>
                  <a:lnTo>
                    <a:pt x="3472" y="1141"/>
                  </a:lnTo>
                  <a:lnTo>
                    <a:pt x="3467" y="1141"/>
                  </a:lnTo>
                  <a:lnTo>
                    <a:pt x="3463" y="1141"/>
                  </a:lnTo>
                  <a:lnTo>
                    <a:pt x="3460" y="1141"/>
                  </a:lnTo>
                  <a:lnTo>
                    <a:pt x="3458" y="1141"/>
                  </a:lnTo>
                  <a:lnTo>
                    <a:pt x="3456" y="1139"/>
                  </a:lnTo>
                  <a:lnTo>
                    <a:pt x="3453" y="1138"/>
                  </a:lnTo>
                  <a:lnTo>
                    <a:pt x="3449" y="1132"/>
                  </a:lnTo>
                  <a:lnTo>
                    <a:pt x="3453" y="1127"/>
                  </a:lnTo>
                  <a:lnTo>
                    <a:pt x="3456" y="1122"/>
                  </a:lnTo>
                  <a:lnTo>
                    <a:pt x="3458" y="1117"/>
                  </a:lnTo>
                  <a:lnTo>
                    <a:pt x="3462" y="1110"/>
                  </a:lnTo>
                  <a:lnTo>
                    <a:pt x="3453" y="1110"/>
                  </a:lnTo>
                  <a:lnTo>
                    <a:pt x="3442" y="1108"/>
                  </a:lnTo>
                  <a:lnTo>
                    <a:pt x="3430" y="1111"/>
                  </a:lnTo>
                  <a:lnTo>
                    <a:pt x="3416" y="1117"/>
                  </a:lnTo>
                  <a:lnTo>
                    <a:pt x="3404" y="1122"/>
                  </a:lnTo>
                  <a:lnTo>
                    <a:pt x="3404" y="1118"/>
                  </a:lnTo>
                  <a:lnTo>
                    <a:pt x="3406" y="1113"/>
                  </a:lnTo>
                  <a:lnTo>
                    <a:pt x="3408" y="1110"/>
                  </a:lnTo>
                  <a:lnTo>
                    <a:pt x="3409" y="1104"/>
                  </a:lnTo>
                  <a:lnTo>
                    <a:pt x="3411" y="1101"/>
                  </a:lnTo>
                  <a:lnTo>
                    <a:pt x="3414" y="1094"/>
                  </a:lnTo>
                  <a:lnTo>
                    <a:pt x="3411" y="1094"/>
                  </a:lnTo>
                  <a:lnTo>
                    <a:pt x="3408" y="1092"/>
                  </a:lnTo>
                  <a:lnTo>
                    <a:pt x="3404" y="1092"/>
                  </a:lnTo>
                  <a:lnTo>
                    <a:pt x="3399" y="1090"/>
                  </a:lnTo>
                  <a:lnTo>
                    <a:pt x="3388" y="1101"/>
                  </a:lnTo>
                  <a:lnTo>
                    <a:pt x="3376" y="1110"/>
                  </a:lnTo>
                  <a:lnTo>
                    <a:pt x="3364" y="1120"/>
                  </a:lnTo>
                  <a:lnTo>
                    <a:pt x="3357" y="1132"/>
                  </a:lnTo>
                  <a:lnTo>
                    <a:pt x="3364" y="1136"/>
                  </a:lnTo>
                  <a:lnTo>
                    <a:pt x="3369" y="1139"/>
                  </a:lnTo>
                  <a:lnTo>
                    <a:pt x="3373" y="1143"/>
                  </a:lnTo>
                  <a:lnTo>
                    <a:pt x="3376" y="1146"/>
                  </a:lnTo>
                  <a:lnTo>
                    <a:pt x="3380" y="1152"/>
                  </a:lnTo>
                  <a:lnTo>
                    <a:pt x="3390" y="1146"/>
                  </a:lnTo>
                  <a:lnTo>
                    <a:pt x="3399" y="1143"/>
                  </a:lnTo>
                  <a:lnTo>
                    <a:pt x="3408" y="1143"/>
                  </a:lnTo>
                  <a:lnTo>
                    <a:pt x="3418" y="1148"/>
                  </a:lnTo>
                  <a:lnTo>
                    <a:pt x="3423" y="1148"/>
                  </a:lnTo>
                  <a:lnTo>
                    <a:pt x="3423" y="1160"/>
                  </a:lnTo>
                  <a:lnTo>
                    <a:pt x="3404" y="1160"/>
                  </a:lnTo>
                  <a:lnTo>
                    <a:pt x="3397" y="1169"/>
                  </a:lnTo>
                  <a:lnTo>
                    <a:pt x="3390" y="1176"/>
                  </a:lnTo>
                  <a:lnTo>
                    <a:pt x="3385" y="1183"/>
                  </a:lnTo>
                  <a:lnTo>
                    <a:pt x="3380" y="1195"/>
                  </a:lnTo>
                  <a:lnTo>
                    <a:pt x="3394" y="1204"/>
                  </a:lnTo>
                  <a:lnTo>
                    <a:pt x="3402" y="1218"/>
                  </a:lnTo>
                  <a:lnTo>
                    <a:pt x="3409" y="1237"/>
                  </a:lnTo>
                  <a:lnTo>
                    <a:pt x="3413" y="1256"/>
                  </a:lnTo>
                  <a:lnTo>
                    <a:pt x="3414" y="1277"/>
                  </a:lnTo>
                  <a:lnTo>
                    <a:pt x="3414" y="1295"/>
                  </a:lnTo>
                  <a:lnTo>
                    <a:pt x="3402" y="1303"/>
                  </a:lnTo>
                  <a:lnTo>
                    <a:pt x="3395" y="1317"/>
                  </a:lnTo>
                  <a:lnTo>
                    <a:pt x="3388" y="1330"/>
                  </a:lnTo>
                  <a:lnTo>
                    <a:pt x="3380" y="1344"/>
                  </a:lnTo>
                  <a:lnTo>
                    <a:pt x="3362" y="1363"/>
                  </a:lnTo>
                  <a:lnTo>
                    <a:pt x="3339" y="1377"/>
                  </a:lnTo>
                  <a:lnTo>
                    <a:pt x="3315" y="1387"/>
                  </a:lnTo>
                  <a:lnTo>
                    <a:pt x="3287" y="1396"/>
                  </a:lnTo>
                  <a:lnTo>
                    <a:pt x="3261" y="1401"/>
                  </a:lnTo>
                  <a:lnTo>
                    <a:pt x="3261" y="1408"/>
                  </a:lnTo>
                  <a:lnTo>
                    <a:pt x="3261" y="1412"/>
                  </a:lnTo>
                  <a:lnTo>
                    <a:pt x="3261" y="1415"/>
                  </a:lnTo>
                  <a:lnTo>
                    <a:pt x="3261" y="1417"/>
                  </a:lnTo>
                  <a:lnTo>
                    <a:pt x="3263" y="1419"/>
                  </a:lnTo>
                  <a:lnTo>
                    <a:pt x="3263" y="1424"/>
                  </a:lnTo>
                  <a:lnTo>
                    <a:pt x="3264" y="1429"/>
                  </a:lnTo>
                  <a:lnTo>
                    <a:pt x="3261" y="1433"/>
                  </a:lnTo>
                  <a:lnTo>
                    <a:pt x="3257" y="1436"/>
                  </a:lnTo>
                  <a:lnTo>
                    <a:pt x="3256" y="1438"/>
                  </a:lnTo>
                  <a:lnTo>
                    <a:pt x="3252" y="1441"/>
                  </a:lnTo>
                  <a:lnTo>
                    <a:pt x="3245" y="1445"/>
                  </a:lnTo>
                  <a:lnTo>
                    <a:pt x="3243" y="1445"/>
                  </a:lnTo>
                  <a:lnTo>
                    <a:pt x="3242" y="1447"/>
                  </a:lnTo>
                  <a:lnTo>
                    <a:pt x="3240" y="1447"/>
                  </a:lnTo>
                  <a:lnTo>
                    <a:pt x="3238" y="1447"/>
                  </a:lnTo>
                  <a:lnTo>
                    <a:pt x="3235" y="1448"/>
                  </a:lnTo>
                  <a:lnTo>
                    <a:pt x="3233" y="1443"/>
                  </a:lnTo>
                  <a:lnTo>
                    <a:pt x="3231" y="1438"/>
                  </a:lnTo>
                  <a:lnTo>
                    <a:pt x="3231" y="1433"/>
                  </a:lnTo>
                  <a:lnTo>
                    <a:pt x="3231" y="1424"/>
                  </a:lnTo>
                  <a:lnTo>
                    <a:pt x="3235" y="1422"/>
                  </a:lnTo>
                  <a:lnTo>
                    <a:pt x="3238" y="1422"/>
                  </a:lnTo>
                  <a:lnTo>
                    <a:pt x="3242" y="1420"/>
                  </a:lnTo>
                  <a:lnTo>
                    <a:pt x="3243" y="1417"/>
                  </a:lnTo>
                  <a:lnTo>
                    <a:pt x="3245" y="1413"/>
                  </a:lnTo>
                  <a:lnTo>
                    <a:pt x="3243" y="1410"/>
                  </a:lnTo>
                  <a:lnTo>
                    <a:pt x="3240" y="1405"/>
                  </a:lnTo>
                  <a:lnTo>
                    <a:pt x="3238" y="1401"/>
                  </a:lnTo>
                  <a:lnTo>
                    <a:pt x="3235" y="1399"/>
                  </a:lnTo>
                  <a:lnTo>
                    <a:pt x="3233" y="1399"/>
                  </a:lnTo>
                  <a:lnTo>
                    <a:pt x="3228" y="1398"/>
                  </a:lnTo>
                  <a:lnTo>
                    <a:pt x="3222" y="1398"/>
                  </a:lnTo>
                  <a:lnTo>
                    <a:pt x="3216" y="1406"/>
                  </a:lnTo>
                  <a:lnTo>
                    <a:pt x="3209" y="1412"/>
                  </a:lnTo>
                  <a:lnTo>
                    <a:pt x="3203" y="1417"/>
                  </a:lnTo>
                  <a:lnTo>
                    <a:pt x="3198" y="1426"/>
                  </a:lnTo>
                  <a:lnTo>
                    <a:pt x="3196" y="1440"/>
                  </a:lnTo>
                  <a:lnTo>
                    <a:pt x="3212" y="1455"/>
                  </a:lnTo>
                  <a:lnTo>
                    <a:pt x="3224" y="1471"/>
                  </a:lnTo>
                  <a:lnTo>
                    <a:pt x="3235" y="1488"/>
                  </a:lnTo>
                  <a:lnTo>
                    <a:pt x="3240" y="1511"/>
                  </a:lnTo>
                  <a:lnTo>
                    <a:pt x="3242" y="1539"/>
                  </a:lnTo>
                  <a:lnTo>
                    <a:pt x="3184" y="1586"/>
                  </a:lnTo>
                  <a:lnTo>
                    <a:pt x="3177" y="1586"/>
                  </a:lnTo>
                  <a:lnTo>
                    <a:pt x="3172" y="1567"/>
                  </a:lnTo>
                  <a:lnTo>
                    <a:pt x="3161" y="1553"/>
                  </a:lnTo>
                  <a:lnTo>
                    <a:pt x="3147" y="1541"/>
                  </a:lnTo>
                  <a:lnTo>
                    <a:pt x="3132" y="1529"/>
                  </a:lnTo>
                  <a:lnTo>
                    <a:pt x="3116" y="1516"/>
                  </a:lnTo>
                  <a:lnTo>
                    <a:pt x="3109" y="1544"/>
                  </a:lnTo>
                  <a:lnTo>
                    <a:pt x="3100" y="1567"/>
                  </a:lnTo>
                  <a:lnTo>
                    <a:pt x="3109" y="1572"/>
                  </a:lnTo>
                  <a:lnTo>
                    <a:pt x="3113" y="1579"/>
                  </a:lnTo>
                  <a:lnTo>
                    <a:pt x="3114" y="1588"/>
                  </a:lnTo>
                  <a:lnTo>
                    <a:pt x="3120" y="1598"/>
                  </a:lnTo>
                  <a:lnTo>
                    <a:pt x="3121" y="1600"/>
                  </a:lnTo>
                  <a:lnTo>
                    <a:pt x="3125" y="1600"/>
                  </a:lnTo>
                  <a:lnTo>
                    <a:pt x="3128" y="1600"/>
                  </a:lnTo>
                  <a:lnTo>
                    <a:pt x="3132" y="1600"/>
                  </a:lnTo>
                  <a:lnTo>
                    <a:pt x="3135" y="1602"/>
                  </a:lnTo>
                  <a:lnTo>
                    <a:pt x="3149" y="1616"/>
                  </a:lnTo>
                  <a:lnTo>
                    <a:pt x="3160" y="1637"/>
                  </a:lnTo>
                  <a:lnTo>
                    <a:pt x="3167" y="1661"/>
                  </a:lnTo>
                  <a:lnTo>
                    <a:pt x="3168" y="1686"/>
                  </a:lnTo>
                  <a:lnTo>
                    <a:pt x="3158" y="1686"/>
                  </a:lnTo>
                  <a:lnTo>
                    <a:pt x="3147" y="1677"/>
                  </a:lnTo>
                  <a:lnTo>
                    <a:pt x="3137" y="1672"/>
                  </a:lnTo>
                  <a:lnTo>
                    <a:pt x="3135" y="1670"/>
                  </a:lnTo>
                  <a:lnTo>
                    <a:pt x="3126" y="1663"/>
                  </a:lnTo>
                  <a:lnTo>
                    <a:pt x="3120" y="1649"/>
                  </a:lnTo>
                  <a:lnTo>
                    <a:pt x="3116" y="1633"/>
                  </a:lnTo>
                  <a:lnTo>
                    <a:pt x="3111" y="1619"/>
                  </a:lnTo>
                  <a:lnTo>
                    <a:pt x="3106" y="1605"/>
                  </a:lnTo>
                  <a:lnTo>
                    <a:pt x="3097" y="1593"/>
                  </a:lnTo>
                  <a:lnTo>
                    <a:pt x="3097" y="1590"/>
                  </a:lnTo>
                  <a:lnTo>
                    <a:pt x="3088" y="1593"/>
                  </a:lnTo>
                  <a:lnTo>
                    <a:pt x="3088" y="1590"/>
                  </a:lnTo>
                  <a:lnTo>
                    <a:pt x="3085" y="1576"/>
                  </a:lnTo>
                  <a:lnTo>
                    <a:pt x="3085" y="1558"/>
                  </a:lnTo>
                  <a:lnTo>
                    <a:pt x="3085" y="1539"/>
                  </a:lnTo>
                  <a:lnTo>
                    <a:pt x="3085" y="1518"/>
                  </a:lnTo>
                  <a:lnTo>
                    <a:pt x="3083" y="1499"/>
                  </a:lnTo>
                  <a:lnTo>
                    <a:pt x="3076" y="1483"/>
                  </a:lnTo>
                  <a:lnTo>
                    <a:pt x="3065" y="1471"/>
                  </a:lnTo>
                  <a:lnTo>
                    <a:pt x="3062" y="1474"/>
                  </a:lnTo>
                  <a:lnTo>
                    <a:pt x="3057" y="1478"/>
                  </a:lnTo>
                  <a:lnTo>
                    <a:pt x="3053" y="1480"/>
                  </a:lnTo>
                  <a:lnTo>
                    <a:pt x="3046" y="1481"/>
                  </a:lnTo>
                  <a:lnTo>
                    <a:pt x="3039" y="1481"/>
                  </a:lnTo>
                  <a:lnTo>
                    <a:pt x="3037" y="1481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6" y="1480"/>
                  </a:lnTo>
                  <a:lnTo>
                    <a:pt x="3034" y="1478"/>
                  </a:lnTo>
                  <a:lnTo>
                    <a:pt x="3034" y="1457"/>
                  </a:lnTo>
                  <a:lnTo>
                    <a:pt x="3029" y="1440"/>
                  </a:lnTo>
                  <a:lnTo>
                    <a:pt x="3022" y="1426"/>
                  </a:lnTo>
                  <a:lnTo>
                    <a:pt x="3011" y="1413"/>
                  </a:lnTo>
                  <a:lnTo>
                    <a:pt x="3003" y="1399"/>
                  </a:lnTo>
                  <a:lnTo>
                    <a:pt x="2992" y="1382"/>
                  </a:lnTo>
                  <a:lnTo>
                    <a:pt x="2989" y="1385"/>
                  </a:lnTo>
                  <a:lnTo>
                    <a:pt x="2987" y="1387"/>
                  </a:lnTo>
                  <a:lnTo>
                    <a:pt x="2985" y="1391"/>
                  </a:lnTo>
                  <a:lnTo>
                    <a:pt x="2983" y="1392"/>
                  </a:lnTo>
                  <a:lnTo>
                    <a:pt x="2982" y="1394"/>
                  </a:lnTo>
                  <a:lnTo>
                    <a:pt x="2966" y="1396"/>
                  </a:lnTo>
                  <a:lnTo>
                    <a:pt x="2952" y="1394"/>
                  </a:lnTo>
                  <a:lnTo>
                    <a:pt x="2938" y="1394"/>
                  </a:lnTo>
                  <a:lnTo>
                    <a:pt x="2934" y="1408"/>
                  </a:lnTo>
                  <a:lnTo>
                    <a:pt x="2929" y="1415"/>
                  </a:lnTo>
                  <a:lnTo>
                    <a:pt x="2926" y="1417"/>
                  </a:lnTo>
                  <a:lnTo>
                    <a:pt x="2919" y="1417"/>
                  </a:lnTo>
                  <a:lnTo>
                    <a:pt x="2912" y="1419"/>
                  </a:lnTo>
                  <a:lnTo>
                    <a:pt x="2905" y="1424"/>
                  </a:lnTo>
                  <a:lnTo>
                    <a:pt x="2893" y="1455"/>
                  </a:lnTo>
                  <a:lnTo>
                    <a:pt x="2877" y="1455"/>
                  </a:lnTo>
                  <a:lnTo>
                    <a:pt x="2868" y="1462"/>
                  </a:lnTo>
                  <a:lnTo>
                    <a:pt x="2859" y="1471"/>
                  </a:lnTo>
                  <a:lnTo>
                    <a:pt x="2847" y="1478"/>
                  </a:lnTo>
                  <a:lnTo>
                    <a:pt x="2844" y="1513"/>
                  </a:lnTo>
                  <a:lnTo>
                    <a:pt x="2835" y="1543"/>
                  </a:lnTo>
                  <a:lnTo>
                    <a:pt x="2823" y="1567"/>
                  </a:lnTo>
                  <a:lnTo>
                    <a:pt x="2804" y="1590"/>
                  </a:lnTo>
                  <a:lnTo>
                    <a:pt x="2802" y="1590"/>
                  </a:lnTo>
                  <a:lnTo>
                    <a:pt x="2800" y="1588"/>
                  </a:lnTo>
                  <a:lnTo>
                    <a:pt x="2798" y="1588"/>
                  </a:lnTo>
                  <a:lnTo>
                    <a:pt x="2798" y="1588"/>
                  </a:lnTo>
                  <a:lnTo>
                    <a:pt x="2797" y="1586"/>
                  </a:lnTo>
                  <a:lnTo>
                    <a:pt x="2786" y="1574"/>
                  </a:lnTo>
                  <a:lnTo>
                    <a:pt x="2776" y="1555"/>
                  </a:lnTo>
                  <a:lnTo>
                    <a:pt x="2770" y="1539"/>
                  </a:lnTo>
                  <a:lnTo>
                    <a:pt x="2769" y="1536"/>
                  </a:lnTo>
                  <a:lnTo>
                    <a:pt x="2770" y="1532"/>
                  </a:lnTo>
                  <a:lnTo>
                    <a:pt x="2772" y="1529"/>
                  </a:lnTo>
                  <a:lnTo>
                    <a:pt x="2774" y="1527"/>
                  </a:lnTo>
                  <a:lnTo>
                    <a:pt x="2774" y="1525"/>
                  </a:lnTo>
                  <a:lnTo>
                    <a:pt x="2756" y="1499"/>
                  </a:lnTo>
                  <a:lnTo>
                    <a:pt x="2744" y="1471"/>
                  </a:lnTo>
                  <a:lnTo>
                    <a:pt x="2736" y="1441"/>
                  </a:lnTo>
                  <a:lnTo>
                    <a:pt x="2732" y="1405"/>
                  </a:lnTo>
                  <a:lnTo>
                    <a:pt x="2720" y="1406"/>
                  </a:lnTo>
                  <a:lnTo>
                    <a:pt x="2711" y="1406"/>
                  </a:lnTo>
                  <a:lnTo>
                    <a:pt x="2701" y="1405"/>
                  </a:lnTo>
                  <a:lnTo>
                    <a:pt x="2697" y="1401"/>
                  </a:lnTo>
                  <a:lnTo>
                    <a:pt x="2692" y="1398"/>
                  </a:lnTo>
                  <a:lnTo>
                    <a:pt x="2688" y="1394"/>
                  </a:lnTo>
                  <a:lnTo>
                    <a:pt x="2685" y="1391"/>
                  </a:lnTo>
                  <a:lnTo>
                    <a:pt x="2688" y="1378"/>
                  </a:lnTo>
                  <a:lnTo>
                    <a:pt x="2681" y="1368"/>
                  </a:lnTo>
                  <a:lnTo>
                    <a:pt x="2669" y="1359"/>
                  </a:lnTo>
                  <a:lnTo>
                    <a:pt x="2657" y="1351"/>
                  </a:lnTo>
                  <a:lnTo>
                    <a:pt x="2646" y="1340"/>
                  </a:lnTo>
                  <a:lnTo>
                    <a:pt x="2617" y="1344"/>
                  </a:lnTo>
                  <a:lnTo>
                    <a:pt x="2587" y="1344"/>
                  </a:lnTo>
                  <a:lnTo>
                    <a:pt x="2557" y="1342"/>
                  </a:lnTo>
                  <a:lnTo>
                    <a:pt x="2528" y="1340"/>
                  </a:lnTo>
                  <a:lnTo>
                    <a:pt x="2523" y="1330"/>
                  </a:lnTo>
                  <a:lnTo>
                    <a:pt x="2516" y="1317"/>
                  </a:lnTo>
                  <a:lnTo>
                    <a:pt x="2505" y="1321"/>
                  </a:lnTo>
                  <a:lnTo>
                    <a:pt x="2498" y="1323"/>
                  </a:lnTo>
                  <a:lnTo>
                    <a:pt x="2489" y="1324"/>
                  </a:lnTo>
                  <a:lnTo>
                    <a:pt x="2477" y="1324"/>
                  </a:lnTo>
                  <a:lnTo>
                    <a:pt x="2467" y="1317"/>
                  </a:lnTo>
                  <a:lnTo>
                    <a:pt x="2456" y="1312"/>
                  </a:lnTo>
                  <a:lnTo>
                    <a:pt x="2444" y="1305"/>
                  </a:lnTo>
                  <a:lnTo>
                    <a:pt x="2435" y="1298"/>
                  </a:lnTo>
                  <a:lnTo>
                    <a:pt x="2432" y="1288"/>
                  </a:lnTo>
                  <a:lnTo>
                    <a:pt x="2427" y="1279"/>
                  </a:lnTo>
                  <a:lnTo>
                    <a:pt x="2416" y="1270"/>
                  </a:lnTo>
                  <a:lnTo>
                    <a:pt x="2414" y="1270"/>
                  </a:lnTo>
                  <a:lnTo>
                    <a:pt x="2413" y="1270"/>
                  </a:lnTo>
                  <a:lnTo>
                    <a:pt x="2411" y="1270"/>
                  </a:lnTo>
                  <a:lnTo>
                    <a:pt x="2407" y="1270"/>
                  </a:lnTo>
                  <a:lnTo>
                    <a:pt x="2400" y="1270"/>
                  </a:lnTo>
                  <a:lnTo>
                    <a:pt x="2404" y="1284"/>
                  </a:lnTo>
                  <a:lnTo>
                    <a:pt x="2409" y="1300"/>
                  </a:lnTo>
                  <a:lnTo>
                    <a:pt x="2418" y="1316"/>
                  </a:lnTo>
                  <a:lnTo>
                    <a:pt x="2425" y="1330"/>
                  </a:lnTo>
                  <a:lnTo>
                    <a:pt x="2432" y="1340"/>
                  </a:lnTo>
                  <a:lnTo>
                    <a:pt x="2434" y="1335"/>
                  </a:lnTo>
                  <a:lnTo>
                    <a:pt x="2435" y="1333"/>
                  </a:lnTo>
                  <a:lnTo>
                    <a:pt x="2435" y="1331"/>
                  </a:lnTo>
                  <a:lnTo>
                    <a:pt x="2437" y="1331"/>
                  </a:lnTo>
                  <a:lnTo>
                    <a:pt x="2439" y="1331"/>
                  </a:lnTo>
                  <a:lnTo>
                    <a:pt x="2444" y="1333"/>
                  </a:lnTo>
                  <a:lnTo>
                    <a:pt x="2446" y="1338"/>
                  </a:lnTo>
                  <a:lnTo>
                    <a:pt x="2448" y="1344"/>
                  </a:lnTo>
                  <a:lnTo>
                    <a:pt x="2448" y="1349"/>
                  </a:lnTo>
                  <a:lnTo>
                    <a:pt x="2449" y="1354"/>
                  </a:lnTo>
                  <a:lnTo>
                    <a:pt x="2451" y="1359"/>
                  </a:lnTo>
                  <a:lnTo>
                    <a:pt x="2458" y="1358"/>
                  </a:lnTo>
                  <a:lnTo>
                    <a:pt x="2467" y="1356"/>
                  </a:lnTo>
                  <a:lnTo>
                    <a:pt x="2477" y="1356"/>
                  </a:lnTo>
                  <a:lnTo>
                    <a:pt x="2493" y="1338"/>
                  </a:lnTo>
                  <a:lnTo>
                    <a:pt x="2512" y="1324"/>
                  </a:lnTo>
                  <a:lnTo>
                    <a:pt x="2514" y="1342"/>
                  </a:lnTo>
                  <a:lnTo>
                    <a:pt x="2516" y="1356"/>
                  </a:lnTo>
                  <a:lnTo>
                    <a:pt x="2542" y="1370"/>
                  </a:lnTo>
                  <a:lnTo>
                    <a:pt x="2563" y="1387"/>
                  </a:lnTo>
                  <a:lnTo>
                    <a:pt x="2556" y="1396"/>
                  </a:lnTo>
                  <a:lnTo>
                    <a:pt x="2550" y="1405"/>
                  </a:lnTo>
                  <a:lnTo>
                    <a:pt x="2544" y="1412"/>
                  </a:lnTo>
                  <a:lnTo>
                    <a:pt x="2531" y="1417"/>
                  </a:lnTo>
                  <a:lnTo>
                    <a:pt x="2531" y="1436"/>
                  </a:lnTo>
                  <a:lnTo>
                    <a:pt x="2514" y="1447"/>
                  </a:lnTo>
                  <a:lnTo>
                    <a:pt x="2496" y="1459"/>
                  </a:lnTo>
                  <a:lnTo>
                    <a:pt x="2496" y="1467"/>
                  </a:lnTo>
                  <a:lnTo>
                    <a:pt x="2474" y="1467"/>
                  </a:lnTo>
                  <a:lnTo>
                    <a:pt x="2461" y="1474"/>
                  </a:lnTo>
                  <a:lnTo>
                    <a:pt x="2451" y="1485"/>
                  </a:lnTo>
                  <a:lnTo>
                    <a:pt x="2439" y="1494"/>
                  </a:lnTo>
                  <a:lnTo>
                    <a:pt x="2423" y="1501"/>
                  </a:lnTo>
                  <a:lnTo>
                    <a:pt x="2407" y="1504"/>
                  </a:lnTo>
                  <a:lnTo>
                    <a:pt x="2390" y="1509"/>
                  </a:lnTo>
                  <a:lnTo>
                    <a:pt x="2376" y="1515"/>
                  </a:lnTo>
                  <a:lnTo>
                    <a:pt x="2364" y="1522"/>
                  </a:lnTo>
                  <a:lnTo>
                    <a:pt x="2352" y="1525"/>
                  </a:lnTo>
                  <a:lnTo>
                    <a:pt x="2343" y="1525"/>
                  </a:lnTo>
                  <a:lnTo>
                    <a:pt x="2339" y="1523"/>
                  </a:lnTo>
                  <a:lnTo>
                    <a:pt x="2338" y="1523"/>
                  </a:lnTo>
                  <a:lnTo>
                    <a:pt x="2336" y="1522"/>
                  </a:lnTo>
                  <a:lnTo>
                    <a:pt x="2336" y="1522"/>
                  </a:lnTo>
                  <a:lnTo>
                    <a:pt x="2334" y="1520"/>
                  </a:lnTo>
                  <a:lnTo>
                    <a:pt x="2332" y="1516"/>
                  </a:lnTo>
                  <a:lnTo>
                    <a:pt x="2327" y="1506"/>
                  </a:lnTo>
                  <a:lnTo>
                    <a:pt x="2325" y="1495"/>
                  </a:lnTo>
                  <a:lnTo>
                    <a:pt x="2325" y="1485"/>
                  </a:lnTo>
                  <a:lnTo>
                    <a:pt x="2324" y="1474"/>
                  </a:lnTo>
                  <a:lnTo>
                    <a:pt x="2315" y="1457"/>
                  </a:lnTo>
                  <a:lnTo>
                    <a:pt x="2303" y="1441"/>
                  </a:lnTo>
                  <a:lnTo>
                    <a:pt x="2290" y="1427"/>
                  </a:lnTo>
                  <a:lnTo>
                    <a:pt x="2278" y="1413"/>
                  </a:lnTo>
                  <a:lnTo>
                    <a:pt x="2275" y="1403"/>
                  </a:lnTo>
                  <a:lnTo>
                    <a:pt x="2273" y="1391"/>
                  </a:lnTo>
                  <a:lnTo>
                    <a:pt x="2271" y="1378"/>
                  </a:lnTo>
                  <a:lnTo>
                    <a:pt x="2266" y="1368"/>
                  </a:lnTo>
                  <a:lnTo>
                    <a:pt x="2247" y="1356"/>
                  </a:lnTo>
                  <a:lnTo>
                    <a:pt x="2242" y="1344"/>
                  </a:lnTo>
                  <a:lnTo>
                    <a:pt x="2236" y="1331"/>
                  </a:lnTo>
                  <a:lnTo>
                    <a:pt x="2231" y="1319"/>
                  </a:lnTo>
                  <a:lnTo>
                    <a:pt x="2224" y="1309"/>
                  </a:lnTo>
                  <a:lnTo>
                    <a:pt x="2214" y="1302"/>
                  </a:lnTo>
                  <a:lnTo>
                    <a:pt x="2208" y="1300"/>
                  </a:lnTo>
                  <a:lnTo>
                    <a:pt x="2207" y="1296"/>
                  </a:lnTo>
                  <a:lnTo>
                    <a:pt x="2203" y="1295"/>
                  </a:lnTo>
                  <a:lnTo>
                    <a:pt x="2200" y="1293"/>
                  </a:lnTo>
                  <a:lnTo>
                    <a:pt x="2196" y="1291"/>
                  </a:lnTo>
                  <a:lnTo>
                    <a:pt x="2193" y="1288"/>
                  </a:lnTo>
                  <a:lnTo>
                    <a:pt x="2189" y="1282"/>
                  </a:lnTo>
                  <a:lnTo>
                    <a:pt x="2186" y="1275"/>
                  </a:lnTo>
                  <a:lnTo>
                    <a:pt x="2182" y="1275"/>
                  </a:lnTo>
                  <a:lnTo>
                    <a:pt x="2182" y="1282"/>
                  </a:lnTo>
                  <a:lnTo>
                    <a:pt x="2194" y="1298"/>
                  </a:lnTo>
                  <a:lnTo>
                    <a:pt x="2205" y="1316"/>
                  </a:lnTo>
                  <a:lnTo>
                    <a:pt x="2212" y="1337"/>
                  </a:lnTo>
                  <a:lnTo>
                    <a:pt x="2219" y="1356"/>
                  </a:lnTo>
                  <a:lnTo>
                    <a:pt x="2228" y="1375"/>
                  </a:lnTo>
                  <a:lnTo>
                    <a:pt x="2231" y="1378"/>
                  </a:lnTo>
                  <a:lnTo>
                    <a:pt x="2236" y="1382"/>
                  </a:lnTo>
                  <a:lnTo>
                    <a:pt x="2240" y="1385"/>
                  </a:lnTo>
                  <a:lnTo>
                    <a:pt x="2245" y="1389"/>
                  </a:lnTo>
                  <a:lnTo>
                    <a:pt x="2247" y="1394"/>
                  </a:lnTo>
                  <a:lnTo>
                    <a:pt x="2247" y="1429"/>
                  </a:lnTo>
                  <a:lnTo>
                    <a:pt x="2250" y="1433"/>
                  </a:lnTo>
                  <a:lnTo>
                    <a:pt x="2254" y="1438"/>
                  </a:lnTo>
                  <a:lnTo>
                    <a:pt x="2259" y="1441"/>
                  </a:lnTo>
                  <a:lnTo>
                    <a:pt x="2264" y="1445"/>
                  </a:lnTo>
                  <a:lnTo>
                    <a:pt x="2266" y="1448"/>
                  </a:lnTo>
                  <a:lnTo>
                    <a:pt x="2269" y="1459"/>
                  </a:lnTo>
                  <a:lnTo>
                    <a:pt x="2271" y="1467"/>
                  </a:lnTo>
                  <a:lnTo>
                    <a:pt x="2275" y="1478"/>
                  </a:lnTo>
                  <a:lnTo>
                    <a:pt x="2285" y="1490"/>
                  </a:lnTo>
                  <a:lnTo>
                    <a:pt x="2301" y="1501"/>
                  </a:lnTo>
                  <a:lnTo>
                    <a:pt x="2318" y="1511"/>
                  </a:lnTo>
                  <a:lnTo>
                    <a:pt x="2332" y="1522"/>
                  </a:lnTo>
                  <a:lnTo>
                    <a:pt x="2336" y="1527"/>
                  </a:lnTo>
                  <a:lnTo>
                    <a:pt x="2336" y="1534"/>
                  </a:lnTo>
                  <a:lnTo>
                    <a:pt x="2336" y="1539"/>
                  </a:lnTo>
                  <a:lnTo>
                    <a:pt x="2338" y="1544"/>
                  </a:lnTo>
                  <a:lnTo>
                    <a:pt x="2343" y="1550"/>
                  </a:lnTo>
                  <a:lnTo>
                    <a:pt x="2358" y="1551"/>
                  </a:lnTo>
                  <a:lnTo>
                    <a:pt x="2376" y="1543"/>
                  </a:lnTo>
                  <a:lnTo>
                    <a:pt x="2400" y="1537"/>
                  </a:lnTo>
                  <a:lnTo>
                    <a:pt x="2423" y="1532"/>
                  </a:lnTo>
                  <a:lnTo>
                    <a:pt x="2444" y="1529"/>
                  </a:lnTo>
                  <a:lnTo>
                    <a:pt x="2444" y="1532"/>
                  </a:lnTo>
                  <a:lnTo>
                    <a:pt x="2439" y="1541"/>
                  </a:lnTo>
                  <a:lnTo>
                    <a:pt x="2439" y="1551"/>
                  </a:lnTo>
                  <a:lnTo>
                    <a:pt x="2435" y="1563"/>
                  </a:lnTo>
                  <a:lnTo>
                    <a:pt x="2428" y="1581"/>
                  </a:lnTo>
                  <a:lnTo>
                    <a:pt x="2418" y="1602"/>
                  </a:lnTo>
                  <a:lnTo>
                    <a:pt x="2406" y="1623"/>
                  </a:lnTo>
                  <a:lnTo>
                    <a:pt x="2393" y="1640"/>
                  </a:lnTo>
                  <a:lnTo>
                    <a:pt x="2374" y="1659"/>
                  </a:lnTo>
                  <a:lnTo>
                    <a:pt x="2353" y="1677"/>
                  </a:lnTo>
                  <a:lnTo>
                    <a:pt x="2331" y="1694"/>
                  </a:lnTo>
                  <a:lnTo>
                    <a:pt x="2310" y="1714"/>
                  </a:lnTo>
                  <a:lnTo>
                    <a:pt x="2292" y="1735"/>
                  </a:lnTo>
                  <a:lnTo>
                    <a:pt x="2278" y="1759"/>
                  </a:lnTo>
                  <a:lnTo>
                    <a:pt x="2273" y="1782"/>
                  </a:lnTo>
                  <a:lnTo>
                    <a:pt x="2276" y="1803"/>
                  </a:lnTo>
                  <a:lnTo>
                    <a:pt x="2283" y="1824"/>
                  </a:lnTo>
                  <a:lnTo>
                    <a:pt x="2290" y="1843"/>
                  </a:lnTo>
                  <a:lnTo>
                    <a:pt x="2297" y="1864"/>
                  </a:lnTo>
                  <a:lnTo>
                    <a:pt x="2303" y="1885"/>
                  </a:lnTo>
                  <a:lnTo>
                    <a:pt x="2301" y="1906"/>
                  </a:lnTo>
                  <a:lnTo>
                    <a:pt x="2290" y="1928"/>
                  </a:lnTo>
                  <a:lnTo>
                    <a:pt x="2275" y="1939"/>
                  </a:lnTo>
                  <a:lnTo>
                    <a:pt x="2257" y="1947"/>
                  </a:lnTo>
                  <a:lnTo>
                    <a:pt x="2240" y="1956"/>
                  </a:lnTo>
                  <a:lnTo>
                    <a:pt x="2226" y="1968"/>
                  </a:lnTo>
                  <a:lnTo>
                    <a:pt x="2217" y="1986"/>
                  </a:lnTo>
                  <a:lnTo>
                    <a:pt x="2226" y="1996"/>
                  </a:lnTo>
                  <a:lnTo>
                    <a:pt x="2233" y="2012"/>
                  </a:lnTo>
                  <a:lnTo>
                    <a:pt x="2236" y="2031"/>
                  </a:lnTo>
                  <a:lnTo>
                    <a:pt x="2231" y="2035"/>
                  </a:lnTo>
                  <a:lnTo>
                    <a:pt x="2228" y="2038"/>
                  </a:lnTo>
                  <a:lnTo>
                    <a:pt x="2226" y="2040"/>
                  </a:lnTo>
                  <a:lnTo>
                    <a:pt x="2222" y="2043"/>
                  </a:lnTo>
                  <a:lnTo>
                    <a:pt x="2221" y="2047"/>
                  </a:lnTo>
                  <a:lnTo>
                    <a:pt x="2217" y="2050"/>
                  </a:lnTo>
                  <a:lnTo>
                    <a:pt x="2198" y="2054"/>
                  </a:lnTo>
                  <a:lnTo>
                    <a:pt x="2193" y="2066"/>
                  </a:lnTo>
                  <a:lnTo>
                    <a:pt x="2191" y="2080"/>
                  </a:lnTo>
                  <a:lnTo>
                    <a:pt x="2189" y="2094"/>
                  </a:lnTo>
                  <a:lnTo>
                    <a:pt x="2186" y="2108"/>
                  </a:lnTo>
                  <a:lnTo>
                    <a:pt x="2163" y="2127"/>
                  </a:lnTo>
                  <a:lnTo>
                    <a:pt x="2156" y="2143"/>
                  </a:lnTo>
                  <a:lnTo>
                    <a:pt x="2147" y="2159"/>
                  </a:lnTo>
                  <a:lnTo>
                    <a:pt x="2130" y="2174"/>
                  </a:lnTo>
                  <a:lnTo>
                    <a:pt x="2109" y="2187"/>
                  </a:lnTo>
                  <a:lnTo>
                    <a:pt x="2083" y="2194"/>
                  </a:lnTo>
                  <a:lnTo>
                    <a:pt x="2057" y="2201"/>
                  </a:lnTo>
                  <a:lnTo>
                    <a:pt x="2030" y="2206"/>
                  </a:lnTo>
                  <a:lnTo>
                    <a:pt x="2006" y="2211"/>
                  </a:lnTo>
                  <a:lnTo>
                    <a:pt x="2001" y="2208"/>
                  </a:lnTo>
                  <a:lnTo>
                    <a:pt x="1997" y="2204"/>
                  </a:lnTo>
                  <a:lnTo>
                    <a:pt x="1994" y="2202"/>
                  </a:lnTo>
                  <a:lnTo>
                    <a:pt x="1990" y="2197"/>
                  </a:lnTo>
                  <a:lnTo>
                    <a:pt x="1987" y="2194"/>
                  </a:lnTo>
                  <a:lnTo>
                    <a:pt x="1985" y="2185"/>
                  </a:lnTo>
                  <a:lnTo>
                    <a:pt x="1985" y="2174"/>
                  </a:lnTo>
                  <a:lnTo>
                    <a:pt x="1985" y="2162"/>
                  </a:lnTo>
                  <a:lnTo>
                    <a:pt x="1983" y="2150"/>
                  </a:lnTo>
                  <a:lnTo>
                    <a:pt x="1973" y="2133"/>
                  </a:lnTo>
                  <a:lnTo>
                    <a:pt x="1959" y="2117"/>
                  </a:lnTo>
                  <a:lnTo>
                    <a:pt x="1945" y="2099"/>
                  </a:lnTo>
                  <a:lnTo>
                    <a:pt x="1936" y="2082"/>
                  </a:lnTo>
                  <a:lnTo>
                    <a:pt x="1940" y="2070"/>
                  </a:lnTo>
                  <a:lnTo>
                    <a:pt x="1940" y="2068"/>
                  </a:lnTo>
                  <a:lnTo>
                    <a:pt x="1936" y="2064"/>
                  </a:lnTo>
                  <a:lnTo>
                    <a:pt x="1933" y="2063"/>
                  </a:lnTo>
                  <a:lnTo>
                    <a:pt x="1931" y="2059"/>
                  </a:lnTo>
                  <a:lnTo>
                    <a:pt x="1929" y="2059"/>
                  </a:lnTo>
                  <a:lnTo>
                    <a:pt x="1927" y="2054"/>
                  </a:lnTo>
                  <a:lnTo>
                    <a:pt x="1929" y="2049"/>
                  </a:lnTo>
                  <a:lnTo>
                    <a:pt x="1929" y="2045"/>
                  </a:lnTo>
                  <a:lnTo>
                    <a:pt x="1931" y="2042"/>
                  </a:lnTo>
                  <a:lnTo>
                    <a:pt x="1933" y="2038"/>
                  </a:lnTo>
                  <a:lnTo>
                    <a:pt x="1926" y="2035"/>
                  </a:lnTo>
                  <a:lnTo>
                    <a:pt x="1926" y="2031"/>
                  </a:lnTo>
                  <a:lnTo>
                    <a:pt x="1926" y="2028"/>
                  </a:lnTo>
                  <a:lnTo>
                    <a:pt x="1927" y="2023"/>
                  </a:lnTo>
                  <a:lnTo>
                    <a:pt x="1929" y="2019"/>
                  </a:lnTo>
                  <a:lnTo>
                    <a:pt x="1929" y="2014"/>
                  </a:lnTo>
                  <a:lnTo>
                    <a:pt x="1929" y="2009"/>
                  </a:lnTo>
                  <a:lnTo>
                    <a:pt x="1922" y="1995"/>
                  </a:lnTo>
                  <a:lnTo>
                    <a:pt x="1912" y="1979"/>
                  </a:lnTo>
                  <a:lnTo>
                    <a:pt x="1901" y="1965"/>
                  </a:lnTo>
                  <a:lnTo>
                    <a:pt x="1894" y="1951"/>
                  </a:lnTo>
                  <a:lnTo>
                    <a:pt x="1892" y="1934"/>
                  </a:lnTo>
                  <a:lnTo>
                    <a:pt x="1896" y="1914"/>
                  </a:lnTo>
                  <a:lnTo>
                    <a:pt x="1903" y="1897"/>
                  </a:lnTo>
                  <a:lnTo>
                    <a:pt x="1913" y="1878"/>
                  </a:lnTo>
                  <a:lnTo>
                    <a:pt x="1920" y="1862"/>
                  </a:lnTo>
                  <a:lnTo>
                    <a:pt x="1926" y="1848"/>
                  </a:lnTo>
                  <a:lnTo>
                    <a:pt x="1919" y="1834"/>
                  </a:lnTo>
                  <a:lnTo>
                    <a:pt x="1917" y="1822"/>
                  </a:lnTo>
                  <a:lnTo>
                    <a:pt x="1917" y="1810"/>
                  </a:lnTo>
                  <a:lnTo>
                    <a:pt x="1913" y="1794"/>
                  </a:lnTo>
                  <a:lnTo>
                    <a:pt x="1903" y="1773"/>
                  </a:lnTo>
                  <a:lnTo>
                    <a:pt x="1887" y="1752"/>
                  </a:lnTo>
                  <a:lnTo>
                    <a:pt x="1872" y="1733"/>
                  </a:lnTo>
                  <a:lnTo>
                    <a:pt x="1856" y="1717"/>
                  </a:lnTo>
                  <a:lnTo>
                    <a:pt x="1861" y="1696"/>
                  </a:lnTo>
                  <a:lnTo>
                    <a:pt x="1866" y="1677"/>
                  </a:lnTo>
                  <a:lnTo>
                    <a:pt x="1872" y="1656"/>
                  </a:lnTo>
                  <a:lnTo>
                    <a:pt x="1866" y="1653"/>
                  </a:lnTo>
                  <a:lnTo>
                    <a:pt x="1863" y="1651"/>
                  </a:lnTo>
                  <a:lnTo>
                    <a:pt x="1859" y="1647"/>
                  </a:lnTo>
                  <a:lnTo>
                    <a:pt x="1856" y="1646"/>
                  </a:lnTo>
                  <a:lnTo>
                    <a:pt x="1851" y="1646"/>
                  </a:lnTo>
                  <a:lnTo>
                    <a:pt x="1844" y="1644"/>
                  </a:lnTo>
                  <a:lnTo>
                    <a:pt x="1840" y="1647"/>
                  </a:lnTo>
                  <a:lnTo>
                    <a:pt x="1838" y="1649"/>
                  </a:lnTo>
                  <a:lnTo>
                    <a:pt x="1833" y="1651"/>
                  </a:lnTo>
                  <a:lnTo>
                    <a:pt x="1828" y="1651"/>
                  </a:lnTo>
                  <a:lnTo>
                    <a:pt x="1821" y="1651"/>
                  </a:lnTo>
                  <a:lnTo>
                    <a:pt x="1802" y="1621"/>
                  </a:lnTo>
                  <a:lnTo>
                    <a:pt x="1789" y="1619"/>
                  </a:lnTo>
                  <a:lnTo>
                    <a:pt x="1777" y="1618"/>
                  </a:lnTo>
                  <a:lnTo>
                    <a:pt x="1763" y="1616"/>
                  </a:lnTo>
                  <a:lnTo>
                    <a:pt x="1746" y="1623"/>
                  </a:lnTo>
                  <a:lnTo>
                    <a:pt x="1728" y="1630"/>
                  </a:lnTo>
                  <a:lnTo>
                    <a:pt x="1714" y="1635"/>
                  </a:lnTo>
                  <a:lnTo>
                    <a:pt x="1680" y="1628"/>
                  </a:lnTo>
                  <a:lnTo>
                    <a:pt x="1676" y="1640"/>
                  </a:lnTo>
                  <a:lnTo>
                    <a:pt x="1664" y="1640"/>
                  </a:lnTo>
                  <a:lnTo>
                    <a:pt x="1653" y="1637"/>
                  </a:lnTo>
                  <a:lnTo>
                    <a:pt x="1645" y="1635"/>
                  </a:lnTo>
                  <a:lnTo>
                    <a:pt x="1641" y="1637"/>
                  </a:lnTo>
                  <a:lnTo>
                    <a:pt x="1638" y="1640"/>
                  </a:lnTo>
                  <a:lnTo>
                    <a:pt x="1632" y="1642"/>
                  </a:lnTo>
                  <a:lnTo>
                    <a:pt x="1625" y="1644"/>
                  </a:lnTo>
                  <a:lnTo>
                    <a:pt x="1615" y="1632"/>
                  </a:lnTo>
                  <a:lnTo>
                    <a:pt x="1601" y="1625"/>
                  </a:lnTo>
                  <a:lnTo>
                    <a:pt x="1587" y="1618"/>
                  </a:lnTo>
                  <a:lnTo>
                    <a:pt x="1573" y="1611"/>
                  </a:lnTo>
                  <a:lnTo>
                    <a:pt x="1561" y="1602"/>
                  </a:lnTo>
                  <a:lnTo>
                    <a:pt x="1552" y="1579"/>
                  </a:lnTo>
                  <a:lnTo>
                    <a:pt x="1542" y="1567"/>
                  </a:lnTo>
                  <a:lnTo>
                    <a:pt x="1526" y="1555"/>
                  </a:lnTo>
                  <a:lnTo>
                    <a:pt x="1512" y="1543"/>
                  </a:lnTo>
                  <a:lnTo>
                    <a:pt x="1503" y="1532"/>
                  </a:lnTo>
                  <a:lnTo>
                    <a:pt x="1503" y="1509"/>
                  </a:lnTo>
                  <a:lnTo>
                    <a:pt x="1500" y="1499"/>
                  </a:lnTo>
                  <a:lnTo>
                    <a:pt x="1501" y="1483"/>
                  </a:lnTo>
                  <a:lnTo>
                    <a:pt x="1505" y="1469"/>
                  </a:lnTo>
                  <a:lnTo>
                    <a:pt x="1508" y="1457"/>
                  </a:lnTo>
                  <a:lnTo>
                    <a:pt x="1510" y="1448"/>
                  </a:lnTo>
                  <a:lnTo>
                    <a:pt x="1510" y="1434"/>
                  </a:lnTo>
                  <a:lnTo>
                    <a:pt x="1507" y="1426"/>
                  </a:lnTo>
                  <a:lnTo>
                    <a:pt x="1501" y="1417"/>
                  </a:lnTo>
                  <a:lnTo>
                    <a:pt x="1498" y="1410"/>
                  </a:lnTo>
                  <a:lnTo>
                    <a:pt x="1498" y="1399"/>
                  </a:lnTo>
                  <a:lnTo>
                    <a:pt x="1501" y="1385"/>
                  </a:lnTo>
                  <a:lnTo>
                    <a:pt x="1508" y="1370"/>
                  </a:lnTo>
                  <a:lnTo>
                    <a:pt x="1515" y="1352"/>
                  </a:lnTo>
                  <a:lnTo>
                    <a:pt x="1522" y="1337"/>
                  </a:lnTo>
                  <a:lnTo>
                    <a:pt x="1529" y="1324"/>
                  </a:lnTo>
                  <a:lnTo>
                    <a:pt x="1533" y="1317"/>
                  </a:lnTo>
                  <a:lnTo>
                    <a:pt x="1545" y="1307"/>
                  </a:lnTo>
                  <a:lnTo>
                    <a:pt x="1559" y="1298"/>
                  </a:lnTo>
                  <a:lnTo>
                    <a:pt x="1573" y="1291"/>
                  </a:lnTo>
                  <a:lnTo>
                    <a:pt x="1587" y="1282"/>
                  </a:lnTo>
                  <a:lnTo>
                    <a:pt x="1590" y="1274"/>
                  </a:lnTo>
                  <a:lnTo>
                    <a:pt x="1590" y="1263"/>
                  </a:lnTo>
                  <a:lnTo>
                    <a:pt x="1589" y="1251"/>
                  </a:lnTo>
                  <a:lnTo>
                    <a:pt x="1590" y="1241"/>
                  </a:lnTo>
                  <a:lnTo>
                    <a:pt x="1599" y="1227"/>
                  </a:lnTo>
                  <a:lnTo>
                    <a:pt x="1611" y="1216"/>
                  </a:lnTo>
                  <a:lnTo>
                    <a:pt x="1624" y="1206"/>
                  </a:lnTo>
                  <a:lnTo>
                    <a:pt x="1636" y="1195"/>
                  </a:lnTo>
                  <a:lnTo>
                    <a:pt x="1646" y="1183"/>
                  </a:lnTo>
                  <a:lnTo>
                    <a:pt x="1652" y="1167"/>
                  </a:lnTo>
                  <a:lnTo>
                    <a:pt x="1652" y="1166"/>
                  </a:lnTo>
                  <a:lnTo>
                    <a:pt x="1650" y="1166"/>
                  </a:lnTo>
                  <a:lnTo>
                    <a:pt x="1650" y="1164"/>
                  </a:lnTo>
                  <a:lnTo>
                    <a:pt x="1650" y="1162"/>
                  </a:lnTo>
                  <a:lnTo>
                    <a:pt x="1648" y="1160"/>
                  </a:lnTo>
                  <a:lnTo>
                    <a:pt x="1645" y="1159"/>
                  </a:lnTo>
                  <a:lnTo>
                    <a:pt x="1641" y="1157"/>
                  </a:lnTo>
                  <a:lnTo>
                    <a:pt x="1638" y="1157"/>
                  </a:lnTo>
                  <a:lnTo>
                    <a:pt x="1632" y="1155"/>
                  </a:lnTo>
                  <a:lnTo>
                    <a:pt x="1629" y="1159"/>
                  </a:lnTo>
                  <a:lnTo>
                    <a:pt x="1625" y="1159"/>
                  </a:lnTo>
                  <a:lnTo>
                    <a:pt x="1620" y="1160"/>
                  </a:lnTo>
                  <a:lnTo>
                    <a:pt x="1613" y="1160"/>
                  </a:lnTo>
                  <a:lnTo>
                    <a:pt x="1613" y="1155"/>
                  </a:lnTo>
                  <a:lnTo>
                    <a:pt x="1610" y="1155"/>
                  </a:lnTo>
                  <a:lnTo>
                    <a:pt x="1610" y="1141"/>
                  </a:lnTo>
                  <a:lnTo>
                    <a:pt x="1608" y="1122"/>
                  </a:lnTo>
                  <a:lnTo>
                    <a:pt x="1606" y="1099"/>
                  </a:lnTo>
                  <a:lnTo>
                    <a:pt x="1606" y="1077"/>
                  </a:lnTo>
                  <a:lnTo>
                    <a:pt x="1606" y="1057"/>
                  </a:lnTo>
                  <a:lnTo>
                    <a:pt x="1610" y="1045"/>
                  </a:lnTo>
                  <a:lnTo>
                    <a:pt x="1611" y="1040"/>
                  </a:lnTo>
                  <a:lnTo>
                    <a:pt x="1613" y="1036"/>
                  </a:lnTo>
                  <a:lnTo>
                    <a:pt x="1615" y="1035"/>
                  </a:lnTo>
                  <a:lnTo>
                    <a:pt x="1617" y="1035"/>
                  </a:lnTo>
                  <a:lnTo>
                    <a:pt x="1620" y="1035"/>
                  </a:lnTo>
                  <a:lnTo>
                    <a:pt x="1624" y="1033"/>
                  </a:lnTo>
                  <a:lnTo>
                    <a:pt x="1629" y="1033"/>
                  </a:lnTo>
                  <a:lnTo>
                    <a:pt x="1643" y="1038"/>
                  </a:lnTo>
                  <a:lnTo>
                    <a:pt x="1659" y="1042"/>
                  </a:lnTo>
                  <a:lnTo>
                    <a:pt x="1676" y="1042"/>
                  </a:lnTo>
                  <a:lnTo>
                    <a:pt x="1693" y="1038"/>
                  </a:lnTo>
                  <a:lnTo>
                    <a:pt x="1706" y="1033"/>
                  </a:lnTo>
                  <a:lnTo>
                    <a:pt x="1707" y="1031"/>
                  </a:lnTo>
                  <a:lnTo>
                    <a:pt x="1707" y="1029"/>
                  </a:lnTo>
                  <a:lnTo>
                    <a:pt x="1709" y="1029"/>
                  </a:lnTo>
                  <a:lnTo>
                    <a:pt x="1709" y="1028"/>
                  </a:lnTo>
                  <a:lnTo>
                    <a:pt x="1709" y="1026"/>
                  </a:lnTo>
                  <a:lnTo>
                    <a:pt x="1713" y="1012"/>
                  </a:lnTo>
                  <a:lnTo>
                    <a:pt x="1713" y="996"/>
                  </a:lnTo>
                  <a:lnTo>
                    <a:pt x="1711" y="981"/>
                  </a:lnTo>
                  <a:lnTo>
                    <a:pt x="1709" y="963"/>
                  </a:lnTo>
                  <a:lnTo>
                    <a:pt x="1697" y="960"/>
                  </a:lnTo>
                  <a:lnTo>
                    <a:pt x="1685" y="956"/>
                  </a:lnTo>
                  <a:lnTo>
                    <a:pt x="1673" y="949"/>
                  </a:lnTo>
                  <a:lnTo>
                    <a:pt x="1664" y="940"/>
                  </a:lnTo>
                  <a:lnTo>
                    <a:pt x="1667" y="939"/>
                  </a:lnTo>
                  <a:lnTo>
                    <a:pt x="1671" y="937"/>
                  </a:lnTo>
                  <a:lnTo>
                    <a:pt x="1673" y="935"/>
                  </a:lnTo>
                  <a:lnTo>
                    <a:pt x="1676" y="935"/>
                  </a:lnTo>
                  <a:lnTo>
                    <a:pt x="1680" y="933"/>
                  </a:lnTo>
                  <a:lnTo>
                    <a:pt x="1686" y="933"/>
                  </a:lnTo>
                  <a:lnTo>
                    <a:pt x="1690" y="932"/>
                  </a:lnTo>
                  <a:lnTo>
                    <a:pt x="1695" y="930"/>
                  </a:lnTo>
                  <a:lnTo>
                    <a:pt x="1700" y="930"/>
                  </a:lnTo>
                  <a:lnTo>
                    <a:pt x="1706" y="930"/>
                  </a:lnTo>
                  <a:lnTo>
                    <a:pt x="1706" y="911"/>
                  </a:lnTo>
                  <a:lnTo>
                    <a:pt x="1711" y="911"/>
                  </a:lnTo>
                  <a:lnTo>
                    <a:pt x="1716" y="912"/>
                  </a:lnTo>
                  <a:lnTo>
                    <a:pt x="1718" y="914"/>
                  </a:lnTo>
                  <a:lnTo>
                    <a:pt x="1721" y="914"/>
                  </a:lnTo>
                  <a:lnTo>
                    <a:pt x="1725" y="916"/>
                  </a:lnTo>
                  <a:lnTo>
                    <a:pt x="1728" y="918"/>
                  </a:lnTo>
                  <a:lnTo>
                    <a:pt x="1732" y="914"/>
                  </a:lnTo>
                  <a:lnTo>
                    <a:pt x="1737" y="912"/>
                  </a:lnTo>
                  <a:lnTo>
                    <a:pt x="1741" y="911"/>
                  </a:lnTo>
                  <a:lnTo>
                    <a:pt x="1746" y="909"/>
                  </a:lnTo>
                  <a:lnTo>
                    <a:pt x="1748" y="907"/>
                  </a:lnTo>
                  <a:lnTo>
                    <a:pt x="1749" y="904"/>
                  </a:lnTo>
                  <a:lnTo>
                    <a:pt x="1749" y="900"/>
                  </a:lnTo>
                  <a:lnTo>
                    <a:pt x="1749" y="897"/>
                  </a:lnTo>
                  <a:lnTo>
                    <a:pt x="1749" y="893"/>
                  </a:lnTo>
                  <a:lnTo>
                    <a:pt x="1751" y="890"/>
                  </a:lnTo>
                  <a:lnTo>
                    <a:pt x="1753" y="886"/>
                  </a:lnTo>
                  <a:lnTo>
                    <a:pt x="1786" y="876"/>
                  </a:lnTo>
                  <a:lnTo>
                    <a:pt x="1793" y="865"/>
                  </a:lnTo>
                  <a:lnTo>
                    <a:pt x="1795" y="855"/>
                  </a:lnTo>
                  <a:lnTo>
                    <a:pt x="1800" y="844"/>
                  </a:lnTo>
                  <a:lnTo>
                    <a:pt x="1810" y="837"/>
                  </a:lnTo>
                  <a:lnTo>
                    <a:pt x="1823" y="832"/>
                  </a:lnTo>
                  <a:lnTo>
                    <a:pt x="1838" y="827"/>
                  </a:lnTo>
                  <a:lnTo>
                    <a:pt x="1852" y="822"/>
                  </a:lnTo>
                  <a:lnTo>
                    <a:pt x="1854" y="820"/>
                  </a:lnTo>
                  <a:lnTo>
                    <a:pt x="1854" y="820"/>
                  </a:lnTo>
                  <a:lnTo>
                    <a:pt x="1854" y="818"/>
                  </a:lnTo>
                  <a:lnTo>
                    <a:pt x="1854" y="816"/>
                  </a:lnTo>
                  <a:lnTo>
                    <a:pt x="1856" y="815"/>
                  </a:lnTo>
                  <a:lnTo>
                    <a:pt x="1849" y="797"/>
                  </a:lnTo>
                  <a:lnTo>
                    <a:pt x="1845" y="776"/>
                  </a:lnTo>
                  <a:lnTo>
                    <a:pt x="1845" y="757"/>
                  </a:lnTo>
                  <a:lnTo>
                    <a:pt x="1844" y="741"/>
                  </a:lnTo>
                  <a:lnTo>
                    <a:pt x="1859" y="740"/>
                  </a:lnTo>
                  <a:lnTo>
                    <a:pt x="1870" y="736"/>
                  </a:lnTo>
                  <a:lnTo>
                    <a:pt x="1882" y="733"/>
                  </a:lnTo>
                  <a:lnTo>
                    <a:pt x="1882" y="741"/>
                  </a:lnTo>
                  <a:lnTo>
                    <a:pt x="1880" y="748"/>
                  </a:lnTo>
                  <a:lnTo>
                    <a:pt x="1878" y="761"/>
                  </a:lnTo>
                  <a:lnTo>
                    <a:pt x="1877" y="778"/>
                  </a:lnTo>
                  <a:lnTo>
                    <a:pt x="1875" y="794"/>
                  </a:lnTo>
                  <a:lnTo>
                    <a:pt x="1875" y="806"/>
                  </a:lnTo>
                  <a:lnTo>
                    <a:pt x="1880" y="809"/>
                  </a:lnTo>
                  <a:lnTo>
                    <a:pt x="1884" y="811"/>
                  </a:lnTo>
                  <a:lnTo>
                    <a:pt x="1885" y="813"/>
                  </a:lnTo>
                  <a:lnTo>
                    <a:pt x="1889" y="815"/>
                  </a:lnTo>
                  <a:lnTo>
                    <a:pt x="1894" y="818"/>
                  </a:lnTo>
                  <a:lnTo>
                    <a:pt x="1905" y="813"/>
                  </a:lnTo>
                  <a:lnTo>
                    <a:pt x="1912" y="813"/>
                  </a:lnTo>
                  <a:lnTo>
                    <a:pt x="1917" y="816"/>
                  </a:lnTo>
                  <a:lnTo>
                    <a:pt x="1924" y="822"/>
                  </a:lnTo>
                  <a:lnTo>
                    <a:pt x="1933" y="822"/>
                  </a:lnTo>
                  <a:lnTo>
                    <a:pt x="1943" y="818"/>
                  </a:lnTo>
                  <a:lnTo>
                    <a:pt x="1952" y="813"/>
                  </a:lnTo>
                  <a:lnTo>
                    <a:pt x="1957" y="808"/>
                  </a:lnTo>
                  <a:lnTo>
                    <a:pt x="1964" y="804"/>
                  </a:lnTo>
                  <a:lnTo>
                    <a:pt x="1973" y="801"/>
                  </a:lnTo>
                  <a:lnTo>
                    <a:pt x="1987" y="802"/>
                  </a:lnTo>
                  <a:lnTo>
                    <a:pt x="2006" y="806"/>
                  </a:lnTo>
                  <a:lnTo>
                    <a:pt x="2008" y="801"/>
                  </a:lnTo>
                  <a:lnTo>
                    <a:pt x="2009" y="799"/>
                  </a:lnTo>
                  <a:lnTo>
                    <a:pt x="2013" y="795"/>
                  </a:lnTo>
                  <a:lnTo>
                    <a:pt x="2016" y="794"/>
                  </a:lnTo>
                  <a:lnTo>
                    <a:pt x="2020" y="794"/>
                  </a:lnTo>
                  <a:lnTo>
                    <a:pt x="2025" y="792"/>
                  </a:lnTo>
                  <a:lnTo>
                    <a:pt x="2025" y="762"/>
                  </a:lnTo>
                  <a:lnTo>
                    <a:pt x="2029" y="738"/>
                  </a:lnTo>
                  <a:lnTo>
                    <a:pt x="2032" y="734"/>
                  </a:lnTo>
                  <a:lnTo>
                    <a:pt x="2036" y="733"/>
                  </a:lnTo>
                  <a:lnTo>
                    <a:pt x="2039" y="729"/>
                  </a:lnTo>
                  <a:lnTo>
                    <a:pt x="2043" y="727"/>
                  </a:lnTo>
                  <a:lnTo>
                    <a:pt x="2048" y="726"/>
                  </a:lnTo>
                  <a:lnTo>
                    <a:pt x="2048" y="729"/>
                  </a:lnTo>
                  <a:lnTo>
                    <a:pt x="2051" y="733"/>
                  </a:lnTo>
                  <a:lnTo>
                    <a:pt x="2053" y="736"/>
                  </a:lnTo>
                  <a:lnTo>
                    <a:pt x="2055" y="740"/>
                  </a:lnTo>
                  <a:lnTo>
                    <a:pt x="2057" y="741"/>
                  </a:lnTo>
                  <a:lnTo>
                    <a:pt x="2062" y="743"/>
                  </a:lnTo>
                  <a:lnTo>
                    <a:pt x="2067" y="745"/>
                  </a:lnTo>
                  <a:lnTo>
                    <a:pt x="2065" y="729"/>
                  </a:lnTo>
                  <a:lnTo>
                    <a:pt x="2064" y="719"/>
                  </a:lnTo>
                  <a:lnTo>
                    <a:pt x="2060" y="712"/>
                  </a:lnTo>
                  <a:lnTo>
                    <a:pt x="2058" y="703"/>
                  </a:lnTo>
                  <a:lnTo>
                    <a:pt x="2055" y="687"/>
                  </a:lnTo>
                  <a:lnTo>
                    <a:pt x="2064" y="686"/>
                  </a:lnTo>
                  <a:lnTo>
                    <a:pt x="2070" y="682"/>
                  </a:lnTo>
                  <a:lnTo>
                    <a:pt x="2076" y="679"/>
                  </a:lnTo>
                  <a:lnTo>
                    <a:pt x="2083" y="675"/>
                  </a:lnTo>
                  <a:lnTo>
                    <a:pt x="2095" y="675"/>
                  </a:lnTo>
                  <a:lnTo>
                    <a:pt x="2107" y="677"/>
                  </a:lnTo>
                  <a:lnTo>
                    <a:pt x="2116" y="679"/>
                  </a:lnTo>
                  <a:lnTo>
                    <a:pt x="2125" y="675"/>
                  </a:lnTo>
                  <a:lnTo>
                    <a:pt x="2132" y="665"/>
                  </a:lnTo>
                  <a:lnTo>
                    <a:pt x="2126" y="663"/>
                  </a:lnTo>
                  <a:lnTo>
                    <a:pt x="2121" y="661"/>
                  </a:lnTo>
                  <a:lnTo>
                    <a:pt x="2118" y="659"/>
                  </a:lnTo>
                  <a:lnTo>
                    <a:pt x="2112" y="658"/>
                  </a:lnTo>
                  <a:lnTo>
                    <a:pt x="2105" y="658"/>
                  </a:lnTo>
                  <a:lnTo>
                    <a:pt x="2088" y="666"/>
                  </a:lnTo>
                  <a:lnTo>
                    <a:pt x="2069" y="672"/>
                  </a:lnTo>
                  <a:lnTo>
                    <a:pt x="2048" y="675"/>
                  </a:lnTo>
                  <a:lnTo>
                    <a:pt x="2044" y="666"/>
                  </a:lnTo>
                  <a:lnTo>
                    <a:pt x="2039" y="659"/>
                  </a:lnTo>
                  <a:lnTo>
                    <a:pt x="2034" y="652"/>
                  </a:lnTo>
                  <a:lnTo>
                    <a:pt x="2030" y="644"/>
                  </a:lnTo>
                  <a:lnTo>
                    <a:pt x="2029" y="630"/>
                  </a:lnTo>
                  <a:lnTo>
                    <a:pt x="2030" y="619"/>
                  </a:lnTo>
                  <a:lnTo>
                    <a:pt x="2029" y="607"/>
                  </a:lnTo>
                  <a:lnTo>
                    <a:pt x="2027" y="593"/>
                  </a:lnTo>
                  <a:lnTo>
                    <a:pt x="2029" y="581"/>
                  </a:lnTo>
                  <a:lnTo>
                    <a:pt x="2037" y="563"/>
                  </a:lnTo>
                  <a:lnTo>
                    <a:pt x="2051" y="551"/>
                  </a:lnTo>
                  <a:lnTo>
                    <a:pt x="2065" y="537"/>
                  </a:lnTo>
                  <a:lnTo>
                    <a:pt x="2077" y="523"/>
                  </a:lnTo>
                  <a:lnTo>
                    <a:pt x="2086" y="507"/>
                  </a:lnTo>
                  <a:lnTo>
                    <a:pt x="2081" y="502"/>
                  </a:lnTo>
                  <a:lnTo>
                    <a:pt x="2076" y="497"/>
                  </a:lnTo>
                  <a:lnTo>
                    <a:pt x="2070" y="492"/>
                  </a:lnTo>
                  <a:lnTo>
                    <a:pt x="2057" y="494"/>
                  </a:lnTo>
                  <a:lnTo>
                    <a:pt x="2041" y="495"/>
                  </a:lnTo>
                  <a:lnTo>
                    <a:pt x="2036" y="520"/>
                  </a:lnTo>
                  <a:lnTo>
                    <a:pt x="2027" y="539"/>
                  </a:lnTo>
                  <a:lnTo>
                    <a:pt x="2015" y="555"/>
                  </a:lnTo>
                  <a:lnTo>
                    <a:pt x="2001" y="570"/>
                  </a:lnTo>
                  <a:lnTo>
                    <a:pt x="1988" y="588"/>
                  </a:lnTo>
                  <a:lnTo>
                    <a:pt x="1980" y="609"/>
                  </a:lnTo>
                  <a:lnTo>
                    <a:pt x="1974" y="633"/>
                  </a:lnTo>
                  <a:lnTo>
                    <a:pt x="1985" y="642"/>
                  </a:lnTo>
                  <a:lnTo>
                    <a:pt x="1995" y="652"/>
                  </a:lnTo>
                  <a:lnTo>
                    <a:pt x="2002" y="665"/>
                  </a:lnTo>
                  <a:lnTo>
                    <a:pt x="2006" y="680"/>
                  </a:lnTo>
                  <a:lnTo>
                    <a:pt x="2001" y="682"/>
                  </a:lnTo>
                  <a:lnTo>
                    <a:pt x="1999" y="684"/>
                  </a:lnTo>
                  <a:lnTo>
                    <a:pt x="1997" y="686"/>
                  </a:lnTo>
                  <a:lnTo>
                    <a:pt x="1997" y="686"/>
                  </a:lnTo>
                  <a:lnTo>
                    <a:pt x="1997" y="687"/>
                  </a:lnTo>
                  <a:lnTo>
                    <a:pt x="1995" y="689"/>
                  </a:lnTo>
                  <a:lnTo>
                    <a:pt x="1995" y="693"/>
                  </a:lnTo>
                  <a:lnTo>
                    <a:pt x="1994" y="694"/>
                  </a:lnTo>
                  <a:lnTo>
                    <a:pt x="1971" y="703"/>
                  </a:lnTo>
                  <a:lnTo>
                    <a:pt x="1968" y="724"/>
                  </a:lnTo>
                  <a:lnTo>
                    <a:pt x="1961" y="740"/>
                  </a:lnTo>
                  <a:lnTo>
                    <a:pt x="1954" y="752"/>
                  </a:lnTo>
                  <a:lnTo>
                    <a:pt x="1943" y="762"/>
                  </a:lnTo>
                  <a:lnTo>
                    <a:pt x="1934" y="773"/>
                  </a:lnTo>
                  <a:lnTo>
                    <a:pt x="1926" y="787"/>
                  </a:lnTo>
                  <a:lnTo>
                    <a:pt x="1920" y="787"/>
                  </a:lnTo>
                  <a:lnTo>
                    <a:pt x="1920" y="783"/>
                  </a:lnTo>
                  <a:lnTo>
                    <a:pt x="1906" y="764"/>
                  </a:lnTo>
                  <a:lnTo>
                    <a:pt x="1898" y="743"/>
                  </a:lnTo>
                  <a:lnTo>
                    <a:pt x="1892" y="720"/>
                  </a:lnTo>
                  <a:lnTo>
                    <a:pt x="1882" y="694"/>
                  </a:lnTo>
                  <a:lnTo>
                    <a:pt x="1868" y="701"/>
                  </a:lnTo>
                  <a:lnTo>
                    <a:pt x="1859" y="710"/>
                  </a:lnTo>
                  <a:lnTo>
                    <a:pt x="1849" y="717"/>
                  </a:lnTo>
                  <a:lnTo>
                    <a:pt x="1838" y="722"/>
                  </a:lnTo>
                  <a:lnTo>
                    <a:pt x="1821" y="726"/>
                  </a:lnTo>
                  <a:lnTo>
                    <a:pt x="1819" y="724"/>
                  </a:lnTo>
                  <a:lnTo>
                    <a:pt x="1817" y="724"/>
                  </a:lnTo>
                  <a:lnTo>
                    <a:pt x="1816" y="724"/>
                  </a:lnTo>
                  <a:lnTo>
                    <a:pt x="1814" y="722"/>
                  </a:lnTo>
                  <a:lnTo>
                    <a:pt x="1810" y="722"/>
                  </a:lnTo>
                  <a:lnTo>
                    <a:pt x="1809" y="701"/>
                  </a:lnTo>
                  <a:lnTo>
                    <a:pt x="1807" y="684"/>
                  </a:lnTo>
                  <a:lnTo>
                    <a:pt x="1803" y="670"/>
                  </a:lnTo>
                  <a:lnTo>
                    <a:pt x="1800" y="654"/>
                  </a:lnTo>
                  <a:lnTo>
                    <a:pt x="1798" y="633"/>
                  </a:lnTo>
                  <a:lnTo>
                    <a:pt x="1807" y="624"/>
                  </a:lnTo>
                  <a:lnTo>
                    <a:pt x="1810" y="616"/>
                  </a:lnTo>
                  <a:lnTo>
                    <a:pt x="1812" y="605"/>
                  </a:lnTo>
                  <a:lnTo>
                    <a:pt x="1817" y="591"/>
                  </a:lnTo>
                  <a:lnTo>
                    <a:pt x="1821" y="588"/>
                  </a:lnTo>
                  <a:lnTo>
                    <a:pt x="1826" y="583"/>
                  </a:lnTo>
                  <a:lnTo>
                    <a:pt x="1831" y="577"/>
                  </a:lnTo>
                  <a:lnTo>
                    <a:pt x="1837" y="572"/>
                  </a:lnTo>
                  <a:lnTo>
                    <a:pt x="1840" y="574"/>
                  </a:lnTo>
                  <a:lnTo>
                    <a:pt x="1842" y="576"/>
                  </a:lnTo>
                  <a:lnTo>
                    <a:pt x="1844" y="577"/>
                  </a:lnTo>
                  <a:lnTo>
                    <a:pt x="1845" y="579"/>
                  </a:lnTo>
                  <a:lnTo>
                    <a:pt x="1845" y="579"/>
                  </a:lnTo>
                  <a:lnTo>
                    <a:pt x="1849" y="576"/>
                  </a:lnTo>
                  <a:lnTo>
                    <a:pt x="1851" y="572"/>
                  </a:lnTo>
                  <a:lnTo>
                    <a:pt x="1852" y="569"/>
                  </a:lnTo>
                  <a:lnTo>
                    <a:pt x="1854" y="563"/>
                  </a:lnTo>
                  <a:lnTo>
                    <a:pt x="1856" y="560"/>
                  </a:lnTo>
                  <a:lnTo>
                    <a:pt x="1868" y="553"/>
                  </a:lnTo>
                  <a:lnTo>
                    <a:pt x="1878" y="549"/>
                  </a:lnTo>
                  <a:lnTo>
                    <a:pt x="1887" y="541"/>
                  </a:lnTo>
                  <a:lnTo>
                    <a:pt x="1884" y="539"/>
                  </a:lnTo>
                  <a:lnTo>
                    <a:pt x="1882" y="539"/>
                  </a:lnTo>
                  <a:lnTo>
                    <a:pt x="1880" y="539"/>
                  </a:lnTo>
                  <a:lnTo>
                    <a:pt x="1880" y="537"/>
                  </a:lnTo>
                  <a:lnTo>
                    <a:pt x="1880" y="537"/>
                  </a:lnTo>
                  <a:lnTo>
                    <a:pt x="1880" y="534"/>
                  </a:lnTo>
                  <a:lnTo>
                    <a:pt x="1878" y="530"/>
                  </a:lnTo>
                  <a:lnTo>
                    <a:pt x="1891" y="514"/>
                  </a:lnTo>
                  <a:lnTo>
                    <a:pt x="1903" y="495"/>
                  </a:lnTo>
                  <a:lnTo>
                    <a:pt x="1913" y="473"/>
                  </a:lnTo>
                  <a:lnTo>
                    <a:pt x="1924" y="450"/>
                  </a:lnTo>
                  <a:lnTo>
                    <a:pt x="1934" y="427"/>
                  </a:lnTo>
                  <a:lnTo>
                    <a:pt x="1947" y="406"/>
                  </a:lnTo>
                  <a:lnTo>
                    <a:pt x="1959" y="392"/>
                  </a:lnTo>
                  <a:lnTo>
                    <a:pt x="1974" y="384"/>
                  </a:lnTo>
                  <a:lnTo>
                    <a:pt x="1974" y="370"/>
                  </a:lnTo>
                  <a:lnTo>
                    <a:pt x="1990" y="370"/>
                  </a:lnTo>
                  <a:lnTo>
                    <a:pt x="1999" y="354"/>
                  </a:lnTo>
                  <a:lnTo>
                    <a:pt x="2013" y="343"/>
                  </a:lnTo>
                  <a:lnTo>
                    <a:pt x="2032" y="338"/>
                  </a:lnTo>
                  <a:lnTo>
                    <a:pt x="2034" y="340"/>
                  </a:lnTo>
                  <a:lnTo>
                    <a:pt x="2036" y="340"/>
                  </a:lnTo>
                  <a:lnTo>
                    <a:pt x="2036" y="340"/>
                  </a:lnTo>
                  <a:lnTo>
                    <a:pt x="2037" y="340"/>
                  </a:lnTo>
                  <a:lnTo>
                    <a:pt x="2041" y="342"/>
                  </a:lnTo>
                  <a:lnTo>
                    <a:pt x="2041" y="329"/>
                  </a:lnTo>
                  <a:lnTo>
                    <a:pt x="2046" y="329"/>
                  </a:lnTo>
                  <a:lnTo>
                    <a:pt x="2050" y="329"/>
                  </a:lnTo>
                  <a:lnTo>
                    <a:pt x="2053" y="329"/>
                  </a:lnTo>
                  <a:lnTo>
                    <a:pt x="2055" y="329"/>
                  </a:lnTo>
                  <a:lnTo>
                    <a:pt x="2057" y="331"/>
                  </a:lnTo>
                  <a:lnTo>
                    <a:pt x="2058" y="331"/>
                  </a:lnTo>
                  <a:lnTo>
                    <a:pt x="2064" y="335"/>
                  </a:lnTo>
                  <a:lnTo>
                    <a:pt x="2070" y="321"/>
                  </a:lnTo>
                  <a:lnTo>
                    <a:pt x="2081" y="312"/>
                  </a:lnTo>
                  <a:lnTo>
                    <a:pt x="2093" y="309"/>
                  </a:lnTo>
                  <a:lnTo>
                    <a:pt x="2109" y="305"/>
                  </a:lnTo>
                  <a:lnTo>
                    <a:pt x="2125" y="303"/>
                  </a:lnTo>
                  <a:lnTo>
                    <a:pt x="2132" y="310"/>
                  </a:lnTo>
                  <a:lnTo>
                    <a:pt x="2140" y="314"/>
                  </a:lnTo>
                  <a:lnTo>
                    <a:pt x="2147" y="315"/>
                  </a:lnTo>
                  <a:lnTo>
                    <a:pt x="2154" y="317"/>
                  </a:lnTo>
                  <a:lnTo>
                    <a:pt x="2160" y="324"/>
                  </a:lnTo>
                  <a:lnTo>
                    <a:pt x="2163" y="338"/>
                  </a:lnTo>
                  <a:lnTo>
                    <a:pt x="2161" y="340"/>
                  </a:lnTo>
                  <a:lnTo>
                    <a:pt x="2160" y="342"/>
                  </a:lnTo>
                  <a:lnTo>
                    <a:pt x="2158" y="342"/>
                  </a:lnTo>
                  <a:lnTo>
                    <a:pt x="2158" y="343"/>
                  </a:lnTo>
                  <a:lnTo>
                    <a:pt x="2156" y="345"/>
                  </a:lnTo>
                  <a:lnTo>
                    <a:pt x="2156" y="349"/>
                  </a:lnTo>
                  <a:lnTo>
                    <a:pt x="2158" y="352"/>
                  </a:lnTo>
                  <a:lnTo>
                    <a:pt x="2160" y="352"/>
                  </a:lnTo>
                  <a:lnTo>
                    <a:pt x="2161" y="354"/>
                  </a:lnTo>
                  <a:lnTo>
                    <a:pt x="2163" y="357"/>
                  </a:lnTo>
                  <a:lnTo>
                    <a:pt x="2175" y="352"/>
                  </a:lnTo>
                  <a:lnTo>
                    <a:pt x="2182" y="350"/>
                  </a:lnTo>
                  <a:lnTo>
                    <a:pt x="2187" y="350"/>
                  </a:lnTo>
                  <a:lnTo>
                    <a:pt x="2189" y="354"/>
                  </a:lnTo>
                  <a:lnTo>
                    <a:pt x="2191" y="359"/>
                  </a:lnTo>
                  <a:lnTo>
                    <a:pt x="2196" y="364"/>
                  </a:lnTo>
                  <a:lnTo>
                    <a:pt x="2201" y="370"/>
                  </a:lnTo>
                  <a:lnTo>
                    <a:pt x="2233" y="373"/>
                  </a:lnTo>
                  <a:lnTo>
                    <a:pt x="2245" y="380"/>
                  </a:lnTo>
                  <a:lnTo>
                    <a:pt x="2259" y="391"/>
                  </a:lnTo>
                  <a:lnTo>
                    <a:pt x="2273" y="405"/>
                  </a:lnTo>
                  <a:lnTo>
                    <a:pt x="2285" y="420"/>
                  </a:lnTo>
                  <a:lnTo>
                    <a:pt x="2296" y="436"/>
                  </a:lnTo>
                  <a:lnTo>
                    <a:pt x="2299" y="452"/>
                  </a:lnTo>
                  <a:lnTo>
                    <a:pt x="2297" y="467"/>
                  </a:lnTo>
                  <a:lnTo>
                    <a:pt x="2285" y="480"/>
                  </a:lnTo>
                  <a:lnTo>
                    <a:pt x="2269" y="488"/>
                  </a:lnTo>
                  <a:lnTo>
                    <a:pt x="2252" y="488"/>
                  </a:lnTo>
                  <a:lnTo>
                    <a:pt x="2236" y="481"/>
                  </a:lnTo>
                  <a:lnTo>
                    <a:pt x="2222" y="474"/>
                  </a:lnTo>
                  <a:lnTo>
                    <a:pt x="2208" y="469"/>
                  </a:lnTo>
                  <a:lnTo>
                    <a:pt x="2210" y="481"/>
                  </a:lnTo>
                  <a:lnTo>
                    <a:pt x="2212" y="497"/>
                  </a:lnTo>
                  <a:lnTo>
                    <a:pt x="2214" y="514"/>
                  </a:lnTo>
                  <a:lnTo>
                    <a:pt x="2217" y="528"/>
                  </a:lnTo>
                  <a:lnTo>
                    <a:pt x="2221" y="537"/>
                  </a:lnTo>
                  <a:lnTo>
                    <a:pt x="2224" y="542"/>
                  </a:lnTo>
                  <a:lnTo>
                    <a:pt x="2229" y="544"/>
                  </a:lnTo>
                  <a:lnTo>
                    <a:pt x="2233" y="548"/>
                  </a:lnTo>
                  <a:lnTo>
                    <a:pt x="2240" y="549"/>
                  </a:lnTo>
                  <a:lnTo>
                    <a:pt x="2238" y="537"/>
                  </a:lnTo>
                  <a:lnTo>
                    <a:pt x="2236" y="528"/>
                  </a:lnTo>
                  <a:lnTo>
                    <a:pt x="2236" y="518"/>
                  </a:lnTo>
                  <a:lnTo>
                    <a:pt x="2240" y="518"/>
                  </a:lnTo>
                  <a:lnTo>
                    <a:pt x="2240" y="514"/>
                  </a:lnTo>
                  <a:lnTo>
                    <a:pt x="2252" y="521"/>
                  </a:lnTo>
                  <a:lnTo>
                    <a:pt x="2264" y="528"/>
                  </a:lnTo>
                  <a:lnTo>
                    <a:pt x="2278" y="534"/>
                  </a:lnTo>
                  <a:lnTo>
                    <a:pt x="2280" y="530"/>
                  </a:lnTo>
                  <a:lnTo>
                    <a:pt x="2282" y="527"/>
                  </a:lnTo>
                  <a:lnTo>
                    <a:pt x="2283" y="525"/>
                  </a:lnTo>
                  <a:lnTo>
                    <a:pt x="2285" y="520"/>
                  </a:lnTo>
                  <a:lnTo>
                    <a:pt x="2285" y="514"/>
                  </a:lnTo>
                  <a:lnTo>
                    <a:pt x="2283" y="513"/>
                  </a:lnTo>
                  <a:lnTo>
                    <a:pt x="2282" y="511"/>
                  </a:lnTo>
                  <a:lnTo>
                    <a:pt x="2280" y="509"/>
                  </a:lnTo>
                  <a:lnTo>
                    <a:pt x="2280" y="507"/>
                  </a:lnTo>
                  <a:lnTo>
                    <a:pt x="2280" y="504"/>
                  </a:lnTo>
                  <a:lnTo>
                    <a:pt x="2278" y="499"/>
                  </a:lnTo>
                  <a:lnTo>
                    <a:pt x="2294" y="492"/>
                  </a:lnTo>
                  <a:lnTo>
                    <a:pt x="2304" y="481"/>
                  </a:lnTo>
                  <a:lnTo>
                    <a:pt x="2313" y="469"/>
                  </a:lnTo>
                  <a:lnTo>
                    <a:pt x="2318" y="471"/>
                  </a:lnTo>
                  <a:lnTo>
                    <a:pt x="2325" y="473"/>
                  </a:lnTo>
                  <a:lnTo>
                    <a:pt x="2332" y="474"/>
                  </a:lnTo>
                  <a:lnTo>
                    <a:pt x="2339" y="476"/>
                  </a:lnTo>
                  <a:lnTo>
                    <a:pt x="2336" y="438"/>
                  </a:lnTo>
                  <a:lnTo>
                    <a:pt x="2329" y="396"/>
                  </a:lnTo>
                  <a:lnTo>
                    <a:pt x="2358" y="396"/>
                  </a:lnTo>
                  <a:lnTo>
                    <a:pt x="2365" y="403"/>
                  </a:lnTo>
                  <a:lnTo>
                    <a:pt x="2372" y="413"/>
                  </a:lnTo>
                  <a:lnTo>
                    <a:pt x="2378" y="422"/>
                  </a:lnTo>
                  <a:lnTo>
                    <a:pt x="2378" y="431"/>
                  </a:lnTo>
                  <a:lnTo>
                    <a:pt x="2374" y="432"/>
                  </a:lnTo>
                  <a:lnTo>
                    <a:pt x="2372" y="432"/>
                  </a:lnTo>
                  <a:lnTo>
                    <a:pt x="2369" y="434"/>
                  </a:lnTo>
                  <a:lnTo>
                    <a:pt x="2362" y="434"/>
                  </a:lnTo>
                  <a:lnTo>
                    <a:pt x="2362" y="453"/>
                  </a:lnTo>
                  <a:lnTo>
                    <a:pt x="2367" y="455"/>
                  </a:lnTo>
                  <a:lnTo>
                    <a:pt x="2369" y="457"/>
                  </a:lnTo>
                  <a:lnTo>
                    <a:pt x="2372" y="459"/>
                  </a:lnTo>
                  <a:lnTo>
                    <a:pt x="2376" y="460"/>
                  </a:lnTo>
                  <a:lnTo>
                    <a:pt x="2381" y="460"/>
                  </a:lnTo>
                  <a:lnTo>
                    <a:pt x="2383" y="460"/>
                  </a:lnTo>
                  <a:lnTo>
                    <a:pt x="2385" y="459"/>
                  </a:lnTo>
                  <a:lnTo>
                    <a:pt x="2385" y="459"/>
                  </a:lnTo>
                  <a:lnTo>
                    <a:pt x="2386" y="459"/>
                  </a:lnTo>
                  <a:lnTo>
                    <a:pt x="2390" y="457"/>
                  </a:lnTo>
                  <a:lnTo>
                    <a:pt x="2392" y="452"/>
                  </a:lnTo>
                  <a:lnTo>
                    <a:pt x="2392" y="448"/>
                  </a:lnTo>
                  <a:lnTo>
                    <a:pt x="2392" y="443"/>
                  </a:lnTo>
                  <a:lnTo>
                    <a:pt x="2392" y="439"/>
                  </a:lnTo>
                  <a:lnTo>
                    <a:pt x="2390" y="434"/>
                  </a:lnTo>
                  <a:lnTo>
                    <a:pt x="2402" y="418"/>
                  </a:lnTo>
                  <a:lnTo>
                    <a:pt x="2416" y="405"/>
                  </a:lnTo>
                  <a:lnTo>
                    <a:pt x="2428" y="389"/>
                  </a:lnTo>
                  <a:lnTo>
                    <a:pt x="2434" y="387"/>
                  </a:lnTo>
                  <a:lnTo>
                    <a:pt x="2439" y="387"/>
                  </a:lnTo>
                  <a:lnTo>
                    <a:pt x="2441" y="385"/>
                  </a:lnTo>
                  <a:lnTo>
                    <a:pt x="2444" y="387"/>
                  </a:lnTo>
                  <a:lnTo>
                    <a:pt x="2448" y="389"/>
                  </a:lnTo>
                  <a:lnTo>
                    <a:pt x="2449" y="392"/>
                  </a:lnTo>
                  <a:lnTo>
                    <a:pt x="2451" y="396"/>
                  </a:lnTo>
                  <a:lnTo>
                    <a:pt x="2453" y="398"/>
                  </a:lnTo>
                  <a:lnTo>
                    <a:pt x="2454" y="401"/>
                  </a:lnTo>
                  <a:lnTo>
                    <a:pt x="2458" y="403"/>
                  </a:lnTo>
                  <a:lnTo>
                    <a:pt x="2458" y="399"/>
                  </a:lnTo>
                  <a:lnTo>
                    <a:pt x="2461" y="396"/>
                  </a:lnTo>
                  <a:lnTo>
                    <a:pt x="2463" y="392"/>
                  </a:lnTo>
                  <a:lnTo>
                    <a:pt x="2465" y="389"/>
                  </a:lnTo>
                  <a:lnTo>
                    <a:pt x="2465" y="384"/>
                  </a:lnTo>
                  <a:lnTo>
                    <a:pt x="2467" y="377"/>
                  </a:lnTo>
                  <a:lnTo>
                    <a:pt x="2482" y="377"/>
                  </a:lnTo>
                  <a:lnTo>
                    <a:pt x="2496" y="380"/>
                  </a:lnTo>
                  <a:lnTo>
                    <a:pt x="2509" y="384"/>
                  </a:lnTo>
                  <a:lnTo>
                    <a:pt x="2500" y="391"/>
                  </a:lnTo>
                  <a:lnTo>
                    <a:pt x="2491" y="396"/>
                  </a:lnTo>
                  <a:lnTo>
                    <a:pt x="2484" y="401"/>
                  </a:lnTo>
                  <a:lnTo>
                    <a:pt x="2477" y="411"/>
                  </a:lnTo>
                  <a:lnTo>
                    <a:pt x="2486" y="411"/>
                  </a:lnTo>
                  <a:lnTo>
                    <a:pt x="2491" y="406"/>
                  </a:lnTo>
                  <a:lnTo>
                    <a:pt x="2503" y="401"/>
                  </a:lnTo>
                  <a:lnTo>
                    <a:pt x="2516" y="396"/>
                  </a:lnTo>
                  <a:lnTo>
                    <a:pt x="2526" y="392"/>
                  </a:lnTo>
                  <a:lnTo>
                    <a:pt x="2537" y="389"/>
                  </a:lnTo>
                  <a:lnTo>
                    <a:pt x="2540" y="389"/>
                  </a:lnTo>
                  <a:lnTo>
                    <a:pt x="2542" y="391"/>
                  </a:lnTo>
                  <a:lnTo>
                    <a:pt x="2545" y="394"/>
                  </a:lnTo>
                  <a:lnTo>
                    <a:pt x="2547" y="396"/>
                  </a:lnTo>
                  <a:lnTo>
                    <a:pt x="2549" y="398"/>
                  </a:lnTo>
                  <a:lnTo>
                    <a:pt x="2552" y="398"/>
                  </a:lnTo>
                  <a:lnTo>
                    <a:pt x="2559" y="399"/>
                  </a:lnTo>
                  <a:lnTo>
                    <a:pt x="2561" y="396"/>
                  </a:lnTo>
                  <a:lnTo>
                    <a:pt x="2563" y="392"/>
                  </a:lnTo>
                  <a:lnTo>
                    <a:pt x="2564" y="391"/>
                  </a:lnTo>
                  <a:lnTo>
                    <a:pt x="2564" y="387"/>
                  </a:lnTo>
                  <a:lnTo>
                    <a:pt x="2566" y="382"/>
                  </a:lnTo>
                  <a:lnTo>
                    <a:pt x="2566" y="377"/>
                  </a:lnTo>
                  <a:lnTo>
                    <a:pt x="2563" y="373"/>
                  </a:lnTo>
                  <a:lnTo>
                    <a:pt x="2561" y="370"/>
                  </a:lnTo>
                  <a:lnTo>
                    <a:pt x="2559" y="366"/>
                  </a:lnTo>
                  <a:lnTo>
                    <a:pt x="2559" y="361"/>
                  </a:lnTo>
                  <a:lnTo>
                    <a:pt x="2559" y="354"/>
                  </a:lnTo>
                  <a:lnTo>
                    <a:pt x="2564" y="350"/>
                  </a:lnTo>
                  <a:lnTo>
                    <a:pt x="2568" y="347"/>
                  </a:lnTo>
                  <a:lnTo>
                    <a:pt x="2571" y="345"/>
                  </a:lnTo>
                  <a:lnTo>
                    <a:pt x="2578" y="342"/>
                  </a:lnTo>
                  <a:lnTo>
                    <a:pt x="2582" y="343"/>
                  </a:lnTo>
                  <a:lnTo>
                    <a:pt x="2587" y="345"/>
                  </a:lnTo>
                  <a:lnTo>
                    <a:pt x="2594" y="345"/>
                  </a:lnTo>
                  <a:lnTo>
                    <a:pt x="2601" y="345"/>
                  </a:lnTo>
                  <a:lnTo>
                    <a:pt x="2610" y="356"/>
                  </a:lnTo>
                  <a:lnTo>
                    <a:pt x="2622" y="368"/>
                  </a:lnTo>
                  <a:lnTo>
                    <a:pt x="2640" y="380"/>
                  </a:lnTo>
                  <a:lnTo>
                    <a:pt x="2655" y="392"/>
                  </a:lnTo>
                  <a:lnTo>
                    <a:pt x="2669" y="399"/>
                  </a:lnTo>
                  <a:lnTo>
                    <a:pt x="2678" y="403"/>
                  </a:lnTo>
                  <a:lnTo>
                    <a:pt x="2680" y="401"/>
                  </a:lnTo>
                  <a:lnTo>
                    <a:pt x="2680" y="401"/>
                  </a:lnTo>
                  <a:lnTo>
                    <a:pt x="2680" y="399"/>
                  </a:lnTo>
                  <a:lnTo>
                    <a:pt x="2680" y="399"/>
                  </a:lnTo>
                  <a:lnTo>
                    <a:pt x="2681" y="396"/>
                  </a:lnTo>
                  <a:lnTo>
                    <a:pt x="2676" y="391"/>
                  </a:lnTo>
                  <a:lnTo>
                    <a:pt x="2673" y="387"/>
                  </a:lnTo>
                  <a:lnTo>
                    <a:pt x="2671" y="382"/>
                  </a:lnTo>
                  <a:lnTo>
                    <a:pt x="2667" y="377"/>
                  </a:lnTo>
                  <a:lnTo>
                    <a:pt x="2666" y="370"/>
                  </a:lnTo>
                  <a:lnTo>
                    <a:pt x="2650" y="370"/>
                  </a:lnTo>
                  <a:lnTo>
                    <a:pt x="2652" y="349"/>
                  </a:lnTo>
                  <a:lnTo>
                    <a:pt x="2648" y="333"/>
                  </a:lnTo>
                  <a:lnTo>
                    <a:pt x="2646" y="319"/>
                  </a:lnTo>
                  <a:lnTo>
                    <a:pt x="2643" y="300"/>
                  </a:lnTo>
                  <a:lnTo>
                    <a:pt x="2653" y="293"/>
                  </a:lnTo>
                  <a:lnTo>
                    <a:pt x="2660" y="284"/>
                  </a:lnTo>
                  <a:lnTo>
                    <a:pt x="2664" y="274"/>
                  </a:lnTo>
                  <a:lnTo>
                    <a:pt x="2667" y="261"/>
                  </a:lnTo>
                  <a:lnTo>
                    <a:pt x="2671" y="251"/>
                  </a:lnTo>
                  <a:lnTo>
                    <a:pt x="2676" y="240"/>
                  </a:lnTo>
                  <a:lnTo>
                    <a:pt x="2683" y="232"/>
                  </a:lnTo>
                  <a:lnTo>
                    <a:pt x="2692" y="226"/>
                  </a:lnTo>
                  <a:lnTo>
                    <a:pt x="2708" y="225"/>
                  </a:lnTo>
                  <a:lnTo>
                    <a:pt x="2727" y="226"/>
                  </a:lnTo>
                  <a:lnTo>
                    <a:pt x="2732" y="235"/>
                  </a:lnTo>
                  <a:lnTo>
                    <a:pt x="2739" y="242"/>
                  </a:lnTo>
                  <a:lnTo>
                    <a:pt x="2737" y="256"/>
                  </a:lnTo>
                  <a:lnTo>
                    <a:pt x="2734" y="270"/>
                  </a:lnTo>
                  <a:lnTo>
                    <a:pt x="2730" y="282"/>
                  </a:lnTo>
                  <a:lnTo>
                    <a:pt x="2729" y="293"/>
                  </a:lnTo>
                  <a:lnTo>
                    <a:pt x="2727" y="300"/>
                  </a:lnTo>
                  <a:lnTo>
                    <a:pt x="2730" y="309"/>
                  </a:lnTo>
                  <a:lnTo>
                    <a:pt x="2736" y="321"/>
                  </a:lnTo>
                  <a:lnTo>
                    <a:pt x="2739" y="335"/>
                  </a:lnTo>
                  <a:lnTo>
                    <a:pt x="2742" y="345"/>
                  </a:lnTo>
                  <a:lnTo>
                    <a:pt x="2742" y="357"/>
                  </a:lnTo>
                  <a:lnTo>
                    <a:pt x="2739" y="368"/>
                  </a:lnTo>
                  <a:lnTo>
                    <a:pt x="2736" y="377"/>
                  </a:lnTo>
                  <a:lnTo>
                    <a:pt x="2736" y="384"/>
                  </a:lnTo>
                  <a:lnTo>
                    <a:pt x="2737" y="389"/>
                  </a:lnTo>
                  <a:lnTo>
                    <a:pt x="2739" y="392"/>
                  </a:lnTo>
                  <a:lnTo>
                    <a:pt x="2742" y="396"/>
                  </a:lnTo>
                  <a:lnTo>
                    <a:pt x="2746" y="399"/>
                  </a:lnTo>
                  <a:lnTo>
                    <a:pt x="2748" y="405"/>
                  </a:lnTo>
                  <a:lnTo>
                    <a:pt x="2751" y="411"/>
                  </a:lnTo>
                  <a:lnTo>
                    <a:pt x="2746" y="422"/>
                  </a:lnTo>
                  <a:lnTo>
                    <a:pt x="2742" y="434"/>
                  </a:lnTo>
                  <a:lnTo>
                    <a:pt x="2742" y="450"/>
                  </a:lnTo>
                  <a:lnTo>
                    <a:pt x="2737" y="453"/>
                  </a:lnTo>
                  <a:lnTo>
                    <a:pt x="2734" y="457"/>
                  </a:lnTo>
                  <a:lnTo>
                    <a:pt x="2729" y="459"/>
                  </a:lnTo>
                  <a:lnTo>
                    <a:pt x="2723" y="462"/>
                  </a:lnTo>
                  <a:lnTo>
                    <a:pt x="2716" y="464"/>
                  </a:lnTo>
                  <a:lnTo>
                    <a:pt x="2716" y="469"/>
                  </a:lnTo>
                  <a:lnTo>
                    <a:pt x="2736" y="469"/>
                  </a:lnTo>
                  <a:lnTo>
                    <a:pt x="2737" y="467"/>
                  </a:lnTo>
                  <a:lnTo>
                    <a:pt x="2737" y="467"/>
                  </a:lnTo>
                  <a:lnTo>
                    <a:pt x="2739" y="466"/>
                  </a:lnTo>
                  <a:lnTo>
                    <a:pt x="2739" y="466"/>
                  </a:lnTo>
                  <a:lnTo>
                    <a:pt x="2742" y="464"/>
                  </a:lnTo>
                  <a:lnTo>
                    <a:pt x="2749" y="452"/>
                  </a:lnTo>
                  <a:lnTo>
                    <a:pt x="2756" y="438"/>
                  </a:lnTo>
                  <a:lnTo>
                    <a:pt x="2762" y="427"/>
                  </a:lnTo>
                  <a:lnTo>
                    <a:pt x="2765" y="410"/>
                  </a:lnTo>
                  <a:lnTo>
                    <a:pt x="2762" y="394"/>
                  </a:lnTo>
                  <a:lnTo>
                    <a:pt x="2760" y="378"/>
                  </a:lnTo>
                  <a:lnTo>
                    <a:pt x="2758" y="364"/>
                  </a:lnTo>
                  <a:lnTo>
                    <a:pt x="2777" y="364"/>
                  </a:lnTo>
                  <a:lnTo>
                    <a:pt x="2795" y="364"/>
                  </a:lnTo>
                  <a:lnTo>
                    <a:pt x="2812" y="370"/>
                  </a:lnTo>
                  <a:lnTo>
                    <a:pt x="2812" y="364"/>
                  </a:lnTo>
                  <a:lnTo>
                    <a:pt x="2795" y="357"/>
                  </a:lnTo>
                  <a:lnTo>
                    <a:pt x="2774" y="349"/>
                  </a:lnTo>
                  <a:lnTo>
                    <a:pt x="2755" y="342"/>
                  </a:lnTo>
                  <a:lnTo>
                    <a:pt x="2751" y="324"/>
                  </a:lnTo>
                  <a:lnTo>
                    <a:pt x="2746" y="312"/>
                  </a:lnTo>
                  <a:lnTo>
                    <a:pt x="2741" y="302"/>
                  </a:lnTo>
                  <a:lnTo>
                    <a:pt x="2736" y="288"/>
                  </a:lnTo>
                  <a:lnTo>
                    <a:pt x="2758" y="268"/>
                  </a:lnTo>
                  <a:lnTo>
                    <a:pt x="2758" y="235"/>
                  </a:lnTo>
                  <a:lnTo>
                    <a:pt x="2762" y="235"/>
                  </a:lnTo>
                  <a:lnTo>
                    <a:pt x="2765" y="235"/>
                  </a:lnTo>
                  <a:lnTo>
                    <a:pt x="2767" y="235"/>
                  </a:lnTo>
                  <a:lnTo>
                    <a:pt x="2767" y="237"/>
                  </a:lnTo>
                  <a:lnTo>
                    <a:pt x="2770" y="239"/>
                  </a:lnTo>
                  <a:lnTo>
                    <a:pt x="2774" y="249"/>
                  </a:lnTo>
                  <a:lnTo>
                    <a:pt x="2777" y="260"/>
                  </a:lnTo>
                  <a:lnTo>
                    <a:pt x="2784" y="268"/>
                  </a:lnTo>
                  <a:lnTo>
                    <a:pt x="2797" y="261"/>
                  </a:lnTo>
                  <a:lnTo>
                    <a:pt x="2812" y="258"/>
                  </a:lnTo>
                  <a:lnTo>
                    <a:pt x="2832" y="258"/>
                  </a:lnTo>
                  <a:lnTo>
                    <a:pt x="2842" y="272"/>
                  </a:lnTo>
                  <a:lnTo>
                    <a:pt x="2858" y="286"/>
                  </a:lnTo>
                  <a:lnTo>
                    <a:pt x="2873" y="296"/>
                  </a:lnTo>
                  <a:lnTo>
                    <a:pt x="2873" y="288"/>
                  </a:lnTo>
                  <a:lnTo>
                    <a:pt x="2861" y="275"/>
                  </a:lnTo>
                  <a:lnTo>
                    <a:pt x="2852" y="260"/>
                  </a:lnTo>
                  <a:lnTo>
                    <a:pt x="2847" y="240"/>
                  </a:lnTo>
                  <a:lnTo>
                    <a:pt x="2842" y="221"/>
                  </a:lnTo>
                  <a:lnTo>
                    <a:pt x="2838" y="200"/>
                  </a:lnTo>
                  <a:lnTo>
                    <a:pt x="2861" y="193"/>
                  </a:lnTo>
                  <a:lnTo>
                    <a:pt x="2886" y="188"/>
                  </a:lnTo>
                  <a:lnTo>
                    <a:pt x="2893" y="204"/>
                  </a:lnTo>
                  <a:lnTo>
                    <a:pt x="2896" y="204"/>
                  </a:lnTo>
                  <a:lnTo>
                    <a:pt x="2900" y="188"/>
                  </a:lnTo>
                  <a:lnTo>
                    <a:pt x="2903" y="171"/>
                  </a:lnTo>
                  <a:lnTo>
                    <a:pt x="2908" y="153"/>
                  </a:lnTo>
                  <a:lnTo>
                    <a:pt x="2924" y="144"/>
                  </a:lnTo>
                  <a:lnTo>
                    <a:pt x="2936" y="134"/>
                  </a:lnTo>
                  <a:lnTo>
                    <a:pt x="2950" y="123"/>
                  </a:lnTo>
                  <a:lnTo>
                    <a:pt x="2964" y="117"/>
                  </a:lnTo>
                  <a:lnTo>
                    <a:pt x="2980" y="111"/>
                  </a:lnTo>
                  <a:lnTo>
                    <a:pt x="3001" y="111"/>
                  </a:lnTo>
                  <a:lnTo>
                    <a:pt x="3003" y="104"/>
                  </a:lnTo>
                  <a:lnTo>
                    <a:pt x="3006" y="99"/>
                  </a:lnTo>
                  <a:lnTo>
                    <a:pt x="3008" y="94"/>
                  </a:lnTo>
                  <a:lnTo>
                    <a:pt x="3011" y="89"/>
                  </a:lnTo>
                  <a:lnTo>
                    <a:pt x="3022" y="89"/>
                  </a:lnTo>
                  <a:lnTo>
                    <a:pt x="3036" y="89"/>
                  </a:lnTo>
                  <a:lnTo>
                    <a:pt x="3050" y="89"/>
                  </a:lnTo>
                  <a:lnTo>
                    <a:pt x="3060" y="89"/>
                  </a:lnTo>
                  <a:lnTo>
                    <a:pt x="3065" y="89"/>
                  </a:lnTo>
                  <a:lnTo>
                    <a:pt x="3072" y="83"/>
                  </a:lnTo>
                  <a:lnTo>
                    <a:pt x="3079" y="78"/>
                  </a:lnTo>
                  <a:lnTo>
                    <a:pt x="3086" y="71"/>
                  </a:lnTo>
                  <a:lnTo>
                    <a:pt x="3092" y="66"/>
                  </a:lnTo>
                  <a:lnTo>
                    <a:pt x="3097" y="68"/>
                  </a:lnTo>
                  <a:lnTo>
                    <a:pt x="3100" y="68"/>
                  </a:lnTo>
                  <a:lnTo>
                    <a:pt x="3106" y="69"/>
                  </a:lnTo>
                  <a:lnTo>
                    <a:pt x="3111" y="69"/>
                  </a:lnTo>
                  <a:lnTo>
                    <a:pt x="3111" y="50"/>
                  </a:lnTo>
                  <a:lnTo>
                    <a:pt x="3126" y="43"/>
                  </a:lnTo>
                  <a:lnTo>
                    <a:pt x="3139" y="36"/>
                  </a:lnTo>
                  <a:lnTo>
                    <a:pt x="3151" y="27"/>
                  </a:lnTo>
                  <a:lnTo>
                    <a:pt x="3161" y="17"/>
                  </a:lnTo>
                  <a:lnTo>
                    <a:pt x="3165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4" name="Freeform 11">
              <a:extLst>
                <a:ext uri="{FF2B5EF4-FFF2-40B4-BE49-F238E27FC236}">
                  <a16:creationId xmlns:a16="http://schemas.microsoft.com/office/drawing/2014/main" id="{0A0E1EFD-DFA2-43D3-86F4-EC15E8D3D9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97088" y="1382713"/>
              <a:ext cx="4552950" cy="1549400"/>
            </a:xfrm>
            <a:custGeom>
              <a:avLst/>
              <a:gdLst>
                <a:gd name="T0" fmla="*/ 0 w 2868"/>
                <a:gd name="T1" fmla="*/ 276 h 976"/>
                <a:gd name="T2" fmla="*/ 1210 w 2868"/>
                <a:gd name="T3" fmla="*/ 237 h 976"/>
                <a:gd name="T4" fmla="*/ 1742 w 2868"/>
                <a:gd name="T5" fmla="*/ 276 h 976"/>
                <a:gd name="T6" fmla="*/ 2863 w 2868"/>
                <a:gd name="T7" fmla="*/ 190 h 976"/>
                <a:gd name="T8" fmla="*/ 2804 w 2868"/>
                <a:gd name="T9" fmla="*/ 223 h 976"/>
                <a:gd name="T10" fmla="*/ 194 w 2868"/>
                <a:gd name="T11" fmla="*/ 279 h 976"/>
                <a:gd name="T12" fmla="*/ 98 w 2868"/>
                <a:gd name="T13" fmla="*/ 202 h 976"/>
                <a:gd name="T14" fmla="*/ 138 w 2868"/>
                <a:gd name="T15" fmla="*/ 150 h 976"/>
                <a:gd name="T16" fmla="*/ 1685 w 2868"/>
                <a:gd name="T17" fmla="*/ 166 h 976"/>
                <a:gd name="T18" fmla="*/ 1631 w 2868"/>
                <a:gd name="T19" fmla="*/ 295 h 976"/>
                <a:gd name="T20" fmla="*/ 1620 w 2868"/>
                <a:gd name="T21" fmla="*/ 218 h 976"/>
                <a:gd name="T22" fmla="*/ 1569 w 2868"/>
                <a:gd name="T23" fmla="*/ 159 h 976"/>
                <a:gd name="T24" fmla="*/ 1632 w 2868"/>
                <a:gd name="T25" fmla="*/ 157 h 976"/>
                <a:gd name="T26" fmla="*/ 2615 w 2868"/>
                <a:gd name="T27" fmla="*/ 120 h 976"/>
                <a:gd name="T28" fmla="*/ 2090 w 2868"/>
                <a:gd name="T29" fmla="*/ 120 h 976"/>
                <a:gd name="T30" fmla="*/ 2739 w 2868"/>
                <a:gd name="T31" fmla="*/ 87 h 976"/>
                <a:gd name="T32" fmla="*/ 2765 w 2868"/>
                <a:gd name="T33" fmla="*/ 195 h 976"/>
                <a:gd name="T34" fmla="*/ 2704 w 2868"/>
                <a:gd name="T35" fmla="*/ 92 h 976"/>
                <a:gd name="T36" fmla="*/ 2158 w 2868"/>
                <a:gd name="T37" fmla="*/ 99 h 976"/>
                <a:gd name="T38" fmla="*/ 1786 w 2868"/>
                <a:gd name="T39" fmla="*/ 89 h 976"/>
                <a:gd name="T40" fmla="*/ 1681 w 2868"/>
                <a:gd name="T41" fmla="*/ 89 h 976"/>
                <a:gd name="T42" fmla="*/ 2186 w 2868"/>
                <a:gd name="T43" fmla="*/ 45 h 976"/>
                <a:gd name="T44" fmla="*/ 596 w 2868"/>
                <a:gd name="T45" fmla="*/ 92 h 976"/>
                <a:gd name="T46" fmla="*/ 384 w 2868"/>
                <a:gd name="T47" fmla="*/ 253 h 976"/>
                <a:gd name="T48" fmla="*/ 330 w 2868"/>
                <a:gd name="T49" fmla="*/ 316 h 976"/>
                <a:gd name="T50" fmla="*/ 321 w 2868"/>
                <a:gd name="T51" fmla="*/ 361 h 976"/>
                <a:gd name="T52" fmla="*/ 205 w 2868"/>
                <a:gd name="T53" fmla="*/ 335 h 976"/>
                <a:gd name="T54" fmla="*/ 253 w 2868"/>
                <a:gd name="T55" fmla="*/ 248 h 976"/>
                <a:gd name="T56" fmla="*/ 304 w 2868"/>
                <a:gd name="T57" fmla="*/ 197 h 976"/>
                <a:gd name="T58" fmla="*/ 311 w 2868"/>
                <a:gd name="T59" fmla="*/ 188 h 976"/>
                <a:gd name="T60" fmla="*/ 192 w 2868"/>
                <a:gd name="T61" fmla="*/ 168 h 976"/>
                <a:gd name="T62" fmla="*/ 161 w 2868"/>
                <a:gd name="T63" fmla="*/ 131 h 976"/>
                <a:gd name="T64" fmla="*/ 253 w 2868"/>
                <a:gd name="T65" fmla="*/ 92 h 976"/>
                <a:gd name="T66" fmla="*/ 323 w 2868"/>
                <a:gd name="T67" fmla="*/ 77 h 976"/>
                <a:gd name="T68" fmla="*/ 2107 w 2868"/>
                <a:gd name="T69" fmla="*/ 80 h 976"/>
                <a:gd name="T70" fmla="*/ 2090 w 2868"/>
                <a:gd name="T71" fmla="*/ 59 h 976"/>
                <a:gd name="T72" fmla="*/ 2147 w 2868"/>
                <a:gd name="T73" fmla="*/ 30 h 976"/>
                <a:gd name="T74" fmla="*/ 1048 w 2868"/>
                <a:gd name="T75" fmla="*/ 73 h 976"/>
                <a:gd name="T76" fmla="*/ 1076 w 2868"/>
                <a:gd name="T77" fmla="*/ 131 h 976"/>
                <a:gd name="T78" fmla="*/ 1294 w 2868"/>
                <a:gd name="T79" fmla="*/ 147 h 976"/>
                <a:gd name="T80" fmla="*/ 1196 w 2868"/>
                <a:gd name="T81" fmla="*/ 243 h 976"/>
                <a:gd name="T82" fmla="*/ 1224 w 2868"/>
                <a:gd name="T83" fmla="*/ 353 h 976"/>
                <a:gd name="T84" fmla="*/ 1198 w 2868"/>
                <a:gd name="T85" fmla="*/ 415 h 976"/>
                <a:gd name="T86" fmla="*/ 1192 w 2868"/>
                <a:gd name="T87" fmla="*/ 490 h 976"/>
                <a:gd name="T88" fmla="*/ 1140 w 2868"/>
                <a:gd name="T89" fmla="*/ 538 h 976"/>
                <a:gd name="T90" fmla="*/ 1091 w 2868"/>
                <a:gd name="T91" fmla="*/ 602 h 976"/>
                <a:gd name="T92" fmla="*/ 1048 w 2868"/>
                <a:gd name="T93" fmla="*/ 696 h 976"/>
                <a:gd name="T94" fmla="*/ 911 w 2868"/>
                <a:gd name="T95" fmla="*/ 784 h 976"/>
                <a:gd name="T96" fmla="*/ 861 w 2868"/>
                <a:gd name="T97" fmla="*/ 932 h 976"/>
                <a:gd name="T98" fmla="*/ 740 w 2868"/>
                <a:gd name="T99" fmla="*/ 862 h 976"/>
                <a:gd name="T100" fmla="*/ 714 w 2868"/>
                <a:gd name="T101" fmla="*/ 806 h 976"/>
                <a:gd name="T102" fmla="*/ 718 w 2868"/>
                <a:gd name="T103" fmla="*/ 641 h 976"/>
                <a:gd name="T104" fmla="*/ 672 w 2868"/>
                <a:gd name="T105" fmla="*/ 576 h 976"/>
                <a:gd name="T106" fmla="*/ 466 w 2868"/>
                <a:gd name="T107" fmla="*/ 374 h 976"/>
                <a:gd name="T108" fmla="*/ 447 w 2868"/>
                <a:gd name="T109" fmla="*/ 290 h 976"/>
                <a:gd name="T110" fmla="*/ 592 w 2868"/>
                <a:gd name="T111" fmla="*/ 140 h 976"/>
                <a:gd name="T112" fmla="*/ 711 w 2868"/>
                <a:gd name="T113" fmla="*/ 112 h 976"/>
                <a:gd name="T114" fmla="*/ 833 w 2868"/>
                <a:gd name="T115" fmla="*/ 80 h 976"/>
                <a:gd name="T116" fmla="*/ 896 w 2868"/>
                <a:gd name="T117" fmla="*/ 44 h 976"/>
                <a:gd name="T118" fmla="*/ 2706 w 2868"/>
                <a:gd name="T119" fmla="*/ 31 h 976"/>
                <a:gd name="T120" fmla="*/ 2641 w 2868"/>
                <a:gd name="T121" fmla="*/ 80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68" h="976">
                  <a:moveTo>
                    <a:pt x="7" y="243"/>
                  </a:moveTo>
                  <a:lnTo>
                    <a:pt x="25" y="248"/>
                  </a:lnTo>
                  <a:lnTo>
                    <a:pt x="37" y="257"/>
                  </a:lnTo>
                  <a:lnTo>
                    <a:pt x="47" y="265"/>
                  </a:lnTo>
                  <a:lnTo>
                    <a:pt x="58" y="276"/>
                  </a:lnTo>
                  <a:lnTo>
                    <a:pt x="68" y="284"/>
                  </a:lnTo>
                  <a:lnTo>
                    <a:pt x="68" y="281"/>
                  </a:lnTo>
                  <a:lnTo>
                    <a:pt x="74" y="281"/>
                  </a:lnTo>
                  <a:lnTo>
                    <a:pt x="74" y="284"/>
                  </a:lnTo>
                  <a:lnTo>
                    <a:pt x="75" y="288"/>
                  </a:lnTo>
                  <a:lnTo>
                    <a:pt x="79" y="293"/>
                  </a:lnTo>
                  <a:lnTo>
                    <a:pt x="81" y="300"/>
                  </a:lnTo>
                  <a:lnTo>
                    <a:pt x="74" y="300"/>
                  </a:lnTo>
                  <a:lnTo>
                    <a:pt x="70" y="300"/>
                  </a:lnTo>
                  <a:lnTo>
                    <a:pt x="70" y="302"/>
                  </a:lnTo>
                  <a:lnTo>
                    <a:pt x="68" y="302"/>
                  </a:lnTo>
                  <a:lnTo>
                    <a:pt x="65" y="302"/>
                  </a:lnTo>
                  <a:lnTo>
                    <a:pt x="61" y="304"/>
                  </a:lnTo>
                  <a:lnTo>
                    <a:pt x="47" y="293"/>
                  </a:lnTo>
                  <a:lnTo>
                    <a:pt x="33" y="288"/>
                  </a:lnTo>
                  <a:lnTo>
                    <a:pt x="16" y="284"/>
                  </a:lnTo>
                  <a:lnTo>
                    <a:pt x="0" y="276"/>
                  </a:lnTo>
                  <a:lnTo>
                    <a:pt x="6" y="271"/>
                  </a:lnTo>
                  <a:lnTo>
                    <a:pt x="7" y="265"/>
                  </a:lnTo>
                  <a:lnTo>
                    <a:pt x="6" y="260"/>
                  </a:lnTo>
                  <a:lnTo>
                    <a:pt x="6" y="253"/>
                  </a:lnTo>
                  <a:lnTo>
                    <a:pt x="7" y="243"/>
                  </a:lnTo>
                  <a:close/>
                  <a:moveTo>
                    <a:pt x="1222" y="236"/>
                  </a:moveTo>
                  <a:lnTo>
                    <a:pt x="1226" y="236"/>
                  </a:lnTo>
                  <a:lnTo>
                    <a:pt x="1229" y="237"/>
                  </a:lnTo>
                  <a:lnTo>
                    <a:pt x="1231" y="239"/>
                  </a:lnTo>
                  <a:lnTo>
                    <a:pt x="1233" y="241"/>
                  </a:lnTo>
                  <a:lnTo>
                    <a:pt x="1234" y="243"/>
                  </a:lnTo>
                  <a:lnTo>
                    <a:pt x="1234" y="244"/>
                  </a:lnTo>
                  <a:lnTo>
                    <a:pt x="1234" y="246"/>
                  </a:lnTo>
                  <a:lnTo>
                    <a:pt x="1236" y="250"/>
                  </a:lnTo>
                  <a:lnTo>
                    <a:pt x="1229" y="250"/>
                  </a:lnTo>
                  <a:lnTo>
                    <a:pt x="1226" y="251"/>
                  </a:lnTo>
                  <a:lnTo>
                    <a:pt x="1222" y="251"/>
                  </a:lnTo>
                  <a:lnTo>
                    <a:pt x="1219" y="253"/>
                  </a:lnTo>
                  <a:lnTo>
                    <a:pt x="1213" y="253"/>
                  </a:lnTo>
                  <a:lnTo>
                    <a:pt x="1213" y="250"/>
                  </a:lnTo>
                  <a:lnTo>
                    <a:pt x="1210" y="250"/>
                  </a:lnTo>
                  <a:lnTo>
                    <a:pt x="1210" y="237"/>
                  </a:lnTo>
                  <a:lnTo>
                    <a:pt x="1215" y="237"/>
                  </a:lnTo>
                  <a:lnTo>
                    <a:pt x="1220" y="236"/>
                  </a:lnTo>
                  <a:lnTo>
                    <a:pt x="1222" y="236"/>
                  </a:lnTo>
                  <a:close/>
                  <a:moveTo>
                    <a:pt x="61" y="227"/>
                  </a:moveTo>
                  <a:lnTo>
                    <a:pt x="77" y="227"/>
                  </a:lnTo>
                  <a:lnTo>
                    <a:pt x="77" y="230"/>
                  </a:lnTo>
                  <a:lnTo>
                    <a:pt x="74" y="230"/>
                  </a:lnTo>
                  <a:lnTo>
                    <a:pt x="70" y="230"/>
                  </a:lnTo>
                  <a:lnTo>
                    <a:pt x="68" y="232"/>
                  </a:lnTo>
                  <a:lnTo>
                    <a:pt x="67" y="232"/>
                  </a:lnTo>
                  <a:lnTo>
                    <a:pt x="67" y="232"/>
                  </a:lnTo>
                  <a:lnTo>
                    <a:pt x="65" y="232"/>
                  </a:lnTo>
                  <a:lnTo>
                    <a:pt x="63" y="230"/>
                  </a:lnTo>
                  <a:lnTo>
                    <a:pt x="61" y="227"/>
                  </a:lnTo>
                  <a:close/>
                  <a:moveTo>
                    <a:pt x="1716" y="202"/>
                  </a:moveTo>
                  <a:lnTo>
                    <a:pt x="1728" y="202"/>
                  </a:lnTo>
                  <a:lnTo>
                    <a:pt x="1732" y="216"/>
                  </a:lnTo>
                  <a:lnTo>
                    <a:pt x="1735" y="225"/>
                  </a:lnTo>
                  <a:lnTo>
                    <a:pt x="1742" y="229"/>
                  </a:lnTo>
                  <a:lnTo>
                    <a:pt x="1754" y="234"/>
                  </a:lnTo>
                  <a:lnTo>
                    <a:pt x="1749" y="255"/>
                  </a:lnTo>
                  <a:lnTo>
                    <a:pt x="1742" y="276"/>
                  </a:lnTo>
                  <a:lnTo>
                    <a:pt x="1732" y="291"/>
                  </a:lnTo>
                  <a:lnTo>
                    <a:pt x="1732" y="272"/>
                  </a:lnTo>
                  <a:lnTo>
                    <a:pt x="1709" y="272"/>
                  </a:lnTo>
                  <a:lnTo>
                    <a:pt x="1711" y="250"/>
                  </a:lnTo>
                  <a:lnTo>
                    <a:pt x="1713" y="229"/>
                  </a:lnTo>
                  <a:lnTo>
                    <a:pt x="1716" y="202"/>
                  </a:lnTo>
                  <a:close/>
                  <a:moveTo>
                    <a:pt x="2819" y="157"/>
                  </a:moveTo>
                  <a:lnTo>
                    <a:pt x="2823" y="157"/>
                  </a:lnTo>
                  <a:lnTo>
                    <a:pt x="2823" y="161"/>
                  </a:lnTo>
                  <a:lnTo>
                    <a:pt x="2824" y="166"/>
                  </a:lnTo>
                  <a:lnTo>
                    <a:pt x="2826" y="168"/>
                  </a:lnTo>
                  <a:lnTo>
                    <a:pt x="2828" y="171"/>
                  </a:lnTo>
                  <a:lnTo>
                    <a:pt x="2830" y="173"/>
                  </a:lnTo>
                  <a:lnTo>
                    <a:pt x="2833" y="176"/>
                  </a:lnTo>
                  <a:lnTo>
                    <a:pt x="2837" y="173"/>
                  </a:lnTo>
                  <a:lnTo>
                    <a:pt x="2838" y="169"/>
                  </a:lnTo>
                  <a:lnTo>
                    <a:pt x="2840" y="168"/>
                  </a:lnTo>
                  <a:lnTo>
                    <a:pt x="2844" y="168"/>
                  </a:lnTo>
                  <a:lnTo>
                    <a:pt x="2849" y="166"/>
                  </a:lnTo>
                  <a:lnTo>
                    <a:pt x="2852" y="176"/>
                  </a:lnTo>
                  <a:lnTo>
                    <a:pt x="2858" y="183"/>
                  </a:lnTo>
                  <a:lnTo>
                    <a:pt x="2863" y="190"/>
                  </a:lnTo>
                  <a:lnTo>
                    <a:pt x="2866" y="199"/>
                  </a:lnTo>
                  <a:lnTo>
                    <a:pt x="2868" y="211"/>
                  </a:lnTo>
                  <a:lnTo>
                    <a:pt x="2868" y="213"/>
                  </a:lnTo>
                  <a:lnTo>
                    <a:pt x="2866" y="215"/>
                  </a:lnTo>
                  <a:lnTo>
                    <a:pt x="2866" y="216"/>
                  </a:lnTo>
                  <a:lnTo>
                    <a:pt x="2866" y="218"/>
                  </a:lnTo>
                  <a:lnTo>
                    <a:pt x="2866" y="220"/>
                  </a:lnTo>
                  <a:lnTo>
                    <a:pt x="2865" y="223"/>
                  </a:lnTo>
                  <a:lnTo>
                    <a:pt x="2854" y="230"/>
                  </a:lnTo>
                  <a:lnTo>
                    <a:pt x="2838" y="237"/>
                  </a:lnTo>
                  <a:lnTo>
                    <a:pt x="2819" y="241"/>
                  </a:lnTo>
                  <a:lnTo>
                    <a:pt x="2800" y="244"/>
                  </a:lnTo>
                  <a:lnTo>
                    <a:pt x="2784" y="246"/>
                  </a:lnTo>
                  <a:lnTo>
                    <a:pt x="2786" y="237"/>
                  </a:lnTo>
                  <a:lnTo>
                    <a:pt x="2788" y="234"/>
                  </a:lnTo>
                  <a:lnTo>
                    <a:pt x="2790" y="230"/>
                  </a:lnTo>
                  <a:lnTo>
                    <a:pt x="2791" y="229"/>
                  </a:lnTo>
                  <a:lnTo>
                    <a:pt x="2793" y="229"/>
                  </a:lnTo>
                  <a:lnTo>
                    <a:pt x="2797" y="227"/>
                  </a:lnTo>
                  <a:lnTo>
                    <a:pt x="2798" y="227"/>
                  </a:lnTo>
                  <a:lnTo>
                    <a:pt x="2800" y="225"/>
                  </a:lnTo>
                  <a:lnTo>
                    <a:pt x="2804" y="223"/>
                  </a:lnTo>
                  <a:lnTo>
                    <a:pt x="2809" y="209"/>
                  </a:lnTo>
                  <a:lnTo>
                    <a:pt x="2809" y="195"/>
                  </a:lnTo>
                  <a:lnTo>
                    <a:pt x="2807" y="182"/>
                  </a:lnTo>
                  <a:lnTo>
                    <a:pt x="2810" y="171"/>
                  </a:lnTo>
                  <a:lnTo>
                    <a:pt x="2819" y="161"/>
                  </a:lnTo>
                  <a:lnTo>
                    <a:pt x="2819" y="157"/>
                  </a:lnTo>
                  <a:close/>
                  <a:moveTo>
                    <a:pt x="142" y="150"/>
                  </a:moveTo>
                  <a:lnTo>
                    <a:pt x="161" y="171"/>
                  </a:lnTo>
                  <a:lnTo>
                    <a:pt x="185" y="187"/>
                  </a:lnTo>
                  <a:lnTo>
                    <a:pt x="215" y="199"/>
                  </a:lnTo>
                  <a:lnTo>
                    <a:pt x="217" y="216"/>
                  </a:lnTo>
                  <a:lnTo>
                    <a:pt x="222" y="229"/>
                  </a:lnTo>
                  <a:lnTo>
                    <a:pt x="227" y="236"/>
                  </a:lnTo>
                  <a:lnTo>
                    <a:pt x="234" y="243"/>
                  </a:lnTo>
                  <a:lnTo>
                    <a:pt x="241" y="253"/>
                  </a:lnTo>
                  <a:lnTo>
                    <a:pt x="229" y="255"/>
                  </a:lnTo>
                  <a:lnTo>
                    <a:pt x="217" y="257"/>
                  </a:lnTo>
                  <a:lnTo>
                    <a:pt x="206" y="262"/>
                  </a:lnTo>
                  <a:lnTo>
                    <a:pt x="199" y="269"/>
                  </a:lnTo>
                  <a:lnTo>
                    <a:pt x="198" y="272"/>
                  </a:lnTo>
                  <a:lnTo>
                    <a:pt x="196" y="276"/>
                  </a:lnTo>
                  <a:lnTo>
                    <a:pt x="194" y="279"/>
                  </a:lnTo>
                  <a:lnTo>
                    <a:pt x="192" y="281"/>
                  </a:lnTo>
                  <a:lnTo>
                    <a:pt x="189" y="284"/>
                  </a:lnTo>
                  <a:lnTo>
                    <a:pt x="178" y="286"/>
                  </a:lnTo>
                  <a:lnTo>
                    <a:pt x="163" y="288"/>
                  </a:lnTo>
                  <a:lnTo>
                    <a:pt x="145" y="286"/>
                  </a:lnTo>
                  <a:lnTo>
                    <a:pt x="131" y="284"/>
                  </a:lnTo>
                  <a:lnTo>
                    <a:pt x="128" y="274"/>
                  </a:lnTo>
                  <a:lnTo>
                    <a:pt x="126" y="267"/>
                  </a:lnTo>
                  <a:lnTo>
                    <a:pt x="124" y="262"/>
                  </a:lnTo>
                  <a:lnTo>
                    <a:pt x="119" y="253"/>
                  </a:lnTo>
                  <a:lnTo>
                    <a:pt x="142" y="246"/>
                  </a:lnTo>
                  <a:lnTo>
                    <a:pt x="142" y="243"/>
                  </a:lnTo>
                  <a:lnTo>
                    <a:pt x="124" y="241"/>
                  </a:lnTo>
                  <a:lnTo>
                    <a:pt x="112" y="237"/>
                  </a:lnTo>
                  <a:lnTo>
                    <a:pt x="103" y="230"/>
                  </a:lnTo>
                  <a:lnTo>
                    <a:pt x="102" y="225"/>
                  </a:lnTo>
                  <a:lnTo>
                    <a:pt x="98" y="220"/>
                  </a:lnTo>
                  <a:lnTo>
                    <a:pt x="96" y="215"/>
                  </a:lnTo>
                  <a:lnTo>
                    <a:pt x="96" y="209"/>
                  </a:lnTo>
                  <a:lnTo>
                    <a:pt x="96" y="206"/>
                  </a:lnTo>
                  <a:lnTo>
                    <a:pt x="96" y="202"/>
                  </a:lnTo>
                  <a:lnTo>
                    <a:pt x="98" y="202"/>
                  </a:lnTo>
                  <a:lnTo>
                    <a:pt x="100" y="201"/>
                  </a:lnTo>
                  <a:lnTo>
                    <a:pt x="102" y="201"/>
                  </a:lnTo>
                  <a:lnTo>
                    <a:pt x="103" y="201"/>
                  </a:lnTo>
                  <a:lnTo>
                    <a:pt x="107" y="199"/>
                  </a:lnTo>
                  <a:lnTo>
                    <a:pt x="109" y="194"/>
                  </a:lnTo>
                  <a:lnTo>
                    <a:pt x="109" y="188"/>
                  </a:lnTo>
                  <a:lnTo>
                    <a:pt x="109" y="185"/>
                  </a:lnTo>
                  <a:lnTo>
                    <a:pt x="110" y="183"/>
                  </a:lnTo>
                  <a:lnTo>
                    <a:pt x="112" y="180"/>
                  </a:lnTo>
                  <a:lnTo>
                    <a:pt x="114" y="180"/>
                  </a:lnTo>
                  <a:lnTo>
                    <a:pt x="116" y="178"/>
                  </a:lnTo>
                  <a:lnTo>
                    <a:pt x="117" y="178"/>
                  </a:lnTo>
                  <a:lnTo>
                    <a:pt x="119" y="178"/>
                  </a:lnTo>
                  <a:lnTo>
                    <a:pt x="122" y="176"/>
                  </a:lnTo>
                  <a:lnTo>
                    <a:pt x="124" y="169"/>
                  </a:lnTo>
                  <a:lnTo>
                    <a:pt x="126" y="164"/>
                  </a:lnTo>
                  <a:lnTo>
                    <a:pt x="128" y="159"/>
                  </a:lnTo>
                  <a:lnTo>
                    <a:pt x="131" y="154"/>
                  </a:lnTo>
                  <a:lnTo>
                    <a:pt x="133" y="152"/>
                  </a:lnTo>
                  <a:lnTo>
                    <a:pt x="135" y="152"/>
                  </a:lnTo>
                  <a:lnTo>
                    <a:pt x="136" y="150"/>
                  </a:lnTo>
                  <a:lnTo>
                    <a:pt x="138" y="150"/>
                  </a:lnTo>
                  <a:lnTo>
                    <a:pt x="142" y="150"/>
                  </a:lnTo>
                  <a:close/>
                  <a:moveTo>
                    <a:pt x="1172" y="131"/>
                  </a:moveTo>
                  <a:lnTo>
                    <a:pt x="1177" y="133"/>
                  </a:lnTo>
                  <a:lnTo>
                    <a:pt x="1182" y="134"/>
                  </a:lnTo>
                  <a:lnTo>
                    <a:pt x="1185" y="136"/>
                  </a:lnTo>
                  <a:lnTo>
                    <a:pt x="1191" y="138"/>
                  </a:lnTo>
                  <a:lnTo>
                    <a:pt x="1191" y="143"/>
                  </a:lnTo>
                  <a:lnTo>
                    <a:pt x="1192" y="147"/>
                  </a:lnTo>
                  <a:lnTo>
                    <a:pt x="1192" y="150"/>
                  </a:lnTo>
                  <a:lnTo>
                    <a:pt x="1194" y="154"/>
                  </a:lnTo>
                  <a:lnTo>
                    <a:pt x="1182" y="154"/>
                  </a:lnTo>
                  <a:lnTo>
                    <a:pt x="1180" y="150"/>
                  </a:lnTo>
                  <a:lnTo>
                    <a:pt x="1178" y="147"/>
                  </a:lnTo>
                  <a:lnTo>
                    <a:pt x="1175" y="143"/>
                  </a:lnTo>
                  <a:lnTo>
                    <a:pt x="1173" y="141"/>
                  </a:lnTo>
                  <a:lnTo>
                    <a:pt x="1173" y="136"/>
                  </a:lnTo>
                  <a:lnTo>
                    <a:pt x="1172" y="131"/>
                  </a:lnTo>
                  <a:close/>
                  <a:moveTo>
                    <a:pt x="1658" y="108"/>
                  </a:moveTo>
                  <a:lnTo>
                    <a:pt x="1664" y="117"/>
                  </a:lnTo>
                  <a:lnTo>
                    <a:pt x="1669" y="134"/>
                  </a:lnTo>
                  <a:lnTo>
                    <a:pt x="1676" y="150"/>
                  </a:lnTo>
                  <a:lnTo>
                    <a:pt x="1685" y="166"/>
                  </a:lnTo>
                  <a:lnTo>
                    <a:pt x="1690" y="173"/>
                  </a:lnTo>
                  <a:lnTo>
                    <a:pt x="1693" y="169"/>
                  </a:lnTo>
                  <a:lnTo>
                    <a:pt x="1695" y="168"/>
                  </a:lnTo>
                  <a:lnTo>
                    <a:pt x="1699" y="168"/>
                  </a:lnTo>
                  <a:lnTo>
                    <a:pt x="1702" y="166"/>
                  </a:lnTo>
                  <a:lnTo>
                    <a:pt x="1709" y="166"/>
                  </a:lnTo>
                  <a:lnTo>
                    <a:pt x="1709" y="169"/>
                  </a:lnTo>
                  <a:lnTo>
                    <a:pt x="1713" y="169"/>
                  </a:lnTo>
                  <a:lnTo>
                    <a:pt x="1713" y="180"/>
                  </a:lnTo>
                  <a:lnTo>
                    <a:pt x="1686" y="183"/>
                  </a:lnTo>
                  <a:lnTo>
                    <a:pt x="1683" y="211"/>
                  </a:lnTo>
                  <a:lnTo>
                    <a:pt x="1674" y="234"/>
                  </a:lnTo>
                  <a:lnTo>
                    <a:pt x="1667" y="257"/>
                  </a:lnTo>
                  <a:lnTo>
                    <a:pt x="1664" y="276"/>
                  </a:lnTo>
                  <a:lnTo>
                    <a:pt x="1662" y="295"/>
                  </a:lnTo>
                  <a:lnTo>
                    <a:pt x="1662" y="311"/>
                  </a:lnTo>
                  <a:lnTo>
                    <a:pt x="1658" y="326"/>
                  </a:lnTo>
                  <a:lnTo>
                    <a:pt x="1655" y="326"/>
                  </a:lnTo>
                  <a:lnTo>
                    <a:pt x="1655" y="323"/>
                  </a:lnTo>
                  <a:lnTo>
                    <a:pt x="1650" y="316"/>
                  </a:lnTo>
                  <a:lnTo>
                    <a:pt x="1641" y="307"/>
                  </a:lnTo>
                  <a:lnTo>
                    <a:pt x="1631" y="295"/>
                  </a:lnTo>
                  <a:lnTo>
                    <a:pt x="1622" y="283"/>
                  </a:lnTo>
                  <a:lnTo>
                    <a:pt x="1615" y="271"/>
                  </a:lnTo>
                  <a:lnTo>
                    <a:pt x="1611" y="260"/>
                  </a:lnTo>
                  <a:lnTo>
                    <a:pt x="1613" y="253"/>
                  </a:lnTo>
                  <a:lnTo>
                    <a:pt x="1617" y="251"/>
                  </a:lnTo>
                  <a:lnTo>
                    <a:pt x="1620" y="251"/>
                  </a:lnTo>
                  <a:lnTo>
                    <a:pt x="1622" y="251"/>
                  </a:lnTo>
                  <a:lnTo>
                    <a:pt x="1624" y="251"/>
                  </a:lnTo>
                  <a:lnTo>
                    <a:pt x="1625" y="251"/>
                  </a:lnTo>
                  <a:lnTo>
                    <a:pt x="1627" y="251"/>
                  </a:lnTo>
                  <a:lnTo>
                    <a:pt x="1629" y="250"/>
                  </a:lnTo>
                  <a:lnTo>
                    <a:pt x="1632" y="246"/>
                  </a:lnTo>
                  <a:lnTo>
                    <a:pt x="1629" y="246"/>
                  </a:lnTo>
                  <a:lnTo>
                    <a:pt x="1629" y="243"/>
                  </a:lnTo>
                  <a:lnTo>
                    <a:pt x="1613" y="241"/>
                  </a:lnTo>
                  <a:lnTo>
                    <a:pt x="1604" y="236"/>
                  </a:lnTo>
                  <a:lnTo>
                    <a:pt x="1597" y="227"/>
                  </a:lnTo>
                  <a:lnTo>
                    <a:pt x="1604" y="225"/>
                  </a:lnTo>
                  <a:lnTo>
                    <a:pt x="1610" y="223"/>
                  </a:lnTo>
                  <a:lnTo>
                    <a:pt x="1613" y="222"/>
                  </a:lnTo>
                  <a:lnTo>
                    <a:pt x="1617" y="220"/>
                  </a:lnTo>
                  <a:lnTo>
                    <a:pt x="1620" y="218"/>
                  </a:lnTo>
                  <a:lnTo>
                    <a:pt x="1624" y="215"/>
                  </a:lnTo>
                  <a:lnTo>
                    <a:pt x="1624" y="211"/>
                  </a:lnTo>
                  <a:lnTo>
                    <a:pt x="1610" y="211"/>
                  </a:lnTo>
                  <a:lnTo>
                    <a:pt x="1606" y="213"/>
                  </a:lnTo>
                  <a:lnTo>
                    <a:pt x="1603" y="213"/>
                  </a:lnTo>
                  <a:lnTo>
                    <a:pt x="1599" y="215"/>
                  </a:lnTo>
                  <a:lnTo>
                    <a:pt x="1594" y="215"/>
                  </a:lnTo>
                  <a:lnTo>
                    <a:pt x="1585" y="199"/>
                  </a:lnTo>
                  <a:lnTo>
                    <a:pt x="1575" y="183"/>
                  </a:lnTo>
                  <a:lnTo>
                    <a:pt x="1576" y="178"/>
                  </a:lnTo>
                  <a:lnTo>
                    <a:pt x="1576" y="175"/>
                  </a:lnTo>
                  <a:lnTo>
                    <a:pt x="1578" y="173"/>
                  </a:lnTo>
                  <a:lnTo>
                    <a:pt x="1580" y="169"/>
                  </a:lnTo>
                  <a:lnTo>
                    <a:pt x="1580" y="166"/>
                  </a:lnTo>
                  <a:lnTo>
                    <a:pt x="1582" y="161"/>
                  </a:lnTo>
                  <a:lnTo>
                    <a:pt x="1578" y="161"/>
                  </a:lnTo>
                  <a:lnTo>
                    <a:pt x="1578" y="157"/>
                  </a:lnTo>
                  <a:lnTo>
                    <a:pt x="1575" y="159"/>
                  </a:lnTo>
                  <a:lnTo>
                    <a:pt x="1573" y="159"/>
                  </a:lnTo>
                  <a:lnTo>
                    <a:pt x="1571" y="159"/>
                  </a:lnTo>
                  <a:lnTo>
                    <a:pt x="1571" y="159"/>
                  </a:lnTo>
                  <a:lnTo>
                    <a:pt x="1569" y="159"/>
                  </a:lnTo>
                  <a:lnTo>
                    <a:pt x="1569" y="157"/>
                  </a:lnTo>
                  <a:lnTo>
                    <a:pt x="1566" y="154"/>
                  </a:lnTo>
                  <a:lnTo>
                    <a:pt x="1564" y="150"/>
                  </a:lnTo>
                  <a:lnTo>
                    <a:pt x="1562" y="147"/>
                  </a:lnTo>
                  <a:lnTo>
                    <a:pt x="1561" y="145"/>
                  </a:lnTo>
                  <a:lnTo>
                    <a:pt x="1561" y="140"/>
                  </a:lnTo>
                  <a:lnTo>
                    <a:pt x="1559" y="134"/>
                  </a:lnTo>
                  <a:lnTo>
                    <a:pt x="1578" y="122"/>
                  </a:lnTo>
                  <a:lnTo>
                    <a:pt x="1597" y="112"/>
                  </a:lnTo>
                  <a:lnTo>
                    <a:pt x="1599" y="117"/>
                  </a:lnTo>
                  <a:lnTo>
                    <a:pt x="1601" y="122"/>
                  </a:lnTo>
                  <a:lnTo>
                    <a:pt x="1603" y="124"/>
                  </a:lnTo>
                  <a:lnTo>
                    <a:pt x="1606" y="126"/>
                  </a:lnTo>
                  <a:lnTo>
                    <a:pt x="1608" y="126"/>
                  </a:lnTo>
                  <a:lnTo>
                    <a:pt x="1610" y="127"/>
                  </a:lnTo>
                  <a:lnTo>
                    <a:pt x="1613" y="129"/>
                  </a:lnTo>
                  <a:lnTo>
                    <a:pt x="1617" y="131"/>
                  </a:lnTo>
                  <a:lnTo>
                    <a:pt x="1620" y="141"/>
                  </a:lnTo>
                  <a:lnTo>
                    <a:pt x="1622" y="154"/>
                  </a:lnTo>
                  <a:lnTo>
                    <a:pt x="1624" y="166"/>
                  </a:lnTo>
                  <a:lnTo>
                    <a:pt x="1632" y="166"/>
                  </a:lnTo>
                  <a:lnTo>
                    <a:pt x="1632" y="157"/>
                  </a:lnTo>
                  <a:lnTo>
                    <a:pt x="1629" y="147"/>
                  </a:lnTo>
                  <a:lnTo>
                    <a:pt x="1629" y="134"/>
                  </a:lnTo>
                  <a:lnTo>
                    <a:pt x="1632" y="122"/>
                  </a:lnTo>
                  <a:lnTo>
                    <a:pt x="1636" y="112"/>
                  </a:lnTo>
                  <a:lnTo>
                    <a:pt x="1658" y="108"/>
                  </a:lnTo>
                  <a:close/>
                  <a:moveTo>
                    <a:pt x="2641" y="99"/>
                  </a:moveTo>
                  <a:lnTo>
                    <a:pt x="2646" y="103"/>
                  </a:lnTo>
                  <a:lnTo>
                    <a:pt x="2650" y="106"/>
                  </a:lnTo>
                  <a:lnTo>
                    <a:pt x="2655" y="106"/>
                  </a:lnTo>
                  <a:lnTo>
                    <a:pt x="2660" y="106"/>
                  </a:lnTo>
                  <a:lnTo>
                    <a:pt x="2669" y="108"/>
                  </a:lnTo>
                  <a:lnTo>
                    <a:pt x="2667" y="112"/>
                  </a:lnTo>
                  <a:lnTo>
                    <a:pt x="2667" y="113"/>
                  </a:lnTo>
                  <a:lnTo>
                    <a:pt x="2667" y="115"/>
                  </a:lnTo>
                  <a:lnTo>
                    <a:pt x="2666" y="117"/>
                  </a:lnTo>
                  <a:lnTo>
                    <a:pt x="2666" y="119"/>
                  </a:lnTo>
                  <a:lnTo>
                    <a:pt x="2653" y="126"/>
                  </a:lnTo>
                  <a:lnTo>
                    <a:pt x="2636" y="129"/>
                  </a:lnTo>
                  <a:lnTo>
                    <a:pt x="2618" y="131"/>
                  </a:lnTo>
                  <a:lnTo>
                    <a:pt x="2617" y="127"/>
                  </a:lnTo>
                  <a:lnTo>
                    <a:pt x="2617" y="124"/>
                  </a:lnTo>
                  <a:lnTo>
                    <a:pt x="2615" y="120"/>
                  </a:lnTo>
                  <a:lnTo>
                    <a:pt x="2615" y="115"/>
                  </a:lnTo>
                  <a:lnTo>
                    <a:pt x="2620" y="112"/>
                  </a:lnTo>
                  <a:lnTo>
                    <a:pt x="2624" y="108"/>
                  </a:lnTo>
                  <a:lnTo>
                    <a:pt x="2627" y="106"/>
                  </a:lnTo>
                  <a:lnTo>
                    <a:pt x="2631" y="103"/>
                  </a:lnTo>
                  <a:lnTo>
                    <a:pt x="2634" y="101"/>
                  </a:lnTo>
                  <a:lnTo>
                    <a:pt x="2641" y="99"/>
                  </a:lnTo>
                  <a:close/>
                  <a:moveTo>
                    <a:pt x="2104" y="99"/>
                  </a:moveTo>
                  <a:lnTo>
                    <a:pt x="2118" y="101"/>
                  </a:lnTo>
                  <a:lnTo>
                    <a:pt x="2128" y="106"/>
                  </a:lnTo>
                  <a:lnTo>
                    <a:pt x="2138" y="112"/>
                  </a:lnTo>
                  <a:lnTo>
                    <a:pt x="2135" y="115"/>
                  </a:lnTo>
                  <a:lnTo>
                    <a:pt x="2133" y="120"/>
                  </a:lnTo>
                  <a:lnTo>
                    <a:pt x="2130" y="122"/>
                  </a:lnTo>
                  <a:lnTo>
                    <a:pt x="2125" y="124"/>
                  </a:lnTo>
                  <a:lnTo>
                    <a:pt x="2119" y="126"/>
                  </a:lnTo>
                  <a:lnTo>
                    <a:pt x="2112" y="126"/>
                  </a:lnTo>
                  <a:lnTo>
                    <a:pt x="2107" y="129"/>
                  </a:lnTo>
                  <a:lnTo>
                    <a:pt x="2102" y="129"/>
                  </a:lnTo>
                  <a:lnTo>
                    <a:pt x="2097" y="131"/>
                  </a:lnTo>
                  <a:lnTo>
                    <a:pt x="2090" y="131"/>
                  </a:lnTo>
                  <a:lnTo>
                    <a:pt x="2090" y="120"/>
                  </a:lnTo>
                  <a:lnTo>
                    <a:pt x="2091" y="113"/>
                  </a:lnTo>
                  <a:lnTo>
                    <a:pt x="2098" y="108"/>
                  </a:lnTo>
                  <a:lnTo>
                    <a:pt x="2104" y="99"/>
                  </a:lnTo>
                  <a:close/>
                  <a:moveTo>
                    <a:pt x="765" y="99"/>
                  </a:moveTo>
                  <a:lnTo>
                    <a:pt x="779" y="99"/>
                  </a:lnTo>
                  <a:lnTo>
                    <a:pt x="782" y="108"/>
                  </a:lnTo>
                  <a:lnTo>
                    <a:pt x="786" y="113"/>
                  </a:lnTo>
                  <a:lnTo>
                    <a:pt x="789" y="120"/>
                  </a:lnTo>
                  <a:lnTo>
                    <a:pt x="791" y="131"/>
                  </a:lnTo>
                  <a:lnTo>
                    <a:pt x="788" y="131"/>
                  </a:lnTo>
                  <a:lnTo>
                    <a:pt x="777" y="124"/>
                  </a:lnTo>
                  <a:lnTo>
                    <a:pt x="770" y="117"/>
                  </a:lnTo>
                  <a:lnTo>
                    <a:pt x="765" y="110"/>
                  </a:lnTo>
                  <a:lnTo>
                    <a:pt x="765" y="99"/>
                  </a:lnTo>
                  <a:close/>
                  <a:moveTo>
                    <a:pt x="2734" y="77"/>
                  </a:moveTo>
                  <a:lnTo>
                    <a:pt x="2737" y="77"/>
                  </a:lnTo>
                  <a:lnTo>
                    <a:pt x="2741" y="79"/>
                  </a:lnTo>
                  <a:lnTo>
                    <a:pt x="2742" y="79"/>
                  </a:lnTo>
                  <a:lnTo>
                    <a:pt x="2744" y="79"/>
                  </a:lnTo>
                  <a:lnTo>
                    <a:pt x="2746" y="80"/>
                  </a:lnTo>
                  <a:lnTo>
                    <a:pt x="2742" y="84"/>
                  </a:lnTo>
                  <a:lnTo>
                    <a:pt x="2739" y="87"/>
                  </a:lnTo>
                  <a:lnTo>
                    <a:pt x="2737" y="92"/>
                  </a:lnTo>
                  <a:lnTo>
                    <a:pt x="2735" y="96"/>
                  </a:lnTo>
                  <a:lnTo>
                    <a:pt x="2734" y="103"/>
                  </a:lnTo>
                  <a:lnTo>
                    <a:pt x="2737" y="103"/>
                  </a:lnTo>
                  <a:lnTo>
                    <a:pt x="2741" y="98"/>
                  </a:lnTo>
                  <a:lnTo>
                    <a:pt x="2744" y="94"/>
                  </a:lnTo>
                  <a:lnTo>
                    <a:pt x="2748" y="91"/>
                  </a:lnTo>
                  <a:lnTo>
                    <a:pt x="2753" y="89"/>
                  </a:lnTo>
                  <a:lnTo>
                    <a:pt x="2763" y="99"/>
                  </a:lnTo>
                  <a:lnTo>
                    <a:pt x="2776" y="108"/>
                  </a:lnTo>
                  <a:lnTo>
                    <a:pt x="2784" y="115"/>
                  </a:lnTo>
                  <a:lnTo>
                    <a:pt x="2784" y="138"/>
                  </a:lnTo>
                  <a:lnTo>
                    <a:pt x="2790" y="143"/>
                  </a:lnTo>
                  <a:lnTo>
                    <a:pt x="2795" y="147"/>
                  </a:lnTo>
                  <a:lnTo>
                    <a:pt x="2800" y="148"/>
                  </a:lnTo>
                  <a:lnTo>
                    <a:pt x="2804" y="155"/>
                  </a:lnTo>
                  <a:lnTo>
                    <a:pt x="2807" y="169"/>
                  </a:lnTo>
                  <a:lnTo>
                    <a:pt x="2800" y="178"/>
                  </a:lnTo>
                  <a:lnTo>
                    <a:pt x="2797" y="187"/>
                  </a:lnTo>
                  <a:lnTo>
                    <a:pt x="2790" y="192"/>
                  </a:lnTo>
                  <a:lnTo>
                    <a:pt x="2781" y="194"/>
                  </a:lnTo>
                  <a:lnTo>
                    <a:pt x="2765" y="195"/>
                  </a:lnTo>
                  <a:lnTo>
                    <a:pt x="2753" y="185"/>
                  </a:lnTo>
                  <a:lnTo>
                    <a:pt x="2735" y="176"/>
                  </a:lnTo>
                  <a:lnTo>
                    <a:pt x="2716" y="171"/>
                  </a:lnTo>
                  <a:lnTo>
                    <a:pt x="2697" y="164"/>
                  </a:lnTo>
                  <a:lnTo>
                    <a:pt x="2680" y="157"/>
                  </a:lnTo>
                  <a:lnTo>
                    <a:pt x="2669" y="147"/>
                  </a:lnTo>
                  <a:lnTo>
                    <a:pt x="2676" y="143"/>
                  </a:lnTo>
                  <a:lnTo>
                    <a:pt x="2681" y="140"/>
                  </a:lnTo>
                  <a:lnTo>
                    <a:pt x="2685" y="136"/>
                  </a:lnTo>
                  <a:lnTo>
                    <a:pt x="2687" y="131"/>
                  </a:lnTo>
                  <a:lnTo>
                    <a:pt x="2688" y="122"/>
                  </a:lnTo>
                  <a:lnTo>
                    <a:pt x="2687" y="119"/>
                  </a:lnTo>
                  <a:lnTo>
                    <a:pt x="2685" y="113"/>
                  </a:lnTo>
                  <a:lnTo>
                    <a:pt x="2685" y="106"/>
                  </a:lnTo>
                  <a:lnTo>
                    <a:pt x="2685" y="99"/>
                  </a:lnTo>
                  <a:lnTo>
                    <a:pt x="2685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8" y="96"/>
                  </a:lnTo>
                  <a:lnTo>
                    <a:pt x="2704" y="92"/>
                  </a:lnTo>
                  <a:lnTo>
                    <a:pt x="2721" y="84"/>
                  </a:lnTo>
                  <a:lnTo>
                    <a:pt x="2734" y="77"/>
                  </a:lnTo>
                  <a:close/>
                  <a:moveTo>
                    <a:pt x="2512" y="73"/>
                  </a:moveTo>
                  <a:lnTo>
                    <a:pt x="2522" y="73"/>
                  </a:lnTo>
                  <a:lnTo>
                    <a:pt x="2536" y="87"/>
                  </a:lnTo>
                  <a:lnTo>
                    <a:pt x="2554" y="99"/>
                  </a:lnTo>
                  <a:lnTo>
                    <a:pt x="2554" y="103"/>
                  </a:lnTo>
                  <a:lnTo>
                    <a:pt x="2550" y="103"/>
                  </a:lnTo>
                  <a:lnTo>
                    <a:pt x="2550" y="108"/>
                  </a:lnTo>
                  <a:lnTo>
                    <a:pt x="2533" y="99"/>
                  </a:lnTo>
                  <a:lnTo>
                    <a:pt x="2521" y="87"/>
                  </a:lnTo>
                  <a:lnTo>
                    <a:pt x="2512" y="73"/>
                  </a:lnTo>
                  <a:close/>
                  <a:moveTo>
                    <a:pt x="2161" y="68"/>
                  </a:moveTo>
                  <a:lnTo>
                    <a:pt x="2175" y="72"/>
                  </a:lnTo>
                  <a:lnTo>
                    <a:pt x="2186" y="75"/>
                  </a:lnTo>
                  <a:lnTo>
                    <a:pt x="2196" y="80"/>
                  </a:lnTo>
                  <a:lnTo>
                    <a:pt x="2196" y="89"/>
                  </a:lnTo>
                  <a:lnTo>
                    <a:pt x="2187" y="91"/>
                  </a:lnTo>
                  <a:lnTo>
                    <a:pt x="2179" y="94"/>
                  </a:lnTo>
                  <a:lnTo>
                    <a:pt x="2166" y="96"/>
                  </a:lnTo>
                  <a:lnTo>
                    <a:pt x="2161" y="98"/>
                  </a:lnTo>
                  <a:lnTo>
                    <a:pt x="2158" y="99"/>
                  </a:lnTo>
                  <a:lnTo>
                    <a:pt x="2152" y="99"/>
                  </a:lnTo>
                  <a:lnTo>
                    <a:pt x="2147" y="99"/>
                  </a:lnTo>
                  <a:lnTo>
                    <a:pt x="2147" y="89"/>
                  </a:lnTo>
                  <a:lnTo>
                    <a:pt x="2151" y="84"/>
                  </a:lnTo>
                  <a:lnTo>
                    <a:pt x="2156" y="77"/>
                  </a:lnTo>
                  <a:lnTo>
                    <a:pt x="2161" y="68"/>
                  </a:lnTo>
                  <a:close/>
                  <a:moveTo>
                    <a:pt x="1735" y="58"/>
                  </a:moveTo>
                  <a:lnTo>
                    <a:pt x="1735" y="77"/>
                  </a:lnTo>
                  <a:lnTo>
                    <a:pt x="1742" y="77"/>
                  </a:lnTo>
                  <a:lnTo>
                    <a:pt x="1746" y="75"/>
                  </a:lnTo>
                  <a:lnTo>
                    <a:pt x="1749" y="75"/>
                  </a:lnTo>
                  <a:lnTo>
                    <a:pt x="1753" y="75"/>
                  </a:lnTo>
                  <a:lnTo>
                    <a:pt x="1754" y="75"/>
                  </a:lnTo>
                  <a:lnTo>
                    <a:pt x="1758" y="77"/>
                  </a:lnTo>
                  <a:lnTo>
                    <a:pt x="1763" y="80"/>
                  </a:lnTo>
                  <a:lnTo>
                    <a:pt x="1763" y="89"/>
                  </a:lnTo>
                  <a:lnTo>
                    <a:pt x="1767" y="91"/>
                  </a:lnTo>
                  <a:lnTo>
                    <a:pt x="1772" y="91"/>
                  </a:lnTo>
                  <a:lnTo>
                    <a:pt x="1775" y="89"/>
                  </a:lnTo>
                  <a:lnTo>
                    <a:pt x="1781" y="89"/>
                  </a:lnTo>
                  <a:lnTo>
                    <a:pt x="1782" y="87"/>
                  </a:lnTo>
                  <a:lnTo>
                    <a:pt x="1786" y="89"/>
                  </a:lnTo>
                  <a:lnTo>
                    <a:pt x="1789" y="92"/>
                  </a:lnTo>
                  <a:lnTo>
                    <a:pt x="1793" y="98"/>
                  </a:lnTo>
                  <a:lnTo>
                    <a:pt x="1796" y="103"/>
                  </a:lnTo>
                  <a:lnTo>
                    <a:pt x="1791" y="115"/>
                  </a:lnTo>
                  <a:lnTo>
                    <a:pt x="1786" y="127"/>
                  </a:lnTo>
                  <a:lnTo>
                    <a:pt x="1782" y="141"/>
                  </a:lnTo>
                  <a:lnTo>
                    <a:pt x="1770" y="141"/>
                  </a:lnTo>
                  <a:lnTo>
                    <a:pt x="1761" y="145"/>
                  </a:lnTo>
                  <a:lnTo>
                    <a:pt x="1753" y="150"/>
                  </a:lnTo>
                  <a:lnTo>
                    <a:pt x="1739" y="154"/>
                  </a:lnTo>
                  <a:lnTo>
                    <a:pt x="1730" y="147"/>
                  </a:lnTo>
                  <a:lnTo>
                    <a:pt x="1718" y="143"/>
                  </a:lnTo>
                  <a:lnTo>
                    <a:pt x="1706" y="138"/>
                  </a:lnTo>
                  <a:lnTo>
                    <a:pt x="1704" y="134"/>
                  </a:lnTo>
                  <a:lnTo>
                    <a:pt x="1704" y="131"/>
                  </a:lnTo>
                  <a:lnTo>
                    <a:pt x="1702" y="127"/>
                  </a:lnTo>
                  <a:lnTo>
                    <a:pt x="1700" y="122"/>
                  </a:lnTo>
                  <a:lnTo>
                    <a:pt x="1695" y="117"/>
                  </a:lnTo>
                  <a:lnTo>
                    <a:pt x="1690" y="112"/>
                  </a:lnTo>
                  <a:lnTo>
                    <a:pt x="1686" y="108"/>
                  </a:lnTo>
                  <a:lnTo>
                    <a:pt x="1683" y="101"/>
                  </a:lnTo>
                  <a:lnTo>
                    <a:pt x="1681" y="89"/>
                  </a:lnTo>
                  <a:lnTo>
                    <a:pt x="1688" y="80"/>
                  </a:lnTo>
                  <a:lnTo>
                    <a:pt x="1693" y="73"/>
                  </a:lnTo>
                  <a:lnTo>
                    <a:pt x="1700" y="73"/>
                  </a:lnTo>
                  <a:lnTo>
                    <a:pt x="1706" y="75"/>
                  </a:lnTo>
                  <a:lnTo>
                    <a:pt x="1713" y="77"/>
                  </a:lnTo>
                  <a:lnTo>
                    <a:pt x="1720" y="77"/>
                  </a:lnTo>
                  <a:lnTo>
                    <a:pt x="1720" y="65"/>
                  </a:lnTo>
                  <a:lnTo>
                    <a:pt x="1723" y="63"/>
                  </a:lnTo>
                  <a:lnTo>
                    <a:pt x="1727" y="61"/>
                  </a:lnTo>
                  <a:lnTo>
                    <a:pt x="1728" y="61"/>
                  </a:lnTo>
                  <a:lnTo>
                    <a:pt x="1732" y="59"/>
                  </a:lnTo>
                  <a:lnTo>
                    <a:pt x="1735" y="58"/>
                  </a:lnTo>
                  <a:close/>
                  <a:moveTo>
                    <a:pt x="2186" y="45"/>
                  </a:moveTo>
                  <a:lnTo>
                    <a:pt x="2200" y="45"/>
                  </a:lnTo>
                  <a:lnTo>
                    <a:pt x="2208" y="54"/>
                  </a:lnTo>
                  <a:lnTo>
                    <a:pt x="2217" y="59"/>
                  </a:lnTo>
                  <a:lnTo>
                    <a:pt x="2224" y="66"/>
                  </a:lnTo>
                  <a:lnTo>
                    <a:pt x="2231" y="77"/>
                  </a:lnTo>
                  <a:lnTo>
                    <a:pt x="2215" y="77"/>
                  </a:lnTo>
                  <a:lnTo>
                    <a:pt x="2205" y="66"/>
                  </a:lnTo>
                  <a:lnTo>
                    <a:pt x="2194" y="58"/>
                  </a:lnTo>
                  <a:lnTo>
                    <a:pt x="2186" y="45"/>
                  </a:lnTo>
                  <a:close/>
                  <a:moveTo>
                    <a:pt x="421" y="45"/>
                  </a:moveTo>
                  <a:lnTo>
                    <a:pt x="433" y="45"/>
                  </a:lnTo>
                  <a:lnTo>
                    <a:pt x="438" y="49"/>
                  </a:lnTo>
                  <a:lnTo>
                    <a:pt x="442" y="52"/>
                  </a:lnTo>
                  <a:lnTo>
                    <a:pt x="444" y="56"/>
                  </a:lnTo>
                  <a:lnTo>
                    <a:pt x="447" y="61"/>
                  </a:lnTo>
                  <a:lnTo>
                    <a:pt x="449" y="65"/>
                  </a:lnTo>
                  <a:lnTo>
                    <a:pt x="458" y="56"/>
                  </a:lnTo>
                  <a:lnTo>
                    <a:pt x="468" y="52"/>
                  </a:lnTo>
                  <a:lnTo>
                    <a:pt x="484" y="54"/>
                  </a:lnTo>
                  <a:lnTo>
                    <a:pt x="484" y="68"/>
                  </a:lnTo>
                  <a:lnTo>
                    <a:pt x="506" y="70"/>
                  </a:lnTo>
                  <a:lnTo>
                    <a:pt x="526" y="73"/>
                  </a:lnTo>
                  <a:lnTo>
                    <a:pt x="543" y="77"/>
                  </a:lnTo>
                  <a:lnTo>
                    <a:pt x="562" y="79"/>
                  </a:lnTo>
                  <a:lnTo>
                    <a:pt x="583" y="77"/>
                  </a:lnTo>
                  <a:lnTo>
                    <a:pt x="583" y="89"/>
                  </a:lnTo>
                  <a:lnTo>
                    <a:pt x="587" y="89"/>
                  </a:lnTo>
                  <a:lnTo>
                    <a:pt x="590" y="89"/>
                  </a:lnTo>
                  <a:lnTo>
                    <a:pt x="592" y="89"/>
                  </a:lnTo>
                  <a:lnTo>
                    <a:pt x="594" y="91"/>
                  </a:lnTo>
                  <a:lnTo>
                    <a:pt x="596" y="92"/>
                  </a:lnTo>
                  <a:lnTo>
                    <a:pt x="592" y="92"/>
                  </a:lnTo>
                  <a:lnTo>
                    <a:pt x="576" y="103"/>
                  </a:lnTo>
                  <a:lnTo>
                    <a:pt x="557" y="115"/>
                  </a:lnTo>
                  <a:lnTo>
                    <a:pt x="534" y="126"/>
                  </a:lnTo>
                  <a:lnTo>
                    <a:pt x="513" y="138"/>
                  </a:lnTo>
                  <a:lnTo>
                    <a:pt x="498" y="148"/>
                  </a:lnTo>
                  <a:lnTo>
                    <a:pt x="487" y="157"/>
                  </a:lnTo>
                  <a:lnTo>
                    <a:pt x="503" y="157"/>
                  </a:lnTo>
                  <a:lnTo>
                    <a:pt x="508" y="154"/>
                  </a:lnTo>
                  <a:lnTo>
                    <a:pt x="513" y="152"/>
                  </a:lnTo>
                  <a:lnTo>
                    <a:pt x="519" y="150"/>
                  </a:lnTo>
                  <a:lnTo>
                    <a:pt x="526" y="150"/>
                  </a:lnTo>
                  <a:lnTo>
                    <a:pt x="526" y="154"/>
                  </a:lnTo>
                  <a:lnTo>
                    <a:pt x="505" y="169"/>
                  </a:lnTo>
                  <a:lnTo>
                    <a:pt x="487" y="185"/>
                  </a:lnTo>
                  <a:lnTo>
                    <a:pt x="472" y="201"/>
                  </a:lnTo>
                  <a:lnTo>
                    <a:pt x="454" y="215"/>
                  </a:lnTo>
                  <a:lnTo>
                    <a:pt x="435" y="227"/>
                  </a:lnTo>
                  <a:lnTo>
                    <a:pt x="410" y="234"/>
                  </a:lnTo>
                  <a:lnTo>
                    <a:pt x="410" y="246"/>
                  </a:lnTo>
                  <a:lnTo>
                    <a:pt x="398" y="248"/>
                  </a:lnTo>
                  <a:lnTo>
                    <a:pt x="384" y="253"/>
                  </a:lnTo>
                  <a:lnTo>
                    <a:pt x="376" y="260"/>
                  </a:lnTo>
                  <a:lnTo>
                    <a:pt x="381" y="264"/>
                  </a:lnTo>
                  <a:lnTo>
                    <a:pt x="384" y="267"/>
                  </a:lnTo>
                  <a:lnTo>
                    <a:pt x="386" y="269"/>
                  </a:lnTo>
                  <a:lnTo>
                    <a:pt x="386" y="272"/>
                  </a:lnTo>
                  <a:lnTo>
                    <a:pt x="386" y="276"/>
                  </a:lnTo>
                  <a:lnTo>
                    <a:pt x="384" y="281"/>
                  </a:lnTo>
                  <a:lnTo>
                    <a:pt x="384" y="288"/>
                  </a:lnTo>
                  <a:lnTo>
                    <a:pt x="346" y="291"/>
                  </a:lnTo>
                  <a:lnTo>
                    <a:pt x="346" y="295"/>
                  </a:lnTo>
                  <a:lnTo>
                    <a:pt x="351" y="297"/>
                  </a:lnTo>
                  <a:lnTo>
                    <a:pt x="353" y="297"/>
                  </a:lnTo>
                  <a:lnTo>
                    <a:pt x="356" y="297"/>
                  </a:lnTo>
                  <a:lnTo>
                    <a:pt x="356" y="297"/>
                  </a:lnTo>
                  <a:lnTo>
                    <a:pt x="358" y="298"/>
                  </a:lnTo>
                  <a:lnTo>
                    <a:pt x="358" y="300"/>
                  </a:lnTo>
                  <a:lnTo>
                    <a:pt x="362" y="304"/>
                  </a:lnTo>
                  <a:lnTo>
                    <a:pt x="356" y="304"/>
                  </a:lnTo>
                  <a:lnTo>
                    <a:pt x="348" y="307"/>
                  </a:lnTo>
                  <a:lnTo>
                    <a:pt x="337" y="311"/>
                  </a:lnTo>
                  <a:lnTo>
                    <a:pt x="327" y="314"/>
                  </a:lnTo>
                  <a:lnTo>
                    <a:pt x="330" y="316"/>
                  </a:lnTo>
                  <a:lnTo>
                    <a:pt x="332" y="316"/>
                  </a:lnTo>
                  <a:lnTo>
                    <a:pt x="334" y="316"/>
                  </a:lnTo>
                  <a:lnTo>
                    <a:pt x="335" y="318"/>
                  </a:lnTo>
                  <a:lnTo>
                    <a:pt x="337" y="318"/>
                  </a:lnTo>
                  <a:lnTo>
                    <a:pt x="335" y="321"/>
                  </a:lnTo>
                  <a:lnTo>
                    <a:pt x="334" y="325"/>
                  </a:lnTo>
                  <a:lnTo>
                    <a:pt x="332" y="326"/>
                  </a:lnTo>
                  <a:lnTo>
                    <a:pt x="334" y="328"/>
                  </a:lnTo>
                  <a:lnTo>
                    <a:pt x="334" y="330"/>
                  </a:lnTo>
                  <a:lnTo>
                    <a:pt x="335" y="333"/>
                  </a:lnTo>
                  <a:lnTo>
                    <a:pt x="337" y="337"/>
                  </a:lnTo>
                  <a:lnTo>
                    <a:pt x="330" y="339"/>
                  </a:lnTo>
                  <a:lnTo>
                    <a:pt x="325" y="339"/>
                  </a:lnTo>
                  <a:lnTo>
                    <a:pt x="320" y="339"/>
                  </a:lnTo>
                  <a:lnTo>
                    <a:pt x="314" y="342"/>
                  </a:lnTo>
                  <a:lnTo>
                    <a:pt x="332" y="342"/>
                  </a:lnTo>
                  <a:lnTo>
                    <a:pt x="346" y="346"/>
                  </a:lnTo>
                  <a:lnTo>
                    <a:pt x="346" y="353"/>
                  </a:lnTo>
                  <a:lnTo>
                    <a:pt x="323" y="353"/>
                  </a:lnTo>
                  <a:lnTo>
                    <a:pt x="321" y="358"/>
                  </a:lnTo>
                  <a:lnTo>
                    <a:pt x="321" y="360"/>
                  </a:lnTo>
                  <a:lnTo>
                    <a:pt x="321" y="361"/>
                  </a:lnTo>
                  <a:lnTo>
                    <a:pt x="320" y="363"/>
                  </a:lnTo>
                  <a:lnTo>
                    <a:pt x="318" y="365"/>
                  </a:lnTo>
                  <a:lnTo>
                    <a:pt x="309" y="368"/>
                  </a:lnTo>
                  <a:lnTo>
                    <a:pt x="297" y="368"/>
                  </a:lnTo>
                  <a:lnTo>
                    <a:pt x="285" y="368"/>
                  </a:lnTo>
                  <a:lnTo>
                    <a:pt x="273" y="361"/>
                  </a:lnTo>
                  <a:lnTo>
                    <a:pt x="257" y="361"/>
                  </a:lnTo>
                  <a:lnTo>
                    <a:pt x="241" y="363"/>
                  </a:lnTo>
                  <a:lnTo>
                    <a:pt x="224" y="365"/>
                  </a:lnTo>
                  <a:lnTo>
                    <a:pt x="208" y="363"/>
                  </a:lnTo>
                  <a:lnTo>
                    <a:pt x="192" y="358"/>
                  </a:lnTo>
                  <a:lnTo>
                    <a:pt x="191" y="356"/>
                  </a:lnTo>
                  <a:lnTo>
                    <a:pt x="191" y="354"/>
                  </a:lnTo>
                  <a:lnTo>
                    <a:pt x="189" y="354"/>
                  </a:lnTo>
                  <a:lnTo>
                    <a:pt x="189" y="353"/>
                  </a:lnTo>
                  <a:lnTo>
                    <a:pt x="189" y="349"/>
                  </a:lnTo>
                  <a:lnTo>
                    <a:pt x="192" y="349"/>
                  </a:lnTo>
                  <a:lnTo>
                    <a:pt x="194" y="346"/>
                  </a:lnTo>
                  <a:lnTo>
                    <a:pt x="198" y="342"/>
                  </a:lnTo>
                  <a:lnTo>
                    <a:pt x="199" y="340"/>
                  </a:lnTo>
                  <a:lnTo>
                    <a:pt x="203" y="339"/>
                  </a:lnTo>
                  <a:lnTo>
                    <a:pt x="205" y="335"/>
                  </a:lnTo>
                  <a:lnTo>
                    <a:pt x="208" y="330"/>
                  </a:lnTo>
                  <a:lnTo>
                    <a:pt x="201" y="328"/>
                  </a:lnTo>
                  <a:lnTo>
                    <a:pt x="196" y="325"/>
                  </a:lnTo>
                  <a:lnTo>
                    <a:pt x="192" y="319"/>
                  </a:lnTo>
                  <a:lnTo>
                    <a:pt x="191" y="314"/>
                  </a:lnTo>
                  <a:lnTo>
                    <a:pt x="189" y="307"/>
                  </a:lnTo>
                  <a:lnTo>
                    <a:pt x="196" y="307"/>
                  </a:lnTo>
                  <a:lnTo>
                    <a:pt x="208" y="304"/>
                  </a:lnTo>
                  <a:lnTo>
                    <a:pt x="222" y="307"/>
                  </a:lnTo>
                  <a:lnTo>
                    <a:pt x="234" y="312"/>
                  </a:lnTo>
                  <a:lnTo>
                    <a:pt x="246" y="318"/>
                  </a:lnTo>
                  <a:lnTo>
                    <a:pt x="246" y="311"/>
                  </a:lnTo>
                  <a:lnTo>
                    <a:pt x="234" y="305"/>
                  </a:lnTo>
                  <a:lnTo>
                    <a:pt x="224" y="300"/>
                  </a:lnTo>
                  <a:lnTo>
                    <a:pt x="215" y="291"/>
                  </a:lnTo>
                  <a:lnTo>
                    <a:pt x="218" y="291"/>
                  </a:lnTo>
                  <a:lnTo>
                    <a:pt x="227" y="278"/>
                  </a:lnTo>
                  <a:lnTo>
                    <a:pt x="238" y="269"/>
                  </a:lnTo>
                  <a:lnTo>
                    <a:pt x="252" y="262"/>
                  </a:lnTo>
                  <a:lnTo>
                    <a:pt x="269" y="257"/>
                  </a:lnTo>
                  <a:lnTo>
                    <a:pt x="269" y="253"/>
                  </a:lnTo>
                  <a:lnTo>
                    <a:pt x="253" y="248"/>
                  </a:lnTo>
                  <a:lnTo>
                    <a:pt x="241" y="239"/>
                  </a:lnTo>
                  <a:lnTo>
                    <a:pt x="231" y="227"/>
                  </a:lnTo>
                  <a:lnTo>
                    <a:pt x="222" y="215"/>
                  </a:lnTo>
                  <a:lnTo>
                    <a:pt x="227" y="213"/>
                  </a:lnTo>
                  <a:lnTo>
                    <a:pt x="231" y="213"/>
                  </a:lnTo>
                  <a:lnTo>
                    <a:pt x="236" y="211"/>
                  </a:lnTo>
                  <a:lnTo>
                    <a:pt x="241" y="211"/>
                  </a:lnTo>
                  <a:lnTo>
                    <a:pt x="248" y="216"/>
                  </a:lnTo>
                  <a:lnTo>
                    <a:pt x="253" y="222"/>
                  </a:lnTo>
                  <a:lnTo>
                    <a:pt x="260" y="227"/>
                  </a:lnTo>
                  <a:lnTo>
                    <a:pt x="260" y="223"/>
                  </a:lnTo>
                  <a:lnTo>
                    <a:pt x="259" y="220"/>
                  </a:lnTo>
                  <a:lnTo>
                    <a:pt x="257" y="220"/>
                  </a:lnTo>
                  <a:lnTo>
                    <a:pt x="257" y="218"/>
                  </a:lnTo>
                  <a:lnTo>
                    <a:pt x="255" y="216"/>
                  </a:lnTo>
                  <a:lnTo>
                    <a:pt x="255" y="215"/>
                  </a:lnTo>
                  <a:lnTo>
                    <a:pt x="253" y="211"/>
                  </a:lnTo>
                  <a:lnTo>
                    <a:pt x="257" y="211"/>
                  </a:lnTo>
                  <a:lnTo>
                    <a:pt x="257" y="208"/>
                  </a:lnTo>
                  <a:lnTo>
                    <a:pt x="273" y="202"/>
                  </a:lnTo>
                  <a:lnTo>
                    <a:pt x="288" y="199"/>
                  </a:lnTo>
                  <a:lnTo>
                    <a:pt x="304" y="197"/>
                  </a:lnTo>
                  <a:lnTo>
                    <a:pt x="323" y="199"/>
                  </a:lnTo>
                  <a:lnTo>
                    <a:pt x="314" y="188"/>
                  </a:lnTo>
                  <a:lnTo>
                    <a:pt x="325" y="185"/>
                  </a:lnTo>
                  <a:lnTo>
                    <a:pt x="337" y="180"/>
                  </a:lnTo>
                  <a:lnTo>
                    <a:pt x="349" y="175"/>
                  </a:lnTo>
                  <a:lnTo>
                    <a:pt x="356" y="169"/>
                  </a:lnTo>
                  <a:lnTo>
                    <a:pt x="362" y="169"/>
                  </a:lnTo>
                  <a:lnTo>
                    <a:pt x="362" y="166"/>
                  </a:lnTo>
                  <a:lnTo>
                    <a:pt x="353" y="166"/>
                  </a:lnTo>
                  <a:lnTo>
                    <a:pt x="349" y="168"/>
                  </a:lnTo>
                  <a:lnTo>
                    <a:pt x="346" y="169"/>
                  </a:lnTo>
                  <a:lnTo>
                    <a:pt x="344" y="169"/>
                  </a:lnTo>
                  <a:lnTo>
                    <a:pt x="342" y="169"/>
                  </a:lnTo>
                  <a:lnTo>
                    <a:pt x="341" y="169"/>
                  </a:lnTo>
                  <a:lnTo>
                    <a:pt x="339" y="168"/>
                  </a:lnTo>
                  <a:lnTo>
                    <a:pt x="337" y="166"/>
                  </a:lnTo>
                  <a:lnTo>
                    <a:pt x="334" y="166"/>
                  </a:lnTo>
                  <a:lnTo>
                    <a:pt x="330" y="169"/>
                  </a:lnTo>
                  <a:lnTo>
                    <a:pt x="325" y="175"/>
                  </a:lnTo>
                  <a:lnTo>
                    <a:pt x="320" y="180"/>
                  </a:lnTo>
                  <a:lnTo>
                    <a:pt x="316" y="185"/>
                  </a:lnTo>
                  <a:lnTo>
                    <a:pt x="311" y="188"/>
                  </a:lnTo>
                  <a:lnTo>
                    <a:pt x="292" y="194"/>
                  </a:lnTo>
                  <a:lnTo>
                    <a:pt x="274" y="194"/>
                  </a:lnTo>
                  <a:lnTo>
                    <a:pt x="257" y="190"/>
                  </a:lnTo>
                  <a:lnTo>
                    <a:pt x="241" y="183"/>
                  </a:lnTo>
                  <a:lnTo>
                    <a:pt x="239" y="183"/>
                  </a:lnTo>
                  <a:lnTo>
                    <a:pt x="236" y="185"/>
                  </a:lnTo>
                  <a:lnTo>
                    <a:pt x="231" y="187"/>
                  </a:lnTo>
                  <a:lnTo>
                    <a:pt x="227" y="188"/>
                  </a:lnTo>
                  <a:lnTo>
                    <a:pt x="224" y="190"/>
                  </a:lnTo>
                  <a:lnTo>
                    <a:pt x="218" y="192"/>
                  </a:lnTo>
                  <a:lnTo>
                    <a:pt x="215" y="183"/>
                  </a:lnTo>
                  <a:lnTo>
                    <a:pt x="218" y="182"/>
                  </a:lnTo>
                  <a:lnTo>
                    <a:pt x="218" y="182"/>
                  </a:lnTo>
                  <a:lnTo>
                    <a:pt x="220" y="180"/>
                  </a:lnTo>
                  <a:lnTo>
                    <a:pt x="222" y="176"/>
                  </a:lnTo>
                  <a:lnTo>
                    <a:pt x="212" y="176"/>
                  </a:lnTo>
                  <a:lnTo>
                    <a:pt x="208" y="178"/>
                  </a:lnTo>
                  <a:lnTo>
                    <a:pt x="203" y="180"/>
                  </a:lnTo>
                  <a:lnTo>
                    <a:pt x="198" y="180"/>
                  </a:lnTo>
                  <a:lnTo>
                    <a:pt x="192" y="180"/>
                  </a:lnTo>
                  <a:lnTo>
                    <a:pt x="189" y="169"/>
                  </a:lnTo>
                  <a:lnTo>
                    <a:pt x="192" y="168"/>
                  </a:lnTo>
                  <a:lnTo>
                    <a:pt x="194" y="168"/>
                  </a:lnTo>
                  <a:lnTo>
                    <a:pt x="196" y="168"/>
                  </a:lnTo>
                  <a:lnTo>
                    <a:pt x="198" y="166"/>
                  </a:lnTo>
                  <a:lnTo>
                    <a:pt x="199" y="166"/>
                  </a:lnTo>
                  <a:lnTo>
                    <a:pt x="177" y="169"/>
                  </a:lnTo>
                  <a:lnTo>
                    <a:pt x="175" y="164"/>
                  </a:lnTo>
                  <a:lnTo>
                    <a:pt x="171" y="161"/>
                  </a:lnTo>
                  <a:lnTo>
                    <a:pt x="170" y="159"/>
                  </a:lnTo>
                  <a:lnTo>
                    <a:pt x="168" y="155"/>
                  </a:lnTo>
                  <a:lnTo>
                    <a:pt x="164" y="150"/>
                  </a:lnTo>
                  <a:lnTo>
                    <a:pt x="170" y="148"/>
                  </a:lnTo>
                  <a:lnTo>
                    <a:pt x="173" y="148"/>
                  </a:lnTo>
                  <a:lnTo>
                    <a:pt x="175" y="148"/>
                  </a:lnTo>
                  <a:lnTo>
                    <a:pt x="177" y="148"/>
                  </a:lnTo>
                  <a:lnTo>
                    <a:pt x="177" y="147"/>
                  </a:lnTo>
                  <a:lnTo>
                    <a:pt x="178" y="145"/>
                  </a:lnTo>
                  <a:lnTo>
                    <a:pt x="180" y="141"/>
                  </a:lnTo>
                  <a:lnTo>
                    <a:pt x="173" y="140"/>
                  </a:lnTo>
                  <a:lnTo>
                    <a:pt x="166" y="138"/>
                  </a:lnTo>
                  <a:lnTo>
                    <a:pt x="163" y="134"/>
                  </a:lnTo>
                  <a:lnTo>
                    <a:pt x="157" y="131"/>
                  </a:lnTo>
                  <a:lnTo>
                    <a:pt x="161" y="131"/>
                  </a:lnTo>
                  <a:lnTo>
                    <a:pt x="161" y="126"/>
                  </a:lnTo>
                  <a:lnTo>
                    <a:pt x="178" y="129"/>
                  </a:lnTo>
                  <a:lnTo>
                    <a:pt x="187" y="127"/>
                  </a:lnTo>
                  <a:lnTo>
                    <a:pt x="194" y="124"/>
                  </a:lnTo>
                  <a:lnTo>
                    <a:pt x="198" y="119"/>
                  </a:lnTo>
                  <a:lnTo>
                    <a:pt x="203" y="112"/>
                  </a:lnTo>
                  <a:lnTo>
                    <a:pt x="212" y="108"/>
                  </a:lnTo>
                  <a:lnTo>
                    <a:pt x="222" y="105"/>
                  </a:lnTo>
                  <a:lnTo>
                    <a:pt x="229" y="108"/>
                  </a:lnTo>
                  <a:lnTo>
                    <a:pt x="238" y="112"/>
                  </a:lnTo>
                  <a:lnTo>
                    <a:pt x="245" y="113"/>
                  </a:lnTo>
                  <a:lnTo>
                    <a:pt x="253" y="112"/>
                  </a:lnTo>
                  <a:lnTo>
                    <a:pt x="250" y="110"/>
                  </a:lnTo>
                  <a:lnTo>
                    <a:pt x="246" y="108"/>
                  </a:lnTo>
                  <a:lnTo>
                    <a:pt x="245" y="108"/>
                  </a:lnTo>
                  <a:lnTo>
                    <a:pt x="245" y="106"/>
                  </a:lnTo>
                  <a:lnTo>
                    <a:pt x="243" y="105"/>
                  </a:lnTo>
                  <a:lnTo>
                    <a:pt x="243" y="101"/>
                  </a:lnTo>
                  <a:lnTo>
                    <a:pt x="241" y="96"/>
                  </a:lnTo>
                  <a:lnTo>
                    <a:pt x="246" y="94"/>
                  </a:lnTo>
                  <a:lnTo>
                    <a:pt x="250" y="92"/>
                  </a:lnTo>
                  <a:lnTo>
                    <a:pt x="253" y="92"/>
                  </a:lnTo>
                  <a:lnTo>
                    <a:pt x="255" y="91"/>
                  </a:lnTo>
                  <a:lnTo>
                    <a:pt x="259" y="89"/>
                  </a:lnTo>
                  <a:lnTo>
                    <a:pt x="266" y="89"/>
                  </a:lnTo>
                  <a:lnTo>
                    <a:pt x="269" y="91"/>
                  </a:lnTo>
                  <a:lnTo>
                    <a:pt x="273" y="94"/>
                  </a:lnTo>
                  <a:lnTo>
                    <a:pt x="276" y="96"/>
                  </a:lnTo>
                  <a:lnTo>
                    <a:pt x="276" y="92"/>
                  </a:lnTo>
                  <a:lnTo>
                    <a:pt x="274" y="91"/>
                  </a:lnTo>
                  <a:lnTo>
                    <a:pt x="274" y="89"/>
                  </a:lnTo>
                  <a:lnTo>
                    <a:pt x="274" y="89"/>
                  </a:lnTo>
                  <a:lnTo>
                    <a:pt x="274" y="87"/>
                  </a:lnTo>
                  <a:lnTo>
                    <a:pt x="273" y="84"/>
                  </a:lnTo>
                  <a:lnTo>
                    <a:pt x="278" y="82"/>
                  </a:lnTo>
                  <a:lnTo>
                    <a:pt x="281" y="80"/>
                  </a:lnTo>
                  <a:lnTo>
                    <a:pt x="287" y="77"/>
                  </a:lnTo>
                  <a:lnTo>
                    <a:pt x="290" y="73"/>
                  </a:lnTo>
                  <a:lnTo>
                    <a:pt x="292" y="73"/>
                  </a:lnTo>
                  <a:lnTo>
                    <a:pt x="299" y="73"/>
                  </a:lnTo>
                  <a:lnTo>
                    <a:pt x="304" y="75"/>
                  </a:lnTo>
                  <a:lnTo>
                    <a:pt x="308" y="79"/>
                  </a:lnTo>
                  <a:lnTo>
                    <a:pt x="314" y="79"/>
                  </a:lnTo>
                  <a:lnTo>
                    <a:pt x="323" y="77"/>
                  </a:lnTo>
                  <a:lnTo>
                    <a:pt x="327" y="65"/>
                  </a:lnTo>
                  <a:lnTo>
                    <a:pt x="332" y="63"/>
                  </a:lnTo>
                  <a:lnTo>
                    <a:pt x="337" y="63"/>
                  </a:lnTo>
                  <a:lnTo>
                    <a:pt x="342" y="63"/>
                  </a:lnTo>
                  <a:lnTo>
                    <a:pt x="346" y="65"/>
                  </a:lnTo>
                  <a:lnTo>
                    <a:pt x="349" y="65"/>
                  </a:lnTo>
                  <a:lnTo>
                    <a:pt x="356" y="54"/>
                  </a:lnTo>
                  <a:lnTo>
                    <a:pt x="367" y="52"/>
                  </a:lnTo>
                  <a:lnTo>
                    <a:pt x="374" y="56"/>
                  </a:lnTo>
                  <a:lnTo>
                    <a:pt x="381" y="59"/>
                  </a:lnTo>
                  <a:lnTo>
                    <a:pt x="388" y="61"/>
                  </a:lnTo>
                  <a:lnTo>
                    <a:pt x="397" y="58"/>
                  </a:lnTo>
                  <a:lnTo>
                    <a:pt x="409" y="51"/>
                  </a:lnTo>
                  <a:lnTo>
                    <a:pt x="421" y="45"/>
                  </a:lnTo>
                  <a:close/>
                  <a:moveTo>
                    <a:pt x="2104" y="42"/>
                  </a:moveTo>
                  <a:lnTo>
                    <a:pt x="2111" y="44"/>
                  </a:lnTo>
                  <a:lnTo>
                    <a:pt x="2118" y="47"/>
                  </a:lnTo>
                  <a:lnTo>
                    <a:pt x="2121" y="51"/>
                  </a:lnTo>
                  <a:lnTo>
                    <a:pt x="2126" y="54"/>
                  </a:lnTo>
                  <a:lnTo>
                    <a:pt x="2132" y="58"/>
                  </a:lnTo>
                  <a:lnTo>
                    <a:pt x="2128" y="68"/>
                  </a:lnTo>
                  <a:lnTo>
                    <a:pt x="2107" y="80"/>
                  </a:lnTo>
                  <a:lnTo>
                    <a:pt x="2091" y="94"/>
                  </a:lnTo>
                  <a:lnTo>
                    <a:pt x="2077" y="112"/>
                  </a:lnTo>
                  <a:lnTo>
                    <a:pt x="2074" y="112"/>
                  </a:lnTo>
                  <a:lnTo>
                    <a:pt x="2074" y="108"/>
                  </a:lnTo>
                  <a:lnTo>
                    <a:pt x="2069" y="105"/>
                  </a:lnTo>
                  <a:lnTo>
                    <a:pt x="2065" y="101"/>
                  </a:lnTo>
                  <a:lnTo>
                    <a:pt x="2063" y="98"/>
                  </a:lnTo>
                  <a:lnTo>
                    <a:pt x="2060" y="94"/>
                  </a:lnTo>
                  <a:lnTo>
                    <a:pt x="2058" y="89"/>
                  </a:lnTo>
                  <a:lnTo>
                    <a:pt x="2062" y="82"/>
                  </a:lnTo>
                  <a:lnTo>
                    <a:pt x="2063" y="77"/>
                  </a:lnTo>
                  <a:lnTo>
                    <a:pt x="2065" y="68"/>
                  </a:lnTo>
                  <a:lnTo>
                    <a:pt x="2039" y="68"/>
                  </a:lnTo>
                  <a:lnTo>
                    <a:pt x="2039" y="61"/>
                  </a:lnTo>
                  <a:lnTo>
                    <a:pt x="2053" y="56"/>
                  </a:lnTo>
                  <a:lnTo>
                    <a:pt x="2067" y="52"/>
                  </a:lnTo>
                  <a:lnTo>
                    <a:pt x="2084" y="49"/>
                  </a:lnTo>
                  <a:lnTo>
                    <a:pt x="2086" y="54"/>
                  </a:lnTo>
                  <a:lnTo>
                    <a:pt x="2088" y="56"/>
                  </a:lnTo>
                  <a:lnTo>
                    <a:pt x="2088" y="58"/>
                  </a:lnTo>
                  <a:lnTo>
                    <a:pt x="2090" y="58"/>
                  </a:lnTo>
                  <a:lnTo>
                    <a:pt x="2090" y="59"/>
                  </a:lnTo>
                  <a:lnTo>
                    <a:pt x="2093" y="61"/>
                  </a:lnTo>
                  <a:lnTo>
                    <a:pt x="2095" y="56"/>
                  </a:lnTo>
                  <a:lnTo>
                    <a:pt x="2097" y="52"/>
                  </a:lnTo>
                  <a:lnTo>
                    <a:pt x="2098" y="49"/>
                  </a:lnTo>
                  <a:lnTo>
                    <a:pt x="2102" y="45"/>
                  </a:lnTo>
                  <a:lnTo>
                    <a:pt x="2104" y="42"/>
                  </a:lnTo>
                  <a:close/>
                  <a:moveTo>
                    <a:pt x="2147" y="23"/>
                  </a:moveTo>
                  <a:lnTo>
                    <a:pt x="2151" y="24"/>
                  </a:lnTo>
                  <a:lnTo>
                    <a:pt x="2152" y="24"/>
                  </a:lnTo>
                  <a:lnTo>
                    <a:pt x="2154" y="26"/>
                  </a:lnTo>
                  <a:lnTo>
                    <a:pt x="2154" y="26"/>
                  </a:lnTo>
                  <a:lnTo>
                    <a:pt x="2156" y="28"/>
                  </a:lnTo>
                  <a:lnTo>
                    <a:pt x="2158" y="31"/>
                  </a:lnTo>
                  <a:lnTo>
                    <a:pt x="2161" y="37"/>
                  </a:lnTo>
                  <a:lnTo>
                    <a:pt x="2165" y="42"/>
                  </a:lnTo>
                  <a:lnTo>
                    <a:pt x="2166" y="49"/>
                  </a:lnTo>
                  <a:lnTo>
                    <a:pt x="2158" y="49"/>
                  </a:lnTo>
                  <a:lnTo>
                    <a:pt x="2158" y="45"/>
                  </a:lnTo>
                  <a:lnTo>
                    <a:pt x="2154" y="42"/>
                  </a:lnTo>
                  <a:lnTo>
                    <a:pt x="2151" y="38"/>
                  </a:lnTo>
                  <a:lnTo>
                    <a:pt x="2149" y="35"/>
                  </a:lnTo>
                  <a:lnTo>
                    <a:pt x="2147" y="30"/>
                  </a:lnTo>
                  <a:lnTo>
                    <a:pt x="2147" y="23"/>
                  </a:lnTo>
                  <a:close/>
                  <a:moveTo>
                    <a:pt x="943" y="19"/>
                  </a:moveTo>
                  <a:lnTo>
                    <a:pt x="967" y="19"/>
                  </a:lnTo>
                  <a:lnTo>
                    <a:pt x="992" y="23"/>
                  </a:lnTo>
                  <a:lnTo>
                    <a:pt x="1014" y="26"/>
                  </a:lnTo>
                  <a:lnTo>
                    <a:pt x="1034" y="31"/>
                  </a:lnTo>
                  <a:lnTo>
                    <a:pt x="1063" y="26"/>
                  </a:lnTo>
                  <a:lnTo>
                    <a:pt x="1067" y="30"/>
                  </a:lnTo>
                  <a:lnTo>
                    <a:pt x="1070" y="31"/>
                  </a:lnTo>
                  <a:lnTo>
                    <a:pt x="1074" y="37"/>
                  </a:lnTo>
                  <a:lnTo>
                    <a:pt x="1076" y="40"/>
                  </a:lnTo>
                  <a:lnTo>
                    <a:pt x="1079" y="42"/>
                  </a:lnTo>
                  <a:lnTo>
                    <a:pt x="1096" y="49"/>
                  </a:lnTo>
                  <a:lnTo>
                    <a:pt x="1116" y="54"/>
                  </a:lnTo>
                  <a:lnTo>
                    <a:pt x="1133" y="58"/>
                  </a:lnTo>
                  <a:lnTo>
                    <a:pt x="1133" y="65"/>
                  </a:lnTo>
                  <a:lnTo>
                    <a:pt x="1105" y="65"/>
                  </a:lnTo>
                  <a:lnTo>
                    <a:pt x="1093" y="59"/>
                  </a:lnTo>
                  <a:lnTo>
                    <a:pt x="1079" y="59"/>
                  </a:lnTo>
                  <a:lnTo>
                    <a:pt x="1063" y="61"/>
                  </a:lnTo>
                  <a:lnTo>
                    <a:pt x="1048" y="65"/>
                  </a:lnTo>
                  <a:lnTo>
                    <a:pt x="1048" y="73"/>
                  </a:lnTo>
                  <a:lnTo>
                    <a:pt x="1067" y="73"/>
                  </a:lnTo>
                  <a:lnTo>
                    <a:pt x="1081" y="70"/>
                  </a:lnTo>
                  <a:lnTo>
                    <a:pt x="1098" y="68"/>
                  </a:lnTo>
                  <a:lnTo>
                    <a:pt x="1119" y="68"/>
                  </a:lnTo>
                  <a:lnTo>
                    <a:pt x="1140" y="68"/>
                  </a:lnTo>
                  <a:lnTo>
                    <a:pt x="1156" y="68"/>
                  </a:lnTo>
                  <a:lnTo>
                    <a:pt x="1170" y="82"/>
                  </a:lnTo>
                  <a:lnTo>
                    <a:pt x="1187" y="92"/>
                  </a:lnTo>
                  <a:lnTo>
                    <a:pt x="1182" y="103"/>
                  </a:lnTo>
                  <a:lnTo>
                    <a:pt x="1172" y="110"/>
                  </a:lnTo>
                  <a:lnTo>
                    <a:pt x="1163" y="115"/>
                  </a:lnTo>
                  <a:lnTo>
                    <a:pt x="1151" y="119"/>
                  </a:lnTo>
                  <a:lnTo>
                    <a:pt x="1133" y="119"/>
                  </a:lnTo>
                  <a:lnTo>
                    <a:pt x="1117" y="124"/>
                  </a:lnTo>
                  <a:lnTo>
                    <a:pt x="1100" y="124"/>
                  </a:lnTo>
                  <a:lnTo>
                    <a:pt x="1081" y="122"/>
                  </a:lnTo>
                  <a:lnTo>
                    <a:pt x="1063" y="120"/>
                  </a:lnTo>
                  <a:lnTo>
                    <a:pt x="1046" y="120"/>
                  </a:lnTo>
                  <a:lnTo>
                    <a:pt x="1032" y="124"/>
                  </a:lnTo>
                  <a:lnTo>
                    <a:pt x="1021" y="134"/>
                  </a:lnTo>
                  <a:lnTo>
                    <a:pt x="1063" y="134"/>
                  </a:lnTo>
                  <a:lnTo>
                    <a:pt x="1076" y="131"/>
                  </a:lnTo>
                  <a:lnTo>
                    <a:pt x="1091" y="129"/>
                  </a:lnTo>
                  <a:lnTo>
                    <a:pt x="1109" y="131"/>
                  </a:lnTo>
                  <a:lnTo>
                    <a:pt x="1121" y="134"/>
                  </a:lnTo>
                  <a:lnTo>
                    <a:pt x="1124" y="147"/>
                  </a:lnTo>
                  <a:lnTo>
                    <a:pt x="1130" y="145"/>
                  </a:lnTo>
                  <a:lnTo>
                    <a:pt x="1138" y="140"/>
                  </a:lnTo>
                  <a:lnTo>
                    <a:pt x="1149" y="136"/>
                  </a:lnTo>
                  <a:lnTo>
                    <a:pt x="1159" y="134"/>
                  </a:lnTo>
                  <a:lnTo>
                    <a:pt x="1161" y="140"/>
                  </a:lnTo>
                  <a:lnTo>
                    <a:pt x="1163" y="143"/>
                  </a:lnTo>
                  <a:lnTo>
                    <a:pt x="1165" y="145"/>
                  </a:lnTo>
                  <a:lnTo>
                    <a:pt x="1168" y="147"/>
                  </a:lnTo>
                  <a:lnTo>
                    <a:pt x="1172" y="150"/>
                  </a:lnTo>
                  <a:lnTo>
                    <a:pt x="1156" y="180"/>
                  </a:lnTo>
                  <a:lnTo>
                    <a:pt x="1163" y="180"/>
                  </a:lnTo>
                  <a:lnTo>
                    <a:pt x="1175" y="173"/>
                  </a:lnTo>
                  <a:lnTo>
                    <a:pt x="1191" y="164"/>
                  </a:lnTo>
                  <a:lnTo>
                    <a:pt x="1210" y="157"/>
                  </a:lnTo>
                  <a:lnTo>
                    <a:pt x="1231" y="150"/>
                  </a:lnTo>
                  <a:lnTo>
                    <a:pt x="1254" y="145"/>
                  </a:lnTo>
                  <a:lnTo>
                    <a:pt x="1274" y="145"/>
                  </a:lnTo>
                  <a:lnTo>
                    <a:pt x="1294" y="147"/>
                  </a:lnTo>
                  <a:lnTo>
                    <a:pt x="1308" y="155"/>
                  </a:lnTo>
                  <a:lnTo>
                    <a:pt x="1316" y="169"/>
                  </a:lnTo>
                  <a:lnTo>
                    <a:pt x="1322" y="169"/>
                  </a:lnTo>
                  <a:lnTo>
                    <a:pt x="1322" y="171"/>
                  </a:lnTo>
                  <a:lnTo>
                    <a:pt x="1322" y="171"/>
                  </a:lnTo>
                  <a:lnTo>
                    <a:pt x="1320" y="173"/>
                  </a:lnTo>
                  <a:lnTo>
                    <a:pt x="1318" y="173"/>
                  </a:lnTo>
                  <a:lnTo>
                    <a:pt x="1318" y="173"/>
                  </a:lnTo>
                  <a:lnTo>
                    <a:pt x="1316" y="173"/>
                  </a:lnTo>
                  <a:lnTo>
                    <a:pt x="1313" y="176"/>
                  </a:lnTo>
                  <a:lnTo>
                    <a:pt x="1308" y="178"/>
                  </a:lnTo>
                  <a:lnTo>
                    <a:pt x="1302" y="180"/>
                  </a:lnTo>
                  <a:lnTo>
                    <a:pt x="1295" y="182"/>
                  </a:lnTo>
                  <a:lnTo>
                    <a:pt x="1290" y="183"/>
                  </a:lnTo>
                  <a:lnTo>
                    <a:pt x="1278" y="202"/>
                  </a:lnTo>
                  <a:lnTo>
                    <a:pt x="1255" y="216"/>
                  </a:lnTo>
                  <a:lnTo>
                    <a:pt x="1229" y="225"/>
                  </a:lnTo>
                  <a:lnTo>
                    <a:pt x="1198" y="230"/>
                  </a:lnTo>
                  <a:lnTo>
                    <a:pt x="1198" y="236"/>
                  </a:lnTo>
                  <a:lnTo>
                    <a:pt x="1198" y="239"/>
                  </a:lnTo>
                  <a:lnTo>
                    <a:pt x="1198" y="241"/>
                  </a:lnTo>
                  <a:lnTo>
                    <a:pt x="1196" y="243"/>
                  </a:lnTo>
                  <a:lnTo>
                    <a:pt x="1198" y="244"/>
                  </a:lnTo>
                  <a:lnTo>
                    <a:pt x="1198" y="246"/>
                  </a:lnTo>
                  <a:lnTo>
                    <a:pt x="1201" y="250"/>
                  </a:lnTo>
                  <a:lnTo>
                    <a:pt x="1206" y="253"/>
                  </a:lnTo>
                  <a:lnTo>
                    <a:pt x="1210" y="255"/>
                  </a:lnTo>
                  <a:lnTo>
                    <a:pt x="1213" y="258"/>
                  </a:lnTo>
                  <a:lnTo>
                    <a:pt x="1217" y="260"/>
                  </a:lnTo>
                  <a:lnTo>
                    <a:pt x="1220" y="265"/>
                  </a:lnTo>
                  <a:lnTo>
                    <a:pt x="1217" y="272"/>
                  </a:lnTo>
                  <a:lnTo>
                    <a:pt x="1213" y="288"/>
                  </a:lnTo>
                  <a:lnTo>
                    <a:pt x="1210" y="307"/>
                  </a:lnTo>
                  <a:lnTo>
                    <a:pt x="1206" y="326"/>
                  </a:lnTo>
                  <a:lnTo>
                    <a:pt x="1206" y="342"/>
                  </a:lnTo>
                  <a:lnTo>
                    <a:pt x="1210" y="340"/>
                  </a:lnTo>
                  <a:lnTo>
                    <a:pt x="1213" y="340"/>
                  </a:lnTo>
                  <a:lnTo>
                    <a:pt x="1215" y="340"/>
                  </a:lnTo>
                  <a:lnTo>
                    <a:pt x="1219" y="340"/>
                  </a:lnTo>
                  <a:lnTo>
                    <a:pt x="1220" y="340"/>
                  </a:lnTo>
                  <a:lnTo>
                    <a:pt x="1226" y="342"/>
                  </a:lnTo>
                  <a:lnTo>
                    <a:pt x="1224" y="347"/>
                  </a:lnTo>
                  <a:lnTo>
                    <a:pt x="1224" y="349"/>
                  </a:lnTo>
                  <a:lnTo>
                    <a:pt x="1224" y="353"/>
                  </a:lnTo>
                  <a:lnTo>
                    <a:pt x="1224" y="354"/>
                  </a:lnTo>
                  <a:lnTo>
                    <a:pt x="1224" y="358"/>
                  </a:lnTo>
                  <a:lnTo>
                    <a:pt x="1226" y="365"/>
                  </a:lnTo>
                  <a:lnTo>
                    <a:pt x="1220" y="365"/>
                  </a:lnTo>
                  <a:lnTo>
                    <a:pt x="1220" y="368"/>
                  </a:lnTo>
                  <a:lnTo>
                    <a:pt x="1217" y="367"/>
                  </a:lnTo>
                  <a:lnTo>
                    <a:pt x="1213" y="363"/>
                  </a:lnTo>
                  <a:lnTo>
                    <a:pt x="1212" y="361"/>
                  </a:lnTo>
                  <a:lnTo>
                    <a:pt x="1208" y="360"/>
                  </a:lnTo>
                  <a:lnTo>
                    <a:pt x="1205" y="358"/>
                  </a:lnTo>
                  <a:lnTo>
                    <a:pt x="1198" y="358"/>
                  </a:lnTo>
                  <a:lnTo>
                    <a:pt x="1194" y="360"/>
                  </a:lnTo>
                  <a:lnTo>
                    <a:pt x="1191" y="361"/>
                  </a:lnTo>
                  <a:lnTo>
                    <a:pt x="1187" y="363"/>
                  </a:lnTo>
                  <a:lnTo>
                    <a:pt x="1185" y="365"/>
                  </a:lnTo>
                  <a:lnTo>
                    <a:pt x="1182" y="367"/>
                  </a:lnTo>
                  <a:lnTo>
                    <a:pt x="1180" y="370"/>
                  </a:lnTo>
                  <a:lnTo>
                    <a:pt x="1178" y="377"/>
                  </a:lnTo>
                  <a:lnTo>
                    <a:pt x="1201" y="384"/>
                  </a:lnTo>
                  <a:lnTo>
                    <a:pt x="1206" y="415"/>
                  </a:lnTo>
                  <a:lnTo>
                    <a:pt x="1201" y="415"/>
                  </a:lnTo>
                  <a:lnTo>
                    <a:pt x="1198" y="415"/>
                  </a:lnTo>
                  <a:lnTo>
                    <a:pt x="1194" y="417"/>
                  </a:lnTo>
                  <a:lnTo>
                    <a:pt x="1191" y="419"/>
                  </a:lnTo>
                  <a:lnTo>
                    <a:pt x="1191" y="426"/>
                  </a:lnTo>
                  <a:lnTo>
                    <a:pt x="1199" y="431"/>
                  </a:lnTo>
                  <a:lnTo>
                    <a:pt x="1205" y="438"/>
                  </a:lnTo>
                  <a:lnTo>
                    <a:pt x="1208" y="447"/>
                  </a:lnTo>
                  <a:lnTo>
                    <a:pt x="1210" y="461"/>
                  </a:lnTo>
                  <a:lnTo>
                    <a:pt x="1201" y="461"/>
                  </a:lnTo>
                  <a:lnTo>
                    <a:pt x="1199" y="461"/>
                  </a:lnTo>
                  <a:lnTo>
                    <a:pt x="1194" y="459"/>
                  </a:lnTo>
                  <a:lnTo>
                    <a:pt x="1191" y="461"/>
                  </a:lnTo>
                  <a:lnTo>
                    <a:pt x="1185" y="461"/>
                  </a:lnTo>
                  <a:lnTo>
                    <a:pt x="1182" y="464"/>
                  </a:lnTo>
                  <a:lnTo>
                    <a:pt x="1178" y="468"/>
                  </a:lnTo>
                  <a:lnTo>
                    <a:pt x="1184" y="471"/>
                  </a:lnTo>
                  <a:lnTo>
                    <a:pt x="1187" y="473"/>
                  </a:lnTo>
                  <a:lnTo>
                    <a:pt x="1189" y="475"/>
                  </a:lnTo>
                  <a:lnTo>
                    <a:pt x="1191" y="476"/>
                  </a:lnTo>
                  <a:lnTo>
                    <a:pt x="1192" y="482"/>
                  </a:lnTo>
                  <a:lnTo>
                    <a:pt x="1194" y="487"/>
                  </a:lnTo>
                  <a:lnTo>
                    <a:pt x="1192" y="489"/>
                  </a:lnTo>
                  <a:lnTo>
                    <a:pt x="1192" y="490"/>
                  </a:lnTo>
                  <a:lnTo>
                    <a:pt x="1192" y="490"/>
                  </a:lnTo>
                  <a:lnTo>
                    <a:pt x="1191" y="492"/>
                  </a:lnTo>
                  <a:lnTo>
                    <a:pt x="1191" y="496"/>
                  </a:lnTo>
                  <a:lnTo>
                    <a:pt x="1177" y="496"/>
                  </a:lnTo>
                  <a:lnTo>
                    <a:pt x="1163" y="499"/>
                  </a:lnTo>
                  <a:lnTo>
                    <a:pt x="1152" y="503"/>
                  </a:lnTo>
                  <a:lnTo>
                    <a:pt x="1156" y="503"/>
                  </a:lnTo>
                  <a:lnTo>
                    <a:pt x="1161" y="506"/>
                  </a:lnTo>
                  <a:lnTo>
                    <a:pt x="1165" y="508"/>
                  </a:lnTo>
                  <a:lnTo>
                    <a:pt x="1168" y="508"/>
                  </a:lnTo>
                  <a:lnTo>
                    <a:pt x="1172" y="510"/>
                  </a:lnTo>
                  <a:lnTo>
                    <a:pt x="1175" y="513"/>
                  </a:lnTo>
                  <a:lnTo>
                    <a:pt x="1178" y="518"/>
                  </a:lnTo>
                  <a:lnTo>
                    <a:pt x="1172" y="527"/>
                  </a:lnTo>
                  <a:lnTo>
                    <a:pt x="1168" y="538"/>
                  </a:lnTo>
                  <a:lnTo>
                    <a:pt x="1163" y="550"/>
                  </a:lnTo>
                  <a:lnTo>
                    <a:pt x="1161" y="545"/>
                  </a:lnTo>
                  <a:lnTo>
                    <a:pt x="1158" y="541"/>
                  </a:lnTo>
                  <a:lnTo>
                    <a:pt x="1156" y="539"/>
                  </a:lnTo>
                  <a:lnTo>
                    <a:pt x="1152" y="539"/>
                  </a:lnTo>
                  <a:lnTo>
                    <a:pt x="1147" y="538"/>
                  </a:lnTo>
                  <a:lnTo>
                    <a:pt x="1140" y="538"/>
                  </a:lnTo>
                  <a:lnTo>
                    <a:pt x="1140" y="541"/>
                  </a:lnTo>
                  <a:lnTo>
                    <a:pt x="1144" y="541"/>
                  </a:lnTo>
                  <a:lnTo>
                    <a:pt x="1156" y="553"/>
                  </a:lnTo>
                  <a:lnTo>
                    <a:pt x="1166" y="567"/>
                  </a:lnTo>
                  <a:lnTo>
                    <a:pt x="1172" y="585"/>
                  </a:lnTo>
                  <a:lnTo>
                    <a:pt x="1175" y="606"/>
                  </a:lnTo>
                  <a:lnTo>
                    <a:pt x="1172" y="606"/>
                  </a:lnTo>
                  <a:lnTo>
                    <a:pt x="1172" y="611"/>
                  </a:lnTo>
                  <a:lnTo>
                    <a:pt x="1144" y="614"/>
                  </a:lnTo>
                  <a:lnTo>
                    <a:pt x="1144" y="595"/>
                  </a:lnTo>
                  <a:lnTo>
                    <a:pt x="1140" y="592"/>
                  </a:lnTo>
                  <a:lnTo>
                    <a:pt x="1137" y="590"/>
                  </a:lnTo>
                  <a:lnTo>
                    <a:pt x="1135" y="588"/>
                  </a:lnTo>
                  <a:lnTo>
                    <a:pt x="1130" y="585"/>
                  </a:lnTo>
                  <a:lnTo>
                    <a:pt x="1124" y="583"/>
                  </a:lnTo>
                  <a:lnTo>
                    <a:pt x="1116" y="588"/>
                  </a:lnTo>
                  <a:lnTo>
                    <a:pt x="1105" y="592"/>
                  </a:lnTo>
                  <a:lnTo>
                    <a:pt x="1093" y="593"/>
                  </a:lnTo>
                  <a:lnTo>
                    <a:pt x="1082" y="597"/>
                  </a:lnTo>
                  <a:lnTo>
                    <a:pt x="1076" y="602"/>
                  </a:lnTo>
                  <a:lnTo>
                    <a:pt x="1082" y="602"/>
                  </a:lnTo>
                  <a:lnTo>
                    <a:pt x="1091" y="602"/>
                  </a:lnTo>
                  <a:lnTo>
                    <a:pt x="1105" y="600"/>
                  </a:lnTo>
                  <a:lnTo>
                    <a:pt x="1121" y="599"/>
                  </a:lnTo>
                  <a:lnTo>
                    <a:pt x="1121" y="606"/>
                  </a:lnTo>
                  <a:lnTo>
                    <a:pt x="1086" y="618"/>
                  </a:lnTo>
                  <a:lnTo>
                    <a:pt x="1086" y="621"/>
                  </a:lnTo>
                  <a:lnTo>
                    <a:pt x="1095" y="621"/>
                  </a:lnTo>
                  <a:lnTo>
                    <a:pt x="1100" y="620"/>
                  </a:lnTo>
                  <a:lnTo>
                    <a:pt x="1107" y="618"/>
                  </a:lnTo>
                  <a:lnTo>
                    <a:pt x="1114" y="616"/>
                  </a:lnTo>
                  <a:lnTo>
                    <a:pt x="1121" y="614"/>
                  </a:lnTo>
                  <a:lnTo>
                    <a:pt x="1123" y="623"/>
                  </a:lnTo>
                  <a:lnTo>
                    <a:pt x="1130" y="627"/>
                  </a:lnTo>
                  <a:lnTo>
                    <a:pt x="1137" y="628"/>
                  </a:lnTo>
                  <a:lnTo>
                    <a:pt x="1149" y="627"/>
                  </a:lnTo>
                  <a:lnTo>
                    <a:pt x="1163" y="627"/>
                  </a:lnTo>
                  <a:lnTo>
                    <a:pt x="1163" y="630"/>
                  </a:lnTo>
                  <a:lnTo>
                    <a:pt x="1159" y="630"/>
                  </a:lnTo>
                  <a:lnTo>
                    <a:pt x="1140" y="648"/>
                  </a:lnTo>
                  <a:lnTo>
                    <a:pt x="1119" y="665"/>
                  </a:lnTo>
                  <a:lnTo>
                    <a:pt x="1098" y="679"/>
                  </a:lnTo>
                  <a:lnTo>
                    <a:pt x="1074" y="691"/>
                  </a:lnTo>
                  <a:lnTo>
                    <a:pt x="1048" y="696"/>
                  </a:lnTo>
                  <a:lnTo>
                    <a:pt x="1018" y="695"/>
                  </a:lnTo>
                  <a:lnTo>
                    <a:pt x="1018" y="700"/>
                  </a:lnTo>
                  <a:lnTo>
                    <a:pt x="1018" y="705"/>
                  </a:lnTo>
                  <a:lnTo>
                    <a:pt x="1016" y="709"/>
                  </a:lnTo>
                  <a:lnTo>
                    <a:pt x="1014" y="710"/>
                  </a:lnTo>
                  <a:lnTo>
                    <a:pt x="1013" y="710"/>
                  </a:lnTo>
                  <a:lnTo>
                    <a:pt x="1011" y="712"/>
                  </a:lnTo>
                  <a:lnTo>
                    <a:pt x="1007" y="714"/>
                  </a:lnTo>
                  <a:lnTo>
                    <a:pt x="1004" y="716"/>
                  </a:lnTo>
                  <a:lnTo>
                    <a:pt x="1002" y="717"/>
                  </a:lnTo>
                  <a:lnTo>
                    <a:pt x="999" y="721"/>
                  </a:lnTo>
                  <a:lnTo>
                    <a:pt x="995" y="731"/>
                  </a:lnTo>
                  <a:lnTo>
                    <a:pt x="993" y="744"/>
                  </a:lnTo>
                  <a:lnTo>
                    <a:pt x="990" y="752"/>
                  </a:lnTo>
                  <a:lnTo>
                    <a:pt x="981" y="761"/>
                  </a:lnTo>
                  <a:lnTo>
                    <a:pt x="966" y="771"/>
                  </a:lnTo>
                  <a:lnTo>
                    <a:pt x="946" y="780"/>
                  </a:lnTo>
                  <a:lnTo>
                    <a:pt x="929" y="787"/>
                  </a:lnTo>
                  <a:lnTo>
                    <a:pt x="913" y="791"/>
                  </a:lnTo>
                  <a:lnTo>
                    <a:pt x="913" y="787"/>
                  </a:lnTo>
                  <a:lnTo>
                    <a:pt x="913" y="784"/>
                  </a:lnTo>
                  <a:lnTo>
                    <a:pt x="911" y="784"/>
                  </a:lnTo>
                  <a:lnTo>
                    <a:pt x="911" y="782"/>
                  </a:lnTo>
                  <a:lnTo>
                    <a:pt x="910" y="780"/>
                  </a:lnTo>
                  <a:lnTo>
                    <a:pt x="908" y="794"/>
                  </a:lnTo>
                  <a:lnTo>
                    <a:pt x="903" y="806"/>
                  </a:lnTo>
                  <a:lnTo>
                    <a:pt x="899" y="817"/>
                  </a:lnTo>
                  <a:lnTo>
                    <a:pt x="894" y="827"/>
                  </a:lnTo>
                  <a:lnTo>
                    <a:pt x="890" y="841"/>
                  </a:lnTo>
                  <a:lnTo>
                    <a:pt x="894" y="843"/>
                  </a:lnTo>
                  <a:lnTo>
                    <a:pt x="894" y="845"/>
                  </a:lnTo>
                  <a:lnTo>
                    <a:pt x="896" y="845"/>
                  </a:lnTo>
                  <a:lnTo>
                    <a:pt x="896" y="845"/>
                  </a:lnTo>
                  <a:lnTo>
                    <a:pt x="896" y="847"/>
                  </a:lnTo>
                  <a:lnTo>
                    <a:pt x="894" y="848"/>
                  </a:lnTo>
                  <a:lnTo>
                    <a:pt x="890" y="852"/>
                  </a:lnTo>
                  <a:lnTo>
                    <a:pt x="887" y="854"/>
                  </a:lnTo>
                  <a:lnTo>
                    <a:pt x="884" y="857"/>
                  </a:lnTo>
                  <a:lnTo>
                    <a:pt x="880" y="859"/>
                  </a:lnTo>
                  <a:lnTo>
                    <a:pt x="878" y="862"/>
                  </a:lnTo>
                  <a:lnTo>
                    <a:pt x="875" y="867"/>
                  </a:lnTo>
                  <a:lnTo>
                    <a:pt x="868" y="887"/>
                  </a:lnTo>
                  <a:lnTo>
                    <a:pt x="863" y="908"/>
                  </a:lnTo>
                  <a:lnTo>
                    <a:pt x="861" y="932"/>
                  </a:lnTo>
                  <a:lnTo>
                    <a:pt x="857" y="955"/>
                  </a:lnTo>
                  <a:lnTo>
                    <a:pt x="852" y="976"/>
                  </a:lnTo>
                  <a:lnTo>
                    <a:pt x="849" y="974"/>
                  </a:lnTo>
                  <a:lnTo>
                    <a:pt x="849" y="974"/>
                  </a:lnTo>
                  <a:lnTo>
                    <a:pt x="847" y="974"/>
                  </a:lnTo>
                  <a:lnTo>
                    <a:pt x="847" y="972"/>
                  </a:lnTo>
                  <a:lnTo>
                    <a:pt x="845" y="972"/>
                  </a:lnTo>
                  <a:lnTo>
                    <a:pt x="840" y="969"/>
                  </a:lnTo>
                  <a:lnTo>
                    <a:pt x="831" y="962"/>
                  </a:lnTo>
                  <a:lnTo>
                    <a:pt x="817" y="953"/>
                  </a:lnTo>
                  <a:lnTo>
                    <a:pt x="801" y="944"/>
                  </a:lnTo>
                  <a:lnTo>
                    <a:pt x="786" y="934"/>
                  </a:lnTo>
                  <a:lnTo>
                    <a:pt x="774" y="925"/>
                  </a:lnTo>
                  <a:lnTo>
                    <a:pt x="763" y="920"/>
                  </a:lnTo>
                  <a:lnTo>
                    <a:pt x="760" y="918"/>
                  </a:lnTo>
                  <a:lnTo>
                    <a:pt x="756" y="880"/>
                  </a:lnTo>
                  <a:lnTo>
                    <a:pt x="754" y="876"/>
                  </a:lnTo>
                  <a:lnTo>
                    <a:pt x="749" y="873"/>
                  </a:lnTo>
                  <a:lnTo>
                    <a:pt x="746" y="871"/>
                  </a:lnTo>
                  <a:lnTo>
                    <a:pt x="740" y="867"/>
                  </a:lnTo>
                  <a:lnTo>
                    <a:pt x="737" y="864"/>
                  </a:lnTo>
                  <a:lnTo>
                    <a:pt x="740" y="862"/>
                  </a:lnTo>
                  <a:lnTo>
                    <a:pt x="740" y="860"/>
                  </a:lnTo>
                  <a:lnTo>
                    <a:pt x="742" y="859"/>
                  </a:lnTo>
                  <a:lnTo>
                    <a:pt x="742" y="859"/>
                  </a:lnTo>
                  <a:lnTo>
                    <a:pt x="744" y="855"/>
                  </a:lnTo>
                  <a:lnTo>
                    <a:pt x="746" y="852"/>
                  </a:lnTo>
                  <a:lnTo>
                    <a:pt x="737" y="852"/>
                  </a:lnTo>
                  <a:lnTo>
                    <a:pt x="732" y="852"/>
                  </a:lnTo>
                  <a:lnTo>
                    <a:pt x="728" y="852"/>
                  </a:lnTo>
                  <a:lnTo>
                    <a:pt x="726" y="850"/>
                  </a:lnTo>
                  <a:lnTo>
                    <a:pt x="725" y="847"/>
                  </a:lnTo>
                  <a:lnTo>
                    <a:pt x="721" y="841"/>
                  </a:lnTo>
                  <a:lnTo>
                    <a:pt x="719" y="838"/>
                  </a:lnTo>
                  <a:lnTo>
                    <a:pt x="719" y="834"/>
                  </a:lnTo>
                  <a:lnTo>
                    <a:pt x="719" y="833"/>
                  </a:lnTo>
                  <a:lnTo>
                    <a:pt x="719" y="829"/>
                  </a:lnTo>
                  <a:lnTo>
                    <a:pt x="721" y="826"/>
                  </a:lnTo>
                  <a:lnTo>
                    <a:pt x="721" y="822"/>
                  </a:lnTo>
                  <a:lnTo>
                    <a:pt x="711" y="822"/>
                  </a:lnTo>
                  <a:lnTo>
                    <a:pt x="711" y="817"/>
                  </a:lnTo>
                  <a:lnTo>
                    <a:pt x="712" y="812"/>
                  </a:lnTo>
                  <a:lnTo>
                    <a:pt x="714" y="810"/>
                  </a:lnTo>
                  <a:lnTo>
                    <a:pt x="714" y="806"/>
                  </a:lnTo>
                  <a:lnTo>
                    <a:pt x="716" y="803"/>
                  </a:lnTo>
                  <a:lnTo>
                    <a:pt x="718" y="798"/>
                  </a:lnTo>
                  <a:lnTo>
                    <a:pt x="712" y="798"/>
                  </a:lnTo>
                  <a:lnTo>
                    <a:pt x="707" y="798"/>
                  </a:lnTo>
                  <a:lnTo>
                    <a:pt x="704" y="796"/>
                  </a:lnTo>
                  <a:lnTo>
                    <a:pt x="698" y="794"/>
                  </a:lnTo>
                  <a:lnTo>
                    <a:pt x="697" y="768"/>
                  </a:lnTo>
                  <a:lnTo>
                    <a:pt x="695" y="744"/>
                  </a:lnTo>
                  <a:lnTo>
                    <a:pt x="695" y="721"/>
                  </a:lnTo>
                  <a:lnTo>
                    <a:pt x="702" y="698"/>
                  </a:lnTo>
                  <a:lnTo>
                    <a:pt x="709" y="688"/>
                  </a:lnTo>
                  <a:lnTo>
                    <a:pt x="718" y="681"/>
                  </a:lnTo>
                  <a:lnTo>
                    <a:pt x="725" y="675"/>
                  </a:lnTo>
                  <a:lnTo>
                    <a:pt x="730" y="667"/>
                  </a:lnTo>
                  <a:lnTo>
                    <a:pt x="735" y="656"/>
                  </a:lnTo>
                  <a:lnTo>
                    <a:pt x="737" y="637"/>
                  </a:lnTo>
                  <a:lnTo>
                    <a:pt x="733" y="637"/>
                  </a:lnTo>
                  <a:lnTo>
                    <a:pt x="730" y="641"/>
                  </a:lnTo>
                  <a:lnTo>
                    <a:pt x="726" y="642"/>
                  </a:lnTo>
                  <a:lnTo>
                    <a:pt x="725" y="642"/>
                  </a:lnTo>
                  <a:lnTo>
                    <a:pt x="721" y="642"/>
                  </a:lnTo>
                  <a:lnTo>
                    <a:pt x="718" y="641"/>
                  </a:lnTo>
                  <a:lnTo>
                    <a:pt x="704" y="637"/>
                  </a:lnTo>
                  <a:lnTo>
                    <a:pt x="693" y="630"/>
                  </a:lnTo>
                  <a:lnTo>
                    <a:pt x="686" y="620"/>
                  </a:lnTo>
                  <a:lnTo>
                    <a:pt x="683" y="602"/>
                  </a:lnTo>
                  <a:lnTo>
                    <a:pt x="688" y="602"/>
                  </a:lnTo>
                  <a:lnTo>
                    <a:pt x="688" y="599"/>
                  </a:lnTo>
                  <a:lnTo>
                    <a:pt x="697" y="604"/>
                  </a:lnTo>
                  <a:lnTo>
                    <a:pt x="707" y="611"/>
                  </a:lnTo>
                  <a:lnTo>
                    <a:pt x="716" y="614"/>
                  </a:lnTo>
                  <a:lnTo>
                    <a:pt x="726" y="614"/>
                  </a:lnTo>
                  <a:lnTo>
                    <a:pt x="726" y="613"/>
                  </a:lnTo>
                  <a:lnTo>
                    <a:pt x="728" y="611"/>
                  </a:lnTo>
                  <a:lnTo>
                    <a:pt x="728" y="611"/>
                  </a:lnTo>
                  <a:lnTo>
                    <a:pt x="728" y="609"/>
                  </a:lnTo>
                  <a:lnTo>
                    <a:pt x="730" y="606"/>
                  </a:lnTo>
                  <a:lnTo>
                    <a:pt x="711" y="592"/>
                  </a:lnTo>
                  <a:lnTo>
                    <a:pt x="695" y="572"/>
                  </a:lnTo>
                  <a:lnTo>
                    <a:pt x="690" y="574"/>
                  </a:lnTo>
                  <a:lnTo>
                    <a:pt x="686" y="576"/>
                  </a:lnTo>
                  <a:lnTo>
                    <a:pt x="681" y="578"/>
                  </a:lnTo>
                  <a:lnTo>
                    <a:pt x="676" y="579"/>
                  </a:lnTo>
                  <a:lnTo>
                    <a:pt x="672" y="576"/>
                  </a:lnTo>
                  <a:lnTo>
                    <a:pt x="671" y="574"/>
                  </a:lnTo>
                  <a:lnTo>
                    <a:pt x="669" y="571"/>
                  </a:lnTo>
                  <a:lnTo>
                    <a:pt x="667" y="569"/>
                  </a:lnTo>
                  <a:lnTo>
                    <a:pt x="664" y="564"/>
                  </a:lnTo>
                  <a:lnTo>
                    <a:pt x="674" y="553"/>
                  </a:lnTo>
                  <a:lnTo>
                    <a:pt x="676" y="538"/>
                  </a:lnTo>
                  <a:lnTo>
                    <a:pt x="674" y="518"/>
                  </a:lnTo>
                  <a:lnTo>
                    <a:pt x="669" y="497"/>
                  </a:lnTo>
                  <a:lnTo>
                    <a:pt x="660" y="475"/>
                  </a:lnTo>
                  <a:lnTo>
                    <a:pt x="650" y="454"/>
                  </a:lnTo>
                  <a:lnTo>
                    <a:pt x="637" y="435"/>
                  </a:lnTo>
                  <a:lnTo>
                    <a:pt x="627" y="417"/>
                  </a:lnTo>
                  <a:lnTo>
                    <a:pt x="618" y="403"/>
                  </a:lnTo>
                  <a:lnTo>
                    <a:pt x="597" y="389"/>
                  </a:lnTo>
                  <a:lnTo>
                    <a:pt x="573" y="384"/>
                  </a:lnTo>
                  <a:lnTo>
                    <a:pt x="548" y="384"/>
                  </a:lnTo>
                  <a:lnTo>
                    <a:pt x="520" y="384"/>
                  </a:lnTo>
                  <a:lnTo>
                    <a:pt x="493" y="386"/>
                  </a:lnTo>
                  <a:lnTo>
                    <a:pt x="465" y="384"/>
                  </a:lnTo>
                  <a:lnTo>
                    <a:pt x="465" y="379"/>
                  </a:lnTo>
                  <a:lnTo>
                    <a:pt x="465" y="375"/>
                  </a:lnTo>
                  <a:lnTo>
                    <a:pt x="466" y="374"/>
                  </a:lnTo>
                  <a:lnTo>
                    <a:pt x="466" y="372"/>
                  </a:lnTo>
                  <a:lnTo>
                    <a:pt x="466" y="370"/>
                  </a:lnTo>
                  <a:lnTo>
                    <a:pt x="465" y="368"/>
                  </a:lnTo>
                  <a:lnTo>
                    <a:pt x="454" y="363"/>
                  </a:lnTo>
                  <a:lnTo>
                    <a:pt x="444" y="360"/>
                  </a:lnTo>
                  <a:lnTo>
                    <a:pt x="433" y="353"/>
                  </a:lnTo>
                  <a:lnTo>
                    <a:pt x="442" y="353"/>
                  </a:lnTo>
                  <a:lnTo>
                    <a:pt x="452" y="349"/>
                  </a:lnTo>
                  <a:lnTo>
                    <a:pt x="466" y="346"/>
                  </a:lnTo>
                  <a:lnTo>
                    <a:pt x="482" y="344"/>
                  </a:lnTo>
                  <a:lnTo>
                    <a:pt x="494" y="340"/>
                  </a:lnTo>
                  <a:lnTo>
                    <a:pt x="503" y="333"/>
                  </a:lnTo>
                  <a:lnTo>
                    <a:pt x="461" y="333"/>
                  </a:lnTo>
                  <a:lnTo>
                    <a:pt x="451" y="330"/>
                  </a:lnTo>
                  <a:lnTo>
                    <a:pt x="442" y="330"/>
                  </a:lnTo>
                  <a:lnTo>
                    <a:pt x="431" y="328"/>
                  </a:lnTo>
                  <a:lnTo>
                    <a:pt x="423" y="326"/>
                  </a:lnTo>
                  <a:lnTo>
                    <a:pt x="414" y="323"/>
                  </a:lnTo>
                  <a:lnTo>
                    <a:pt x="409" y="314"/>
                  </a:lnTo>
                  <a:lnTo>
                    <a:pt x="407" y="300"/>
                  </a:lnTo>
                  <a:lnTo>
                    <a:pt x="428" y="297"/>
                  </a:lnTo>
                  <a:lnTo>
                    <a:pt x="447" y="290"/>
                  </a:lnTo>
                  <a:lnTo>
                    <a:pt x="463" y="283"/>
                  </a:lnTo>
                  <a:lnTo>
                    <a:pt x="480" y="276"/>
                  </a:lnTo>
                  <a:lnTo>
                    <a:pt x="515" y="276"/>
                  </a:lnTo>
                  <a:lnTo>
                    <a:pt x="529" y="230"/>
                  </a:lnTo>
                  <a:lnTo>
                    <a:pt x="496" y="230"/>
                  </a:lnTo>
                  <a:lnTo>
                    <a:pt x="487" y="218"/>
                  </a:lnTo>
                  <a:lnTo>
                    <a:pt x="498" y="211"/>
                  </a:lnTo>
                  <a:lnTo>
                    <a:pt x="506" y="204"/>
                  </a:lnTo>
                  <a:lnTo>
                    <a:pt x="517" y="199"/>
                  </a:lnTo>
                  <a:lnTo>
                    <a:pt x="529" y="195"/>
                  </a:lnTo>
                  <a:lnTo>
                    <a:pt x="529" y="183"/>
                  </a:lnTo>
                  <a:lnTo>
                    <a:pt x="543" y="176"/>
                  </a:lnTo>
                  <a:lnTo>
                    <a:pt x="550" y="168"/>
                  </a:lnTo>
                  <a:lnTo>
                    <a:pt x="557" y="157"/>
                  </a:lnTo>
                  <a:lnTo>
                    <a:pt x="568" y="150"/>
                  </a:lnTo>
                  <a:lnTo>
                    <a:pt x="580" y="145"/>
                  </a:lnTo>
                  <a:lnTo>
                    <a:pt x="590" y="145"/>
                  </a:lnTo>
                  <a:lnTo>
                    <a:pt x="599" y="148"/>
                  </a:lnTo>
                  <a:lnTo>
                    <a:pt x="611" y="147"/>
                  </a:lnTo>
                  <a:lnTo>
                    <a:pt x="602" y="143"/>
                  </a:lnTo>
                  <a:lnTo>
                    <a:pt x="597" y="141"/>
                  </a:lnTo>
                  <a:lnTo>
                    <a:pt x="592" y="140"/>
                  </a:lnTo>
                  <a:lnTo>
                    <a:pt x="587" y="134"/>
                  </a:lnTo>
                  <a:lnTo>
                    <a:pt x="604" y="131"/>
                  </a:lnTo>
                  <a:lnTo>
                    <a:pt x="620" y="126"/>
                  </a:lnTo>
                  <a:lnTo>
                    <a:pt x="634" y="122"/>
                  </a:lnTo>
                  <a:lnTo>
                    <a:pt x="650" y="119"/>
                  </a:lnTo>
                  <a:lnTo>
                    <a:pt x="651" y="126"/>
                  </a:lnTo>
                  <a:lnTo>
                    <a:pt x="653" y="129"/>
                  </a:lnTo>
                  <a:lnTo>
                    <a:pt x="655" y="134"/>
                  </a:lnTo>
                  <a:lnTo>
                    <a:pt x="657" y="138"/>
                  </a:lnTo>
                  <a:lnTo>
                    <a:pt x="662" y="140"/>
                  </a:lnTo>
                  <a:lnTo>
                    <a:pt x="669" y="141"/>
                  </a:lnTo>
                  <a:lnTo>
                    <a:pt x="669" y="136"/>
                  </a:lnTo>
                  <a:lnTo>
                    <a:pt x="672" y="131"/>
                  </a:lnTo>
                  <a:lnTo>
                    <a:pt x="674" y="124"/>
                  </a:lnTo>
                  <a:lnTo>
                    <a:pt x="676" y="119"/>
                  </a:lnTo>
                  <a:lnTo>
                    <a:pt x="679" y="124"/>
                  </a:lnTo>
                  <a:lnTo>
                    <a:pt x="685" y="129"/>
                  </a:lnTo>
                  <a:lnTo>
                    <a:pt x="688" y="133"/>
                  </a:lnTo>
                  <a:lnTo>
                    <a:pt x="695" y="136"/>
                  </a:lnTo>
                  <a:lnTo>
                    <a:pt x="702" y="138"/>
                  </a:lnTo>
                  <a:lnTo>
                    <a:pt x="698" y="115"/>
                  </a:lnTo>
                  <a:lnTo>
                    <a:pt x="711" y="112"/>
                  </a:lnTo>
                  <a:lnTo>
                    <a:pt x="721" y="108"/>
                  </a:lnTo>
                  <a:lnTo>
                    <a:pt x="737" y="112"/>
                  </a:lnTo>
                  <a:lnTo>
                    <a:pt x="754" y="119"/>
                  </a:lnTo>
                  <a:lnTo>
                    <a:pt x="772" y="129"/>
                  </a:lnTo>
                  <a:lnTo>
                    <a:pt x="791" y="138"/>
                  </a:lnTo>
                  <a:lnTo>
                    <a:pt x="807" y="145"/>
                  </a:lnTo>
                  <a:lnTo>
                    <a:pt x="822" y="150"/>
                  </a:lnTo>
                  <a:lnTo>
                    <a:pt x="822" y="147"/>
                  </a:lnTo>
                  <a:lnTo>
                    <a:pt x="812" y="138"/>
                  </a:lnTo>
                  <a:lnTo>
                    <a:pt x="805" y="131"/>
                  </a:lnTo>
                  <a:lnTo>
                    <a:pt x="801" y="122"/>
                  </a:lnTo>
                  <a:lnTo>
                    <a:pt x="807" y="112"/>
                  </a:lnTo>
                  <a:lnTo>
                    <a:pt x="803" y="108"/>
                  </a:lnTo>
                  <a:lnTo>
                    <a:pt x="798" y="103"/>
                  </a:lnTo>
                  <a:lnTo>
                    <a:pt x="793" y="99"/>
                  </a:lnTo>
                  <a:lnTo>
                    <a:pt x="788" y="96"/>
                  </a:lnTo>
                  <a:lnTo>
                    <a:pt x="784" y="92"/>
                  </a:lnTo>
                  <a:lnTo>
                    <a:pt x="788" y="84"/>
                  </a:lnTo>
                  <a:lnTo>
                    <a:pt x="798" y="87"/>
                  </a:lnTo>
                  <a:lnTo>
                    <a:pt x="812" y="89"/>
                  </a:lnTo>
                  <a:lnTo>
                    <a:pt x="824" y="87"/>
                  </a:lnTo>
                  <a:lnTo>
                    <a:pt x="833" y="80"/>
                  </a:lnTo>
                  <a:lnTo>
                    <a:pt x="791" y="80"/>
                  </a:lnTo>
                  <a:lnTo>
                    <a:pt x="791" y="77"/>
                  </a:lnTo>
                  <a:lnTo>
                    <a:pt x="788" y="77"/>
                  </a:lnTo>
                  <a:lnTo>
                    <a:pt x="788" y="73"/>
                  </a:lnTo>
                  <a:lnTo>
                    <a:pt x="793" y="70"/>
                  </a:lnTo>
                  <a:lnTo>
                    <a:pt x="798" y="66"/>
                  </a:lnTo>
                  <a:lnTo>
                    <a:pt x="803" y="63"/>
                  </a:lnTo>
                  <a:lnTo>
                    <a:pt x="808" y="59"/>
                  </a:lnTo>
                  <a:lnTo>
                    <a:pt x="814" y="58"/>
                  </a:lnTo>
                  <a:lnTo>
                    <a:pt x="836" y="61"/>
                  </a:lnTo>
                  <a:lnTo>
                    <a:pt x="842" y="45"/>
                  </a:lnTo>
                  <a:lnTo>
                    <a:pt x="868" y="49"/>
                  </a:lnTo>
                  <a:lnTo>
                    <a:pt x="870" y="49"/>
                  </a:lnTo>
                  <a:lnTo>
                    <a:pt x="871" y="45"/>
                  </a:lnTo>
                  <a:lnTo>
                    <a:pt x="873" y="44"/>
                  </a:lnTo>
                  <a:lnTo>
                    <a:pt x="875" y="40"/>
                  </a:lnTo>
                  <a:lnTo>
                    <a:pt x="880" y="38"/>
                  </a:lnTo>
                  <a:lnTo>
                    <a:pt x="884" y="44"/>
                  </a:lnTo>
                  <a:lnTo>
                    <a:pt x="889" y="49"/>
                  </a:lnTo>
                  <a:lnTo>
                    <a:pt x="894" y="54"/>
                  </a:lnTo>
                  <a:lnTo>
                    <a:pt x="894" y="45"/>
                  </a:lnTo>
                  <a:lnTo>
                    <a:pt x="896" y="44"/>
                  </a:lnTo>
                  <a:lnTo>
                    <a:pt x="896" y="42"/>
                  </a:lnTo>
                  <a:lnTo>
                    <a:pt x="896" y="40"/>
                  </a:lnTo>
                  <a:lnTo>
                    <a:pt x="896" y="38"/>
                  </a:lnTo>
                  <a:lnTo>
                    <a:pt x="897" y="35"/>
                  </a:lnTo>
                  <a:lnTo>
                    <a:pt x="899" y="33"/>
                  </a:lnTo>
                  <a:lnTo>
                    <a:pt x="903" y="31"/>
                  </a:lnTo>
                  <a:lnTo>
                    <a:pt x="920" y="23"/>
                  </a:lnTo>
                  <a:lnTo>
                    <a:pt x="943" y="19"/>
                  </a:lnTo>
                  <a:close/>
                  <a:moveTo>
                    <a:pt x="2205" y="16"/>
                  </a:moveTo>
                  <a:lnTo>
                    <a:pt x="2215" y="19"/>
                  </a:lnTo>
                  <a:lnTo>
                    <a:pt x="2215" y="26"/>
                  </a:lnTo>
                  <a:lnTo>
                    <a:pt x="2200" y="26"/>
                  </a:lnTo>
                  <a:lnTo>
                    <a:pt x="2205" y="16"/>
                  </a:lnTo>
                  <a:close/>
                  <a:moveTo>
                    <a:pt x="2676" y="0"/>
                  </a:moveTo>
                  <a:lnTo>
                    <a:pt x="2681" y="3"/>
                  </a:lnTo>
                  <a:lnTo>
                    <a:pt x="2685" y="7"/>
                  </a:lnTo>
                  <a:lnTo>
                    <a:pt x="2687" y="10"/>
                  </a:lnTo>
                  <a:lnTo>
                    <a:pt x="2688" y="16"/>
                  </a:lnTo>
                  <a:lnTo>
                    <a:pt x="2690" y="19"/>
                  </a:lnTo>
                  <a:lnTo>
                    <a:pt x="2692" y="24"/>
                  </a:lnTo>
                  <a:lnTo>
                    <a:pt x="2695" y="26"/>
                  </a:lnTo>
                  <a:lnTo>
                    <a:pt x="2706" y="31"/>
                  </a:lnTo>
                  <a:lnTo>
                    <a:pt x="2716" y="33"/>
                  </a:lnTo>
                  <a:lnTo>
                    <a:pt x="2723" y="33"/>
                  </a:lnTo>
                  <a:lnTo>
                    <a:pt x="2728" y="37"/>
                  </a:lnTo>
                  <a:lnTo>
                    <a:pt x="2732" y="44"/>
                  </a:lnTo>
                  <a:lnTo>
                    <a:pt x="2734" y="58"/>
                  </a:lnTo>
                  <a:lnTo>
                    <a:pt x="2732" y="59"/>
                  </a:lnTo>
                  <a:lnTo>
                    <a:pt x="2732" y="59"/>
                  </a:lnTo>
                  <a:lnTo>
                    <a:pt x="2732" y="61"/>
                  </a:lnTo>
                  <a:lnTo>
                    <a:pt x="2732" y="63"/>
                  </a:lnTo>
                  <a:lnTo>
                    <a:pt x="2730" y="65"/>
                  </a:lnTo>
                  <a:lnTo>
                    <a:pt x="2708" y="65"/>
                  </a:lnTo>
                  <a:lnTo>
                    <a:pt x="2685" y="65"/>
                  </a:lnTo>
                  <a:lnTo>
                    <a:pt x="2666" y="73"/>
                  </a:lnTo>
                  <a:lnTo>
                    <a:pt x="2662" y="75"/>
                  </a:lnTo>
                  <a:lnTo>
                    <a:pt x="2660" y="79"/>
                  </a:lnTo>
                  <a:lnTo>
                    <a:pt x="2659" y="80"/>
                  </a:lnTo>
                  <a:lnTo>
                    <a:pt x="2657" y="82"/>
                  </a:lnTo>
                  <a:lnTo>
                    <a:pt x="2655" y="84"/>
                  </a:lnTo>
                  <a:lnTo>
                    <a:pt x="2652" y="86"/>
                  </a:lnTo>
                  <a:lnTo>
                    <a:pt x="2646" y="89"/>
                  </a:lnTo>
                  <a:lnTo>
                    <a:pt x="2643" y="84"/>
                  </a:lnTo>
                  <a:lnTo>
                    <a:pt x="2641" y="80"/>
                  </a:lnTo>
                  <a:lnTo>
                    <a:pt x="2638" y="77"/>
                  </a:lnTo>
                  <a:lnTo>
                    <a:pt x="2650" y="47"/>
                  </a:lnTo>
                  <a:lnTo>
                    <a:pt x="2662" y="23"/>
                  </a:lnTo>
                  <a:lnTo>
                    <a:pt x="2676" y="0"/>
                  </a:lnTo>
                  <a:close/>
                  <a:moveTo>
                    <a:pt x="2554" y="0"/>
                  </a:moveTo>
                  <a:lnTo>
                    <a:pt x="2563" y="9"/>
                  </a:lnTo>
                  <a:lnTo>
                    <a:pt x="2568" y="19"/>
                  </a:lnTo>
                  <a:lnTo>
                    <a:pt x="2573" y="31"/>
                  </a:lnTo>
                  <a:lnTo>
                    <a:pt x="2564" y="31"/>
                  </a:lnTo>
                  <a:lnTo>
                    <a:pt x="2564" y="26"/>
                  </a:lnTo>
                  <a:lnTo>
                    <a:pt x="2561" y="23"/>
                  </a:lnTo>
                  <a:lnTo>
                    <a:pt x="2557" y="19"/>
                  </a:lnTo>
                  <a:lnTo>
                    <a:pt x="2556" y="14"/>
                  </a:lnTo>
                  <a:lnTo>
                    <a:pt x="2554" y="9"/>
                  </a:lnTo>
                  <a:lnTo>
                    <a:pt x="2554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Worldmap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103518" y="2026884"/>
            <a:ext cx="972000" cy="972000"/>
          </a:xfrm>
          <a:prstGeom prst="rect">
            <a:avLst/>
          </a:prstGeom>
          <a:noFill/>
          <a:ln w="635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090478" y="2285046"/>
            <a:ext cx="978408" cy="484632"/>
          </a:xfrm>
          <a:prstGeom prst="rightArrow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083846" y="2025556"/>
            <a:ext cx="972000" cy="972000"/>
          </a:xfrm>
          <a:prstGeom prst="rect">
            <a:avLst/>
          </a:prstGeom>
          <a:noFill/>
          <a:ln w="635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5070806" y="2283718"/>
            <a:ext cx="978408" cy="484632"/>
          </a:xfrm>
          <a:prstGeom prst="rightArrow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064174" y="2024228"/>
            <a:ext cx="972000" cy="972000"/>
          </a:xfrm>
          <a:prstGeom prst="rect">
            <a:avLst/>
          </a:prstGeom>
          <a:noFill/>
          <a:ln w="635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216818" y="2215372"/>
            <a:ext cx="745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01</a:t>
            </a:r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197146" y="2220496"/>
            <a:ext cx="745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02</a:t>
            </a:r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177474" y="2225620"/>
            <a:ext cx="745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03</a:t>
            </a:r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1761425" y="3032340"/>
            <a:ext cx="1656184" cy="1483626"/>
            <a:chOff x="803640" y="3362835"/>
            <a:chExt cx="2059657" cy="1483626"/>
          </a:xfrm>
        </p:grpSpPr>
        <p:sp>
          <p:nvSpPr>
            <p:cNvPr id="27" name="TextBox 26"/>
            <p:cNvSpPr txBox="1"/>
            <p:nvPr/>
          </p:nvSpPr>
          <p:spPr>
            <a:xfrm>
              <a:off x="803640" y="3646132"/>
              <a:ext cx="205965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741754" y="3032340"/>
            <a:ext cx="1656184" cy="1483626"/>
            <a:chOff x="803640" y="3362835"/>
            <a:chExt cx="2059657" cy="1483626"/>
          </a:xfrm>
        </p:grpSpPr>
        <p:sp>
          <p:nvSpPr>
            <p:cNvPr id="30" name="TextBox 29"/>
            <p:cNvSpPr txBox="1"/>
            <p:nvPr/>
          </p:nvSpPr>
          <p:spPr>
            <a:xfrm>
              <a:off x="803640" y="3646132"/>
              <a:ext cx="205965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722083" y="3032340"/>
            <a:ext cx="1656184" cy="1483626"/>
            <a:chOff x="803640" y="3362835"/>
            <a:chExt cx="2059657" cy="1483626"/>
          </a:xfrm>
        </p:grpSpPr>
        <p:sp>
          <p:nvSpPr>
            <p:cNvPr id="33" name="TextBox 32"/>
            <p:cNvSpPr txBox="1"/>
            <p:nvPr/>
          </p:nvSpPr>
          <p:spPr>
            <a:xfrm>
              <a:off x="803640" y="3646132"/>
              <a:ext cx="205965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3333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lock Arc 14"/>
          <p:cNvSpPr/>
          <p:nvPr/>
        </p:nvSpPr>
        <p:spPr>
          <a:xfrm>
            <a:off x="179511" y="2143048"/>
            <a:ext cx="1217198" cy="1217254"/>
          </a:xfrm>
          <a:custGeom>
            <a:avLst/>
            <a:gdLst/>
            <a:ahLst/>
            <a:cxnLst/>
            <a:rect l="l" t="t" r="r" b="b"/>
            <a:pathLst>
              <a:path w="1217198" h="1217254">
                <a:moveTo>
                  <a:pt x="1172073" y="616019"/>
                </a:moveTo>
                <a:lnTo>
                  <a:pt x="1217198" y="616610"/>
                </a:lnTo>
                <a:cubicBezTo>
                  <a:pt x="1216181" y="694136"/>
                  <a:pt x="1200702" y="768120"/>
                  <a:pt x="1172073" y="835497"/>
                </a:cubicBezTo>
                <a:close/>
                <a:moveTo>
                  <a:pt x="592301" y="223"/>
                </a:moveTo>
                <a:cubicBezTo>
                  <a:pt x="925156" y="-8708"/>
                  <a:pt x="1203399" y="251500"/>
                  <a:pt x="1216760" y="584207"/>
                </a:cubicBezTo>
                <a:lnTo>
                  <a:pt x="1025903" y="591872"/>
                </a:lnTo>
                <a:cubicBezTo>
                  <a:pt x="1016735" y="363582"/>
                  <a:pt x="825816" y="185038"/>
                  <a:pt x="597424" y="191166"/>
                </a:cubicBezTo>
                <a:cubicBezTo>
                  <a:pt x="369033" y="197294"/>
                  <a:pt x="187962" y="385820"/>
                  <a:pt x="191049" y="614273"/>
                </a:cubicBezTo>
                <a:cubicBezTo>
                  <a:pt x="194136" y="842726"/>
                  <a:pt x="380235" y="1026290"/>
                  <a:pt x="608708" y="1026244"/>
                </a:cubicBezTo>
                <a:cubicBezTo>
                  <a:pt x="773320" y="1026211"/>
                  <a:pt x="915896" y="930876"/>
                  <a:pt x="982606" y="791527"/>
                </a:cubicBezTo>
                <a:lnTo>
                  <a:pt x="982606" y="1085471"/>
                </a:lnTo>
                <a:cubicBezTo>
                  <a:pt x="880769" y="1168806"/>
                  <a:pt x="750352" y="1217226"/>
                  <a:pt x="608747" y="1217254"/>
                </a:cubicBezTo>
                <a:cubicBezTo>
                  <a:pt x="275773" y="1217320"/>
                  <a:pt x="4555" y="949797"/>
                  <a:pt x="56" y="616853"/>
                </a:cubicBezTo>
                <a:cubicBezTo>
                  <a:pt x="-4443" y="283909"/>
                  <a:pt x="259446" y="9154"/>
                  <a:pt x="592301" y="22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207294" y="1561169"/>
            <a:ext cx="189467" cy="1040153"/>
          </a:xfrm>
          <a:custGeom>
            <a:avLst/>
            <a:gdLst>
              <a:gd name="connsiteX0" fmla="*/ 0 w 189467"/>
              <a:gd name="connsiteY0" fmla="*/ 0 h 1080346"/>
              <a:gd name="connsiteX1" fmla="*/ 189467 w 189467"/>
              <a:gd name="connsiteY1" fmla="*/ 0 h 1080346"/>
              <a:gd name="connsiteX2" fmla="*/ 189467 w 189467"/>
              <a:gd name="connsiteY2" fmla="*/ 1080346 h 1080346"/>
              <a:gd name="connsiteX3" fmla="*/ 187528 w 189467"/>
              <a:gd name="connsiteY3" fmla="*/ 1040153 h 1080346"/>
              <a:gd name="connsiteX4" fmla="*/ 0 w 189467"/>
              <a:gd name="connsiteY4" fmla="*/ 674512 h 1080346"/>
              <a:gd name="connsiteX5" fmla="*/ 0 w 189467"/>
              <a:gd name="connsiteY5" fmla="*/ 0 h 1080346"/>
              <a:gd name="connsiteX0" fmla="*/ 0 w 189467"/>
              <a:gd name="connsiteY0" fmla="*/ 0 h 1040153"/>
              <a:gd name="connsiteX1" fmla="*/ 189467 w 189467"/>
              <a:gd name="connsiteY1" fmla="*/ 0 h 1040153"/>
              <a:gd name="connsiteX2" fmla="*/ 187528 w 189467"/>
              <a:gd name="connsiteY2" fmla="*/ 1040153 h 1040153"/>
              <a:gd name="connsiteX3" fmla="*/ 0 w 189467"/>
              <a:gd name="connsiteY3" fmla="*/ 674512 h 1040153"/>
              <a:gd name="connsiteX4" fmla="*/ 0 w 189467"/>
              <a:gd name="connsiteY4" fmla="*/ 0 h 1040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467" h="1040153">
                <a:moveTo>
                  <a:pt x="0" y="0"/>
                </a:moveTo>
                <a:lnTo>
                  <a:pt x="189467" y="0"/>
                </a:lnTo>
                <a:cubicBezTo>
                  <a:pt x="188821" y="346718"/>
                  <a:pt x="188174" y="693435"/>
                  <a:pt x="187528" y="1040153"/>
                </a:cubicBezTo>
                <a:cubicBezTo>
                  <a:pt x="179329" y="879836"/>
                  <a:pt x="108663" y="777233"/>
                  <a:pt x="0" y="674512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Title 2"/>
          <p:cNvSpPr txBox="1">
            <a:spLocks/>
          </p:cNvSpPr>
          <p:nvPr/>
        </p:nvSpPr>
        <p:spPr>
          <a:xfrm>
            <a:off x="0" y="483518"/>
            <a:ext cx="9144000" cy="57606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cs typeface="Arial" pitchFamily="34" charset="0"/>
              </a:rPr>
              <a:t>Agenda Style</a:t>
            </a:r>
          </a:p>
        </p:txBody>
      </p:sp>
      <p:sp>
        <p:nvSpPr>
          <p:cNvPr id="7" name="Rectangle 6"/>
          <p:cNvSpPr/>
          <p:nvPr/>
        </p:nvSpPr>
        <p:spPr>
          <a:xfrm>
            <a:off x="3060504" y="1383694"/>
            <a:ext cx="5480860" cy="684000"/>
          </a:xfrm>
          <a:prstGeom prst="rect">
            <a:avLst/>
          </a:prstGeom>
          <a:noFill/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263981" y="1447862"/>
            <a:ext cx="5040560" cy="559668"/>
            <a:chOff x="2175371" y="1762964"/>
            <a:chExt cx="5040560" cy="559668"/>
          </a:xfrm>
        </p:grpSpPr>
        <p:sp>
          <p:nvSpPr>
            <p:cNvPr id="10" name="TextBox 10"/>
            <p:cNvSpPr txBox="1"/>
            <p:nvPr/>
          </p:nvSpPr>
          <p:spPr bwMode="auto">
            <a:xfrm>
              <a:off x="2175371" y="1762964"/>
              <a:ext cx="5040560" cy="322659"/>
            </a:xfrm>
            <a:prstGeom prst="round2Same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Your Text Here</a:t>
              </a:r>
            </a:p>
          </p:txBody>
        </p:sp>
        <p:sp>
          <p:nvSpPr>
            <p:cNvPr id="11" name="TextBox 10"/>
            <p:cNvSpPr txBox="1"/>
            <p:nvPr/>
          </p:nvSpPr>
          <p:spPr bwMode="auto">
            <a:xfrm>
              <a:off x="2175371" y="2032239"/>
              <a:ext cx="5040560" cy="290393"/>
            </a:xfrm>
            <a:prstGeom prst="round2Same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2" name="Chevron 11"/>
          <p:cNvSpPr/>
          <p:nvPr/>
        </p:nvSpPr>
        <p:spPr>
          <a:xfrm rot="16200000">
            <a:off x="2096802" y="1250137"/>
            <a:ext cx="838984" cy="792088"/>
          </a:xfrm>
          <a:prstGeom prst="chevron">
            <a:avLst>
              <a:gd name="adj" fmla="val 33915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39223" y="1341441"/>
            <a:ext cx="554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950152" y="421885"/>
            <a:ext cx="726841" cy="1121399"/>
          </a:xfrm>
          <a:custGeom>
            <a:avLst/>
            <a:gdLst/>
            <a:ahLst/>
            <a:cxnLst/>
            <a:rect l="l" t="t" r="r" b="b"/>
            <a:pathLst>
              <a:path w="726841" h="1121399">
                <a:moveTo>
                  <a:pt x="236325" y="1049494"/>
                </a:moveTo>
                <a:lnTo>
                  <a:pt x="495287" y="1049494"/>
                </a:lnTo>
                <a:cubicBezTo>
                  <a:pt x="491080" y="1064561"/>
                  <a:pt x="487966" y="1079199"/>
                  <a:pt x="485273" y="1093187"/>
                </a:cubicBezTo>
                <a:lnTo>
                  <a:pt x="245258" y="1092728"/>
                </a:lnTo>
                <a:close/>
                <a:moveTo>
                  <a:pt x="363421" y="203844"/>
                </a:moveTo>
                <a:cubicBezTo>
                  <a:pt x="401307" y="203844"/>
                  <a:pt x="432020" y="234557"/>
                  <a:pt x="432020" y="272443"/>
                </a:cubicBezTo>
                <a:cubicBezTo>
                  <a:pt x="432020" y="310329"/>
                  <a:pt x="401307" y="341042"/>
                  <a:pt x="363421" y="341042"/>
                </a:cubicBezTo>
                <a:cubicBezTo>
                  <a:pt x="325534" y="341042"/>
                  <a:pt x="294821" y="310329"/>
                  <a:pt x="294821" y="272443"/>
                </a:cubicBezTo>
                <a:cubicBezTo>
                  <a:pt x="294821" y="234557"/>
                  <a:pt x="325534" y="203844"/>
                  <a:pt x="363421" y="203844"/>
                </a:cubicBezTo>
                <a:close/>
                <a:moveTo>
                  <a:pt x="363421" y="135244"/>
                </a:moveTo>
                <a:cubicBezTo>
                  <a:pt x="287648" y="135244"/>
                  <a:pt x="226222" y="196671"/>
                  <a:pt x="226222" y="272443"/>
                </a:cubicBezTo>
                <a:cubicBezTo>
                  <a:pt x="226222" y="348216"/>
                  <a:pt x="287648" y="409642"/>
                  <a:pt x="363421" y="409642"/>
                </a:cubicBezTo>
                <a:cubicBezTo>
                  <a:pt x="439193" y="409642"/>
                  <a:pt x="500619" y="348216"/>
                  <a:pt x="500619" y="272443"/>
                </a:cubicBezTo>
                <a:cubicBezTo>
                  <a:pt x="500619" y="196671"/>
                  <a:pt x="439193" y="135244"/>
                  <a:pt x="363421" y="135244"/>
                </a:cubicBezTo>
                <a:close/>
                <a:moveTo>
                  <a:pt x="196200" y="0"/>
                </a:moveTo>
                <a:cubicBezTo>
                  <a:pt x="300307" y="58658"/>
                  <a:pt x="427219" y="59450"/>
                  <a:pt x="531959" y="2129"/>
                </a:cubicBezTo>
                <a:cubicBezTo>
                  <a:pt x="645195" y="251105"/>
                  <a:pt x="615578" y="521951"/>
                  <a:pt x="565642" y="749813"/>
                </a:cubicBezTo>
                <a:lnTo>
                  <a:pt x="726841" y="904479"/>
                </a:lnTo>
                <a:lnTo>
                  <a:pt x="700460" y="1113326"/>
                </a:lnTo>
                <a:lnTo>
                  <a:pt x="510728" y="982128"/>
                </a:lnTo>
                <a:lnTo>
                  <a:pt x="503274" y="1014651"/>
                </a:lnTo>
                <a:lnTo>
                  <a:pt x="228241" y="1014651"/>
                </a:lnTo>
                <a:cubicBezTo>
                  <a:pt x="226194" y="1005458"/>
                  <a:pt x="223902" y="996068"/>
                  <a:pt x="221524" y="986461"/>
                </a:cubicBezTo>
                <a:lnTo>
                  <a:pt x="26381" y="1121399"/>
                </a:lnTo>
                <a:lnTo>
                  <a:pt x="0" y="912552"/>
                </a:lnTo>
                <a:lnTo>
                  <a:pt x="162681" y="756465"/>
                </a:lnTo>
                <a:lnTo>
                  <a:pt x="163137" y="757906"/>
                </a:lnTo>
                <a:lnTo>
                  <a:pt x="165881" y="748957"/>
                </a:lnTo>
                <a:cubicBezTo>
                  <a:pt x="117348" y="521774"/>
                  <a:pt x="87568" y="246912"/>
                  <a:pt x="196200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Rectangle 19"/>
          <p:cNvSpPr/>
          <p:nvPr/>
        </p:nvSpPr>
        <p:spPr>
          <a:xfrm>
            <a:off x="1207294" y="2703006"/>
            <a:ext cx="189467" cy="24404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1164435" y="190079"/>
            <a:ext cx="298274" cy="244742"/>
          </a:xfrm>
          <a:custGeom>
            <a:avLst/>
            <a:gdLst/>
            <a:ahLst/>
            <a:cxnLst/>
            <a:rect l="l" t="t" r="r" b="b"/>
            <a:pathLst>
              <a:path w="298274" h="244742">
                <a:moveTo>
                  <a:pt x="147328" y="0"/>
                </a:moveTo>
                <a:cubicBezTo>
                  <a:pt x="212319" y="65590"/>
                  <a:pt x="261867" y="134854"/>
                  <a:pt x="298274" y="206570"/>
                </a:cubicBezTo>
                <a:cubicBezTo>
                  <a:pt x="205418" y="258299"/>
                  <a:pt x="92251" y="257374"/>
                  <a:pt x="0" y="204273"/>
                </a:cubicBezTo>
                <a:cubicBezTo>
                  <a:pt x="35363" y="132633"/>
                  <a:pt x="83678" y="64016"/>
                  <a:pt x="14732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Rectangle 28"/>
          <p:cNvSpPr/>
          <p:nvPr/>
        </p:nvSpPr>
        <p:spPr>
          <a:xfrm>
            <a:off x="3060504" y="2249404"/>
            <a:ext cx="5480860" cy="684000"/>
          </a:xfrm>
          <a:prstGeom prst="rect">
            <a:avLst/>
          </a:prstGeom>
          <a:noFill/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3263981" y="2313572"/>
            <a:ext cx="5040560" cy="559668"/>
            <a:chOff x="2175371" y="1762964"/>
            <a:chExt cx="5040560" cy="559668"/>
          </a:xfrm>
        </p:grpSpPr>
        <p:sp>
          <p:nvSpPr>
            <p:cNvPr id="33" name="TextBox 10"/>
            <p:cNvSpPr txBox="1"/>
            <p:nvPr/>
          </p:nvSpPr>
          <p:spPr bwMode="auto">
            <a:xfrm>
              <a:off x="2175371" y="1762964"/>
              <a:ext cx="5040560" cy="322659"/>
            </a:xfrm>
            <a:prstGeom prst="round2Same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Your Text Here</a:t>
              </a:r>
            </a:p>
          </p:txBody>
        </p:sp>
        <p:sp>
          <p:nvSpPr>
            <p:cNvPr id="34" name="TextBox 33"/>
            <p:cNvSpPr txBox="1"/>
            <p:nvPr/>
          </p:nvSpPr>
          <p:spPr bwMode="auto">
            <a:xfrm>
              <a:off x="2175371" y="2032239"/>
              <a:ext cx="5040560" cy="290393"/>
            </a:xfrm>
            <a:prstGeom prst="round2Same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1" name="Chevron 30"/>
          <p:cNvSpPr/>
          <p:nvPr/>
        </p:nvSpPr>
        <p:spPr>
          <a:xfrm rot="16200000">
            <a:off x="2096802" y="2115847"/>
            <a:ext cx="838984" cy="792088"/>
          </a:xfrm>
          <a:prstGeom prst="chevron">
            <a:avLst>
              <a:gd name="adj" fmla="val 33915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239223" y="2207151"/>
            <a:ext cx="554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060504" y="3115114"/>
            <a:ext cx="5480860" cy="684000"/>
          </a:xfrm>
          <a:prstGeom prst="rect">
            <a:avLst/>
          </a:prstGeom>
          <a:noFill/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3263981" y="3179282"/>
            <a:ext cx="5040560" cy="559668"/>
            <a:chOff x="2175371" y="1762964"/>
            <a:chExt cx="5040560" cy="559668"/>
          </a:xfrm>
        </p:grpSpPr>
        <p:sp>
          <p:nvSpPr>
            <p:cNvPr id="40" name="TextBox 10"/>
            <p:cNvSpPr txBox="1"/>
            <p:nvPr/>
          </p:nvSpPr>
          <p:spPr bwMode="auto">
            <a:xfrm>
              <a:off x="2175371" y="1762964"/>
              <a:ext cx="5040560" cy="322659"/>
            </a:xfrm>
            <a:prstGeom prst="round2Same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Your Text Here</a:t>
              </a:r>
            </a:p>
          </p:txBody>
        </p:sp>
        <p:sp>
          <p:nvSpPr>
            <p:cNvPr id="41" name="TextBox 40"/>
            <p:cNvSpPr txBox="1"/>
            <p:nvPr/>
          </p:nvSpPr>
          <p:spPr bwMode="auto">
            <a:xfrm>
              <a:off x="2175371" y="2032239"/>
              <a:ext cx="5040560" cy="290393"/>
            </a:xfrm>
            <a:prstGeom prst="round2Same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8" name="Chevron 37"/>
          <p:cNvSpPr/>
          <p:nvPr/>
        </p:nvSpPr>
        <p:spPr>
          <a:xfrm rot="16200000">
            <a:off x="2096802" y="2981557"/>
            <a:ext cx="838984" cy="792088"/>
          </a:xfrm>
          <a:prstGeom prst="chevron">
            <a:avLst>
              <a:gd name="adj" fmla="val 33915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239223" y="3072861"/>
            <a:ext cx="554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03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060504" y="3980824"/>
            <a:ext cx="5480860" cy="684000"/>
          </a:xfrm>
          <a:prstGeom prst="rect">
            <a:avLst/>
          </a:prstGeom>
          <a:noFill/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3263981" y="4044992"/>
            <a:ext cx="5040560" cy="559668"/>
            <a:chOff x="2175371" y="1762964"/>
            <a:chExt cx="5040560" cy="559668"/>
          </a:xfrm>
        </p:grpSpPr>
        <p:sp>
          <p:nvSpPr>
            <p:cNvPr id="47" name="TextBox 10"/>
            <p:cNvSpPr txBox="1"/>
            <p:nvPr/>
          </p:nvSpPr>
          <p:spPr bwMode="auto">
            <a:xfrm>
              <a:off x="2175371" y="1762964"/>
              <a:ext cx="5040560" cy="322659"/>
            </a:xfrm>
            <a:prstGeom prst="round2Same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Your Text Here</a:t>
              </a:r>
            </a:p>
          </p:txBody>
        </p:sp>
        <p:sp>
          <p:nvSpPr>
            <p:cNvPr id="48" name="TextBox 47"/>
            <p:cNvSpPr txBox="1"/>
            <p:nvPr/>
          </p:nvSpPr>
          <p:spPr bwMode="auto">
            <a:xfrm>
              <a:off x="2175371" y="2032239"/>
              <a:ext cx="5040560" cy="290393"/>
            </a:xfrm>
            <a:prstGeom prst="round2Same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5" name="Chevron 44"/>
          <p:cNvSpPr/>
          <p:nvPr/>
        </p:nvSpPr>
        <p:spPr>
          <a:xfrm rot="16200000">
            <a:off x="2096802" y="3847267"/>
            <a:ext cx="838984" cy="792088"/>
          </a:xfrm>
          <a:prstGeom prst="chevron">
            <a:avLst>
              <a:gd name="adj" fmla="val 33915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239223" y="3938571"/>
            <a:ext cx="554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04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0559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Table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6350321"/>
              </p:ext>
            </p:extLst>
          </p:nvPr>
        </p:nvGraphicFramePr>
        <p:xfrm>
          <a:off x="759069" y="1251304"/>
          <a:ext cx="1820560" cy="3377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2000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PowerPoint 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2080">
                <a:tc>
                  <a:txBody>
                    <a:bodyPr/>
                    <a:lstStyle/>
                    <a:p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Get a modern PowerPoint  Presentation that is beautifully designed. You can simply impress your audience and add a unique zing and appeal to your Presentations</a:t>
                      </a: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kern="100" spc="0" baseline="0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kern="100" spc="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kern="100" spc="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779832"/>
              </p:ext>
            </p:extLst>
          </p:nvPr>
        </p:nvGraphicFramePr>
        <p:xfrm>
          <a:off x="2686069" y="1251304"/>
          <a:ext cx="1820560" cy="3377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2000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PowerPoint 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2080">
                <a:tc>
                  <a:txBody>
                    <a:bodyPr/>
                    <a:lstStyle/>
                    <a:p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Get a modern PowerPoint  Presentation that is beautifully designed. You can simply impress your audience and add a unique zing and appeal to your Presentations</a:t>
                      </a: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kern="100" spc="0" baseline="0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kern="100" spc="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kern="100" spc="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067861"/>
              </p:ext>
            </p:extLst>
          </p:nvPr>
        </p:nvGraphicFramePr>
        <p:xfrm>
          <a:off x="4613069" y="1251304"/>
          <a:ext cx="1820560" cy="3377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2000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PowerPoint 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2080">
                <a:tc>
                  <a:txBody>
                    <a:bodyPr/>
                    <a:lstStyle/>
                    <a:p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Get a modern PowerPoint  Presentation that is beautifully designed. You can simply impress your audience and add a unique zing and appeal to your Presentations</a:t>
                      </a: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kern="100" spc="0" baseline="0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kern="100" spc="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kern="100" spc="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060013"/>
              </p:ext>
            </p:extLst>
          </p:nvPr>
        </p:nvGraphicFramePr>
        <p:xfrm>
          <a:off x="6540069" y="1251304"/>
          <a:ext cx="1820560" cy="3377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2000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PowerPoint 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2080">
                <a:tc>
                  <a:txBody>
                    <a:bodyPr/>
                    <a:lstStyle/>
                    <a:p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Get a modern PowerPoint  Presentation that is beautifully designed. You can simply impress your audience and add a unique zing and appeal to your Presentations</a:t>
                      </a: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kern="100" spc="0" baseline="0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kern="100" spc="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kern="100" spc="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Block Arc 14"/>
          <p:cNvSpPr/>
          <p:nvPr/>
        </p:nvSpPr>
        <p:spPr>
          <a:xfrm rot="16200000">
            <a:off x="1470624" y="1410288"/>
            <a:ext cx="333413" cy="333630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" name="Rectangle 36"/>
          <p:cNvSpPr/>
          <p:nvPr/>
        </p:nvSpPr>
        <p:spPr>
          <a:xfrm>
            <a:off x="5333329" y="1450141"/>
            <a:ext cx="303765" cy="25392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" name="Rectangle 16"/>
          <p:cNvSpPr/>
          <p:nvPr/>
        </p:nvSpPr>
        <p:spPr>
          <a:xfrm rot="2700000">
            <a:off x="7338069" y="1364371"/>
            <a:ext cx="223629" cy="42546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Rounded Rectangle 27"/>
          <p:cNvSpPr/>
          <p:nvPr/>
        </p:nvSpPr>
        <p:spPr>
          <a:xfrm>
            <a:off x="3404203" y="1450719"/>
            <a:ext cx="329069" cy="252769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96477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9"/>
          <p:cNvSpPr>
            <a:spLocks noEditPoints="1"/>
          </p:cNvSpPr>
          <p:nvPr/>
        </p:nvSpPr>
        <p:spPr bwMode="auto">
          <a:xfrm>
            <a:off x="3635896" y="1275606"/>
            <a:ext cx="5328592" cy="3263297"/>
          </a:xfrm>
          <a:custGeom>
            <a:avLst/>
            <a:gdLst>
              <a:gd name="T0" fmla="*/ 3609 w 5720"/>
              <a:gd name="T1" fmla="*/ 2874 h 3503"/>
              <a:gd name="T2" fmla="*/ 5106 w 5720"/>
              <a:gd name="T3" fmla="*/ 1874 h 3503"/>
              <a:gd name="T4" fmla="*/ 5015 w 5720"/>
              <a:gd name="T5" fmla="*/ 1600 h 3503"/>
              <a:gd name="T6" fmla="*/ 5022 w 5720"/>
              <a:gd name="T7" fmla="*/ 1512 h 3503"/>
              <a:gd name="T8" fmla="*/ 4997 w 5720"/>
              <a:gd name="T9" fmla="*/ 1441 h 3503"/>
              <a:gd name="T10" fmla="*/ 3851 w 5720"/>
              <a:gd name="T11" fmla="*/ 701 h 3503"/>
              <a:gd name="T12" fmla="*/ 3740 w 5720"/>
              <a:gd name="T13" fmla="*/ 838 h 3503"/>
              <a:gd name="T14" fmla="*/ 3769 w 5720"/>
              <a:gd name="T15" fmla="*/ 1236 h 3503"/>
              <a:gd name="T16" fmla="*/ 3844 w 5720"/>
              <a:gd name="T17" fmla="*/ 954 h 3503"/>
              <a:gd name="T18" fmla="*/ 298 w 5720"/>
              <a:gd name="T19" fmla="*/ 240 h 3503"/>
              <a:gd name="T20" fmla="*/ 466 w 5720"/>
              <a:gd name="T21" fmla="*/ 185 h 3503"/>
              <a:gd name="T22" fmla="*/ 2104 w 5720"/>
              <a:gd name="T23" fmla="*/ 283 h 3503"/>
              <a:gd name="T24" fmla="*/ 3060 w 5720"/>
              <a:gd name="T25" fmla="*/ 354 h 3503"/>
              <a:gd name="T26" fmla="*/ 3537 w 5720"/>
              <a:gd name="T27" fmla="*/ 438 h 3503"/>
              <a:gd name="T28" fmla="*/ 3411 w 5720"/>
              <a:gd name="T29" fmla="*/ 594 h 3503"/>
              <a:gd name="T30" fmla="*/ 3731 w 5720"/>
              <a:gd name="T31" fmla="*/ 598 h 3503"/>
              <a:gd name="T32" fmla="*/ 4077 w 5720"/>
              <a:gd name="T33" fmla="*/ 643 h 3503"/>
              <a:gd name="T34" fmla="*/ 4128 w 5720"/>
              <a:gd name="T35" fmla="*/ 929 h 3503"/>
              <a:gd name="T36" fmla="*/ 4293 w 5720"/>
              <a:gd name="T37" fmla="*/ 1105 h 3503"/>
              <a:gd name="T38" fmla="*/ 4375 w 5720"/>
              <a:gd name="T39" fmla="*/ 1229 h 3503"/>
              <a:gd name="T40" fmla="*/ 4866 w 5720"/>
              <a:gd name="T41" fmla="*/ 800 h 3503"/>
              <a:gd name="T42" fmla="*/ 5313 w 5720"/>
              <a:gd name="T43" fmla="*/ 440 h 3503"/>
              <a:gd name="T44" fmla="*/ 5424 w 5720"/>
              <a:gd name="T45" fmla="*/ 127 h 3503"/>
              <a:gd name="T46" fmla="*/ 5678 w 5720"/>
              <a:gd name="T47" fmla="*/ 376 h 3503"/>
              <a:gd name="T48" fmla="*/ 5551 w 5720"/>
              <a:gd name="T49" fmla="*/ 600 h 3503"/>
              <a:gd name="T50" fmla="*/ 5446 w 5720"/>
              <a:gd name="T51" fmla="*/ 838 h 3503"/>
              <a:gd name="T52" fmla="*/ 5482 w 5720"/>
              <a:gd name="T53" fmla="*/ 970 h 3503"/>
              <a:gd name="T54" fmla="*/ 5197 w 5720"/>
              <a:gd name="T55" fmla="*/ 1183 h 3503"/>
              <a:gd name="T56" fmla="*/ 5140 w 5720"/>
              <a:gd name="T57" fmla="*/ 1434 h 3503"/>
              <a:gd name="T58" fmla="*/ 5155 w 5720"/>
              <a:gd name="T59" fmla="*/ 1538 h 3503"/>
              <a:gd name="T60" fmla="*/ 5073 w 5720"/>
              <a:gd name="T61" fmla="*/ 1600 h 3503"/>
              <a:gd name="T62" fmla="*/ 5064 w 5720"/>
              <a:gd name="T63" fmla="*/ 1701 h 3503"/>
              <a:gd name="T64" fmla="*/ 5133 w 5720"/>
              <a:gd name="T65" fmla="*/ 1976 h 3503"/>
              <a:gd name="T66" fmla="*/ 5048 w 5720"/>
              <a:gd name="T67" fmla="*/ 2083 h 3503"/>
              <a:gd name="T68" fmla="*/ 4797 w 5720"/>
              <a:gd name="T69" fmla="*/ 2347 h 3503"/>
              <a:gd name="T70" fmla="*/ 4669 w 5720"/>
              <a:gd name="T71" fmla="*/ 2505 h 3503"/>
              <a:gd name="T72" fmla="*/ 4768 w 5720"/>
              <a:gd name="T73" fmla="*/ 2923 h 3503"/>
              <a:gd name="T74" fmla="*/ 4909 w 5720"/>
              <a:gd name="T75" fmla="*/ 3414 h 3503"/>
              <a:gd name="T76" fmla="*/ 4702 w 5720"/>
              <a:gd name="T77" fmla="*/ 3350 h 3503"/>
              <a:gd name="T78" fmla="*/ 4549 w 5720"/>
              <a:gd name="T79" fmla="*/ 3112 h 3503"/>
              <a:gd name="T80" fmla="*/ 4197 w 5720"/>
              <a:gd name="T81" fmla="*/ 2905 h 3503"/>
              <a:gd name="T82" fmla="*/ 3875 w 5720"/>
              <a:gd name="T83" fmla="*/ 2863 h 3503"/>
              <a:gd name="T84" fmla="*/ 3706 w 5720"/>
              <a:gd name="T85" fmla="*/ 2885 h 3503"/>
              <a:gd name="T86" fmla="*/ 3713 w 5720"/>
              <a:gd name="T87" fmla="*/ 2952 h 3503"/>
              <a:gd name="T88" fmla="*/ 3733 w 5720"/>
              <a:gd name="T89" fmla="*/ 3043 h 3503"/>
              <a:gd name="T90" fmla="*/ 3582 w 5720"/>
              <a:gd name="T91" fmla="*/ 3038 h 3503"/>
              <a:gd name="T92" fmla="*/ 3326 w 5720"/>
              <a:gd name="T93" fmla="*/ 2989 h 3503"/>
              <a:gd name="T94" fmla="*/ 2886 w 5720"/>
              <a:gd name="T95" fmla="*/ 3140 h 3503"/>
              <a:gd name="T96" fmla="*/ 2855 w 5720"/>
              <a:gd name="T97" fmla="*/ 3160 h 3503"/>
              <a:gd name="T98" fmla="*/ 2758 w 5720"/>
              <a:gd name="T99" fmla="*/ 3334 h 3503"/>
              <a:gd name="T100" fmla="*/ 2657 w 5720"/>
              <a:gd name="T101" fmla="*/ 3458 h 3503"/>
              <a:gd name="T102" fmla="*/ 2264 w 5720"/>
              <a:gd name="T103" fmla="*/ 2936 h 3503"/>
              <a:gd name="T104" fmla="*/ 1884 w 5720"/>
              <a:gd name="T105" fmla="*/ 2901 h 3503"/>
              <a:gd name="T106" fmla="*/ 1378 w 5720"/>
              <a:gd name="T107" fmla="*/ 2652 h 3503"/>
              <a:gd name="T108" fmla="*/ 577 w 5720"/>
              <a:gd name="T109" fmla="*/ 2358 h 3503"/>
              <a:gd name="T110" fmla="*/ 344 w 5720"/>
              <a:gd name="T111" fmla="*/ 2047 h 3503"/>
              <a:gd name="T112" fmla="*/ 111 w 5720"/>
              <a:gd name="T113" fmla="*/ 1700 h 3503"/>
              <a:gd name="T114" fmla="*/ 84 w 5720"/>
              <a:gd name="T115" fmla="*/ 1530 h 3503"/>
              <a:gd name="T116" fmla="*/ 31 w 5720"/>
              <a:gd name="T117" fmla="*/ 1225 h 3503"/>
              <a:gd name="T118" fmla="*/ 98 w 5720"/>
              <a:gd name="T119" fmla="*/ 841 h 3503"/>
              <a:gd name="T120" fmla="*/ 280 w 5720"/>
              <a:gd name="T121" fmla="*/ 278 h 3503"/>
              <a:gd name="T122" fmla="*/ 433 w 5720"/>
              <a:gd name="T123" fmla="*/ 107 h 3503"/>
              <a:gd name="T124" fmla="*/ 466 w 5720"/>
              <a:gd name="T125" fmla="*/ 92 h 35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5720" h="3503">
                <a:moveTo>
                  <a:pt x="3058" y="2983"/>
                </a:moveTo>
                <a:lnTo>
                  <a:pt x="3055" y="2989"/>
                </a:lnTo>
                <a:lnTo>
                  <a:pt x="3049" y="2992"/>
                </a:lnTo>
                <a:lnTo>
                  <a:pt x="3046" y="2996"/>
                </a:lnTo>
                <a:lnTo>
                  <a:pt x="3044" y="2998"/>
                </a:lnTo>
                <a:lnTo>
                  <a:pt x="3040" y="3000"/>
                </a:lnTo>
                <a:lnTo>
                  <a:pt x="3038" y="3003"/>
                </a:lnTo>
                <a:lnTo>
                  <a:pt x="3044" y="3009"/>
                </a:lnTo>
                <a:lnTo>
                  <a:pt x="3048" y="3016"/>
                </a:lnTo>
                <a:lnTo>
                  <a:pt x="3049" y="3023"/>
                </a:lnTo>
                <a:lnTo>
                  <a:pt x="3062" y="3020"/>
                </a:lnTo>
                <a:lnTo>
                  <a:pt x="3058" y="3009"/>
                </a:lnTo>
                <a:lnTo>
                  <a:pt x="3057" y="2998"/>
                </a:lnTo>
                <a:lnTo>
                  <a:pt x="3058" y="2989"/>
                </a:lnTo>
                <a:lnTo>
                  <a:pt x="3058" y="2983"/>
                </a:lnTo>
                <a:close/>
                <a:moveTo>
                  <a:pt x="4769" y="2972"/>
                </a:moveTo>
                <a:lnTo>
                  <a:pt x="4769" y="2976"/>
                </a:lnTo>
                <a:lnTo>
                  <a:pt x="4775" y="2981"/>
                </a:lnTo>
                <a:lnTo>
                  <a:pt x="4777" y="2987"/>
                </a:lnTo>
                <a:lnTo>
                  <a:pt x="4782" y="2992"/>
                </a:lnTo>
                <a:lnTo>
                  <a:pt x="4784" y="2994"/>
                </a:lnTo>
                <a:lnTo>
                  <a:pt x="4784" y="2994"/>
                </a:lnTo>
                <a:lnTo>
                  <a:pt x="4784" y="2994"/>
                </a:lnTo>
                <a:lnTo>
                  <a:pt x="4784" y="2994"/>
                </a:lnTo>
                <a:lnTo>
                  <a:pt x="4784" y="2994"/>
                </a:lnTo>
                <a:lnTo>
                  <a:pt x="4786" y="2996"/>
                </a:lnTo>
                <a:lnTo>
                  <a:pt x="4786" y="2972"/>
                </a:lnTo>
                <a:lnTo>
                  <a:pt x="4769" y="2972"/>
                </a:lnTo>
                <a:close/>
                <a:moveTo>
                  <a:pt x="3617" y="2861"/>
                </a:moveTo>
                <a:lnTo>
                  <a:pt x="3613" y="2869"/>
                </a:lnTo>
                <a:lnTo>
                  <a:pt x="3609" y="2874"/>
                </a:lnTo>
                <a:lnTo>
                  <a:pt x="3604" y="2880"/>
                </a:lnTo>
                <a:lnTo>
                  <a:pt x="3597" y="2885"/>
                </a:lnTo>
                <a:lnTo>
                  <a:pt x="3597" y="2889"/>
                </a:lnTo>
                <a:lnTo>
                  <a:pt x="3637" y="2889"/>
                </a:lnTo>
                <a:lnTo>
                  <a:pt x="3640" y="2887"/>
                </a:lnTo>
                <a:lnTo>
                  <a:pt x="3642" y="2885"/>
                </a:lnTo>
                <a:lnTo>
                  <a:pt x="3648" y="2885"/>
                </a:lnTo>
                <a:lnTo>
                  <a:pt x="3653" y="2885"/>
                </a:lnTo>
                <a:lnTo>
                  <a:pt x="3655" y="2881"/>
                </a:lnTo>
                <a:lnTo>
                  <a:pt x="3657" y="2880"/>
                </a:lnTo>
                <a:lnTo>
                  <a:pt x="3658" y="2880"/>
                </a:lnTo>
                <a:lnTo>
                  <a:pt x="3660" y="2876"/>
                </a:lnTo>
                <a:lnTo>
                  <a:pt x="3660" y="2872"/>
                </a:lnTo>
                <a:lnTo>
                  <a:pt x="3648" y="2870"/>
                </a:lnTo>
                <a:lnTo>
                  <a:pt x="3638" y="2867"/>
                </a:lnTo>
                <a:lnTo>
                  <a:pt x="3629" y="2863"/>
                </a:lnTo>
                <a:lnTo>
                  <a:pt x="3617" y="2861"/>
                </a:lnTo>
                <a:close/>
                <a:moveTo>
                  <a:pt x="3875" y="2803"/>
                </a:moveTo>
                <a:lnTo>
                  <a:pt x="3875" y="2807"/>
                </a:lnTo>
                <a:lnTo>
                  <a:pt x="3875" y="2809"/>
                </a:lnTo>
                <a:lnTo>
                  <a:pt x="3877" y="2810"/>
                </a:lnTo>
                <a:lnTo>
                  <a:pt x="3877" y="2812"/>
                </a:lnTo>
                <a:lnTo>
                  <a:pt x="3878" y="2814"/>
                </a:lnTo>
                <a:lnTo>
                  <a:pt x="3878" y="2803"/>
                </a:lnTo>
                <a:lnTo>
                  <a:pt x="3875" y="2803"/>
                </a:lnTo>
                <a:close/>
                <a:moveTo>
                  <a:pt x="5124" y="1856"/>
                </a:moveTo>
                <a:lnTo>
                  <a:pt x="5120" y="1861"/>
                </a:lnTo>
                <a:lnTo>
                  <a:pt x="5118" y="1867"/>
                </a:lnTo>
                <a:lnTo>
                  <a:pt x="5115" y="1870"/>
                </a:lnTo>
                <a:lnTo>
                  <a:pt x="5111" y="1872"/>
                </a:lnTo>
                <a:lnTo>
                  <a:pt x="5106" y="1874"/>
                </a:lnTo>
                <a:lnTo>
                  <a:pt x="5100" y="1876"/>
                </a:lnTo>
                <a:lnTo>
                  <a:pt x="5095" y="1880"/>
                </a:lnTo>
                <a:lnTo>
                  <a:pt x="5095" y="1881"/>
                </a:lnTo>
                <a:lnTo>
                  <a:pt x="5097" y="1881"/>
                </a:lnTo>
                <a:lnTo>
                  <a:pt x="5097" y="1881"/>
                </a:lnTo>
                <a:lnTo>
                  <a:pt x="5097" y="1881"/>
                </a:lnTo>
                <a:lnTo>
                  <a:pt x="5097" y="1881"/>
                </a:lnTo>
                <a:lnTo>
                  <a:pt x="5098" y="1883"/>
                </a:lnTo>
                <a:lnTo>
                  <a:pt x="5098" y="1887"/>
                </a:lnTo>
                <a:lnTo>
                  <a:pt x="5109" y="1880"/>
                </a:lnTo>
                <a:lnTo>
                  <a:pt x="5120" y="1874"/>
                </a:lnTo>
                <a:lnTo>
                  <a:pt x="5135" y="1870"/>
                </a:lnTo>
                <a:lnTo>
                  <a:pt x="5137" y="1874"/>
                </a:lnTo>
                <a:lnTo>
                  <a:pt x="5138" y="1878"/>
                </a:lnTo>
                <a:lnTo>
                  <a:pt x="5140" y="1878"/>
                </a:lnTo>
                <a:lnTo>
                  <a:pt x="5140" y="1880"/>
                </a:lnTo>
                <a:lnTo>
                  <a:pt x="5144" y="1881"/>
                </a:lnTo>
                <a:lnTo>
                  <a:pt x="5148" y="1883"/>
                </a:lnTo>
                <a:lnTo>
                  <a:pt x="5148" y="1870"/>
                </a:lnTo>
                <a:lnTo>
                  <a:pt x="5153" y="1872"/>
                </a:lnTo>
                <a:lnTo>
                  <a:pt x="5157" y="1872"/>
                </a:lnTo>
                <a:lnTo>
                  <a:pt x="5160" y="1874"/>
                </a:lnTo>
                <a:lnTo>
                  <a:pt x="5164" y="1876"/>
                </a:lnTo>
                <a:lnTo>
                  <a:pt x="5160" y="1863"/>
                </a:lnTo>
                <a:lnTo>
                  <a:pt x="5148" y="1863"/>
                </a:lnTo>
                <a:lnTo>
                  <a:pt x="5137" y="1860"/>
                </a:lnTo>
                <a:lnTo>
                  <a:pt x="5124" y="1856"/>
                </a:lnTo>
                <a:close/>
                <a:moveTo>
                  <a:pt x="5011" y="1594"/>
                </a:moveTo>
                <a:lnTo>
                  <a:pt x="5011" y="1596"/>
                </a:lnTo>
                <a:lnTo>
                  <a:pt x="5013" y="1598"/>
                </a:lnTo>
                <a:lnTo>
                  <a:pt x="5015" y="1600"/>
                </a:lnTo>
                <a:lnTo>
                  <a:pt x="5017" y="1600"/>
                </a:lnTo>
                <a:lnTo>
                  <a:pt x="5020" y="1601"/>
                </a:lnTo>
                <a:lnTo>
                  <a:pt x="5020" y="1600"/>
                </a:lnTo>
                <a:lnTo>
                  <a:pt x="5018" y="1598"/>
                </a:lnTo>
                <a:lnTo>
                  <a:pt x="5015" y="1596"/>
                </a:lnTo>
                <a:lnTo>
                  <a:pt x="5013" y="1594"/>
                </a:lnTo>
                <a:lnTo>
                  <a:pt x="5011" y="1594"/>
                </a:lnTo>
                <a:close/>
                <a:moveTo>
                  <a:pt x="120" y="1520"/>
                </a:moveTo>
                <a:lnTo>
                  <a:pt x="120" y="1523"/>
                </a:lnTo>
                <a:lnTo>
                  <a:pt x="118" y="1527"/>
                </a:lnTo>
                <a:lnTo>
                  <a:pt x="118" y="1527"/>
                </a:lnTo>
                <a:lnTo>
                  <a:pt x="118" y="1527"/>
                </a:lnTo>
                <a:lnTo>
                  <a:pt x="118" y="1529"/>
                </a:lnTo>
                <a:lnTo>
                  <a:pt x="120" y="1530"/>
                </a:lnTo>
                <a:lnTo>
                  <a:pt x="122" y="1534"/>
                </a:lnTo>
                <a:lnTo>
                  <a:pt x="124" y="1536"/>
                </a:lnTo>
                <a:lnTo>
                  <a:pt x="126" y="1538"/>
                </a:lnTo>
                <a:lnTo>
                  <a:pt x="128" y="1540"/>
                </a:lnTo>
                <a:lnTo>
                  <a:pt x="128" y="1534"/>
                </a:lnTo>
                <a:lnTo>
                  <a:pt x="126" y="1530"/>
                </a:lnTo>
                <a:lnTo>
                  <a:pt x="126" y="1527"/>
                </a:lnTo>
                <a:lnTo>
                  <a:pt x="126" y="1525"/>
                </a:lnTo>
                <a:lnTo>
                  <a:pt x="124" y="1523"/>
                </a:lnTo>
                <a:lnTo>
                  <a:pt x="120" y="1520"/>
                </a:lnTo>
                <a:close/>
                <a:moveTo>
                  <a:pt x="5017" y="1509"/>
                </a:moveTo>
                <a:lnTo>
                  <a:pt x="5018" y="1510"/>
                </a:lnTo>
                <a:lnTo>
                  <a:pt x="5018" y="1510"/>
                </a:lnTo>
                <a:lnTo>
                  <a:pt x="5020" y="1512"/>
                </a:lnTo>
                <a:lnTo>
                  <a:pt x="5020" y="1512"/>
                </a:lnTo>
                <a:lnTo>
                  <a:pt x="5024" y="1512"/>
                </a:lnTo>
                <a:lnTo>
                  <a:pt x="5022" y="1512"/>
                </a:lnTo>
                <a:lnTo>
                  <a:pt x="5022" y="1510"/>
                </a:lnTo>
                <a:lnTo>
                  <a:pt x="5020" y="1510"/>
                </a:lnTo>
                <a:lnTo>
                  <a:pt x="5018" y="1510"/>
                </a:lnTo>
                <a:lnTo>
                  <a:pt x="5017" y="1509"/>
                </a:lnTo>
                <a:close/>
                <a:moveTo>
                  <a:pt x="4991" y="1492"/>
                </a:moveTo>
                <a:lnTo>
                  <a:pt x="4995" y="1510"/>
                </a:lnTo>
                <a:lnTo>
                  <a:pt x="5000" y="1523"/>
                </a:lnTo>
                <a:lnTo>
                  <a:pt x="5006" y="1536"/>
                </a:lnTo>
                <a:lnTo>
                  <a:pt x="5011" y="1549"/>
                </a:lnTo>
                <a:lnTo>
                  <a:pt x="5015" y="1549"/>
                </a:lnTo>
                <a:lnTo>
                  <a:pt x="5017" y="1532"/>
                </a:lnTo>
                <a:lnTo>
                  <a:pt x="5008" y="1521"/>
                </a:lnTo>
                <a:lnTo>
                  <a:pt x="5002" y="1509"/>
                </a:lnTo>
                <a:lnTo>
                  <a:pt x="5000" y="1492"/>
                </a:lnTo>
                <a:lnTo>
                  <a:pt x="4991" y="1492"/>
                </a:lnTo>
                <a:close/>
                <a:moveTo>
                  <a:pt x="120" y="1467"/>
                </a:moveTo>
                <a:lnTo>
                  <a:pt x="122" y="1469"/>
                </a:lnTo>
                <a:lnTo>
                  <a:pt x="124" y="1470"/>
                </a:lnTo>
                <a:lnTo>
                  <a:pt x="126" y="1470"/>
                </a:lnTo>
                <a:lnTo>
                  <a:pt x="128" y="1469"/>
                </a:lnTo>
                <a:lnTo>
                  <a:pt x="131" y="1467"/>
                </a:lnTo>
                <a:lnTo>
                  <a:pt x="120" y="1467"/>
                </a:lnTo>
                <a:close/>
                <a:moveTo>
                  <a:pt x="4993" y="1429"/>
                </a:moveTo>
                <a:lnTo>
                  <a:pt x="4988" y="1452"/>
                </a:lnTo>
                <a:lnTo>
                  <a:pt x="4991" y="1456"/>
                </a:lnTo>
                <a:lnTo>
                  <a:pt x="4993" y="1460"/>
                </a:lnTo>
                <a:lnTo>
                  <a:pt x="4997" y="1465"/>
                </a:lnTo>
                <a:lnTo>
                  <a:pt x="5004" y="1465"/>
                </a:lnTo>
                <a:lnTo>
                  <a:pt x="5004" y="1461"/>
                </a:lnTo>
                <a:lnTo>
                  <a:pt x="4997" y="1452"/>
                </a:lnTo>
                <a:lnTo>
                  <a:pt x="4997" y="1441"/>
                </a:lnTo>
                <a:lnTo>
                  <a:pt x="5000" y="1429"/>
                </a:lnTo>
                <a:lnTo>
                  <a:pt x="4993" y="1429"/>
                </a:lnTo>
                <a:close/>
                <a:moveTo>
                  <a:pt x="3935" y="785"/>
                </a:moveTo>
                <a:lnTo>
                  <a:pt x="3935" y="789"/>
                </a:lnTo>
                <a:lnTo>
                  <a:pt x="3937" y="792"/>
                </a:lnTo>
                <a:lnTo>
                  <a:pt x="3937" y="794"/>
                </a:lnTo>
                <a:lnTo>
                  <a:pt x="3937" y="794"/>
                </a:lnTo>
                <a:lnTo>
                  <a:pt x="3937" y="794"/>
                </a:lnTo>
                <a:lnTo>
                  <a:pt x="3938" y="796"/>
                </a:lnTo>
                <a:lnTo>
                  <a:pt x="3942" y="798"/>
                </a:lnTo>
                <a:lnTo>
                  <a:pt x="3942" y="785"/>
                </a:lnTo>
                <a:lnTo>
                  <a:pt x="3935" y="785"/>
                </a:lnTo>
                <a:close/>
                <a:moveTo>
                  <a:pt x="3809" y="703"/>
                </a:moveTo>
                <a:lnTo>
                  <a:pt x="3806" y="712"/>
                </a:lnTo>
                <a:lnTo>
                  <a:pt x="3808" y="709"/>
                </a:lnTo>
                <a:lnTo>
                  <a:pt x="3809" y="707"/>
                </a:lnTo>
                <a:lnTo>
                  <a:pt x="3809" y="705"/>
                </a:lnTo>
                <a:lnTo>
                  <a:pt x="3809" y="705"/>
                </a:lnTo>
                <a:lnTo>
                  <a:pt x="3809" y="703"/>
                </a:lnTo>
                <a:close/>
                <a:moveTo>
                  <a:pt x="3918" y="660"/>
                </a:moveTo>
                <a:lnTo>
                  <a:pt x="3911" y="670"/>
                </a:lnTo>
                <a:lnTo>
                  <a:pt x="3900" y="676"/>
                </a:lnTo>
                <a:lnTo>
                  <a:pt x="3888" y="680"/>
                </a:lnTo>
                <a:lnTo>
                  <a:pt x="3875" y="680"/>
                </a:lnTo>
                <a:lnTo>
                  <a:pt x="3864" y="683"/>
                </a:lnTo>
                <a:lnTo>
                  <a:pt x="3853" y="692"/>
                </a:lnTo>
                <a:lnTo>
                  <a:pt x="3853" y="694"/>
                </a:lnTo>
                <a:lnTo>
                  <a:pt x="3853" y="696"/>
                </a:lnTo>
                <a:lnTo>
                  <a:pt x="3853" y="698"/>
                </a:lnTo>
                <a:lnTo>
                  <a:pt x="3853" y="700"/>
                </a:lnTo>
                <a:lnTo>
                  <a:pt x="3851" y="701"/>
                </a:lnTo>
                <a:lnTo>
                  <a:pt x="3849" y="703"/>
                </a:lnTo>
                <a:lnTo>
                  <a:pt x="3844" y="710"/>
                </a:lnTo>
                <a:lnTo>
                  <a:pt x="3838" y="716"/>
                </a:lnTo>
                <a:lnTo>
                  <a:pt x="3831" y="720"/>
                </a:lnTo>
                <a:lnTo>
                  <a:pt x="3826" y="725"/>
                </a:lnTo>
                <a:lnTo>
                  <a:pt x="3820" y="732"/>
                </a:lnTo>
                <a:lnTo>
                  <a:pt x="3804" y="732"/>
                </a:lnTo>
                <a:lnTo>
                  <a:pt x="3806" y="716"/>
                </a:lnTo>
                <a:lnTo>
                  <a:pt x="3800" y="716"/>
                </a:lnTo>
                <a:lnTo>
                  <a:pt x="3789" y="725"/>
                </a:lnTo>
                <a:lnTo>
                  <a:pt x="3778" y="730"/>
                </a:lnTo>
                <a:lnTo>
                  <a:pt x="3768" y="740"/>
                </a:lnTo>
                <a:lnTo>
                  <a:pt x="3764" y="752"/>
                </a:lnTo>
                <a:lnTo>
                  <a:pt x="3760" y="767"/>
                </a:lnTo>
                <a:lnTo>
                  <a:pt x="3757" y="781"/>
                </a:lnTo>
                <a:lnTo>
                  <a:pt x="3753" y="783"/>
                </a:lnTo>
                <a:lnTo>
                  <a:pt x="3749" y="787"/>
                </a:lnTo>
                <a:lnTo>
                  <a:pt x="3746" y="790"/>
                </a:lnTo>
                <a:lnTo>
                  <a:pt x="3742" y="792"/>
                </a:lnTo>
                <a:lnTo>
                  <a:pt x="3740" y="796"/>
                </a:lnTo>
                <a:lnTo>
                  <a:pt x="3735" y="832"/>
                </a:lnTo>
                <a:lnTo>
                  <a:pt x="3724" y="838"/>
                </a:lnTo>
                <a:lnTo>
                  <a:pt x="3715" y="849"/>
                </a:lnTo>
                <a:lnTo>
                  <a:pt x="3708" y="863"/>
                </a:lnTo>
                <a:lnTo>
                  <a:pt x="3702" y="878"/>
                </a:lnTo>
                <a:lnTo>
                  <a:pt x="3711" y="878"/>
                </a:lnTo>
                <a:lnTo>
                  <a:pt x="3711" y="872"/>
                </a:lnTo>
                <a:lnTo>
                  <a:pt x="3718" y="863"/>
                </a:lnTo>
                <a:lnTo>
                  <a:pt x="3726" y="852"/>
                </a:lnTo>
                <a:lnTo>
                  <a:pt x="3731" y="843"/>
                </a:lnTo>
                <a:lnTo>
                  <a:pt x="3740" y="838"/>
                </a:lnTo>
                <a:lnTo>
                  <a:pt x="3757" y="832"/>
                </a:lnTo>
                <a:lnTo>
                  <a:pt x="3760" y="841"/>
                </a:lnTo>
                <a:lnTo>
                  <a:pt x="3764" y="849"/>
                </a:lnTo>
                <a:lnTo>
                  <a:pt x="3769" y="854"/>
                </a:lnTo>
                <a:lnTo>
                  <a:pt x="3771" y="865"/>
                </a:lnTo>
                <a:lnTo>
                  <a:pt x="3762" y="881"/>
                </a:lnTo>
                <a:lnTo>
                  <a:pt x="3758" y="898"/>
                </a:lnTo>
                <a:lnTo>
                  <a:pt x="3760" y="912"/>
                </a:lnTo>
                <a:lnTo>
                  <a:pt x="3762" y="927"/>
                </a:lnTo>
                <a:lnTo>
                  <a:pt x="3760" y="941"/>
                </a:lnTo>
                <a:lnTo>
                  <a:pt x="3758" y="943"/>
                </a:lnTo>
                <a:lnTo>
                  <a:pt x="3755" y="947"/>
                </a:lnTo>
                <a:lnTo>
                  <a:pt x="3751" y="950"/>
                </a:lnTo>
                <a:lnTo>
                  <a:pt x="3748" y="952"/>
                </a:lnTo>
                <a:lnTo>
                  <a:pt x="3746" y="956"/>
                </a:lnTo>
                <a:lnTo>
                  <a:pt x="3744" y="958"/>
                </a:lnTo>
                <a:lnTo>
                  <a:pt x="3744" y="1001"/>
                </a:lnTo>
                <a:lnTo>
                  <a:pt x="3742" y="1020"/>
                </a:lnTo>
                <a:lnTo>
                  <a:pt x="3742" y="1043"/>
                </a:lnTo>
                <a:lnTo>
                  <a:pt x="3740" y="1069"/>
                </a:lnTo>
                <a:lnTo>
                  <a:pt x="3737" y="1089"/>
                </a:lnTo>
                <a:lnTo>
                  <a:pt x="3735" y="1103"/>
                </a:lnTo>
                <a:lnTo>
                  <a:pt x="3738" y="1109"/>
                </a:lnTo>
                <a:lnTo>
                  <a:pt x="3742" y="1114"/>
                </a:lnTo>
                <a:lnTo>
                  <a:pt x="3748" y="1120"/>
                </a:lnTo>
                <a:lnTo>
                  <a:pt x="3751" y="1125"/>
                </a:lnTo>
                <a:lnTo>
                  <a:pt x="3755" y="1130"/>
                </a:lnTo>
                <a:lnTo>
                  <a:pt x="3751" y="1163"/>
                </a:lnTo>
                <a:lnTo>
                  <a:pt x="3755" y="1187"/>
                </a:lnTo>
                <a:lnTo>
                  <a:pt x="3760" y="1212"/>
                </a:lnTo>
                <a:lnTo>
                  <a:pt x="3769" y="1236"/>
                </a:lnTo>
                <a:lnTo>
                  <a:pt x="3778" y="1258"/>
                </a:lnTo>
                <a:lnTo>
                  <a:pt x="3791" y="1272"/>
                </a:lnTo>
                <a:lnTo>
                  <a:pt x="3797" y="1276"/>
                </a:lnTo>
                <a:lnTo>
                  <a:pt x="3802" y="1278"/>
                </a:lnTo>
                <a:lnTo>
                  <a:pt x="3806" y="1278"/>
                </a:lnTo>
                <a:lnTo>
                  <a:pt x="3811" y="1276"/>
                </a:lnTo>
                <a:lnTo>
                  <a:pt x="3829" y="1270"/>
                </a:lnTo>
                <a:lnTo>
                  <a:pt x="3848" y="1261"/>
                </a:lnTo>
                <a:lnTo>
                  <a:pt x="3860" y="1252"/>
                </a:lnTo>
                <a:lnTo>
                  <a:pt x="3866" y="1241"/>
                </a:lnTo>
                <a:lnTo>
                  <a:pt x="3873" y="1223"/>
                </a:lnTo>
                <a:lnTo>
                  <a:pt x="3882" y="1200"/>
                </a:lnTo>
                <a:lnTo>
                  <a:pt x="3889" y="1176"/>
                </a:lnTo>
                <a:lnTo>
                  <a:pt x="3895" y="1150"/>
                </a:lnTo>
                <a:lnTo>
                  <a:pt x="3898" y="1129"/>
                </a:lnTo>
                <a:lnTo>
                  <a:pt x="3897" y="1110"/>
                </a:lnTo>
                <a:lnTo>
                  <a:pt x="3886" y="1078"/>
                </a:lnTo>
                <a:lnTo>
                  <a:pt x="3873" y="1047"/>
                </a:lnTo>
                <a:lnTo>
                  <a:pt x="3857" y="1018"/>
                </a:lnTo>
                <a:lnTo>
                  <a:pt x="3849" y="1018"/>
                </a:lnTo>
                <a:lnTo>
                  <a:pt x="3846" y="1005"/>
                </a:lnTo>
                <a:lnTo>
                  <a:pt x="3849" y="996"/>
                </a:lnTo>
                <a:lnTo>
                  <a:pt x="3853" y="985"/>
                </a:lnTo>
                <a:lnTo>
                  <a:pt x="3858" y="974"/>
                </a:lnTo>
                <a:lnTo>
                  <a:pt x="3857" y="961"/>
                </a:lnTo>
                <a:lnTo>
                  <a:pt x="3855" y="961"/>
                </a:lnTo>
                <a:lnTo>
                  <a:pt x="3853" y="960"/>
                </a:lnTo>
                <a:lnTo>
                  <a:pt x="3851" y="958"/>
                </a:lnTo>
                <a:lnTo>
                  <a:pt x="3848" y="956"/>
                </a:lnTo>
                <a:lnTo>
                  <a:pt x="3846" y="954"/>
                </a:lnTo>
                <a:lnTo>
                  <a:pt x="3844" y="954"/>
                </a:lnTo>
                <a:lnTo>
                  <a:pt x="3844" y="940"/>
                </a:lnTo>
                <a:lnTo>
                  <a:pt x="3851" y="927"/>
                </a:lnTo>
                <a:lnTo>
                  <a:pt x="3858" y="916"/>
                </a:lnTo>
                <a:lnTo>
                  <a:pt x="3866" y="905"/>
                </a:lnTo>
                <a:lnTo>
                  <a:pt x="3862" y="845"/>
                </a:lnTo>
                <a:lnTo>
                  <a:pt x="3877" y="838"/>
                </a:lnTo>
                <a:lnTo>
                  <a:pt x="3880" y="829"/>
                </a:lnTo>
                <a:lnTo>
                  <a:pt x="3880" y="820"/>
                </a:lnTo>
                <a:lnTo>
                  <a:pt x="3882" y="812"/>
                </a:lnTo>
                <a:lnTo>
                  <a:pt x="3886" y="805"/>
                </a:lnTo>
                <a:lnTo>
                  <a:pt x="3902" y="805"/>
                </a:lnTo>
                <a:lnTo>
                  <a:pt x="3909" y="781"/>
                </a:lnTo>
                <a:lnTo>
                  <a:pt x="3922" y="769"/>
                </a:lnTo>
                <a:lnTo>
                  <a:pt x="3938" y="758"/>
                </a:lnTo>
                <a:lnTo>
                  <a:pt x="3953" y="747"/>
                </a:lnTo>
                <a:lnTo>
                  <a:pt x="3968" y="736"/>
                </a:lnTo>
                <a:lnTo>
                  <a:pt x="3962" y="723"/>
                </a:lnTo>
                <a:lnTo>
                  <a:pt x="3964" y="709"/>
                </a:lnTo>
                <a:lnTo>
                  <a:pt x="3971" y="698"/>
                </a:lnTo>
                <a:lnTo>
                  <a:pt x="3980" y="689"/>
                </a:lnTo>
                <a:lnTo>
                  <a:pt x="3991" y="685"/>
                </a:lnTo>
                <a:lnTo>
                  <a:pt x="3991" y="680"/>
                </a:lnTo>
                <a:lnTo>
                  <a:pt x="3978" y="676"/>
                </a:lnTo>
                <a:lnTo>
                  <a:pt x="3966" y="670"/>
                </a:lnTo>
                <a:lnTo>
                  <a:pt x="3955" y="665"/>
                </a:lnTo>
                <a:lnTo>
                  <a:pt x="3938" y="661"/>
                </a:lnTo>
                <a:lnTo>
                  <a:pt x="3918" y="660"/>
                </a:lnTo>
                <a:close/>
                <a:moveTo>
                  <a:pt x="295" y="238"/>
                </a:moveTo>
                <a:lnTo>
                  <a:pt x="297" y="238"/>
                </a:lnTo>
                <a:lnTo>
                  <a:pt x="298" y="240"/>
                </a:lnTo>
                <a:lnTo>
                  <a:pt x="298" y="240"/>
                </a:lnTo>
                <a:lnTo>
                  <a:pt x="300" y="240"/>
                </a:lnTo>
                <a:lnTo>
                  <a:pt x="304" y="241"/>
                </a:lnTo>
                <a:lnTo>
                  <a:pt x="302" y="240"/>
                </a:lnTo>
                <a:lnTo>
                  <a:pt x="300" y="240"/>
                </a:lnTo>
                <a:lnTo>
                  <a:pt x="300" y="240"/>
                </a:lnTo>
                <a:lnTo>
                  <a:pt x="298" y="238"/>
                </a:lnTo>
                <a:lnTo>
                  <a:pt x="295" y="238"/>
                </a:lnTo>
                <a:close/>
                <a:moveTo>
                  <a:pt x="458" y="209"/>
                </a:moveTo>
                <a:lnTo>
                  <a:pt x="458" y="216"/>
                </a:lnTo>
                <a:lnTo>
                  <a:pt x="457" y="220"/>
                </a:lnTo>
                <a:lnTo>
                  <a:pt x="455" y="221"/>
                </a:lnTo>
                <a:lnTo>
                  <a:pt x="453" y="225"/>
                </a:lnTo>
                <a:lnTo>
                  <a:pt x="451" y="229"/>
                </a:lnTo>
                <a:lnTo>
                  <a:pt x="458" y="229"/>
                </a:lnTo>
                <a:lnTo>
                  <a:pt x="458" y="221"/>
                </a:lnTo>
                <a:lnTo>
                  <a:pt x="460" y="218"/>
                </a:lnTo>
                <a:lnTo>
                  <a:pt x="462" y="216"/>
                </a:lnTo>
                <a:lnTo>
                  <a:pt x="462" y="214"/>
                </a:lnTo>
                <a:lnTo>
                  <a:pt x="460" y="212"/>
                </a:lnTo>
                <a:lnTo>
                  <a:pt x="458" y="209"/>
                </a:lnTo>
                <a:close/>
                <a:moveTo>
                  <a:pt x="466" y="172"/>
                </a:moveTo>
                <a:lnTo>
                  <a:pt x="464" y="176"/>
                </a:lnTo>
                <a:lnTo>
                  <a:pt x="462" y="178"/>
                </a:lnTo>
                <a:lnTo>
                  <a:pt x="460" y="181"/>
                </a:lnTo>
                <a:lnTo>
                  <a:pt x="460" y="183"/>
                </a:lnTo>
                <a:lnTo>
                  <a:pt x="460" y="187"/>
                </a:lnTo>
                <a:lnTo>
                  <a:pt x="458" y="192"/>
                </a:lnTo>
                <a:lnTo>
                  <a:pt x="468" y="198"/>
                </a:lnTo>
                <a:lnTo>
                  <a:pt x="466" y="192"/>
                </a:lnTo>
                <a:lnTo>
                  <a:pt x="466" y="189"/>
                </a:lnTo>
                <a:lnTo>
                  <a:pt x="466" y="185"/>
                </a:lnTo>
                <a:lnTo>
                  <a:pt x="466" y="181"/>
                </a:lnTo>
                <a:lnTo>
                  <a:pt x="468" y="178"/>
                </a:lnTo>
                <a:lnTo>
                  <a:pt x="468" y="174"/>
                </a:lnTo>
                <a:lnTo>
                  <a:pt x="466" y="172"/>
                </a:lnTo>
                <a:close/>
                <a:moveTo>
                  <a:pt x="513" y="0"/>
                </a:moveTo>
                <a:lnTo>
                  <a:pt x="529" y="10"/>
                </a:lnTo>
                <a:lnTo>
                  <a:pt x="553" y="20"/>
                </a:lnTo>
                <a:lnTo>
                  <a:pt x="580" y="25"/>
                </a:lnTo>
                <a:lnTo>
                  <a:pt x="608" y="29"/>
                </a:lnTo>
                <a:lnTo>
                  <a:pt x="635" y="34"/>
                </a:lnTo>
                <a:lnTo>
                  <a:pt x="657" y="40"/>
                </a:lnTo>
                <a:lnTo>
                  <a:pt x="740" y="65"/>
                </a:lnTo>
                <a:lnTo>
                  <a:pt x="824" y="85"/>
                </a:lnTo>
                <a:lnTo>
                  <a:pt x="911" y="101"/>
                </a:lnTo>
                <a:lnTo>
                  <a:pt x="998" y="118"/>
                </a:lnTo>
                <a:lnTo>
                  <a:pt x="1088" y="138"/>
                </a:lnTo>
                <a:lnTo>
                  <a:pt x="1158" y="152"/>
                </a:lnTo>
                <a:lnTo>
                  <a:pt x="1233" y="165"/>
                </a:lnTo>
                <a:lnTo>
                  <a:pt x="1309" y="178"/>
                </a:lnTo>
                <a:lnTo>
                  <a:pt x="1386" y="192"/>
                </a:lnTo>
                <a:lnTo>
                  <a:pt x="1457" y="210"/>
                </a:lnTo>
                <a:lnTo>
                  <a:pt x="1549" y="218"/>
                </a:lnTo>
                <a:lnTo>
                  <a:pt x="1602" y="229"/>
                </a:lnTo>
                <a:lnTo>
                  <a:pt x="1660" y="236"/>
                </a:lnTo>
                <a:lnTo>
                  <a:pt x="1717" y="243"/>
                </a:lnTo>
                <a:lnTo>
                  <a:pt x="1771" y="254"/>
                </a:lnTo>
                <a:lnTo>
                  <a:pt x="1904" y="261"/>
                </a:lnTo>
                <a:lnTo>
                  <a:pt x="1949" y="270"/>
                </a:lnTo>
                <a:lnTo>
                  <a:pt x="2000" y="276"/>
                </a:lnTo>
                <a:lnTo>
                  <a:pt x="2053" y="280"/>
                </a:lnTo>
                <a:lnTo>
                  <a:pt x="2104" y="283"/>
                </a:lnTo>
                <a:lnTo>
                  <a:pt x="2149" y="290"/>
                </a:lnTo>
                <a:lnTo>
                  <a:pt x="2228" y="290"/>
                </a:lnTo>
                <a:lnTo>
                  <a:pt x="2262" y="296"/>
                </a:lnTo>
                <a:lnTo>
                  <a:pt x="2300" y="294"/>
                </a:lnTo>
                <a:lnTo>
                  <a:pt x="2338" y="294"/>
                </a:lnTo>
                <a:lnTo>
                  <a:pt x="2378" y="294"/>
                </a:lnTo>
                <a:lnTo>
                  <a:pt x="2417" y="300"/>
                </a:lnTo>
                <a:lnTo>
                  <a:pt x="2437" y="301"/>
                </a:lnTo>
                <a:lnTo>
                  <a:pt x="2458" y="301"/>
                </a:lnTo>
                <a:lnTo>
                  <a:pt x="2484" y="300"/>
                </a:lnTo>
                <a:lnTo>
                  <a:pt x="2506" y="303"/>
                </a:lnTo>
                <a:lnTo>
                  <a:pt x="2548" y="309"/>
                </a:lnTo>
                <a:lnTo>
                  <a:pt x="2595" y="310"/>
                </a:lnTo>
                <a:lnTo>
                  <a:pt x="2642" y="310"/>
                </a:lnTo>
                <a:lnTo>
                  <a:pt x="2691" y="310"/>
                </a:lnTo>
                <a:lnTo>
                  <a:pt x="2762" y="314"/>
                </a:lnTo>
                <a:lnTo>
                  <a:pt x="2835" y="312"/>
                </a:lnTo>
                <a:lnTo>
                  <a:pt x="2908" y="312"/>
                </a:lnTo>
                <a:lnTo>
                  <a:pt x="2978" y="312"/>
                </a:lnTo>
                <a:lnTo>
                  <a:pt x="2978" y="260"/>
                </a:lnTo>
                <a:lnTo>
                  <a:pt x="3011" y="263"/>
                </a:lnTo>
                <a:lnTo>
                  <a:pt x="3013" y="267"/>
                </a:lnTo>
                <a:lnTo>
                  <a:pt x="3015" y="269"/>
                </a:lnTo>
                <a:lnTo>
                  <a:pt x="3015" y="270"/>
                </a:lnTo>
                <a:lnTo>
                  <a:pt x="3017" y="272"/>
                </a:lnTo>
                <a:lnTo>
                  <a:pt x="3020" y="272"/>
                </a:lnTo>
                <a:lnTo>
                  <a:pt x="3024" y="276"/>
                </a:lnTo>
                <a:lnTo>
                  <a:pt x="3026" y="303"/>
                </a:lnTo>
                <a:lnTo>
                  <a:pt x="3029" y="329"/>
                </a:lnTo>
                <a:lnTo>
                  <a:pt x="3035" y="349"/>
                </a:lnTo>
                <a:lnTo>
                  <a:pt x="3060" y="354"/>
                </a:lnTo>
                <a:lnTo>
                  <a:pt x="3084" y="358"/>
                </a:lnTo>
                <a:lnTo>
                  <a:pt x="3106" y="365"/>
                </a:lnTo>
                <a:lnTo>
                  <a:pt x="3124" y="376"/>
                </a:lnTo>
                <a:lnTo>
                  <a:pt x="3155" y="367"/>
                </a:lnTo>
                <a:lnTo>
                  <a:pt x="3182" y="365"/>
                </a:lnTo>
                <a:lnTo>
                  <a:pt x="3208" y="370"/>
                </a:lnTo>
                <a:lnTo>
                  <a:pt x="3229" y="381"/>
                </a:lnTo>
                <a:lnTo>
                  <a:pt x="3249" y="401"/>
                </a:lnTo>
                <a:lnTo>
                  <a:pt x="3260" y="394"/>
                </a:lnTo>
                <a:lnTo>
                  <a:pt x="3273" y="394"/>
                </a:lnTo>
                <a:lnTo>
                  <a:pt x="3286" y="400"/>
                </a:lnTo>
                <a:lnTo>
                  <a:pt x="3300" y="407"/>
                </a:lnTo>
                <a:lnTo>
                  <a:pt x="3315" y="416"/>
                </a:lnTo>
                <a:lnTo>
                  <a:pt x="3328" y="425"/>
                </a:lnTo>
                <a:lnTo>
                  <a:pt x="3338" y="429"/>
                </a:lnTo>
                <a:lnTo>
                  <a:pt x="3355" y="416"/>
                </a:lnTo>
                <a:lnTo>
                  <a:pt x="3373" y="405"/>
                </a:lnTo>
                <a:lnTo>
                  <a:pt x="3397" y="401"/>
                </a:lnTo>
                <a:lnTo>
                  <a:pt x="3397" y="405"/>
                </a:lnTo>
                <a:lnTo>
                  <a:pt x="3397" y="407"/>
                </a:lnTo>
                <a:lnTo>
                  <a:pt x="3398" y="409"/>
                </a:lnTo>
                <a:lnTo>
                  <a:pt x="3398" y="410"/>
                </a:lnTo>
                <a:lnTo>
                  <a:pt x="3400" y="412"/>
                </a:lnTo>
                <a:lnTo>
                  <a:pt x="3408" y="414"/>
                </a:lnTo>
                <a:lnTo>
                  <a:pt x="3426" y="416"/>
                </a:lnTo>
                <a:lnTo>
                  <a:pt x="3449" y="418"/>
                </a:lnTo>
                <a:lnTo>
                  <a:pt x="3475" y="420"/>
                </a:lnTo>
                <a:lnTo>
                  <a:pt x="3498" y="420"/>
                </a:lnTo>
                <a:lnTo>
                  <a:pt x="3520" y="421"/>
                </a:lnTo>
                <a:lnTo>
                  <a:pt x="3533" y="421"/>
                </a:lnTo>
                <a:lnTo>
                  <a:pt x="3537" y="438"/>
                </a:lnTo>
                <a:lnTo>
                  <a:pt x="3518" y="443"/>
                </a:lnTo>
                <a:lnTo>
                  <a:pt x="3498" y="450"/>
                </a:lnTo>
                <a:lnTo>
                  <a:pt x="3480" y="461"/>
                </a:lnTo>
                <a:lnTo>
                  <a:pt x="3464" y="469"/>
                </a:lnTo>
                <a:lnTo>
                  <a:pt x="3444" y="478"/>
                </a:lnTo>
                <a:lnTo>
                  <a:pt x="3422" y="483"/>
                </a:lnTo>
                <a:lnTo>
                  <a:pt x="3404" y="494"/>
                </a:lnTo>
                <a:lnTo>
                  <a:pt x="3380" y="514"/>
                </a:lnTo>
                <a:lnTo>
                  <a:pt x="3360" y="538"/>
                </a:lnTo>
                <a:lnTo>
                  <a:pt x="3340" y="563"/>
                </a:lnTo>
                <a:lnTo>
                  <a:pt x="3317" y="589"/>
                </a:lnTo>
                <a:lnTo>
                  <a:pt x="3289" y="610"/>
                </a:lnTo>
                <a:lnTo>
                  <a:pt x="3289" y="614"/>
                </a:lnTo>
                <a:lnTo>
                  <a:pt x="3295" y="614"/>
                </a:lnTo>
                <a:lnTo>
                  <a:pt x="3297" y="616"/>
                </a:lnTo>
                <a:lnTo>
                  <a:pt x="3297" y="616"/>
                </a:lnTo>
                <a:lnTo>
                  <a:pt x="3298" y="618"/>
                </a:lnTo>
                <a:lnTo>
                  <a:pt x="3298" y="618"/>
                </a:lnTo>
                <a:lnTo>
                  <a:pt x="3302" y="618"/>
                </a:lnTo>
                <a:lnTo>
                  <a:pt x="3311" y="614"/>
                </a:lnTo>
                <a:lnTo>
                  <a:pt x="3326" y="607"/>
                </a:lnTo>
                <a:lnTo>
                  <a:pt x="3344" y="598"/>
                </a:lnTo>
                <a:lnTo>
                  <a:pt x="3362" y="590"/>
                </a:lnTo>
                <a:lnTo>
                  <a:pt x="3380" y="583"/>
                </a:lnTo>
                <a:lnTo>
                  <a:pt x="3393" y="580"/>
                </a:lnTo>
                <a:lnTo>
                  <a:pt x="3400" y="578"/>
                </a:lnTo>
                <a:lnTo>
                  <a:pt x="3406" y="581"/>
                </a:lnTo>
                <a:lnTo>
                  <a:pt x="3409" y="583"/>
                </a:lnTo>
                <a:lnTo>
                  <a:pt x="3411" y="585"/>
                </a:lnTo>
                <a:lnTo>
                  <a:pt x="3411" y="589"/>
                </a:lnTo>
                <a:lnTo>
                  <a:pt x="3411" y="594"/>
                </a:lnTo>
                <a:lnTo>
                  <a:pt x="3411" y="603"/>
                </a:lnTo>
                <a:lnTo>
                  <a:pt x="3409" y="607"/>
                </a:lnTo>
                <a:lnTo>
                  <a:pt x="3406" y="612"/>
                </a:lnTo>
                <a:lnTo>
                  <a:pt x="3404" y="618"/>
                </a:lnTo>
                <a:lnTo>
                  <a:pt x="3408" y="618"/>
                </a:lnTo>
                <a:lnTo>
                  <a:pt x="3417" y="618"/>
                </a:lnTo>
                <a:lnTo>
                  <a:pt x="3426" y="621"/>
                </a:lnTo>
                <a:lnTo>
                  <a:pt x="3437" y="623"/>
                </a:lnTo>
                <a:lnTo>
                  <a:pt x="3448" y="623"/>
                </a:lnTo>
                <a:lnTo>
                  <a:pt x="3462" y="614"/>
                </a:lnTo>
                <a:lnTo>
                  <a:pt x="3473" y="603"/>
                </a:lnTo>
                <a:lnTo>
                  <a:pt x="3486" y="590"/>
                </a:lnTo>
                <a:lnTo>
                  <a:pt x="3497" y="583"/>
                </a:lnTo>
                <a:lnTo>
                  <a:pt x="3542" y="578"/>
                </a:lnTo>
                <a:lnTo>
                  <a:pt x="3558" y="567"/>
                </a:lnTo>
                <a:lnTo>
                  <a:pt x="3571" y="550"/>
                </a:lnTo>
                <a:lnTo>
                  <a:pt x="3586" y="534"/>
                </a:lnTo>
                <a:lnTo>
                  <a:pt x="3602" y="521"/>
                </a:lnTo>
                <a:lnTo>
                  <a:pt x="3638" y="563"/>
                </a:lnTo>
                <a:lnTo>
                  <a:pt x="3648" y="558"/>
                </a:lnTo>
                <a:lnTo>
                  <a:pt x="3660" y="556"/>
                </a:lnTo>
                <a:lnTo>
                  <a:pt x="3675" y="558"/>
                </a:lnTo>
                <a:lnTo>
                  <a:pt x="3691" y="558"/>
                </a:lnTo>
                <a:lnTo>
                  <a:pt x="3695" y="561"/>
                </a:lnTo>
                <a:lnTo>
                  <a:pt x="3700" y="565"/>
                </a:lnTo>
                <a:lnTo>
                  <a:pt x="3704" y="565"/>
                </a:lnTo>
                <a:lnTo>
                  <a:pt x="3708" y="567"/>
                </a:lnTo>
                <a:lnTo>
                  <a:pt x="3711" y="570"/>
                </a:lnTo>
                <a:lnTo>
                  <a:pt x="3720" y="580"/>
                </a:lnTo>
                <a:lnTo>
                  <a:pt x="3726" y="589"/>
                </a:lnTo>
                <a:lnTo>
                  <a:pt x="3731" y="598"/>
                </a:lnTo>
                <a:lnTo>
                  <a:pt x="3740" y="603"/>
                </a:lnTo>
                <a:lnTo>
                  <a:pt x="3757" y="607"/>
                </a:lnTo>
                <a:lnTo>
                  <a:pt x="3762" y="605"/>
                </a:lnTo>
                <a:lnTo>
                  <a:pt x="3766" y="603"/>
                </a:lnTo>
                <a:lnTo>
                  <a:pt x="3771" y="603"/>
                </a:lnTo>
                <a:lnTo>
                  <a:pt x="3775" y="603"/>
                </a:lnTo>
                <a:lnTo>
                  <a:pt x="3780" y="605"/>
                </a:lnTo>
                <a:lnTo>
                  <a:pt x="3786" y="607"/>
                </a:lnTo>
                <a:lnTo>
                  <a:pt x="3797" y="590"/>
                </a:lnTo>
                <a:lnTo>
                  <a:pt x="3809" y="580"/>
                </a:lnTo>
                <a:lnTo>
                  <a:pt x="3824" y="574"/>
                </a:lnTo>
                <a:lnTo>
                  <a:pt x="3840" y="570"/>
                </a:lnTo>
                <a:lnTo>
                  <a:pt x="3860" y="567"/>
                </a:lnTo>
                <a:lnTo>
                  <a:pt x="3882" y="563"/>
                </a:lnTo>
                <a:lnTo>
                  <a:pt x="3897" y="558"/>
                </a:lnTo>
                <a:lnTo>
                  <a:pt x="3909" y="550"/>
                </a:lnTo>
                <a:lnTo>
                  <a:pt x="3924" y="545"/>
                </a:lnTo>
                <a:lnTo>
                  <a:pt x="3944" y="543"/>
                </a:lnTo>
                <a:lnTo>
                  <a:pt x="3944" y="583"/>
                </a:lnTo>
                <a:lnTo>
                  <a:pt x="3964" y="581"/>
                </a:lnTo>
                <a:lnTo>
                  <a:pt x="3980" y="580"/>
                </a:lnTo>
                <a:lnTo>
                  <a:pt x="3995" y="578"/>
                </a:lnTo>
                <a:lnTo>
                  <a:pt x="4013" y="576"/>
                </a:lnTo>
                <a:lnTo>
                  <a:pt x="4017" y="587"/>
                </a:lnTo>
                <a:lnTo>
                  <a:pt x="4022" y="603"/>
                </a:lnTo>
                <a:lnTo>
                  <a:pt x="4029" y="616"/>
                </a:lnTo>
                <a:lnTo>
                  <a:pt x="4037" y="621"/>
                </a:lnTo>
                <a:lnTo>
                  <a:pt x="4048" y="625"/>
                </a:lnTo>
                <a:lnTo>
                  <a:pt x="4058" y="630"/>
                </a:lnTo>
                <a:lnTo>
                  <a:pt x="4069" y="636"/>
                </a:lnTo>
                <a:lnTo>
                  <a:pt x="4077" y="643"/>
                </a:lnTo>
                <a:lnTo>
                  <a:pt x="4082" y="656"/>
                </a:lnTo>
                <a:lnTo>
                  <a:pt x="4066" y="660"/>
                </a:lnTo>
                <a:lnTo>
                  <a:pt x="4046" y="660"/>
                </a:lnTo>
                <a:lnTo>
                  <a:pt x="4024" y="660"/>
                </a:lnTo>
                <a:lnTo>
                  <a:pt x="4004" y="660"/>
                </a:lnTo>
                <a:lnTo>
                  <a:pt x="4004" y="680"/>
                </a:lnTo>
                <a:lnTo>
                  <a:pt x="4048" y="700"/>
                </a:lnTo>
                <a:lnTo>
                  <a:pt x="4093" y="716"/>
                </a:lnTo>
                <a:lnTo>
                  <a:pt x="4142" y="729"/>
                </a:lnTo>
                <a:lnTo>
                  <a:pt x="4146" y="740"/>
                </a:lnTo>
                <a:lnTo>
                  <a:pt x="4149" y="747"/>
                </a:lnTo>
                <a:lnTo>
                  <a:pt x="4151" y="756"/>
                </a:lnTo>
                <a:lnTo>
                  <a:pt x="4155" y="769"/>
                </a:lnTo>
                <a:lnTo>
                  <a:pt x="4151" y="770"/>
                </a:lnTo>
                <a:lnTo>
                  <a:pt x="4149" y="772"/>
                </a:lnTo>
                <a:lnTo>
                  <a:pt x="4149" y="774"/>
                </a:lnTo>
                <a:lnTo>
                  <a:pt x="4148" y="776"/>
                </a:lnTo>
                <a:lnTo>
                  <a:pt x="4148" y="778"/>
                </a:lnTo>
                <a:lnTo>
                  <a:pt x="4146" y="781"/>
                </a:lnTo>
                <a:lnTo>
                  <a:pt x="4157" y="794"/>
                </a:lnTo>
                <a:lnTo>
                  <a:pt x="4164" y="810"/>
                </a:lnTo>
                <a:lnTo>
                  <a:pt x="4168" y="830"/>
                </a:lnTo>
                <a:lnTo>
                  <a:pt x="4169" y="852"/>
                </a:lnTo>
                <a:lnTo>
                  <a:pt x="4169" y="874"/>
                </a:lnTo>
                <a:lnTo>
                  <a:pt x="4158" y="874"/>
                </a:lnTo>
                <a:lnTo>
                  <a:pt x="4153" y="887"/>
                </a:lnTo>
                <a:lnTo>
                  <a:pt x="4151" y="901"/>
                </a:lnTo>
                <a:lnTo>
                  <a:pt x="4146" y="914"/>
                </a:lnTo>
                <a:lnTo>
                  <a:pt x="4138" y="921"/>
                </a:lnTo>
                <a:lnTo>
                  <a:pt x="4133" y="927"/>
                </a:lnTo>
                <a:lnTo>
                  <a:pt x="4128" y="929"/>
                </a:lnTo>
                <a:lnTo>
                  <a:pt x="4124" y="934"/>
                </a:lnTo>
                <a:lnTo>
                  <a:pt x="4122" y="943"/>
                </a:lnTo>
                <a:lnTo>
                  <a:pt x="4120" y="960"/>
                </a:lnTo>
                <a:lnTo>
                  <a:pt x="4126" y="960"/>
                </a:lnTo>
                <a:lnTo>
                  <a:pt x="4129" y="961"/>
                </a:lnTo>
                <a:lnTo>
                  <a:pt x="4135" y="961"/>
                </a:lnTo>
                <a:lnTo>
                  <a:pt x="4140" y="963"/>
                </a:lnTo>
                <a:lnTo>
                  <a:pt x="4157" y="940"/>
                </a:lnTo>
                <a:lnTo>
                  <a:pt x="4177" y="918"/>
                </a:lnTo>
                <a:lnTo>
                  <a:pt x="4204" y="901"/>
                </a:lnTo>
                <a:lnTo>
                  <a:pt x="4235" y="894"/>
                </a:lnTo>
                <a:lnTo>
                  <a:pt x="4240" y="901"/>
                </a:lnTo>
                <a:lnTo>
                  <a:pt x="4246" y="907"/>
                </a:lnTo>
                <a:lnTo>
                  <a:pt x="4253" y="912"/>
                </a:lnTo>
                <a:lnTo>
                  <a:pt x="4258" y="916"/>
                </a:lnTo>
                <a:lnTo>
                  <a:pt x="4262" y="923"/>
                </a:lnTo>
                <a:lnTo>
                  <a:pt x="4268" y="936"/>
                </a:lnTo>
                <a:lnTo>
                  <a:pt x="4268" y="950"/>
                </a:lnTo>
                <a:lnTo>
                  <a:pt x="4271" y="967"/>
                </a:lnTo>
                <a:lnTo>
                  <a:pt x="4275" y="981"/>
                </a:lnTo>
                <a:lnTo>
                  <a:pt x="4282" y="1000"/>
                </a:lnTo>
                <a:lnTo>
                  <a:pt x="4288" y="1018"/>
                </a:lnTo>
                <a:lnTo>
                  <a:pt x="4295" y="1032"/>
                </a:lnTo>
                <a:lnTo>
                  <a:pt x="4302" y="1032"/>
                </a:lnTo>
                <a:lnTo>
                  <a:pt x="4306" y="1041"/>
                </a:lnTo>
                <a:lnTo>
                  <a:pt x="4306" y="1056"/>
                </a:lnTo>
                <a:lnTo>
                  <a:pt x="4304" y="1072"/>
                </a:lnTo>
                <a:lnTo>
                  <a:pt x="4300" y="1085"/>
                </a:lnTo>
                <a:lnTo>
                  <a:pt x="4298" y="1092"/>
                </a:lnTo>
                <a:lnTo>
                  <a:pt x="4297" y="1100"/>
                </a:lnTo>
                <a:lnTo>
                  <a:pt x="4293" y="1105"/>
                </a:lnTo>
                <a:lnTo>
                  <a:pt x="4289" y="1109"/>
                </a:lnTo>
                <a:lnTo>
                  <a:pt x="4282" y="1110"/>
                </a:lnTo>
                <a:lnTo>
                  <a:pt x="4275" y="1112"/>
                </a:lnTo>
                <a:lnTo>
                  <a:pt x="4273" y="1109"/>
                </a:lnTo>
                <a:lnTo>
                  <a:pt x="4273" y="1105"/>
                </a:lnTo>
                <a:lnTo>
                  <a:pt x="4273" y="1103"/>
                </a:lnTo>
                <a:lnTo>
                  <a:pt x="4271" y="1101"/>
                </a:lnTo>
                <a:lnTo>
                  <a:pt x="4269" y="1100"/>
                </a:lnTo>
                <a:lnTo>
                  <a:pt x="4269" y="1109"/>
                </a:lnTo>
                <a:lnTo>
                  <a:pt x="4268" y="1112"/>
                </a:lnTo>
                <a:lnTo>
                  <a:pt x="4262" y="1116"/>
                </a:lnTo>
                <a:lnTo>
                  <a:pt x="4258" y="1120"/>
                </a:lnTo>
                <a:lnTo>
                  <a:pt x="4253" y="1123"/>
                </a:lnTo>
                <a:lnTo>
                  <a:pt x="4249" y="1129"/>
                </a:lnTo>
                <a:lnTo>
                  <a:pt x="4229" y="1145"/>
                </a:lnTo>
                <a:lnTo>
                  <a:pt x="4229" y="1185"/>
                </a:lnTo>
                <a:lnTo>
                  <a:pt x="4224" y="1194"/>
                </a:lnTo>
                <a:lnTo>
                  <a:pt x="4218" y="1201"/>
                </a:lnTo>
                <a:lnTo>
                  <a:pt x="4213" y="1210"/>
                </a:lnTo>
                <a:lnTo>
                  <a:pt x="4209" y="1225"/>
                </a:lnTo>
                <a:lnTo>
                  <a:pt x="4233" y="1229"/>
                </a:lnTo>
                <a:lnTo>
                  <a:pt x="4251" y="1234"/>
                </a:lnTo>
                <a:lnTo>
                  <a:pt x="4269" y="1240"/>
                </a:lnTo>
                <a:lnTo>
                  <a:pt x="4288" y="1245"/>
                </a:lnTo>
                <a:lnTo>
                  <a:pt x="4309" y="1249"/>
                </a:lnTo>
                <a:lnTo>
                  <a:pt x="4322" y="1240"/>
                </a:lnTo>
                <a:lnTo>
                  <a:pt x="4333" y="1234"/>
                </a:lnTo>
                <a:lnTo>
                  <a:pt x="4342" y="1234"/>
                </a:lnTo>
                <a:lnTo>
                  <a:pt x="4351" y="1234"/>
                </a:lnTo>
                <a:lnTo>
                  <a:pt x="4362" y="1234"/>
                </a:lnTo>
                <a:lnTo>
                  <a:pt x="4375" y="1229"/>
                </a:lnTo>
                <a:lnTo>
                  <a:pt x="4389" y="1218"/>
                </a:lnTo>
                <a:lnTo>
                  <a:pt x="4404" y="1200"/>
                </a:lnTo>
                <a:lnTo>
                  <a:pt x="4417" y="1183"/>
                </a:lnTo>
                <a:lnTo>
                  <a:pt x="4433" y="1169"/>
                </a:lnTo>
                <a:lnTo>
                  <a:pt x="4464" y="1152"/>
                </a:lnTo>
                <a:lnTo>
                  <a:pt x="4497" y="1132"/>
                </a:lnTo>
                <a:lnTo>
                  <a:pt x="4531" y="1110"/>
                </a:lnTo>
                <a:lnTo>
                  <a:pt x="4562" y="1087"/>
                </a:lnTo>
                <a:lnTo>
                  <a:pt x="4591" y="1061"/>
                </a:lnTo>
                <a:lnTo>
                  <a:pt x="4613" y="1032"/>
                </a:lnTo>
                <a:lnTo>
                  <a:pt x="4629" y="1000"/>
                </a:lnTo>
                <a:lnTo>
                  <a:pt x="4626" y="996"/>
                </a:lnTo>
                <a:lnTo>
                  <a:pt x="4624" y="990"/>
                </a:lnTo>
                <a:lnTo>
                  <a:pt x="4622" y="983"/>
                </a:lnTo>
                <a:lnTo>
                  <a:pt x="4620" y="976"/>
                </a:lnTo>
                <a:lnTo>
                  <a:pt x="4604" y="976"/>
                </a:lnTo>
                <a:lnTo>
                  <a:pt x="4600" y="940"/>
                </a:lnTo>
                <a:lnTo>
                  <a:pt x="4624" y="927"/>
                </a:lnTo>
                <a:lnTo>
                  <a:pt x="4648" y="916"/>
                </a:lnTo>
                <a:lnTo>
                  <a:pt x="4669" y="910"/>
                </a:lnTo>
                <a:lnTo>
                  <a:pt x="4695" y="907"/>
                </a:lnTo>
                <a:lnTo>
                  <a:pt x="4722" y="907"/>
                </a:lnTo>
                <a:lnTo>
                  <a:pt x="4755" y="912"/>
                </a:lnTo>
                <a:lnTo>
                  <a:pt x="4771" y="905"/>
                </a:lnTo>
                <a:lnTo>
                  <a:pt x="4784" y="900"/>
                </a:lnTo>
                <a:lnTo>
                  <a:pt x="4798" y="896"/>
                </a:lnTo>
                <a:lnTo>
                  <a:pt x="4817" y="896"/>
                </a:lnTo>
                <a:lnTo>
                  <a:pt x="4831" y="876"/>
                </a:lnTo>
                <a:lnTo>
                  <a:pt x="4848" y="852"/>
                </a:lnTo>
                <a:lnTo>
                  <a:pt x="4860" y="827"/>
                </a:lnTo>
                <a:lnTo>
                  <a:pt x="4866" y="800"/>
                </a:lnTo>
                <a:lnTo>
                  <a:pt x="4858" y="789"/>
                </a:lnTo>
                <a:lnTo>
                  <a:pt x="4851" y="776"/>
                </a:lnTo>
                <a:lnTo>
                  <a:pt x="4846" y="760"/>
                </a:lnTo>
                <a:lnTo>
                  <a:pt x="4842" y="743"/>
                </a:lnTo>
                <a:lnTo>
                  <a:pt x="4862" y="725"/>
                </a:lnTo>
                <a:lnTo>
                  <a:pt x="4877" y="705"/>
                </a:lnTo>
                <a:lnTo>
                  <a:pt x="4889" y="683"/>
                </a:lnTo>
                <a:lnTo>
                  <a:pt x="4900" y="660"/>
                </a:lnTo>
                <a:lnTo>
                  <a:pt x="4913" y="636"/>
                </a:lnTo>
                <a:lnTo>
                  <a:pt x="4929" y="614"/>
                </a:lnTo>
                <a:lnTo>
                  <a:pt x="4949" y="598"/>
                </a:lnTo>
                <a:lnTo>
                  <a:pt x="4968" y="589"/>
                </a:lnTo>
                <a:lnTo>
                  <a:pt x="4989" y="583"/>
                </a:lnTo>
                <a:lnTo>
                  <a:pt x="5013" y="581"/>
                </a:lnTo>
                <a:lnTo>
                  <a:pt x="5037" y="578"/>
                </a:lnTo>
                <a:lnTo>
                  <a:pt x="5060" y="572"/>
                </a:lnTo>
                <a:lnTo>
                  <a:pt x="5126" y="550"/>
                </a:lnTo>
                <a:lnTo>
                  <a:pt x="5191" y="532"/>
                </a:lnTo>
                <a:lnTo>
                  <a:pt x="5262" y="516"/>
                </a:lnTo>
                <a:lnTo>
                  <a:pt x="5262" y="480"/>
                </a:lnTo>
                <a:lnTo>
                  <a:pt x="5275" y="478"/>
                </a:lnTo>
                <a:lnTo>
                  <a:pt x="5286" y="474"/>
                </a:lnTo>
                <a:lnTo>
                  <a:pt x="5295" y="467"/>
                </a:lnTo>
                <a:lnTo>
                  <a:pt x="5298" y="456"/>
                </a:lnTo>
                <a:lnTo>
                  <a:pt x="5302" y="454"/>
                </a:lnTo>
                <a:lnTo>
                  <a:pt x="5304" y="454"/>
                </a:lnTo>
                <a:lnTo>
                  <a:pt x="5308" y="456"/>
                </a:lnTo>
                <a:lnTo>
                  <a:pt x="5309" y="456"/>
                </a:lnTo>
                <a:lnTo>
                  <a:pt x="5311" y="458"/>
                </a:lnTo>
                <a:lnTo>
                  <a:pt x="5315" y="456"/>
                </a:lnTo>
                <a:lnTo>
                  <a:pt x="5313" y="440"/>
                </a:lnTo>
                <a:lnTo>
                  <a:pt x="5320" y="423"/>
                </a:lnTo>
                <a:lnTo>
                  <a:pt x="5329" y="405"/>
                </a:lnTo>
                <a:lnTo>
                  <a:pt x="5337" y="387"/>
                </a:lnTo>
                <a:lnTo>
                  <a:pt x="5335" y="376"/>
                </a:lnTo>
                <a:lnTo>
                  <a:pt x="5333" y="361"/>
                </a:lnTo>
                <a:lnTo>
                  <a:pt x="5331" y="343"/>
                </a:lnTo>
                <a:lnTo>
                  <a:pt x="5331" y="325"/>
                </a:lnTo>
                <a:lnTo>
                  <a:pt x="5333" y="309"/>
                </a:lnTo>
                <a:lnTo>
                  <a:pt x="5333" y="307"/>
                </a:lnTo>
                <a:lnTo>
                  <a:pt x="5337" y="305"/>
                </a:lnTo>
                <a:lnTo>
                  <a:pt x="5338" y="301"/>
                </a:lnTo>
                <a:lnTo>
                  <a:pt x="5342" y="298"/>
                </a:lnTo>
                <a:lnTo>
                  <a:pt x="5344" y="296"/>
                </a:lnTo>
                <a:lnTo>
                  <a:pt x="5346" y="294"/>
                </a:lnTo>
                <a:lnTo>
                  <a:pt x="5344" y="281"/>
                </a:lnTo>
                <a:lnTo>
                  <a:pt x="5338" y="267"/>
                </a:lnTo>
                <a:lnTo>
                  <a:pt x="5337" y="252"/>
                </a:lnTo>
                <a:lnTo>
                  <a:pt x="5344" y="232"/>
                </a:lnTo>
                <a:lnTo>
                  <a:pt x="5353" y="212"/>
                </a:lnTo>
                <a:lnTo>
                  <a:pt x="5362" y="196"/>
                </a:lnTo>
                <a:lnTo>
                  <a:pt x="5368" y="181"/>
                </a:lnTo>
                <a:lnTo>
                  <a:pt x="5369" y="169"/>
                </a:lnTo>
                <a:lnTo>
                  <a:pt x="5371" y="156"/>
                </a:lnTo>
                <a:lnTo>
                  <a:pt x="5377" y="145"/>
                </a:lnTo>
                <a:lnTo>
                  <a:pt x="5384" y="136"/>
                </a:lnTo>
                <a:lnTo>
                  <a:pt x="5395" y="130"/>
                </a:lnTo>
                <a:lnTo>
                  <a:pt x="5400" y="129"/>
                </a:lnTo>
                <a:lnTo>
                  <a:pt x="5406" y="129"/>
                </a:lnTo>
                <a:lnTo>
                  <a:pt x="5411" y="129"/>
                </a:lnTo>
                <a:lnTo>
                  <a:pt x="5418" y="127"/>
                </a:lnTo>
                <a:lnTo>
                  <a:pt x="5424" y="127"/>
                </a:lnTo>
                <a:lnTo>
                  <a:pt x="5426" y="132"/>
                </a:lnTo>
                <a:lnTo>
                  <a:pt x="5426" y="136"/>
                </a:lnTo>
                <a:lnTo>
                  <a:pt x="5424" y="141"/>
                </a:lnTo>
                <a:lnTo>
                  <a:pt x="5424" y="145"/>
                </a:lnTo>
                <a:lnTo>
                  <a:pt x="5424" y="149"/>
                </a:lnTo>
                <a:lnTo>
                  <a:pt x="5424" y="150"/>
                </a:lnTo>
                <a:lnTo>
                  <a:pt x="5428" y="154"/>
                </a:lnTo>
                <a:lnTo>
                  <a:pt x="5433" y="156"/>
                </a:lnTo>
                <a:lnTo>
                  <a:pt x="5451" y="138"/>
                </a:lnTo>
                <a:lnTo>
                  <a:pt x="5478" y="125"/>
                </a:lnTo>
                <a:lnTo>
                  <a:pt x="5509" y="118"/>
                </a:lnTo>
                <a:lnTo>
                  <a:pt x="5522" y="125"/>
                </a:lnTo>
                <a:lnTo>
                  <a:pt x="5537" y="132"/>
                </a:lnTo>
                <a:lnTo>
                  <a:pt x="5551" y="140"/>
                </a:lnTo>
                <a:lnTo>
                  <a:pt x="5558" y="150"/>
                </a:lnTo>
                <a:lnTo>
                  <a:pt x="5573" y="178"/>
                </a:lnTo>
                <a:lnTo>
                  <a:pt x="5584" y="209"/>
                </a:lnTo>
                <a:lnTo>
                  <a:pt x="5595" y="241"/>
                </a:lnTo>
                <a:lnTo>
                  <a:pt x="5604" y="269"/>
                </a:lnTo>
                <a:lnTo>
                  <a:pt x="5606" y="283"/>
                </a:lnTo>
                <a:lnTo>
                  <a:pt x="5608" y="298"/>
                </a:lnTo>
                <a:lnTo>
                  <a:pt x="5611" y="312"/>
                </a:lnTo>
                <a:lnTo>
                  <a:pt x="5618" y="321"/>
                </a:lnTo>
                <a:lnTo>
                  <a:pt x="5629" y="325"/>
                </a:lnTo>
                <a:lnTo>
                  <a:pt x="5642" y="327"/>
                </a:lnTo>
                <a:lnTo>
                  <a:pt x="5651" y="330"/>
                </a:lnTo>
                <a:lnTo>
                  <a:pt x="5658" y="345"/>
                </a:lnTo>
                <a:lnTo>
                  <a:pt x="5662" y="363"/>
                </a:lnTo>
                <a:lnTo>
                  <a:pt x="5668" y="380"/>
                </a:lnTo>
                <a:lnTo>
                  <a:pt x="5673" y="378"/>
                </a:lnTo>
                <a:lnTo>
                  <a:pt x="5678" y="376"/>
                </a:lnTo>
                <a:lnTo>
                  <a:pt x="5684" y="376"/>
                </a:lnTo>
                <a:lnTo>
                  <a:pt x="5693" y="374"/>
                </a:lnTo>
                <a:lnTo>
                  <a:pt x="5697" y="381"/>
                </a:lnTo>
                <a:lnTo>
                  <a:pt x="5702" y="387"/>
                </a:lnTo>
                <a:lnTo>
                  <a:pt x="5708" y="392"/>
                </a:lnTo>
                <a:lnTo>
                  <a:pt x="5717" y="396"/>
                </a:lnTo>
                <a:lnTo>
                  <a:pt x="5717" y="409"/>
                </a:lnTo>
                <a:lnTo>
                  <a:pt x="5718" y="423"/>
                </a:lnTo>
                <a:lnTo>
                  <a:pt x="5720" y="443"/>
                </a:lnTo>
                <a:lnTo>
                  <a:pt x="5704" y="454"/>
                </a:lnTo>
                <a:lnTo>
                  <a:pt x="5686" y="469"/>
                </a:lnTo>
                <a:lnTo>
                  <a:pt x="5668" y="483"/>
                </a:lnTo>
                <a:lnTo>
                  <a:pt x="5653" y="501"/>
                </a:lnTo>
                <a:lnTo>
                  <a:pt x="5646" y="521"/>
                </a:lnTo>
                <a:lnTo>
                  <a:pt x="5633" y="520"/>
                </a:lnTo>
                <a:lnTo>
                  <a:pt x="5624" y="516"/>
                </a:lnTo>
                <a:lnTo>
                  <a:pt x="5613" y="512"/>
                </a:lnTo>
                <a:lnTo>
                  <a:pt x="5609" y="516"/>
                </a:lnTo>
                <a:lnTo>
                  <a:pt x="5606" y="520"/>
                </a:lnTo>
                <a:lnTo>
                  <a:pt x="5600" y="521"/>
                </a:lnTo>
                <a:lnTo>
                  <a:pt x="5597" y="525"/>
                </a:lnTo>
                <a:lnTo>
                  <a:pt x="5600" y="530"/>
                </a:lnTo>
                <a:lnTo>
                  <a:pt x="5602" y="536"/>
                </a:lnTo>
                <a:lnTo>
                  <a:pt x="5604" y="541"/>
                </a:lnTo>
                <a:lnTo>
                  <a:pt x="5604" y="549"/>
                </a:lnTo>
                <a:lnTo>
                  <a:pt x="5560" y="545"/>
                </a:lnTo>
                <a:lnTo>
                  <a:pt x="5558" y="561"/>
                </a:lnTo>
                <a:lnTo>
                  <a:pt x="5558" y="576"/>
                </a:lnTo>
                <a:lnTo>
                  <a:pt x="5558" y="594"/>
                </a:lnTo>
                <a:lnTo>
                  <a:pt x="5555" y="598"/>
                </a:lnTo>
                <a:lnTo>
                  <a:pt x="5551" y="600"/>
                </a:lnTo>
                <a:lnTo>
                  <a:pt x="5548" y="603"/>
                </a:lnTo>
                <a:lnTo>
                  <a:pt x="5546" y="605"/>
                </a:lnTo>
                <a:lnTo>
                  <a:pt x="5540" y="609"/>
                </a:lnTo>
                <a:lnTo>
                  <a:pt x="5535" y="610"/>
                </a:lnTo>
                <a:lnTo>
                  <a:pt x="5533" y="609"/>
                </a:lnTo>
                <a:lnTo>
                  <a:pt x="5531" y="609"/>
                </a:lnTo>
                <a:lnTo>
                  <a:pt x="5531" y="607"/>
                </a:lnTo>
                <a:lnTo>
                  <a:pt x="5529" y="607"/>
                </a:lnTo>
                <a:lnTo>
                  <a:pt x="5526" y="605"/>
                </a:lnTo>
                <a:lnTo>
                  <a:pt x="5524" y="621"/>
                </a:lnTo>
                <a:lnTo>
                  <a:pt x="5517" y="632"/>
                </a:lnTo>
                <a:lnTo>
                  <a:pt x="5509" y="640"/>
                </a:lnTo>
                <a:lnTo>
                  <a:pt x="5502" y="649"/>
                </a:lnTo>
                <a:lnTo>
                  <a:pt x="5493" y="658"/>
                </a:lnTo>
                <a:lnTo>
                  <a:pt x="5484" y="656"/>
                </a:lnTo>
                <a:lnTo>
                  <a:pt x="5478" y="656"/>
                </a:lnTo>
                <a:lnTo>
                  <a:pt x="5471" y="656"/>
                </a:lnTo>
                <a:lnTo>
                  <a:pt x="5460" y="654"/>
                </a:lnTo>
                <a:lnTo>
                  <a:pt x="5460" y="667"/>
                </a:lnTo>
                <a:lnTo>
                  <a:pt x="5462" y="678"/>
                </a:lnTo>
                <a:lnTo>
                  <a:pt x="5458" y="694"/>
                </a:lnTo>
                <a:lnTo>
                  <a:pt x="5453" y="714"/>
                </a:lnTo>
                <a:lnTo>
                  <a:pt x="5446" y="736"/>
                </a:lnTo>
                <a:lnTo>
                  <a:pt x="5440" y="761"/>
                </a:lnTo>
                <a:lnTo>
                  <a:pt x="5437" y="785"/>
                </a:lnTo>
                <a:lnTo>
                  <a:pt x="5438" y="809"/>
                </a:lnTo>
                <a:lnTo>
                  <a:pt x="5462" y="809"/>
                </a:lnTo>
                <a:lnTo>
                  <a:pt x="5462" y="829"/>
                </a:lnTo>
                <a:lnTo>
                  <a:pt x="5457" y="830"/>
                </a:lnTo>
                <a:lnTo>
                  <a:pt x="5451" y="834"/>
                </a:lnTo>
                <a:lnTo>
                  <a:pt x="5446" y="838"/>
                </a:lnTo>
                <a:lnTo>
                  <a:pt x="5442" y="841"/>
                </a:lnTo>
                <a:lnTo>
                  <a:pt x="5438" y="845"/>
                </a:lnTo>
                <a:lnTo>
                  <a:pt x="5438" y="869"/>
                </a:lnTo>
                <a:lnTo>
                  <a:pt x="5455" y="869"/>
                </a:lnTo>
                <a:lnTo>
                  <a:pt x="5466" y="876"/>
                </a:lnTo>
                <a:lnTo>
                  <a:pt x="5477" y="887"/>
                </a:lnTo>
                <a:lnTo>
                  <a:pt x="5486" y="900"/>
                </a:lnTo>
                <a:lnTo>
                  <a:pt x="5495" y="910"/>
                </a:lnTo>
                <a:lnTo>
                  <a:pt x="5508" y="921"/>
                </a:lnTo>
                <a:lnTo>
                  <a:pt x="5522" y="925"/>
                </a:lnTo>
                <a:lnTo>
                  <a:pt x="5528" y="921"/>
                </a:lnTo>
                <a:lnTo>
                  <a:pt x="5531" y="916"/>
                </a:lnTo>
                <a:lnTo>
                  <a:pt x="5533" y="912"/>
                </a:lnTo>
                <a:lnTo>
                  <a:pt x="5537" y="909"/>
                </a:lnTo>
                <a:lnTo>
                  <a:pt x="5540" y="901"/>
                </a:lnTo>
                <a:lnTo>
                  <a:pt x="5528" y="896"/>
                </a:lnTo>
                <a:lnTo>
                  <a:pt x="5517" y="890"/>
                </a:lnTo>
                <a:lnTo>
                  <a:pt x="5502" y="885"/>
                </a:lnTo>
                <a:lnTo>
                  <a:pt x="5504" y="872"/>
                </a:lnTo>
                <a:lnTo>
                  <a:pt x="5513" y="872"/>
                </a:lnTo>
                <a:lnTo>
                  <a:pt x="5520" y="872"/>
                </a:lnTo>
                <a:lnTo>
                  <a:pt x="5526" y="872"/>
                </a:lnTo>
                <a:lnTo>
                  <a:pt x="5537" y="874"/>
                </a:lnTo>
                <a:lnTo>
                  <a:pt x="5544" y="885"/>
                </a:lnTo>
                <a:lnTo>
                  <a:pt x="5553" y="896"/>
                </a:lnTo>
                <a:lnTo>
                  <a:pt x="5560" y="909"/>
                </a:lnTo>
                <a:lnTo>
                  <a:pt x="5564" y="925"/>
                </a:lnTo>
                <a:lnTo>
                  <a:pt x="5546" y="940"/>
                </a:lnTo>
                <a:lnTo>
                  <a:pt x="5526" y="952"/>
                </a:lnTo>
                <a:lnTo>
                  <a:pt x="5506" y="965"/>
                </a:lnTo>
                <a:lnTo>
                  <a:pt x="5482" y="970"/>
                </a:lnTo>
                <a:lnTo>
                  <a:pt x="5482" y="954"/>
                </a:lnTo>
                <a:lnTo>
                  <a:pt x="5478" y="954"/>
                </a:lnTo>
                <a:lnTo>
                  <a:pt x="5478" y="961"/>
                </a:lnTo>
                <a:lnTo>
                  <a:pt x="5468" y="969"/>
                </a:lnTo>
                <a:lnTo>
                  <a:pt x="5462" y="978"/>
                </a:lnTo>
                <a:lnTo>
                  <a:pt x="5455" y="985"/>
                </a:lnTo>
                <a:lnTo>
                  <a:pt x="5446" y="990"/>
                </a:lnTo>
                <a:lnTo>
                  <a:pt x="5433" y="994"/>
                </a:lnTo>
                <a:lnTo>
                  <a:pt x="5433" y="987"/>
                </a:lnTo>
                <a:lnTo>
                  <a:pt x="5429" y="983"/>
                </a:lnTo>
                <a:lnTo>
                  <a:pt x="5428" y="980"/>
                </a:lnTo>
                <a:lnTo>
                  <a:pt x="5426" y="976"/>
                </a:lnTo>
                <a:lnTo>
                  <a:pt x="5426" y="972"/>
                </a:lnTo>
                <a:lnTo>
                  <a:pt x="5424" y="967"/>
                </a:lnTo>
                <a:lnTo>
                  <a:pt x="5420" y="967"/>
                </a:lnTo>
                <a:lnTo>
                  <a:pt x="5418" y="967"/>
                </a:lnTo>
                <a:lnTo>
                  <a:pt x="5417" y="967"/>
                </a:lnTo>
                <a:lnTo>
                  <a:pt x="5415" y="969"/>
                </a:lnTo>
                <a:lnTo>
                  <a:pt x="5413" y="970"/>
                </a:lnTo>
                <a:lnTo>
                  <a:pt x="5418" y="983"/>
                </a:lnTo>
                <a:lnTo>
                  <a:pt x="5422" y="996"/>
                </a:lnTo>
                <a:lnTo>
                  <a:pt x="5420" y="1010"/>
                </a:lnTo>
                <a:lnTo>
                  <a:pt x="5386" y="1029"/>
                </a:lnTo>
                <a:lnTo>
                  <a:pt x="5349" y="1047"/>
                </a:lnTo>
                <a:lnTo>
                  <a:pt x="5311" y="1069"/>
                </a:lnTo>
                <a:lnTo>
                  <a:pt x="5275" y="1090"/>
                </a:lnTo>
                <a:lnTo>
                  <a:pt x="5242" y="1116"/>
                </a:lnTo>
                <a:lnTo>
                  <a:pt x="5218" y="1143"/>
                </a:lnTo>
                <a:lnTo>
                  <a:pt x="5215" y="1167"/>
                </a:lnTo>
                <a:lnTo>
                  <a:pt x="5206" y="1176"/>
                </a:lnTo>
                <a:lnTo>
                  <a:pt x="5197" y="1183"/>
                </a:lnTo>
                <a:lnTo>
                  <a:pt x="5188" y="1189"/>
                </a:lnTo>
                <a:lnTo>
                  <a:pt x="5180" y="1200"/>
                </a:lnTo>
                <a:lnTo>
                  <a:pt x="5177" y="1216"/>
                </a:lnTo>
                <a:lnTo>
                  <a:pt x="5209" y="1216"/>
                </a:lnTo>
                <a:lnTo>
                  <a:pt x="5209" y="1223"/>
                </a:lnTo>
                <a:lnTo>
                  <a:pt x="5213" y="1234"/>
                </a:lnTo>
                <a:lnTo>
                  <a:pt x="5213" y="1249"/>
                </a:lnTo>
                <a:lnTo>
                  <a:pt x="5213" y="1263"/>
                </a:lnTo>
                <a:lnTo>
                  <a:pt x="5215" y="1290"/>
                </a:lnTo>
                <a:lnTo>
                  <a:pt x="5217" y="1312"/>
                </a:lnTo>
                <a:lnTo>
                  <a:pt x="5213" y="1332"/>
                </a:lnTo>
                <a:lnTo>
                  <a:pt x="5208" y="1345"/>
                </a:lnTo>
                <a:lnTo>
                  <a:pt x="5200" y="1354"/>
                </a:lnTo>
                <a:lnTo>
                  <a:pt x="5197" y="1367"/>
                </a:lnTo>
                <a:lnTo>
                  <a:pt x="5193" y="1385"/>
                </a:lnTo>
                <a:lnTo>
                  <a:pt x="5188" y="1385"/>
                </a:lnTo>
                <a:lnTo>
                  <a:pt x="5186" y="1387"/>
                </a:lnTo>
                <a:lnTo>
                  <a:pt x="5184" y="1387"/>
                </a:lnTo>
                <a:lnTo>
                  <a:pt x="5184" y="1387"/>
                </a:lnTo>
                <a:lnTo>
                  <a:pt x="5182" y="1387"/>
                </a:lnTo>
                <a:lnTo>
                  <a:pt x="5182" y="1389"/>
                </a:lnTo>
                <a:lnTo>
                  <a:pt x="5180" y="1392"/>
                </a:lnTo>
                <a:lnTo>
                  <a:pt x="5182" y="1401"/>
                </a:lnTo>
                <a:lnTo>
                  <a:pt x="5178" y="1414"/>
                </a:lnTo>
                <a:lnTo>
                  <a:pt x="5173" y="1427"/>
                </a:lnTo>
                <a:lnTo>
                  <a:pt x="5164" y="1440"/>
                </a:lnTo>
                <a:lnTo>
                  <a:pt x="5153" y="1449"/>
                </a:lnTo>
                <a:lnTo>
                  <a:pt x="5142" y="1452"/>
                </a:lnTo>
                <a:lnTo>
                  <a:pt x="5142" y="1449"/>
                </a:lnTo>
                <a:lnTo>
                  <a:pt x="5138" y="1449"/>
                </a:lnTo>
                <a:lnTo>
                  <a:pt x="5140" y="1434"/>
                </a:lnTo>
                <a:lnTo>
                  <a:pt x="5138" y="1425"/>
                </a:lnTo>
                <a:lnTo>
                  <a:pt x="5131" y="1418"/>
                </a:lnTo>
                <a:lnTo>
                  <a:pt x="5120" y="1421"/>
                </a:lnTo>
                <a:lnTo>
                  <a:pt x="5113" y="1421"/>
                </a:lnTo>
                <a:lnTo>
                  <a:pt x="5104" y="1416"/>
                </a:lnTo>
                <a:lnTo>
                  <a:pt x="5095" y="1409"/>
                </a:lnTo>
                <a:lnTo>
                  <a:pt x="5095" y="1412"/>
                </a:lnTo>
                <a:lnTo>
                  <a:pt x="5102" y="1425"/>
                </a:lnTo>
                <a:lnTo>
                  <a:pt x="5108" y="1438"/>
                </a:lnTo>
                <a:lnTo>
                  <a:pt x="5115" y="1449"/>
                </a:lnTo>
                <a:lnTo>
                  <a:pt x="5126" y="1458"/>
                </a:lnTo>
                <a:lnTo>
                  <a:pt x="5131" y="1460"/>
                </a:lnTo>
                <a:lnTo>
                  <a:pt x="5137" y="1461"/>
                </a:lnTo>
                <a:lnTo>
                  <a:pt x="5142" y="1463"/>
                </a:lnTo>
                <a:lnTo>
                  <a:pt x="5148" y="1465"/>
                </a:lnTo>
                <a:lnTo>
                  <a:pt x="5148" y="1481"/>
                </a:lnTo>
                <a:lnTo>
                  <a:pt x="5149" y="1490"/>
                </a:lnTo>
                <a:lnTo>
                  <a:pt x="5151" y="1496"/>
                </a:lnTo>
                <a:lnTo>
                  <a:pt x="5155" y="1500"/>
                </a:lnTo>
                <a:lnTo>
                  <a:pt x="5158" y="1505"/>
                </a:lnTo>
                <a:lnTo>
                  <a:pt x="5162" y="1518"/>
                </a:lnTo>
                <a:lnTo>
                  <a:pt x="5158" y="1518"/>
                </a:lnTo>
                <a:lnTo>
                  <a:pt x="5155" y="1520"/>
                </a:lnTo>
                <a:lnTo>
                  <a:pt x="5155" y="1520"/>
                </a:lnTo>
                <a:lnTo>
                  <a:pt x="5153" y="1520"/>
                </a:lnTo>
                <a:lnTo>
                  <a:pt x="5153" y="1520"/>
                </a:lnTo>
                <a:lnTo>
                  <a:pt x="5153" y="1521"/>
                </a:lnTo>
                <a:lnTo>
                  <a:pt x="5151" y="1525"/>
                </a:lnTo>
                <a:lnTo>
                  <a:pt x="5151" y="1529"/>
                </a:lnTo>
                <a:lnTo>
                  <a:pt x="5153" y="1532"/>
                </a:lnTo>
                <a:lnTo>
                  <a:pt x="5155" y="1538"/>
                </a:lnTo>
                <a:lnTo>
                  <a:pt x="5155" y="1545"/>
                </a:lnTo>
                <a:lnTo>
                  <a:pt x="5155" y="1550"/>
                </a:lnTo>
                <a:lnTo>
                  <a:pt x="5151" y="1554"/>
                </a:lnTo>
                <a:lnTo>
                  <a:pt x="5148" y="1558"/>
                </a:lnTo>
                <a:lnTo>
                  <a:pt x="5144" y="1561"/>
                </a:lnTo>
                <a:lnTo>
                  <a:pt x="5140" y="1567"/>
                </a:lnTo>
                <a:lnTo>
                  <a:pt x="5137" y="1570"/>
                </a:lnTo>
                <a:lnTo>
                  <a:pt x="5133" y="1574"/>
                </a:lnTo>
                <a:lnTo>
                  <a:pt x="5129" y="1589"/>
                </a:lnTo>
                <a:lnTo>
                  <a:pt x="5128" y="1609"/>
                </a:lnTo>
                <a:lnTo>
                  <a:pt x="5126" y="1630"/>
                </a:lnTo>
                <a:lnTo>
                  <a:pt x="5124" y="1650"/>
                </a:lnTo>
                <a:lnTo>
                  <a:pt x="5120" y="1667"/>
                </a:lnTo>
                <a:lnTo>
                  <a:pt x="5108" y="1667"/>
                </a:lnTo>
                <a:lnTo>
                  <a:pt x="5108" y="1683"/>
                </a:lnTo>
                <a:lnTo>
                  <a:pt x="5106" y="1700"/>
                </a:lnTo>
                <a:lnTo>
                  <a:pt x="5100" y="1714"/>
                </a:lnTo>
                <a:lnTo>
                  <a:pt x="5098" y="1716"/>
                </a:lnTo>
                <a:lnTo>
                  <a:pt x="5097" y="1716"/>
                </a:lnTo>
                <a:lnTo>
                  <a:pt x="5095" y="1718"/>
                </a:lnTo>
                <a:lnTo>
                  <a:pt x="5091" y="1718"/>
                </a:lnTo>
                <a:lnTo>
                  <a:pt x="5088" y="1718"/>
                </a:lnTo>
                <a:lnTo>
                  <a:pt x="5082" y="1703"/>
                </a:lnTo>
                <a:lnTo>
                  <a:pt x="5078" y="1689"/>
                </a:lnTo>
                <a:lnTo>
                  <a:pt x="5077" y="1672"/>
                </a:lnTo>
                <a:lnTo>
                  <a:pt x="5077" y="1650"/>
                </a:lnTo>
                <a:lnTo>
                  <a:pt x="5082" y="1638"/>
                </a:lnTo>
                <a:lnTo>
                  <a:pt x="5088" y="1620"/>
                </a:lnTo>
                <a:lnTo>
                  <a:pt x="5093" y="1605"/>
                </a:lnTo>
                <a:lnTo>
                  <a:pt x="5073" y="1605"/>
                </a:lnTo>
                <a:lnTo>
                  <a:pt x="5073" y="1600"/>
                </a:lnTo>
                <a:lnTo>
                  <a:pt x="5073" y="1594"/>
                </a:lnTo>
                <a:lnTo>
                  <a:pt x="5075" y="1590"/>
                </a:lnTo>
                <a:lnTo>
                  <a:pt x="5077" y="1585"/>
                </a:lnTo>
                <a:lnTo>
                  <a:pt x="5058" y="1580"/>
                </a:lnTo>
                <a:lnTo>
                  <a:pt x="5046" y="1570"/>
                </a:lnTo>
                <a:lnTo>
                  <a:pt x="5033" y="1563"/>
                </a:lnTo>
                <a:lnTo>
                  <a:pt x="5020" y="1561"/>
                </a:lnTo>
                <a:lnTo>
                  <a:pt x="5015" y="1561"/>
                </a:lnTo>
                <a:lnTo>
                  <a:pt x="5020" y="1567"/>
                </a:lnTo>
                <a:lnTo>
                  <a:pt x="5024" y="1570"/>
                </a:lnTo>
                <a:lnTo>
                  <a:pt x="5029" y="1576"/>
                </a:lnTo>
                <a:lnTo>
                  <a:pt x="5031" y="1581"/>
                </a:lnTo>
                <a:lnTo>
                  <a:pt x="5033" y="1587"/>
                </a:lnTo>
                <a:lnTo>
                  <a:pt x="5033" y="1590"/>
                </a:lnTo>
                <a:lnTo>
                  <a:pt x="5033" y="1594"/>
                </a:lnTo>
                <a:lnTo>
                  <a:pt x="5031" y="1598"/>
                </a:lnTo>
                <a:lnTo>
                  <a:pt x="5031" y="1600"/>
                </a:lnTo>
                <a:lnTo>
                  <a:pt x="5031" y="1603"/>
                </a:lnTo>
                <a:lnTo>
                  <a:pt x="5031" y="1605"/>
                </a:lnTo>
                <a:lnTo>
                  <a:pt x="5040" y="1614"/>
                </a:lnTo>
                <a:lnTo>
                  <a:pt x="5046" y="1621"/>
                </a:lnTo>
                <a:lnTo>
                  <a:pt x="5048" y="1632"/>
                </a:lnTo>
                <a:lnTo>
                  <a:pt x="5048" y="1650"/>
                </a:lnTo>
                <a:lnTo>
                  <a:pt x="5046" y="1652"/>
                </a:lnTo>
                <a:lnTo>
                  <a:pt x="5044" y="1656"/>
                </a:lnTo>
                <a:lnTo>
                  <a:pt x="5044" y="1660"/>
                </a:lnTo>
                <a:lnTo>
                  <a:pt x="5044" y="1667"/>
                </a:lnTo>
                <a:lnTo>
                  <a:pt x="5055" y="1667"/>
                </a:lnTo>
                <a:lnTo>
                  <a:pt x="5060" y="1676"/>
                </a:lnTo>
                <a:lnTo>
                  <a:pt x="5062" y="1687"/>
                </a:lnTo>
                <a:lnTo>
                  <a:pt x="5064" y="1701"/>
                </a:lnTo>
                <a:lnTo>
                  <a:pt x="5048" y="1701"/>
                </a:lnTo>
                <a:lnTo>
                  <a:pt x="5048" y="1707"/>
                </a:lnTo>
                <a:lnTo>
                  <a:pt x="5057" y="1712"/>
                </a:lnTo>
                <a:lnTo>
                  <a:pt x="5062" y="1718"/>
                </a:lnTo>
                <a:lnTo>
                  <a:pt x="5066" y="1725"/>
                </a:lnTo>
                <a:lnTo>
                  <a:pt x="5068" y="1738"/>
                </a:lnTo>
                <a:lnTo>
                  <a:pt x="5100" y="1738"/>
                </a:lnTo>
                <a:lnTo>
                  <a:pt x="5108" y="1750"/>
                </a:lnTo>
                <a:lnTo>
                  <a:pt x="5120" y="1763"/>
                </a:lnTo>
                <a:lnTo>
                  <a:pt x="5131" y="1776"/>
                </a:lnTo>
                <a:lnTo>
                  <a:pt x="5140" y="1787"/>
                </a:lnTo>
                <a:lnTo>
                  <a:pt x="5148" y="1805"/>
                </a:lnTo>
                <a:lnTo>
                  <a:pt x="5151" y="1825"/>
                </a:lnTo>
                <a:lnTo>
                  <a:pt x="5160" y="1843"/>
                </a:lnTo>
                <a:lnTo>
                  <a:pt x="5168" y="1854"/>
                </a:lnTo>
                <a:lnTo>
                  <a:pt x="5177" y="1861"/>
                </a:lnTo>
                <a:lnTo>
                  <a:pt x="5186" y="1870"/>
                </a:lnTo>
                <a:lnTo>
                  <a:pt x="5193" y="1883"/>
                </a:lnTo>
                <a:lnTo>
                  <a:pt x="5197" y="1900"/>
                </a:lnTo>
                <a:lnTo>
                  <a:pt x="5180" y="1900"/>
                </a:lnTo>
                <a:lnTo>
                  <a:pt x="5180" y="1887"/>
                </a:lnTo>
                <a:lnTo>
                  <a:pt x="5168" y="1880"/>
                </a:lnTo>
                <a:lnTo>
                  <a:pt x="5168" y="1883"/>
                </a:lnTo>
                <a:lnTo>
                  <a:pt x="5175" y="1894"/>
                </a:lnTo>
                <a:lnTo>
                  <a:pt x="5178" y="1907"/>
                </a:lnTo>
                <a:lnTo>
                  <a:pt x="5180" y="1923"/>
                </a:lnTo>
                <a:lnTo>
                  <a:pt x="5169" y="1936"/>
                </a:lnTo>
                <a:lnTo>
                  <a:pt x="5162" y="1947"/>
                </a:lnTo>
                <a:lnTo>
                  <a:pt x="5155" y="1960"/>
                </a:lnTo>
                <a:lnTo>
                  <a:pt x="5146" y="1970"/>
                </a:lnTo>
                <a:lnTo>
                  <a:pt x="5133" y="1976"/>
                </a:lnTo>
                <a:lnTo>
                  <a:pt x="5115" y="1980"/>
                </a:lnTo>
                <a:lnTo>
                  <a:pt x="5109" y="1976"/>
                </a:lnTo>
                <a:lnTo>
                  <a:pt x="5104" y="1974"/>
                </a:lnTo>
                <a:lnTo>
                  <a:pt x="5097" y="1972"/>
                </a:lnTo>
                <a:lnTo>
                  <a:pt x="5089" y="1970"/>
                </a:lnTo>
                <a:lnTo>
                  <a:pt x="5089" y="1976"/>
                </a:lnTo>
                <a:lnTo>
                  <a:pt x="5093" y="1976"/>
                </a:lnTo>
                <a:lnTo>
                  <a:pt x="5098" y="1978"/>
                </a:lnTo>
                <a:lnTo>
                  <a:pt x="5102" y="1981"/>
                </a:lnTo>
                <a:lnTo>
                  <a:pt x="5108" y="1983"/>
                </a:lnTo>
                <a:lnTo>
                  <a:pt x="5111" y="1987"/>
                </a:lnTo>
                <a:lnTo>
                  <a:pt x="5113" y="1992"/>
                </a:lnTo>
                <a:lnTo>
                  <a:pt x="5109" y="1994"/>
                </a:lnTo>
                <a:lnTo>
                  <a:pt x="5106" y="1998"/>
                </a:lnTo>
                <a:lnTo>
                  <a:pt x="5104" y="2000"/>
                </a:lnTo>
                <a:lnTo>
                  <a:pt x="5104" y="2003"/>
                </a:lnTo>
                <a:lnTo>
                  <a:pt x="5102" y="2009"/>
                </a:lnTo>
                <a:lnTo>
                  <a:pt x="5102" y="2016"/>
                </a:lnTo>
                <a:lnTo>
                  <a:pt x="5106" y="2016"/>
                </a:lnTo>
                <a:lnTo>
                  <a:pt x="5113" y="2010"/>
                </a:lnTo>
                <a:lnTo>
                  <a:pt x="5122" y="2010"/>
                </a:lnTo>
                <a:lnTo>
                  <a:pt x="5138" y="2012"/>
                </a:lnTo>
                <a:lnTo>
                  <a:pt x="5138" y="2040"/>
                </a:lnTo>
                <a:lnTo>
                  <a:pt x="5133" y="2045"/>
                </a:lnTo>
                <a:lnTo>
                  <a:pt x="5128" y="2052"/>
                </a:lnTo>
                <a:lnTo>
                  <a:pt x="5124" y="2058"/>
                </a:lnTo>
                <a:lnTo>
                  <a:pt x="5117" y="2063"/>
                </a:lnTo>
                <a:lnTo>
                  <a:pt x="5102" y="2070"/>
                </a:lnTo>
                <a:lnTo>
                  <a:pt x="5082" y="2074"/>
                </a:lnTo>
                <a:lnTo>
                  <a:pt x="5062" y="2078"/>
                </a:lnTo>
                <a:lnTo>
                  <a:pt x="5048" y="2083"/>
                </a:lnTo>
                <a:lnTo>
                  <a:pt x="5044" y="2087"/>
                </a:lnTo>
                <a:lnTo>
                  <a:pt x="5037" y="2096"/>
                </a:lnTo>
                <a:lnTo>
                  <a:pt x="5028" y="2107"/>
                </a:lnTo>
                <a:lnTo>
                  <a:pt x="5018" y="2120"/>
                </a:lnTo>
                <a:lnTo>
                  <a:pt x="5009" y="2132"/>
                </a:lnTo>
                <a:lnTo>
                  <a:pt x="5002" y="2141"/>
                </a:lnTo>
                <a:lnTo>
                  <a:pt x="4998" y="2147"/>
                </a:lnTo>
                <a:lnTo>
                  <a:pt x="4995" y="2147"/>
                </a:lnTo>
                <a:lnTo>
                  <a:pt x="4988" y="2165"/>
                </a:lnTo>
                <a:lnTo>
                  <a:pt x="4984" y="2180"/>
                </a:lnTo>
                <a:lnTo>
                  <a:pt x="4982" y="2194"/>
                </a:lnTo>
                <a:lnTo>
                  <a:pt x="4977" y="2205"/>
                </a:lnTo>
                <a:lnTo>
                  <a:pt x="4968" y="2212"/>
                </a:lnTo>
                <a:lnTo>
                  <a:pt x="4953" y="2218"/>
                </a:lnTo>
                <a:lnTo>
                  <a:pt x="4929" y="2220"/>
                </a:lnTo>
                <a:lnTo>
                  <a:pt x="4913" y="2230"/>
                </a:lnTo>
                <a:lnTo>
                  <a:pt x="4895" y="2241"/>
                </a:lnTo>
                <a:lnTo>
                  <a:pt x="4877" y="2252"/>
                </a:lnTo>
                <a:lnTo>
                  <a:pt x="4862" y="2265"/>
                </a:lnTo>
                <a:lnTo>
                  <a:pt x="4851" y="2283"/>
                </a:lnTo>
                <a:lnTo>
                  <a:pt x="4851" y="2330"/>
                </a:lnTo>
                <a:lnTo>
                  <a:pt x="4849" y="2332"/>
                </a:lnTo>
                <a:lnTo>
                  <a:pt x="4846" y="2336"/>
                </a:lnTo>
                <a:lnTo>
                  <a:pt x="4842" y="2338"/>
                </a:lnTo>
                <a:lnTo>
                  <a:pt x="4838" y="2341"/>
                </a:lnTo>
                <a:lnTo>
                  <a:pt x="4835" y="2347"/>
                </a:lnTo>
                <a:lnTo>
                  <a:pt x="4831" y="2354"/>
                </a:lnTo>
                <a:lnTo>
                  <a:pt x="4820" y="2354"/>
                </a:lnTo>
                <a:lnTo>
                  <a:pt x="4811" y="2350"/>
                </a:lnTo>
                <a:lnTo>
                  <a:pt x="4804" y="2349"/>
                </a:lnTo>
                <a:lnTo>
                  <a:pt x="4797" y="2347"/>
                </a:lnTo>
                <a:lnTo>
                  <a:pt x="4793" y="2350"/>
                </a:lnTo>
                <a:lnTo>
                  <a:pt x="4791" y="2358"/>
                </a:lnTo>
                <a:lnTo>
                  <a:pt x="4778" y="2358"/>
                </a:lnTo>
                <a:lnTo>
                  <a:pt x="4769" y="2380"/>
                </a:lnTo>
                <a:lnTo>
                  <a:pt x="4753" y="2400"/>
                </a:lnTo>
                <a:lnTo>
                  <a:pt x="4733" y="2414"/>
                </a:lnTo>
                <a:lnTo>
                  <a:pt x="4709" y="2421"/>
                </a:lnTo>
                <a:lnTo>
                  <a:pt x="4704" y="2430"/>
                </a:lnTo>
                <a:lnTo>
                  <a:pt x="4704" y="2438"/>
                </a:lnTo>
                <a:lnTo>
                  <a:pt x="4704" y="2443"/>
                </a:lnTo>
                <a:lnTo>
                  <a:pt x="4704" y="2449"/>
                </a:lnTo>
                <a:lnTo>
                  <a:pt x="4702" y="2454"/>
                </a:lnTo>
                <a:lnTo>
                  <a:pt x="4693" y="2456"/>
                </a:lnTo>
                <a:lnTo>
                  <a:pt x="4677" y="2458"/>
                </a:lnTo>
                <a:lnTo>
                  <a:pt x="4677" y="2454"/>
                </a:lnTo>
                <a:lnTo>
                  <a:pt x="4673" y="2454"/>
                </a:lnTo>
                <a:lnTo>
                  <a:pt x="4673" y="2458"/>
                </a:lnTo>
                <a:lnTo>
                  <a:pt x="4677" y="2460"/>
                </a:lnTo>
                <a:lnTo>
                  <a:pt x="4678" y="2461"/>
                </a:lnTo>
                <a:lnTo>
                  <a:pt x="4680" y="2463"/>
                </a:lnTo>
                <a:lnTo>
                  <a:pt x="4680" y="2465"/>
                </a:lnTo>
                <a:lnTo>
                  <a:pt x="4680" y="2467"/>
                </a:lnTo>
                <a:lnTo>
                  <a:pt x="4680" y="2469"/>
                </a:lnTo>
                <a:lnTo>
                  <a:pt x="4678" y="2472"/>
                </a:lnTo>
                <a:lnTo>
                  <a:pt x="4677" y="2474"/>
                </a:lnTo>
                <a:lnTo>
                  <a:pt x="4673" y="2478"/>
                </a:lnTo>
                <a:lnTo>
                  <a:pt x="4671" y="2480"/>
                </a:lnTo>
                <a:lnTo>
                  <a:pt x="4669" y="2481"/>
                </a:lnTo>
                <a:lnTo>
                  <a:pt x="4668" y="2481"/>
                </a:lnTo>
                <a:lnTo>
                  <a:pt x="4671" y="2501"/>
                </a:lnTo>
                <a:lnTo>
                  <a:pt x="4669" y="2505"/>
                </a:lnTo>
                <a:lnTo>
                  <a:pt x="4664" y="2509"/>
                </a:lnTo>
                <a:lnTo>
                  <a:pt x="4657" y="2514"/>
                </a:lnTo>
                <a:lnTo>
                  <a:pt x="4651" y="2518"/>
                </a:lnTo>
                <a:lnTo>
                  <a:pt x="4648" y="2521"/>
                </a:lnTo>
                <a:lnTo>
                  <a:pt x="4644" y="2534"/>
                </a:lnTo>
                <a:lnTo>
                  <a:pt x="4642" y="2550"/>
                </a:lnTo>
                <a:lnTo>
                  <a:pt x="4644" y="2565"/>
                </a:lnTo>
                <a:lnTo>
                  <a:pt x="4644" y="2578"/>
                </a:lnTo>
                <a:lnTo>
                  <a:pt x="4642" y="2580"/>
                </a:lnTo>
                <a:lnTo>
                  <a:pt x="4638" y="2581"/>
                </a:lnTo>
                <a:lnTo>
                  <a:pt x="4635" y="2585"/>
                </a:lnTo>
                <a:lnTo>
                  <a:pt x="4631" y="2589"/>
                </a:lnTo>
                <a:lnTo>
                  <a:pt x="4629" y="2590"/>
                </a:lnTo>
                <a:lnTo>
                  <a:pt x="4628" y="2592"/>
                </a:lnTo>
                <a:lnTo>
                  <a:pt x="4628" y="2596"/>
                </a:lnTo>
                <a:lnTo>
                  <a:pt x="4631" y="2596"/>
                </a:lnTo>
                <a:lnTo>
                  <a:pt x="4633" y="2605"/>
                </a:lnTo>
                <a:lnTo>
                  <a:pt x="4635" y="2621"/>
                </a:lnTo>
                <a:lnTo>
                  <a:pt x="4635" y="2640"/>
                </a:lnTo>
                <a:lnTo>
                  <a:pt x="4635" y="2660"/>
                </a:lnTo>
                <a:lnTo>
                  <a:pt x="4635" y="2674"/>
                </a:lnTo>
                <a:lnTo>
                  <a:pt x="4635" y="2681"/>
                </a:lnTo>
                <a:lnTo>
                  <a:pt x="4649" y="2703"/>
                </a:lnTo>
                <a:lnTo>
                  <a:pt x="4664" y="2734"/>
                </a:lnTo>
                <a:lnTo>
                  <a:pt x="4675" y="2767"/>
                </a:lnTo>
                <a:lnTo>
                  <a:pt x="4688" y="2801"/>
                </a:lnTo>
                <a:lnTo>
                  <a:pt x="4700" y="2832"/>
                </a:lnTo>
                <a:lnTo>
                  <a:pt x="4715" y="2860"/>
                </a:lnTo>
                <a:lnTo>
                  <a:pt x="4728" y="2880"/>
                </a:lnTo>
                <a:lnTo>
                  <a:pt x="4748" y="2901"/>
                </a:lnTo>
                <a:lnTo>
                  <a:pt x="4768" y="2923"/>
                </a:lnTo>
                <a:lnTo>
                  <a:pt x="4786" y="2947"/>
                </a:lnTo>
                <a:lnTo>
                  <a:pt x="4800" y="2970"/>
                </a:lnTo>
                <a:lnTo>
                  <a:pt x="4806" y="2992"/>
                </a:lnTo>
                <a:lnTo>
                  <a:pt x="4802" y="2998"/>
                </a:lnTo>
                <a:lnTo>
                  <a:pt x="4802" y="3009"/>
                </a:lnTo>
                <a:lnTo>
                  <a:pt x="4806" y="3020"/>
                </a:lnTo>
                <a:lnTo>
                  <a:pt x="4811" y="3032"/>
                </a:lnTo>
                <a:lnTo>
                  <a:pt x="4817" y="3043"/>
                </a:lnTo>
                <a:lnTo>
                  <a:pt x="4822" y="3052"/>
                </a:lnTo>
                <a:lnTo>
                  <a:pt x="4835" y="3076"/>
                </a:lnTo>
                <a:lnTo>
                  <a:pt x="4846" y="3101"/>
                </a:lnTo>
                <a:lnTo>
                  <a:pt x="4858" y="3123"/>
                </a:lnTo>
                <a:lnTo>
                  <a:pt x="4871" y="3143"/>
                </a:lnTo>
                <a:lnTo>
                  <a:pt x="4886" y="3163"/>
                </a:lnTo>
                <a:lnTo>
                  <a:pt x="4900" y="3185"/>
                </a:lnTo>
                <a:lnTo>
                  <a:pt x="4909" y="3209"/>
                </a:lnTo>
                <a:lnTo>
                  <a:pt x="4911" y="3241"/>
                </a:lnTo>
                <a:lnTo>
                  <a:pt x="4913" y="3280"/>
                </a:lnTo>
                <a:lnTo>
                  <a:pt x="4915" y="3318"/>
                </a:lnTo>
                <a:lnTo>
                  <a:pt x="4917" y="3350"/>
                </a:lnTo>
                <a:lnTo>
                  <a:pt x="4915" y="3354"/>
                </a:lnTo>
                <a:lnTo>
                  <a:pt x="4913" y="3358"/>
                </a:lnTo>
                <a:lnTo>
                  <a:pt x="4909" y="3361"/>
                </a:lnTo>
                <a:lnTo>
                  <a:pt x="4906" y="3365"/>
                </a:lnTo>
                <a:lnTo>
                  <a:pt x="4902" y="3369"/>
                </a:lnTo>
                <a:lnTo>
                  <a:pt x="4900" y="3370"/>
                </a:lnTo>
                <a:lnTo>
                  <a:pt x="4898" y="3381"/>
                </a:lnTo>
                <a:lnTo>
                  <a:pt x="4902" y="3390"/>
                </a:lnTo>
                <a:lnTo>
                  <a:pt x="4906" y="3400"/>
                </a:lnTo>
                <a:lnTo>
                  <a:pt x="4909" y="3407"/>
                </a:lnTo>
                <a:lnTo>
                  <a:pt x="4909" y="3414"/>
                </a:lnTo>
                <a:lnTo>
                  <a:pt x="4908" y="3416"/>
                </a:lnTo>
                <a:lnTo>
                  <a:pt x="4906" y="3418"/>
                </a:lnTo>
                <a:lnTo>
                  <a:pt x="4904" y="3418"/>
                </a:lnTo>
                <a:lnTo>
                  <a:pt x="4902" y="3418"/>
                </a:lnTo>
                <a:lnTo>
                  <a:pt x="4900" y="3420"/>
                </a:lnTo>
                <a:lnTo>
                  <a:pt x="4900" y="3421"/>
                </a:lnTo>
                <a:lnTo>
                  <a:pt x="4898" y="3425"/>
                </a:lnTo>
                <a:lnTo>
                  <a:pt x="4897" y="3430"/>
                </a:lnTo>
                <a:lnTo>
                  <a:pt x="4897" y="3438"/>
                </a:lnTo>
                <a:lnTo>
                  <a:pt x="4871" y="3441"/>
                </a:lnTo>
                <a:lnTo>
                  <a:pt x="4848" y="3450"/>
                </a:lnTo>
                <a:lnTo>
                  <a:pt x="4824" y="3460"/>
                </a:lnTo>
                <a:lnTo>
                  <a:pt x="4798" y="3465"/>
                </a:lnTo>
                <a:lnTo>
                  <a:pt x="4797" y="3460"/>
                </a:lnTo>
                <a:lnTo>
                  <a:pt x="4795" y="3456"/>
                </a:lnTo>
                <a:lnTo>
                  <a:pt x="4793" y="3452"/>
                </a:lnTo>
                <a:lnTo>
                  <a:pt x="4791" y="3449"/>
                </a:lnTo>
                <a:lnTo>
                  <a:pt x="4789" y="3443"/>
                </a:lnTo>
                <a:lnTo>
                  <a:pt x="4788" y="3438"/>
                </a:lnTo>
                <a:lnTo>
                  <a:pt x="4789" y="3436"/>
                </a:lnTo>
                <a:lnTo>
                  <a:pt x="4791" y="3434"/>
                </a:lnTo>
                <a:lnTo>
                  <a:pt x="4793" y="3432"/>
                </a:lnTo>
                <a:lnTo>
                  <a:pt x="4793" y="3430"/>
                </a:lnTo>
                <a:lnTo>
                  <a:pt x="4793" y="3429"/>
                </a:lnTo>
                <a:lnTo>
                  <a:pt x="4795" y="3425"/>
                </a:lnTo>
                <a:lnTo>
                  <a:pt x="4778" y="3410"/>
                </a:lnTo>
                <a:lnTo>
                  <a:pt x="4764" y="3390"/>
                </a:lnTo>
                <a:lnTo>
                  <a:pt x="4751" y="3369"/>
                </a:lnTo>
                <a:lnTo>
                  <a:pt x="4728" y="3369"/>
                </a:lnTo>
                <a:lnTo>
                  <a:pt x="4708" y="3365"/>
                </a:lnTo>
                <a:lnTo>
                  <a:pt x="4702" y="3350"/>
                </a:lnTo>
                <a:lnTo>
                  <a:pt x="4695" y="3330"/>
                </a:lnTo>
                <a:lnTo>
                  <a:pt x="4686" y="3310"/>
                </a:lnTo>
                <a:lnTo>
                  <a:pt x="4675" y="3292"/>
                </a:lnTo>
                <a:lnTo>
                  <a:pt x="4662" y="3280"/>
                </a:lnTo>
                <a:lnTo>
                  <a:pt x="4648" y="3272"/>
                </a:lnTo>
                <a:lnTo>
                  <a:pt x="4642" y="3238"/>
                </a:lnTo>
                <a:lnTo>
                  <a:pt x="4615" y="3238"/>
                </a:lnTo>
                <a:lnTo>
                  <a:pt x="4604" y="3220"/>
                </a:lnTo>
                <a:lnTo>
                  <a:pt x="4591" y="3198"/>
                </a:lnTo>
                <a:lnTo>
                  <a:pt x="4578" y="3172"/>
                </a:lnTo>
                <a:lnTo>
                  <a:pt x="4568" y="3149"/>
                </a:lnTo>
                <a:lnTo>
                  <a:pt x="4562" y="3129"/>
                </a:lnTo>
                <a:lnTo>
                  <a:pt x="4568" y="3130"/>
                </a:lnTo>
                <a:lnTo>
                  <a:pt x="4569" y="3130"/>
                </a:lnTo>
                <a:lnTo>
                  <a:pt x="4571" y="3130"/>
                </a:lnTo>
                <a:lnTo>
                  <a:pt x="4573" y="3130"/>
                </a:lnTo>
                <a:lnTo>
                  <a:pt x="4575" y="3130"/>
                </a:lnTo>
                <a:lnTo>
                  <a:pt x="4578" y="3130"/>
                </a:lnTo>
                <a:lnTo>
                  <a:pt x="4582" y="3130"/>
                </a:lnTo>
                <a:lnTo>
                  <a:pt x="4586" y="3116"/>
                </a:lnTo>
                <a:lnTo>
                  <a:pt x="4589" y="3107"/>
                </a:lnTo>
                <a:lnTo>
                  <a:pt x="4593" y="3100"/>
                </a:lnTo>
                <a:lnTo>
                  <a:pt x="4598" y="3090"/>
                </a:lnTo>
                <a:lnTo>
                  <a:pt x="4591" y="3090"/>
                </a:lnTo>
                <a:lnTo>
                  <a:pt x="4591" y="3094"/>
                </a:lnTo>
                <a:lnTo>
                  <a:pt x="4586" y="3103"/>
                </a:lnTo>
                <a:lnTo>
                  <a:pt x="4582" y="3110"/>
                </a:lnTo>
                <a:lnTo>
                  <a:pt x="4577" y="3116"/>
                </a:lnTo>
                <a:lnTo>
                  <a:pt x="4569" y="3120"/>
                </a:lnTo>
                <a:lnTo>
                  <a:pt x="4555" y="3121"/>
                </a:lnTo>
                <a:lnTo>
                  <a:pt x="4549" y="3112"/>
                </a:lnTo>
                <a:lnTo>
                  <a:pt x="4542" y="3105"/>
                </a:lnTo>
                <a:lnTo>
                  <a:pt x="4544" y="3081"/>
                </a:lnTo>
                <a:lnTo>
                  <a:pt x="4544" y="3056"/>
                </a:lnTo>
                <a:lnTo>
                  <a:pt x="4544" y="3029"/>
                </a:lnTo>
                <a:lnTo>
                  <a:pt x="4540" y="3001"/>
                </a:lnTo>
                <a:lnTo>
                  <a:pt x="4535" y="2978"/>
                </a:lnTo>
                <a:lnTo>
                  <a:pt x="4528" y="2958"/>
                </a:lnTo>
                <a:lnTo>
                  <a:pt x="4513" y="2943"/>
                </a:lnTo>
                <a:lnTo>
                  <a:pt x="4495" y="2934"/>
                </a:lnTo>
                <a:lnTo>
                  <a:pt x="4484" y="2934"/>
                </a:lnTo>
                <a:lnTo>
                  <a:pt x="4471" y="2927"/>
                </a:lnTo>
                <a:lnTo>
                  <a:pt x="4458" y="2916"/>
                </a:lnTo>
                <a:lnTo>
                  <a:pt x="4446" y="2901"/>
                </a:lnTo>
                <a:lnTo>
                  <a:pt x="4435" y="2889"/>
                </a:lnTo>
                <a:lnTo>
                  <a:pt x="4428" y="2878"/>
                </a:lnTo>
                <a:lnTo>
                  <a:pt x="4424" y="2876"/>
                </a:lnTo>
                <a:lnTo>
                  <a:pt x="4420" y="2874"/>
                </a:lnTo>
                <a:lnTo>
                  <a:pt x="4415" y="2874"/>
                </a:lnTo>
                <a:lnTo>
                  <a:pt x="4411" y="2872"/>
                </a:lnTo>
                <a:lnTo>
                  <a:pt x="4408" y="2870"/>
                </a:lnTo>
                <a:lnTo>
                  <a:pt x="4398" y="2854"/>
                </a:lnTo>
                <a:lnTo>
                  <a:pt x="4382" y="2841"/>
                </a:lnTo>
                <a:lnTo>
                  <a:pt x="4364" y="2836"/>
                </a:lnTo>
                <a:lnTo>
                  <a:pt x="4342" y="2832"/>
                </a:lnTo>
                <a:lnTo>
                  <a:pt x="4318" y="2834"/>
                </a:lnTo>
                <a:lnTo>
                  <a:pt x="4322" y="2858"/>
                </a:lnTo>
                <a:lnTo>
                  <a:pt x="4295" y="2869"/>
                </a:lnTo>
                <a:lnTo>
                  <a:pt x="4273" y="2880"/>
                </a:lnTo>
                <a:lnTo>
                  <a:pt x="4249" y="2890"/>
                </a:lnTo>
                <a:lnTo>
                  <a:pt x="4226" y="2900"/>
                </a:lnTo>
                <a:lnTo>
                  <a:pt x="4197" y="2905"/>
                </a:lnTo>
                <a:lnTo>
                  <a:pt x="4193" y="2901"/>
                </a:lnTo>
                <a:lnTo>
                  <a:pt x="4191" y="2898"/>
                </a:lnTo>
                <a:lnTo>
                  <a:pt x="4188" y="2896"/>
                </a:lnTo>
                <a:lnTo>
                  <a:pt x="4184" y="2892"/>
                </a:lnTo>
                <a:lnTo>
                  <a:pt x="4184" y="2869"/>
                </a:lnTo>
                <a:lnTo>
                  <a:pt x="4175" y="2861"/>
                </a:lnTo>
                <a:lnTo>
                  <a:pt x="4158" y="2852"/>
                </a:lnTo>
                <a:lnTo>
                  <a:pt x="4137" y="2843"/>
                </a:lnTo>
                <a:lnTo>
                  <a:pt x="4111" y="2834"/>
                </a:lnTo>
                <a:lnTo>
                  <a:pt x="4088" y="2825"/>
                </a:lnTo>
                <a:lnTo>
                  <a:pt x="4068" y="2820"/>
                </a:lnTo>
                <a:lnTo>
                  <a:pt x="4051" y="2816"/>
                </a:lnTo>
                <a:lnTo>
                  <a:pt x="4048" y="2816"/>
                </a:lnTo>
                <a:lnTo>
                  <a:pt x="4038" y="2820"/>
                </a:lnTo>
                <a:lnTo>
                  <a:pt x="4028" y="2823"/>
                </a:lnTo>
                <a:lnTo>
                  <a:pt x="4018" y="2825"/>
                </a:lnTo>
                <a:lnTo>
                  <a:pt x="4011" y="2827"/>
                </a:lnTo>
                <a:lnTo>
                  <a:pt x="4000" y="2829"/>
                </a:lnTo>
                <a:lnTo>
                  <a:pt x="3988" y="2829"/>
                </a:lnTo>
                <a:lnTo>
                  <a:pt x="3977" y="2827"/>
                </a:lnTo>
                <a:lnTo>
                  <a:pt x="3971" y="2827"/>
                </a:lnTo>
                <a:lnTo>
                  <a:pt x="3969" y="2830"/>
                </a:lnTo>
                <a:lnTo>
                  <a:pt x="3966" y="2832"/>
                </a:lnTo>
                <a:lnTo>
                  <a:pt x="3964" y="2838"/>
                </a:lnTo>
                <a:lnTo>
                  <a:pt x="3962" y="2841"/>
                </a:lnTo>
                <a:lnTo>
                  <a:pt x="3958" y="2843"/>
                </a:lnTo>
                <a:lnTo>
                  <a:pt x="3949" y="2847"/>
                </a:lnTo>
                <a:lnTo>
                  <a:pt x="3931" y="2852"/>
                </a:lnTo>
                <a:lnTo>
                  <a:pt x="3911" y="2858"/>
                </a:lnTo>
                <a:lnTo>
                  <a:pt x="3889" y="2861"/>
                </a:lnTo>
                <a:lnTo>
                  <a:pt x="3875" y="2863"/>
                </a:lnTo>
                <a:lnTo>
                  <a:pt x="3875" y="2858"/>
                </a:lnTo>
                <a:lnTo>
                  <a:pt x="3875" y="2856"/>
                </a:lnTo>
                <a:lnTo>
                  <a:pt x="3877" y="2854"/>
                </a:lnTo>
                <a:lnTo>
                  <a:pt x="3877" y="2852"/>
                </a:lnTo>
                <a:lnTo>
                  <a:pt x="3878" y="2850"/>
                </a:lnTo>
                <a:lnTo>
                  <a:pt x="3882" y="2849"/>
                </a:lnTo>
                <a:lnTo>
                  <a:pt x="3889" y="2847"/>
                </a:lnTo>
                <a:lnTo>
                  <a:pt x="3895" y="2845"/>
                </a:lnTo>
                <a:lnTo>
                  <a:pt x="3898" y="2843"/>
                </a:lnTo>
                <a:lnTo>
                  <a:pt x="3893" y="2840"/>
                </a:lnTo>
                <a:lnTo>
                  <a:pt x="3886" y="2836"/>
                </a:lnTo>
                <a:lnTo>
                  <a:pt x="3882" y="2830"/>
                </a:lnTo>
                <a:lnTo>
                  <a:pt x="3878" y="2825"/>
                </a:lnTo>
                <a:lnTo>
                  <a:pt x="3875" y="2820"/>
                </a:lnTo>
                <a:lnTo>
                  <a:pt x="3871" y="2820"/>
                </a:lnTo>
                <a:lnTo>
                  <a:pt x="3871" y="2847"/>
                </a:lnTo>
                <a:lnTo>
                  <a:pt x="3848" y="2845"/>
                </a:lnTo>
                <a:lnTo>
                  <a:pt x="3820" y="2845"/>
                </a:lnTo>
                <a:lnTo>
                  <a:pt x="3793" y="2847"/>
                </a:lnTo>
                <a:lnTo>
                  <a:pt x="3766" y="2849"/>
                </a:lnTo>
                <a:lnTo>
                  <a:pt x="3740" y="2854"/>
                </a:lnTo>
                <a:lnTo>
                  <a:pt x="3722" y="2861"/>
                </a:lnTo>
                <a:lnTo>
                  <a:pt x="3718" y="2863"/>
                </a:lnTo>
                <a:lnTo>
                  <a:pt x="3718" y="2867"/>
                </a:lnTo>
                <a:lnTo>
                  <a:pt x="3717" y="2870"/>
                </a:lnTo>
                <a:lnTo>
                  <a:pt x="3717" y="2876"/>
                </a:lnTo>
                <a:lnTo>
                  <a:pt x="3715" y="2878"/>
                </a:lnTo>
                <a:lnTo>
                  <a:pt x="3713" y="2881"/>
                </a:lnTo>
                <a:lnTo>
                  <a:pt x="3709" y="2883"/>
                </a:lnTo>
                <a:lnTo>
                  <a:pt x="3706" y="2885"/>
                </a:lnTo>
                <a:lnTo>
                  <a:pt x="3706" y="2885"/>
                </a:lnTo>
                <a:lnTo>
                  <a:pt x="3706" y="2885"/>
                </a:lnTo>
                <a:lnTo>
                  <a:pt x="3698" y="2889"/>
                </a:lnTo>
                <a:lnTo>
                  <a:pt x="3688" y="2894"/>
                </a:lnTo>
                <a:lnTo>
                  <a:pt x="3677" y="2898"/>
                </a:lnTo>
                <a:lnTo>
                  <a:pt x="3673" y="2901"/>
                </a:lnTo>
                <a:lnTo>
                  <a:pt x="3673" y="2905"/>
                </a:lnTo>
                <a:lnTo>
                  <a:pt x="3678" y="2905"/>
                </a:lnTo>
                <a:lnTo>
                  <a:pt x="3682" y="2907"/>
                </a:lnTo>
                <a:lnTo>
                  <a:pt x="3686" y="2907"/>
                </a:lnTo>
                <a:lnTo>
                  <a:pt x="3689" y="2909"/>
                </a:lnTo>
                <a:lnTo>
                  <a:pt x="3691" y="2901"/>
                </a:lnTo>
                <a:lnTo>
                  <a:pt x="3693" y="2898"/>
                </a:lnTo>
                <a:lnTo>
                  <a:pt x="3695" y="2894"/>
                </a:lnTo>
                <a:lnTo>
                  <a:pt x="3698" y="2892"/>
                </a:lnTo>
                <a:lnTo>
                  <a:pt x="3700" y="2889"/>
                </a:lnTo>
                <a:lnTo>
                  <a:pt x="3706" y="2885"/>
                </a:lnTo>
                <a:lnTo>
                  <a:pt x="3706" y="2885"/>
                </a:lnTo>
                <a:lnTo>
                  <a:pt x="3708" y="2887"/>
                </a:lnTo>
                <a:lnTo>
                  <a:pt x="3709" y="2887"/>
                </a:lnTo>
                <a:lnTo>
                  <a:pt x="3711" y="2887"/>
                </a:lnTo>
                <a:lnTo>
                  <a:pt x="3711" y="2887"/>
                </a:lnTo>
                <a:lnTo>
                  <a:pt x="3713" y="2889"/>
                </a:lnTo>
                <a:lnTo>
                  <a:pt x="3722" y="2903"/>
                </a:lnTo>
                <a:lnTo>
                  <a:pt x="3726" y="2918"/>
                </a:lnTo>
                <a:lnTo>
                  <a:pt x="3726" y="2936"/>
                </a:lnTo>
                <a:lnTo>
                  <a:pt x="3706" y="2932"/>
                </a:lnTo>
                <a:lnTo>
                  <a:pt x="3706" y="2936"/>
                </a:lnTo>
                <a:lnTo>
                  <a:pt x="3708" y="2940"/>
                </a:lnTo>
                <a:lnTo>
                  <a:pt x="3709" y="2943"/>
                </a:lnTo>
                <a:lnTo>
                  <a:pt x="3711" y="2947"/>
                </a:lnTo>
                <a:lnTo>
                  <a:pt x="3713" y="2952"/>
                </a:lnTo>
                <a:lnTo>
                  <a:pt x="3708" y="2952"/>
                </a:lnTo>
                <a:lnTo>
                  <a:pt x="3704" y="2952"/>
                </a:lnTo>
                <a:lnTo>
                  <a:pt x="3702" y="2954"/>
                </a:lnTo>
                <a:lnTo>
                  <a:pt x="3700" y="2954"/>
                </a:lnTo>
                <a:lnTo>
                  <a:pt x="3700" y="2954"/>
                </a:lnTo>
                <a:lnTo>
                  <a:pt x="3698" y="2958"/>
                </a:lnTo>
                <a:lnTo>
                  <a:pt x="3697" y="2960"/>
                </a:lnTo>
                <a:lnTo>
                  <a:pt x="3700" y="2960"/>
                </a:lnTo>
                <a:lnTo>
                  <a:pt x="3711" y="2969"/>
                </a:lnTo>
                <a:lnTo>
                  <a:pt x="3720" y="2970"/>
                </a:lnTo>
                <a:lnTo>
                  <a:pt x="3731" y="2972"/>
                </a:lnTo>
                <a:lnTo>
                  <a:pt x="3746" y="2976"/>
                </a:lnTo>
                <a:lnTo>
                  <a:pt x="3755" y="2981"/>
                </a:lnTo>
                <a:lnTo>
                  <a:pt x="3768" y="2990"/>
                </a:lnTo>
                <a:lnTo>
                  <a:pt x="3778" y="2998"/>
                </a:lnTo>
                <a:lnTo>
                  <a:pt x="3789" y="3005"/>
                </a:lnTo>
                <a:lnTo>
                  <a:pt x="3782" y="3025"/>
                </a:lnTo>
                <a:lnTo>
                  <a:pt x="3773" y="3045"/>
                </a:lnTo>
                <a:lnTo>
                  <a:pt x="3768" y="3041"/>
                </a:lnTo>
                <a:lnTo>
                  <a:pt x="3766" y="3040"/>
                </a:lnTo>
                <a:lnTo>
                  <a:pt x="3762" y="3038"/>
                </a:lnTo>
                <a:lnTo>
                  <a:pt x="3760" y="3036"/>
                </a:lnTo>
                <a:lnTo>
                  <a:pt x="3757" y="3034"/>
                </a:lnTo>
                <a:lnTo>
                  <a:pt x="3753" y="3032"/>
                </a:lnTo>
                <a:lnTo>
                  <a:pt x="3751" y="3038"/>
                </a:lnTo>
                <a:lnTo>
                  <a:pt x="3749" y="3043"/>
                </a:lnTo>
                <a:lnTo>
                  <a:pt x="3748" y="3047"/>
                </a:lnTo>
                <a:lnTo>
                  <a:pt x="3744" y="3049"/>
                </a:lnTo>
                <a:lnTo>
                  <a:pt x="3740" y="3050"/>
                </a:lnTo>
                <a:lnTo>
                  <a:pt x="3733" y="3052"/>
                </a:lnTo>
                <a:lnTo>
                  <a:pt x="3733" y="3043"/>
                </a:lnTo>
                <a:lnTo>
                  <a:pt x="3733" y="3036"/>
                </a:lnTo>
                <a:lnTo>
                  <a:pt x="3733" y="3030"/>
                </a:lnTo>
                <a:lnTo>
                  <a:pt x="3733" y="3029"/>
                </a:lnTo>
                <a:lnTo>
                  <a:pt x="3724" y="3012"/>
                </a:lnTo>
                <a:lnTo>
                  <a:pt x="3709" y="3010"/>
                </a:lnTo>
                <a:lnTo>
                  <a:pt x="3700" y="3009"/>
                </a:lnTo>
                <a:lnTo>
                  <a:pt x="3691" y="3007"/>
                </a:lnTo>
                <a:lnTo>
                  <a:pt x="3680" y="3003"/>
                </a:lnTo>
                <a:lnTo>
                  <a:pt x="3680" y="2998"/>
                </a:lnTo>
                <a:lnTo>
                  <a:pt x="3678" y="2992"/>
                </a:lnTo>
                <a:lnTo>
                  <a:pt x="3677" y="2989"/>
                </a:lnTo>
                <a:lnTo>
                  <a:pt x="3675" y="2987"/>
                </a:lnTo>
                <a:lnTo>
                  <a:pt x="3669" y="2985"/>
                </a:lnTo>
                <a:lnTo>
                  <a:pt x="3664" y="2985"/>
                </a:lnTo>
                <a:lnTo>
                  <a:pt x="3657" y="2983"/>
                </a:lnTo>
                <a:lnTo>
                  <a:pt x="3657" y="2980"/>
                </a:lnTo>
                <a:lnTo>
                  <a:pt x="3653" y="2980"/>
                </a:lnTo>
                <a:lnTo>
                  <a:pt x="3658" y="2996"/>
                </a:lnTo>
                <a:lnTo>
                  <a:pt x="3662" y="3012"/>
                </a:lnTo>
                <a:lnTo>
                  <a:pt x="3660" y="3027"/>
                </a:lnTo>
                <a:lnTo>
                  <a:pt x="3653" y="3030"/>
                </a:lnTo>
                <a:lnTo>
                  <a:pt x="3646" y="3034"/>
                </a:lnTo>
                <a:lnTo>
                  <a:pt x="3640" y="3040"/>
                </a:lnTo>
                <a:lnTo>
                  <a:pt x="3628" y="3036"/>
                </a:lnTo>
                <a:lnTo>
                  <a:pt x="3628" y="3016"/>
                </a:lnTo>
                <a:lnTo>
                  <a:pt x="3597" y="3010"/>
                </a:lnTo>
                <a:lnTo>
                  <a:pt x="3597" y="3030"/>
                </a:lnTo>
                <a:lnTo>
                  <a:pt x="3591" y="3034"/>
                </a:lnTo>
                <a:lnTo>
                  <a:pt x="3589" y="3036"/>
                </a:lnTo>
                <a:lnTo>
                  <a:pt x="3586" y="3036"/>
                </a:lnTo>
                <a:lnTo>
                  <a:pt x="3582" y="3038"/>
                </a:lnTo>
                <a:lnTo>
                  <a:pt x="3577" y="3040"/>
                </a:lnTo>
                <a:lnTo>
                  <a:pt x="3560" y="3032"/>
                </a:lnTo>
                <a:lnTo>
                  <a:pt x="3542" y="3029"/>
                </a:lnTo>
                <a:lnTo>
                  <a:pt x="3524" y="3027"/>
                </a:lnTo>
                <a:lnTo>
                  <a:pt x="3515" y="3009"/>
                </a:lnTo>
                <a:lnTo>
                  <a:pt x="3502" y="2994"/>
                </a:lnTo>
                <a:lnTo>
                  <a:pt x="3484" y="2983"/>
                </a:lnTo>
                <a:lnTo>
                  <a:pt x="3464" y="2983"/>
                </a:lnTo>
                <a:lnTo>
                  <a:pt x="3444" y="2954"/>
                </a:lnTo>
                <a:lnTo>
                  <a:pt x="3438" y="2956"/>
                </a:lnTo>
                <a:lnTo>
                  <a:pt x="3433" y="2958"/>
                </a:lnTo>
                <a:lnTo>
                  <a:pt x="3428" y="2958"/>
                </a:lnTo>
                <a:lnTo>
                  <a:pt x="3418" y="2958"/>
                </a:lnTo>
                <a:lnTo>
                  <a:pt x="3418" y="2954"/>
                </a:lnTo>
                <a:lnTo>
                  <a:pt x="3418" y="2952"/>
                </a:lnTo>
                <a:lnTo>
                  <a:pt x="3418" y="2950"/>
                </a:lnTo>
                <a:lnTo>
                  <a:pt x="3417" y="2949"/>
                </a:lnTo>
                <a:lnTo>
                  <a:pt x="3415" y="2947"/>
                </a:lnTo>
                <a:lnTo>
                  <a:pt x="3411" y="2949"/>
                </a:lnTo>
                <a:lnTo>
                  <a:pt x="3404" y="2952"/>
                </a:lnTo>
                <a:lnTo>
                  <a:pt x="3398" y="2954"/>
                </a:lnTo>
                <a:lnTo>
                  <a:pt x="3402" y="2958"/>
                </a:lnTo>
                <a:lnTo>
                  <a:pt x="3404" y="2961"/>
                </a:lnTo>
                <a:lnTo>
                  <a:pt x="3404" y="2963"/>
                </a:lnTo>
                <a:lnTo>
                  <a:pt x="3406" y="2967"/>
                </a:lnTo>
                <a:lnTo>
                  <a:pt x="3406" y="2972"/>
                </a:lnTo>
                <a:lnTo>
                  <a:pt x="3408" y="2978"/>
                </a:lnTo>
                <a:lnTo>
                  <a:pt x="3398" y="2978"/>
                </a:lnTo>
                <a:lnTo>
                  <a:pt x="3377" y="2987"/>
                </a:lnTo>
                <a:lnTo>
                  <a:pt x="3353" y="2990"/>
                </a:lnTo>
                <a:lnTo>
                  <a:pt x="3326" y="2989"/>
                </a:lnTo>
                <a:lnTo>
                  <a:pt x="3298" y="2983"/>
                </a:lnTo>
                <a:lnTo>
                  <a:pt x="3271" y="2978"/>
                </a:lnTo>
                <a:lnTo>
                  <a:pt x="3242" y="2974"/>
                </a:lnTo>
                <a:lnTo>
                  <a:pt x="3213" y="2974"/>
                </a:lnTo>
                <a:lnTo>
                  <a:pt x="3186" y="2981"/>
                </a:lnTo>
                <a:lnTo>
                  <a:pt x="3153" y="2992"/>
                </a:lnTo>
                <a:lnTo>
                  <a:pt x="3118" y="3007"/>
                </a:lnTo>
                <a:lnTo>
                  <a:pt x="3084" y="3021"/>
                </a:lnTo>
                <a:lnTo>
                  <a:pt x="3051" y="3040"/>
                </a:lnTo>
                <a:lnTo>
                  <a:pt x="3026" y="3060"/>
                </a:lnTo>
                <a:lnTo>
                  <a:pt x="3020" y="3067"/>
                </a:lnTo>
                <a:lnTo>
                  <a:pt x="3017" y="3078"/>
                </a:lnTo>
                <a:lnTo>
                  <a:pt x="3011" y="3090"/>
                </a:lnTo>
                <a:lnTo>
                  <a:pt x="3006" y="3098"/>
                </a:lnTo>
                <a:lnTo>
                  <a:pt x="2993" y="3107"/>
                </a:lnTo>
                <a:lnTo>
                  <a:pt x="2978" y="3112"/>
                </a:lnTo>
                <a:lnTo>
                  <a:pt x="2966" y="3121"/>
                </a:lnTo>
                <a:lnTo>
                  <a:pt x="2949" y="3121"/>
                </a:lnTo>
                <a:lnTo>
                  <a:pt x="2949" y="3134"/>
                </a:lnTo>
                <a:lnTo>
                  <a:pt x="2933" y="3140"/>
                </a:lnTo>
                <a:lnTo>
                  <a:pt x="2918" y="3147"/>
                </a:lnTo>
                <a:lnTo>
                  <a:pt x="2904" y="3152"/>
                </a:lnTo>
                <a:lnTo>
                  <a:pt x="2886" y="3156"/>
                </a:lnTo>
                <a:lnTo>
                  <a:pt x="2886" y="3152"/>
                </a:lnTo>
                <a:lnTo>
                  <a:pt x="2886" y="3149"/>
                </a:lnTo>
                <a:lnTo>
                  <a:pt x="2888" y="3147"/>
                </a:lnTo>
                <a:lnTo>
                  <a:pt x="2888" y="3145"/>
                </a:lnTo>
                <a:lnTo>
                  <a:pt x="2888" y="3143"/>
                </a:lnTo>
                <a:lnTo>
                  <a:pt x="2886" y="3141"/>
                </a:lnTo>
                <a:lnTo>
                  <a:pt x="2884" y="3140"/>
                </a:lnTo>
                <a:lnTo>
                  <a:pt x="2886" y="3140"/>
                </a:lnTo>
                <a:lnTo>
                  <a:pt x="2888" y="3134"/>
                </a:lnTo>
                <a:lnTo>
                  <a:pt x="2886" y="3129"/>
                </a:lnTo>
                <a:lnTo>
                  <a:pt x="2886" y="3123"/>
                </a:lnTo>
                <a:lnTo>
                  <a:pt x="2886" y="3121"/>
                </a:lnTo>
                <a:lnTo>
                  <a:pt x="2888" y="3121"/>
                </a:lnTo>
                <a:lnTo>
                  <a:pt x="2886" y="3121"/>
                </a:lnTo>
                <a:lnTo>
                  <a:pt x="2886" y="3123"/>
                </a:lnTo>
                <a:lnTo>
                  <a:pt x="2886" y="3123"/>
                </a:lnTo>
                <a:lnTo>
                  <a:pt x="2884" y="3127"/>
                </a:lnTo>
                <a:lnTo>
                  <a:pt x="2880" y="3129"/>
                </a:lnTo>
                <a:lnTo>
                  <a:pt x="2878" y="3132"/>
                </a:lnTo>
                <a:lnTo>
                  <a:pt x="2875" y="3134"/>
                </a:lnTo>
                <a:lnTo>
                  <a:pt x="2873" y="3136"/>
                </a:lnTo>
                <a:lnTo>
                  <a:pt x="2873" y="3138"/>
                </a:lnTo>
                <a:lnTo>
                  <a:pt x="2873" y="3138"/>
                </a:lnTo>
                <a:lnTo>
                  <a:pt x="2878" y="3138"/>
                </a:lnTo>
                <a:lnTo>
                  <a:pt x="2880" y="3138"/>
                </a:lnTo>
                <a:lnTo>
                  <a:pt x="2882" y="3140"/>
                </a:lnTo>
                <a:lnTo>
                  <a:pt x="2884" y="3140"/>
                </a:lnTo>
                <a:lnTo>
                  <a:pt x="2884" y="3140"/>
                </a:lnTo>
                <a:lnTo>
                  <a:pt x="2880" y="3147"/>
                </a:lnTo>
                <a:lnTo>
                  <a:pt x="2875" y="3156"/>
                </a:lnTo>
                <a:lnTo>
                  <a:pt x="2873" y="3165"/>
                </a:lnTo>
                <a:lnTo>
                  <a:pt x="2869" y="3167"/>
                </a:lnTo>
                <a:lnTo>
                  <a:pt x="2866" y="3169"/>
                </a:lnTo>
                <a:lnTo>
                  <a:pt x="2864" y="3167"/>
                </a:lnTo>
                <a:lnTo>
                  <a:pt x="2862" y="3167"/>
                </a:lnTo>
                <a:lnTo>
                  <a:pt x="2860" y="3165"/>
                </a:lnTo>
                <a:lnTo>
                  <a:pt x="2860" y="3163"/>
                </a:lnTo>
                <a:lnTo>
                  <a:pt x="2858" y="3161"/>
                </a:lnTo>
                <a:lnTo>
                  <a:pt x="2855" y="3160"/>
                </a:lnTo>
                <a:lnTo>
                  <a:pt x="2851" y="3158"/>
                </a:lnTo>
                <a:lnTo>
                  <a:pt x="2846" y="3156"/>
                </a:lnTo>
                <a:lnTo>
                  <a:pt x="2844" y="3165"/>
                </a:lnTo>
                <a:lnTo>
                  <a:pt x="2842" y="3172"/>
                </a:lnTo>
                <a:lnTo>
                  <a:pt x="2838" y="3178"/>
                </a:lnTo>
                <a:lnTo>
                  <a:pt x="2835" y="3181"/>
                </a:lnTo>
                <a:lnTo>
                  <a:pt x="2828" y="3183"/>
                </a:lnTo>
                <a:lnTo>
                  <a:pt x="2817" y="3183"/>
                </a:lnTo>
                <a:lnTo>
                  <a:pt x="2817" y="3203"/>
                </a:lnTo>
                <a:lnTo>
                  <a:pt x="2813" y="3209"/>
                </a:lnTo>
                <a:lnTo>
                  <a:pt x="2808" y="3212"/>
                </a:lnTo>
                <a:lnTo>
                  <a:pt x="2804" y="3218"/>
                </a:lnTo>
                <a:lnTo>
                  <a:pt x="2800" y="3223"/>
                </a:lnTo>
                <a:lnTo>
                  <a:pt x="2793" y="3227"/>
                </a:lnTo>
                <a:lnTo>
                  <a:pt x="2791" y="3227"/>
                </a:lnTo>
                <a:lnTo>
                  <a:pt x="2789" y="3227"/>
                </a:lnTo>
                <a:lnTo>
                  <a:pt x="2786" y="3225"/>
                </a:lnTo>
                <a:lnTo>
                  <a:pt x="2782" y="3225"/>
                </a:lnTo>
                <a:lnTo>
                  <a:pt x="2777" y="3223"/>
                </a:lnTo>
                <a:lnTo>
                  <a:pt x="2777" y="3227"/>
                </a:lnTo>
                <a:lnTo>
                  <a:pt x="2782" y="3238"/>
                </a:lnTo>
                <a:lnTo>
                  <a:pt x="2784" y="3250"/>
                </a:lnTo>
                <a:lnTo>
                  <a:pt x="2784" y="3269"/>
                </a:lnTo>
                <a:lnTo>
                  <a:pt x="2780" y="3287"/>
                </a:lnTo>
                <a:lnTo>
                  <a:pt x="2775" y="3303"/>
                </a:lnTo>
                <a:lnTo>
                  <a:pt x="2769" y="3318"/>
                </a:lnTo>
                <a:lnTo>
                  <a:pt x="2769" y="3320"/>
                </a:lnTo>
                <a:lnTo>
                  <a:pt x="2768" y="3321"/>
                </a:lnTo>
                <a:lnTo>
                  <a:pt x="2764" y="3325"/>
                </a:lnTo>
                <a:lnTo>
                  <a:pt x="2762" y="3330"/>
                </a:lnTo>
                <a:lnTo>
                  <a:pt x="2758" y="3334"/>
                </a:lnTo>
                <a:lnTo>
                  <a:pt x="2757" y="3338"/>
                </a:lnTo>
                <a:lnTo>
                  <a:pt x="2755" y="3340"/>
                </a:lnTo>
                <a:lnTo>
                  <a:pt x="2753" y="3341"/>
                </a:lnTo>
                <a:lnTo>
                  <a:pt x="2762" y="3354"/>
                </a:lnTo>
                <a:lnTo>
                  <a:pt x="2769" y="3374"/>
                </a:lnTo>
                <a:lnTo>
                  <a:pt x="2777" y="3398"/>
                </a:lnTo>
                <a:lnTo>
                  <a:pt x="2782" y="3421"/>
                </a:lnTo>
                <a:lnTo>
                  <a:pt x="2788" y="3443"/>
                </a:lnTo>
                <a:lnTo>
                  <a:pt x="2793" y="3460"/>
                </a:lnTo>
                <a:lnTo>
                  <a:pt x="2798" y="3467"/>
                </a:lnTo>
                <a:lnTo>
                  <a:pt x="2804" y="3470"/>
                </a:lnTo>
                <a:lnTo>
                  <a:pt x="2809" y="3474"/>
                </a:lnTo>
                <a:lnTo>
                  <a:pt x="2815" y="3480"/>
                </a:lnTo>
                <a:lnTo>
                  <a:pt x="2818" y="3492"/>
                </a:lnTo>
                <a:lnTo>
                  <a:pt x="2813" y="3492"/>
                </a:lnTo>
                <a:lnTo>
                  <a:pt x="2813" y="3496"/>
                </a:lnTo>
                <a:lnTo>
                  <a:pt x="2798" y="3498"/>
                </a:lnTo>
                <a:lnTo>
                  <a:pt x="2788" y="3500"/>
                </a:lnTo>
                <a:lnTo>
                  <a:pt x="2777" y="3501"/>
                </a:lnTo>
                <a:lnTo>
                  <a:pt x="2762" y="3503"/>
                </a:lnTo>
                <a:lnTo>
                  <a:pt x="2749" y="3489"/>
                </a:lnTo>
                <a:lnTo>
                  <a:pt x="2737" y="3483"/>
                </a:lnTo>
                <a:lnTo>
                  <a:pt x="2722" y="3481"/>
                </a:lnTo>
                <a:lnTo>
                  <a:pt x="2708" y="3481"/>
                </a:lnTo>
                <a:lnTo>
                  <a:pt x="2689" y="3480"/>
                </a:lnTo>
                <a:lnTo>
                  <a:pt x="2669" y="3474"/>
                </a:lnTo>
                <a:lnTo>
                  <a:pt x="2666" y="3472"/>
                </a:lnTo>
                <a:lnTo>
                  <a:pt x="2662" y="3469"/>
                </a:lnTo>
                <a:lnTo>
                  <a:pt x="2660" y="3465"/>
                </a:lnTo>
                <a:lnTo>
                  <a:pt x="2658" y="3461"/>
                </a:lnTo>
                <a:lnTo>
                  <a:pt x="2657" y="3458"/>
                </a:lnTo>
                <a:lnTo>
                  <a:pt x="2653" y="3454"/>
                </a:lnTo>
                <a:lnTo>
                  <a:pt x="2618" y="3450"/>
                </a:lnTo>
                <a:lnTo>
                  <a:pt x="2615" y="3449"/>
                </a:lnTo>
                <a:lnTo>
                  <a:pt x="2615" y="3445"/>
                </a:lnTo>
                <a:lnTo>
                  <a:pt x="2613" y="3441"/>
                </a:lnTo>
                <a:lnTo>
                  <a:pt x="2611" y="3438"/>
                </a:lnTo>
                <a:lnTo>
                  <a:pt x="2609" y="3434"/>
                </a:lnTo>
                <a:lnTo>
                  <a:pt x="2562" y="3427"/>
                </a:lnTo>
                <a:lnTo>
                  <a:pt x="2558" y="3403"/>
                </a:lnTo>
                <a:lnTo>
                  <a:pt x="2551" y="3380"/>
                </a:lnTo>
                <a:lnTo>
                  <a:pt x="2538" y="3356"/>
                </a:lnTo>
                <a:lnTo>
                  <a:pt x="2528" y="3334"/>
                </a:lnTo>
                <a:lnTo>
                  <a:pt x="2517" y="3309"/>
                </a:lnTo>
                <a:lnTo>
                  <a:pt x="2509" y="3280"/>
                </a:lnTo>
                <a:lnTo>
                  <a:pt x="2506" y="3249"/>
                </a:lnTo>
                <a:lnTo>
                  <a:pt x="2484" y="3236"/>
                </a:lnTo>
                <a:lnTo>
                  <a:pt x="2464" y="3214"/>
                </a:lnTo>
                <a:lnTo>
                  <a:pt x="2442" y="3185"/>
                </a:lnTo>
                <a:lnTo>
                  <a:pt x="2422" y="3152"/>
                </a:lnTo>
                <a:lnTo>
                  <a:pt x="2404" y="3120"/>
                </a:lnTo>
                <a:lnTo>
                  <a:pt x="2389" y="3090"/>
                </a:lnTo>
                <a:lnTo>
                  <a:pt x="2377" y="3065"/>
                </a:lnTo>
                <a:lnTo>
                  <a:pt x="2364" y="3041"/>
                </a:lnTo>
                <a:lnTo>
                  <a:pt x="2348" y="3014"/>
                </a:lnTo>
                <a:lnTo>
                  <a:pt x="2324" y="2990"/>
                </a:lnTo>
                <a:lnTo>
                  <a:pt x="2300" y="2972"/>
                </a:lnTo>
                <a:lnTo>
                  <a:pt x="2273" y="2961"/>
                </a:lnTo>
                <a:lnTo>
                  <a:pt x="2273" y="2947"/>
                </a:lnTo>
                <a:lnTo>
                  <a:pt x="2269" y="2943"/>
                </a:lnTo>
                <a:lnTo>
                  <a:pt x="2266" y="2940"/>
                </a:lnTo>
                <a:lnTo>
                  <a:pt x="2264" y="2936"/>
                </a:lnTo>
                <a:lnTo>
                  <a:pt x="2260" y="2930"/>
                </a:lnTo>
                <a:lnTo>
                  <a:pt x="2242" y="2934"/>
                </a:lnTo>
                <a:lnTo>
                  <a:pt x="2217" y="2934"/>
                </a:lnTo>
                <a:lnTo>
                  <a:pt x="2189" y="2930"/>
                </a:lnTo>
                <a:lnTo>
                  <a:pt x="2188" y="2929"/>
                </a:lnTo>
                <a:lnTo>
                  <a:pt x="2184" y="2927"/>
                </a:lnTo>
                <a:lnTo>
                  <a:pt x="2182" y="2923"/>
                </a:lnTo>
                <a:lnTo>
                  <a:pt x="2178" y="2921"/>
                </a:lnTo>
                <a:lnTo>
                  <a:pt x="2175" y="2920"/>
                </a:lnTo>
                <a:lnTo>
                  <a:pt x="2173" y="2918"/>
                </a:lnTo>
                <a:lnTo>
                  <a:pt x="2168" y="2920"/>
                </a:lnTo>
                <a:lnTo>
                  <a:pt x="2155" y="2923"/>
                </a:lnTo>
                <a:lnTo>
                  <a:pt x="2140" y="2927"/>
                </a:lnTo>
                <a:lnTo>
                  <a:pt x="2126" y="2929"/>
                </a:lnTo>
                <a:lnTo>
                  <a:pt x="2117" y="2947"/>
                </a:lnTo>
                <a:lnTo>
                  <a:pt x="2108" y="2965"/>
                </a:lnTo>
                <a:lnTo>
                  <a:pt x="2098" y="2983"/>
                </a:lnTo>
                <a:lnTo>
                  <a:pt x="2093" y="3005"/>
                </a:lnTo>
                <a:lnTo>
                  <a:pt x="2082" y="3005"/>
                </a:lnTo>
                <a:lnTo>
                  <a:pt x="2077" y="3016"/>
                </a:lnTo>
                <a:lnTo>
                  <a:pt x="2068" y="3023"/>
                </a:lnTo>
                <a:lnTo>
                  <a:pt x="2055" y="3027"/>
                </a:lnTo>
                <a:lnTo>
                  <a:pt x="2038" y="3027"/>
                </a:lnTo>
                <a:lnTo>
                  <a:pt x="2020" y="3014"/>
                </a:lnTo>
                <a:lnTo>
                  <a:pt x="1998" y="3000"/>
                </a:lnTo>
                <a:lnTo>
                  <a:pt x="1973" y="2985"/>
                </a:lnTo>
                <a:lnTo>
                  <a:pt x="1948" y="2969"/>
                </a:lnTo>
                <a:lnTo>
                  <a:pt x="1924" y="2954"/>
                </a:lnTo>
                <a:lnTo>
                  <a:pt x="1906" y="2938"/>
                </a:lnTo>
                <a:lnTo>
                  <a:pt x="1893" y="2923"/>
                </a:lnTo>
                <a:lnTo>
                  <a:pt x="1884" y="2901"/>
                </a:lnTo>
                <a:lnTo>
                  <a:pt x="1878" y="2876"/>
                </a:lnTo>
                <a:lnTo>
                  <a:pt x="1875" y="2849"/>
                </a:lnTo>
                <a:lnTo>
                  <a:pt x="1869" y="2823"/>
                </a:lnTo>
                <a:lnTo>
                  <a:pt x="1862" y="2800"/>
                </a:lnTo>
                <a:lnTo>
                  <a:pt x="1849" y="2781"/>
                </a:lnTo>
                <a:lnTo>
                  <a:pt x="1846" y="2778"/>
                </a:lnTo>
                <a:lnTo>
                  <a:pt x="1844" y="2776"/>
                </a:lnTo>
                <a:lnTo>
                  <a:pt x="1842" y="2776"/>
                </a:lnTo>
                <a:lnTo>
                  <a:pt x="1840" y="2774"/>
                </a:lnTo>
                <a:lnTo>
                  <a:pt x="1838" y="2774"/>
                </a:lnTo>
                <a:lnTo>
                  <a:pt x="1837" y="2774"/>
                </a:lnTo>
                <a:lnTo>
                  <a:pt x="1833" y="2772"/>
                </a:lnTo>
                <a:lnTo>
                  <a:pt x="1829" y="2769"/>
                </a:lnTo>
                <a:lnTo>
                  <a:pt x="1813" y="2749"/>
                </a:lnTo>
                <a:lnTo>
                  <a:pt x="1800" y="2725"/>
                </a:lnTo>
                <a:lnTo>
                  <a:pt x="1786" y="2701"/>
                </a:lnTo>
                <a:lnTo>
                  <a:pt x="1737" y="2665"/>
                </a:lnTo>
                <a:lnTo>
                  <a:pt x="1733" y="2649"/>
                </a:lnTo>
                <a:lnTo>
                  <a:pt x="1729" y="2634"/>
                </a:lnTo>
                <a:lnTo>
                  <a:pt x="1677" y="2627"/>
                </a:lnTo>
                <a:lnTo>
                  <a:pt x="1618" y="2620"/>
                </a:lnTo>
                <a:lnTo>
                  <a:pt x="1562" y="2612"/>
                </a:lnTo>
                <a:lnTo>
                  <a:pt x="1509" y="2605"/>
                </a:lnTo>
                <a:lnTo>
                  <a:pt x="1506" y="2656"/>
                </a:lnTo>
                <a:lnTo>
                  <a:pt x="1495" y="2661"/>
                </a:lnTo>
                <a:lnTo>
                  <a:pt x="1482" y="2663"/>
                </a:lnTo>
                <a:lnTo>
                  <a:pt x="1466" y="2663"/>
                </a:lnTo>
                <a:lnTo>
                  <a:pt x="1448" y="2656"/>
                </a:lnTo>
                <a:lnTo>
                  <a:pt x="1426" y="2654"/>
                </a:lnTo>
                <a:lnTo>
                  <a:pt x="1402" y="2654"/>
                </a:lnTo>
                <a:lnTo>
                  <a:pt x="1378" y="2652"/>
                </a:lnTo>
                <a:lnTo>
                  <a:pt x="1333" y="2643"/>
                </a:lnTo>
                <a:lnTo>
                  <a:pt x="1286" y="2640"/>
                </a:lnTo>
                <a:lnTo>
                  <a:pt x="1238" y="2636"/>
                </a:lnTo>
                <a:lnTo>
                  <a:pt x="1191" y="2627"/>
                </a:lnTo>
                <a:lnTo>
                  <a:pt x="1164" y="2618"/>
                </a:lnTo>
                <a:lnTo>
                  <a:pt x="1140" y="2603"/>
                </a:lnTo>
                <a:lnTo>
                  <a:pt x="1117" y="2589"/>
                </a:lnTo>
                <a:lnTo>
                  <a:pt x="1095" y="2574"/>
                </a:lnTo>
                <a:lnTo>
                  <a:pt x="1044" y="2543"/>
                </a:lnTo>
                <a:lnTo>
                  <a:pt x="997" y="2514"/>
                </a:lnTo>
                <a:lnTo>
                  <a:pt x="949" y="2487"/>
                </a:lnTo>
                <a:lnTo>
                  <a:pt x="900" y="2454"/>
                </a:lnTo>
                <a:lnTo>
                  <a:pt x="884" y="2447"/>
                </a:lnTo>
                <a:lnTo>
                  <a:pt x="868" y="2441"/>
                </a:lnTo>
                <a:lnTo>
                  <a:pt x="851" y="2434"/>
                </a:lnTo>
                <a:lnTo>
                  <a:pt x="837" y="2429"/>
                </a:lnTo>
                <a:lnTo>
                  <a:pt x="822" y="2420"/>
                </a:lnTo>
                <a:lnTo>
                  <a:pt x="813" y="2407"/>
                </a:lnTo>
                <a:lnTo>
                  <a:pt x="808" y="2390"/>
                </a:lnTo>
                <a:lnTo>
                  <a:pt x="811" y="2389"/>
                </a:lnTo>
                <a:lnTo>
                  <a:pt x="811" y="2387"/>
                </a:lnTo>
                <a:lnTo>
                  <a:pt x="813" y="2385"/>
                </a:lnTo>
                <a:lnTo>
                  <a:pt x="815" y="2383"/>
                </a:lnTo>
                <a:lnTo>
                  <a:pt x="780" y="2383"/>
                </a:lnTo>
                <a:lnTo>
                  <a:pt x="766" y="2378"/>
                </a:lnTo>
                <a:lnTo>
                  <a:pt x="740" y="2372"/>
                </a:lnTo>
                <a:lnTo>
                  <a:pt x="709" y="2369"/>
                </a:lnTo>
                <a:lnTo>
                  <a:pt x="675" y="2365"/>
                </a:lnTo>
                <a:lnTo>
                  <a:pt x="638" y="2363"/>
                </a:lnTo>
                <a:lnTo>
                  <a:pt x="606" y="2360"/>
                </a:lnTo>
                <a:lnTo>
                  <a:pt x="577" y="2358"/>
                </a:lnTo>
                <a:lnTo>
                  <a:pt x="557" y="2358"/>
                </a:lnTo>
                <a:lnTo>
                  <a:pt x="553" y="2352"/>
                </a:lnTo>
                <a:lnTo>
                  <a:pt x="551" y="2350"/>
                </a:lnTo>
                <a:lnTo>
                  <a:pt x="549" y="2347"/>
                </a:lnTo>
                <a:lnTo>
                  <a:pt x="548" y="2343"/>
                </a:lnTo>
                <a:lnTo>
                  <a:pt x="546" y="2338"/>
                </a:lnTo>
                <a:lnTo>
                  <a:pt x="546" y="2330"/>
                </a:lnTo>
                <a:lnTo>
                  <a:pt x="540" y="2318"/>
                </a:lnTo>
                <a:lnTo>
                  <a:pt x="540" y="2303"/>
                </a:lnTo>
                <a:lnTo>
                  <a:pt x="542" y="2287"/>
                </a:lnTo>
                <a:lnTo>
                  <a:pt x="542" y="2270"/>
                </a:lnTo>
                <a:lnTo>
                  <a:pt x="540" y="2254"/>
                </a:lnTo>
                <a:lnTo>
                  <a:pt x="535" y="2243"/>
                </a:lnTo>
                <a:lnTo>
                  <a:pt x="522" y="2227"/>
                </a:lnTo>
                <a:lnTo>
                  <a:pt x="508" y="2209"/>
                </a:lnTo>
                <a:lnTo>
                  <a:pt x="491" y="2189"/>
                </a:lnTo>
                <a:lnTo>
                  <a:pt x="475" y="2172"/>
                </a:lnTo>
                <a:lnTo>
                  <a:pt x="462" y="2160"/>
                </a:lnTo>
                <a:lnTo>
                  <a:pt x="451" y="2150"/>
                </a:lnTo>
                <a:lnTo>
                  <a:pt x="448" y="2150"/>
                </a:lnTo>
                <a:lnTo>
                  <a:pt x="440" y="2149"/>
                </a:lnTo>
                <a:lnTo>
                  <a:pt x="433" y="2149"/>
                </a:lnTo>
                <a:lnTo>
                  <a:pt x="424" y="2147"/>
                </a:lnTo>
                <a:lnTo>
                  <a:pt x="424" y="2130"/>
                </a:lnTo>
                <a:lnTo>
                  <a:pt x="422" y="2112"/>
                </a:lnTo>
                <a:lnTo>
                  <a:pt x="422" y="2092"/>
                </a:lnTo>
                <a:lnTo>
                  <a:pt x="420" y="2080"/>
                </a:lnTo>
                <a:lnTo>
                  <a:pt x="400" y="2074"/>
                </a:lnTo>
                <a:lnTo>
                  <a:pt x="378" y="2067"/>
                </a:lnTo>
                <a:lnTo>
                  <a:pt x="358" y="2058"/>
                </a:lnTo>
                <a:lnTo>
                  <a:pt x="344" y="2047"/>
                </a:lnTo>
                <a:lnTo>
                  <a:pt x="338" y="2038"/>
                </a:lnTo>
                <a:lnTo>
                  <a:pt x="335" y="2027"/>
                </a:lnTo>
                <a:lnTo>
                  <a:pt x="331" y="2018"/>
                </a:lnTo>
                <a:lnTo>
                  <a:pt x="326" y="2007"/>
                </a:lnTo>
                <a:lnTo>
                  <a:pt x="317" y="2000"/>
                </a:lnTo>
                <a:lnTo>
                  <a:pt x="297" y="1994"/>
                </a:lnTo>
                <a:lnTo>
                  <a:pt x="277" y="1989"/>
                </a:lnTo>
                <a:lnTo>
                  <a:pt x="257" y="1983"/>
                </a:lnTo>
                <a:lnTo>
                  <a:pt x="237" y="1976"/>
                </a:lnTo>
                <a:lnTo>
                  <a:pt x="220" y="1965"/>
                </a:lnTo>
                <a:lnTo>
                  <a:pt x="209" y="1950"/>
                </a:lnTo>
                <a:lnTo>
                  <a:pt x="204" y="1932"/>
                </a:lnTo>
                <a:lnTo>
                  <a:pt x="209" y="1923"/>
                </a:lnTo>
                <a:lnTo>
                  <a:pt x="215" y="1907"/>
                </a:lnTo>
                <a:lnTo>
                  <a:pt x="220" y="1889"/>
                </a:lnTo>
                <a:lnTo>
                  <a:pt x="224" y="1872"/>
                </a:lnTo>
                <a:lnTo>
                  <a:pt x="209" y="1865"/>
                </a:lnTo>
                <a:lnTo>
                  <a:pt x="204" y="1858"/>
                </a:lnTo>
                <a:lnTo>
                  <a:pt x="202" y="1852"/>
                </a:lnTo>
                <a:lnTo>
                  <a:pt x="202" y="1847"/>
                </a:lnTo>
                <a:lnTo>
                  <a:pt x="206" y="1841"/>
                </a:lnTo>
                <a:lnTo>
                  <a:pt x="206" y="1834"/>
                </a:lnTo>
                <a:lnTo>
                  <a:pt x="202" y="1825"/>
                </a:lnTo>
                <a:lnTo>
                  <a:pt x="193" y="1810"/>
                </a:lnTo>
                <a:lnTo>
                  <a:pt x="180" y="1796"/>
                </a:lnTo>
                <a:lnTo>
                  <a:pt x="171" y="1781"/>
                </a:lnTo>
                <a:lnTo>
                  <a:pt x="157" y="1760"/>
                </a:lnTo>
                <a:lnTo>
                  <a:pt x="140" y="1740"/>
                </a:lnTo>
                <a:lnTo>
                  <a:pt x="126" y="1718"/>
                </a:lnTo>
                <a:lnTo>
                  <a:pt x="118" y="1709"/>
                </a:lnTo>
                <a:lnTo>
                  <a:pt x="111" y="1700"/>
                </a:lnTo>
                <a:lnTo>
                  <a:pt x="106" y="1685"/>
                </a:lnTo>
                <a:lnTo>
                  <a:pt x="109" y="1676"/>
                </a:lnTo>
                <a:lnTo>
                  <a:pt x="109" y="1663"/>
                </a:lnTo>
                <a:lnTo>
                  <a:pt x="113" y="1650"/>
                </a:lnTo>
                <a:lnTo>
                  <a:pt x="117" y="1647"/>
                </a:lnTo>
                <a:lnTo>
                  <a:pt x="118" y="1645"/>
                </a:lnTo>
                <a:lnTo>
                  <a:pt x="124" y="1643"/>
                </a:lnTo>
                <a:lnTo>
                  <a:pt x="128" y="1641"/>
                </a:lnTo>
                <a:lnTo>
                  <a:pt x="131" y="1638"/>
                </a:lnTo>
                <a:lnTo>
                  <a:pt x="131" y="1638"/>
                </a:lnTo>
                <a:lnTo>
                  <a:pt x="133" y="1638"/>
                </a:lnTo>
                <a:lnTo>
                  <a:pt x="133" y="1641"/>
                </a:lnTo>
                <a:lnTo>
                  <a:pt x="133" y="1643"/>
                </a:lnTo>
                <a:lnTo>
                  <a:pt x="135" y="1641"/>
                </a:lnTo>
                <a:lnTo>
                  <a:pt x="135" y="1640"/>
                </a:lnTo>
                <a:lnTo>
                  <a:pt x="135" y="1638"/>
                </a:lnTo>
                <a:lnTo>
                  <a:pt x="135" y="1636"/>
                </a:lnTo>
                <a:lnTo>
                  <a:pt x="133" y="1634"/>
                </a:lnTo>
                <a:lnTo>
                  <a:pt x="133" y="1634"/>
                </a:lnTo>
                <a:lnTo>
                  <a:pt x="131" y="1638"/>
                </a:lnTo>
                <a:lnTo>
                  <a:pt x="113" y="1634"/>
                </a:lnTo>
                <a:lnTo>
                  <a:pt x="106" y="1623"/>
                </a:lnTo>
                <a:lnTo>
                  <a:pt x="98" y="1612"/>
                </a:lnTo>
                <a:lnTo>
                  <a:pt x="93" y="1601"/>
                </a:lnTo>
                <a:lnTo>
                  <a:pt x="88" y="1589"/>
                </a:lnTo>
                <a:lnTo>
                  <a:pt x="84" y="1570"/>
                </a:lnTo>
                <a:lnTo>
                  <a:pt x="91" y="1561"/>
                </a:lnTo>
                <a:lnTo>
                  <a:pt x="91" y="1556"/>
                </a:lnTo>
                <a:lnTo>
                  <a:pt x="88" y="1549"/>
                </a:lnTo>
                <a:lnTo>
                  <a:pt x="84" y="1541"/>
                </a:lnTo>
                <a:lnTo>
                  <a:pt x="84" y="1530"/>
                </a:lnTo>
                <a:lnTo>
                  <a:pt x="88" y="1523"/>
                </a:lnTo>
                <a:lnTo>
                  <a:pt x="93" y="1512"/>
                </a:lnTo>
                <a:lnTo>
                  <a:pt x="97" y="1500"/>
                </a:lnTo>
                <a:lnTo>
                  <a:pt x="80" y="1487"/>
                </a:lnTo>
                <a:lnTo>
                  <a:pt x="71" y="1467"/>
                </a:lnTo>
                <a:lnTo>
                  <a:pt x="66" y="1467"/>
                </a:lnTo>
                <a:lnTo>
                  <a:pt x="62" y="1469"/>
                </a:lnTo>
                <a:lnTo>
                  <a:pt x="60" y="1469"/>
                </a:lnTo>
                <a:lnTo>
                  <a:pt x="58" y="1469"/>
                </a:lnTo>
                <a:lnTo>
                  <a:pt x="57" y="1467"/>
                </a:lnTo>
                <a:lnTo>
                  <a:pt x="57" y="1463"/>
                </a:lnTo>
                <a:lnTo>
                  <a:pt x="57" y="1458"/>
                </a:lnTo>
                <a:lnTo>
                  <a:pt x="55" y="1450"/>
                </a:lnTo>
                <a:lnTo>
                  <a:pt x="60" y="1436"/>
                </a:lnTo>
                <a:lnTo>
                  <a:pt x="58" y="1416"/>
                </a:lnTo>
                <a:lnTo>
                  <a:pt x="51" y="1396"/>
                </a:lnTo>
                <a:lnTo>
                  <a:pt x="38" y="1376"/>
                </a:lnTo>
                <a:lnTo>
                  <a:pt x="28" y="1356"/>
                </a:lnTo>
                <a:lnTo>
                  <a:pt x="17" y="1340"/>
                </a:lnTo>
                <a:lnTo>
                  <a:pt x="11" y="1323"/>
                </a:lnTo>
                <a:lnTo>
                  <a:pt x="11" y="1316"/>
                </a:lnTo>
                <a:lnTo>
                  <a:pt x="11" y="1312"/>
                </a:lnTo>
                <a:lnTo>
                  <a:pt x="13" y="1309"/>
                </a:lnTo>
                <a:lnTo>
                  <a:pt x="13" y="1309"/>
                </a:lnTo>
                <a:lnTo>
                  <a:pt x="15" y="1307"/>
                </a:lnTo>
                <a:lnTo>
                  <a:pt x="17" y="1305"/>
                </a:lnTo>
                <a:lnTo>
                  <a:pt x="18" y="1303"/>
                </a:lnTo>
                <a:lnTo>
                  <a:pt x="13" y="1252"/>
                </a:lnTo>
                <a:lnTo>
                  <a:pt x="18" y="1245"/>
                </a:lnTo>
                <a:lnTo>
                  <a:pt x="26" y="1236"/>
                </a:lnTo>
                <a:lnTo>
                  <a:pt x="31" y="1225"/>
                </a:lnTo>
                <a:lnTo>
                  <a:pt x="33" y="1212"/>
                </a:lnTo>
                <a:lnTo>
                  <a:pt x="29" y="1194"/>
                </a:lnTo>
                <a:lnTo>
                  <a:pt x="24" y="1176"/>
                </a:lnTo>
                <a:lnTo>
                  <a:pt x="17" y="1160"/>
                </a:lnTo>
                <a:lnTo>
                  <a:pt x="9" y="1141"/>
                </a:lnTo>
                <a:lnTo>
                  <a:pt x="2" y="1120"/>
                </a:lnTo>
                <a:lnTo>
                  <a:pt x="0" y="1092"/>
                </a:lnTo>
                <a:lnTo>
                  <a:pt x="15" y="1076"/>
                </a:lnTo>
                <a:lnTo>
                  <a:pt x="33" y="1052"/>
                </a:lnTo>
                <a:lnTo>
                  <a:pt x="49" y="1027"/>
                </a:lnTo>
                <a:lnTo>
                  <a:pt x="62" y="1000"/>
                </a:lnTo>
                <a:lnTo>
                  <a:pt x="71" y="978"/>
                </a:lnTo>
                <a:lnTo>
                  <a:pt x="75" y="965"/>
                </a:lnTo>
                <a:lnTo>
                  <a:pt x="80" y="954"/>
                </a:lnTo>
                <a:lnTo>
                  <a:pt x="82" y="945"/>
                </a:lnTo>
                <a:lnTo>
                  <a:pt x="82" y="940"/>
                </a:lnTo>
                <a:lnTo>
                  <a:pt x="82" y="934"/>
                </a:lnTo>
                <a:lnTo>
                  <a:pt x="84" y="929"/>
                </a:lnTo>
                <a:lnTo>
                  <a:pt x="88" y="925"/>
                </a:lnTo>
                <a:lnTo>
                  <a:pt x="89" y="921"/>
                </a:lnTo>
                <a:lnTo>
                  <a:pt x="89" y="918"/>
                </a:lnTo>
                <a:lnTo>
                  <a:pt x="91" y="912"/>
                </a:lnTo>
                <a:lnTo>
                  <a:pt x="89" y="907"/>
                </a:lnTo>
                <a:lnTo>
                  <a:pt x="89" y="905"/>
                </a:lnTo>
                <a:lnTo>
                  <a:pt x="88" y="901"/>
                </a:lnTo>
                <a:lnTo>
                  <a:pt x="84" y="900"/>
                </a:lnTo>
                <a:lnTo>
                  <a:pt x="82" y="896"/>
                </a:lnTo>
                <a:lnTo>
                  <a:pt x="82" y="894"/>
                </a:lnTo>
                <a:lnTo>
                  <a:pt x="82" y="876"/>
                </a:lnTo>
                <a:lnTo>
                  <a:pt x="88" y="860"/>
                </a:lnTo>
                <a:lnTo>
                  <a:pt x="98" y="841"/>
                </a:lnTo>
                <a:lnTo>
                  <a:pt x="108" y="829"/>
                </a:lnTo>
                <a:lnTo>
                  <a:pt x="113" y="818"/>
                </a:lnTo>
                <a:lnTo>
                  <a:pt x="109" y="765"/>
                </a:lnTo>
                <a:lnTo>
                  <a:pt x="111" y="765"/>
                </a:lnTo>
                <a:lnTo>
                  <a:pt x="115" y="763"/>
                </a:lnTo>
                <a:lnTo>
                  <a:pt x="118" y="761"/>
                </a:lnTo>
                <a:lnTo>
                  <a:pt x="122" y="760"/>
                </a:lnTo>
                <a:lnTo>
                  <a:pt x="124" y="758"/>
                </a:lnTo>
                <a:lnTo>
                  <a:pt x="137" y="734"/>
                </a:lnTo>
                <a:lnTo>
                  <a:pt x="144" y="705"/>
                </a:lnTo>
                <a:lnTo>
                  <a:pt x="157" y="705"/>
                </a:lnTo>
                <a:lnTo>
                  <a:pt x="168" y="678"/>
                </a:lnTo>
                <a:lnTo>
                  <a:pt x="184" y="649"/>
                </a:lnTo>
                <a:lnTo>
                  <a:pt x="198" y="621"/>
                </a:lnTo>
                <a:lnTo>
                  <a:pt x="206" y="581"/>
                </a:lnTo>
                <a:lnTo>
                  <a:pt x="218" y="578"/>
                </a:lnTo>
                <a:lnTo>
                  <a:pt x="222" y="560"/>
                </a:lnTo>
                <a:lnTo>
                  <a:pt x="222" y="540"/>
                </a:lnTo>
                <a:lnTo>
                  <a:pt x="226" y="521"/>
                </a:lnTo>
                <a:lnTo>
                  <a:pt x="235" y="505"/>
                </a:lnTo>
                <a:lnTo>
                  <a:pt x="248" y="485"/>
                </a:lnTo>
                <a:lnTo>
                  <a:pt x="257" y="465"/>
                </a:lnTo>
                <a:lnTo>
                  <a:pt x="264" y="438"/>
                </a:lnTo>
                <a:lnTo>
                  <a:pt x="264" y="410"/>
                </a:lnTo>
                <a:lnTo>
                  <a:pt x="266" y="383"/>
                </a:lnTo>
                <a:lnTo>
                  <a:pt x="269" y="358"/>
                </a:lnTo>
                <a:lnTo>
                  <a:pt x="280" y="334"/>
                </a:lnTo>
                <a:lnTo>
                  <a:pt x="268" y="334"/>
                </a:lnTo>
                <a:lnTo>
                  <a:pt x="269" y="312"/>
                </a:lnTo>
                <a:lnTo>
                  <a:pt x="273" y="294"/>
                </a:lnTo>
                <a:lnTo>
                  <a:pt x="280" y="278"/>
                </a:lnTo>
                <a:lnTo>
                  <a:pt x="291" y="281"/>
                </a:lnTo>
                <a:lnTo>
                  <a:pt x="286" y="263"/>
                </a:lnTo>
                <a:lnTo>
                  <a:pt x="284" y="241"/>
                </a:lnTo>
                <a:lnTo>
                  <a:pt x="284" y="218"/>
                </a:lnTo>
                <a:lnTo>
                  <a:pt x="286" y="194"/>
                </a:lnTo>
                <a:lnTo>
                  <a:pt x="282" y="172"/>
                </a:lnTo>
                <a:lnTo>
                  <a:pt x="282" y="152"/>
                </a:lnTo>
                <a:lnTo>
                  <a:pt x="284" y="130"/>
                </a:lnTo>
                <a:lnTo>
                  <a:pt x="282" y="109"/>
                </a:lnTo>
                <a:lnTo>
                  <a:pt x="277" y="98"/>
                </a:lnTo>
                <a:lnTo>
                  <a:pt x="271" y="89"/>
                </a:lnTo>
                <a:lnTo>
                  <a:pt x="266" y="78"/>
                </a:lnTo>
                <a:lnTo>
                  <a:pt x="266" y="65"/>
                </a:lnTo>
                <a:lnTo>
                  <a:pt x="271" y="49"/>
                </a:lnTo>
                <a:lnTo>
                  <a:pt x="277" y="32"/>
                </a:lnTo>
                <a:lnTo>
                  <a:pt x="280" y="12"/>
                </a:lnTo>
                <a:lnTo>
                  <a:pt x="286" y="12"/>
                </a:lnTo>
                <a:lnTo>
                  <a:pt x="288" y="14"/>
                </a:lnTo>
                <a:lnTo>
                  <a:pt x="289" y="14"/>
                </a:lnTo>
                <a:lnTo>
                  <a:pt x="291" y="14"/>
                </a:lnTo>
                <a:lnTo>
                  <a:pt x="293" y="16"/>
                </a:lnTo>
                <a:lnTo>
                  <a:pt x="308" y="27"/>
                </a:lnTo>
                <a:lnTo>
                  <a:pt x="320" y="43"/>
                </a:lnTo>
                <a:lnTo>
                  <a:pt x="331" y="60"/>
                </a:lnTo>
                <a:lnTo>
                  <a:pt x="342" y="72"/>
                </a:lnTo>
                <a:lnTo>
                  <a:pt x="360" y="83"/>
                </a:lnTo>
                <a:lnTo>
                  <a:pt x="384" y="90"/>
                </a:lnTo>
                <a:lnTo>
                  <a:pt x="409" y="94"/>
                </a:lnTo>
                <a:lnTo>
                  <a:pt x="433" y="101"/>
                </a:lnTo>
                <a:lnTo>
                  <a:pt x="433" y="105"/>
                </a:lnTo>
                <a:lnTo>
                  <a:pt x="433" y="107"/>
                </a:lnTo>
                <a:lnTo>
                  <a:pt x="433" y="109"/>
                </a:lnTo>
                <a:lnTo>
                  <a:pt x="433" y="109"/>
                </a:lnTo>
                <a:lnTo>
                  <a:pt x="433" y="110"/>
                </a:lnTo>
                <a:lnTo>
                  <a:pt x="433" y="112"/>
                </a:lnTo>
                <a:lnTo>
                  <a:pt x="438" y="110"/>
                </a:lnTo>
                <a:lnTo>
                  <a:pt x="442" y="110"/>
                </a:lnTo>
                <a:lnTo>
                  <a:pt x="448" y="109"/>
                </a:lnTo>
                <a:lnTo>
                  <a:pt x="453" y="109"/>
                </a:lnTo>
                <a:lnTo>
                  <a:pt x="462" y="109"/>
                </a:lnTo>
                <a:lnTo>
                  <a:pt x="462" y="127"/>
                </a:lnTo>
                <a:lnTo>
                  <a:pt x="466" y="138"/>
                </a:lnTo>
                <a:lnTo>
                  <a:pt x="469" y="149"/>
                </a:lnTo>
                <a:lnTo>
                  <a:pt x="475" y="161"/>
                </a:lnTo>
                <a:lnTo>
                  <a:pt x="475" y="160"/>
                </a:lnTo>
                <a:lnTo>
                  <a:pt x="477" y="158"/>
                </a:lnTo>
                <a:lnTo>
                  <a:pt x="477" y="158"/>
                </a:lnTo>
                <a:lnTo>
                  <a:pt x="477" y="156"/>
                </a:lnTo>
                <a:lnTo>
                  <a:pt x="478" y="152"/>
                </a:lnTo>
                <a:lnTo>
                  <a:pt x="482" y="150"/>
                </a:lnTo>
                <a:lnTo>
                  <a:pt x="484" y="150"/>
                </a:lnTo>
                <a:lnTo>
                  <a:pt x="486" y="149"/>
                </a:lnTo>
                <a:lnTo>
                  <a:pt x="486" y="147"/>
                </a:lnTo>
                <a:lnTo>
                  <a:pt x="486" y="145"/>
                </a:lnTo>
                <a:lnTo>
                  <a:pt x="486" y="141"/>
                </a:lnTo>
                <a:lnTo>
                  <a:pt x="486" y="136"/>
                </a:lnTo>
                <a:lnTo>
                  <a:pt x="484" y="129"/>
                </a:lnTo>
                <a:lnTo>
                  <a:pt x="482" y="118"/>
                </a:lnTo>
                <a:lnTo>
                  <a:pt x="482" y="110"/>
                </a:lnTo>
                <a:lnTo>
                  <a:pt x="482" y="105"/>
                </a:lnTo>
                <a:lnTo>
                  <a:pt x="478" y="92"/>
                </a:lnTo>
                <a:lnTo>
                  <a:pt x="466" y="92"/>
                </a:lnTo>
                <a:lnTo>
                  <a:pt x="466" y="72"/>
                </a:lnTo>
                <a:lnTo>
                  <a:pt x="482" y="72"/>
                </a:lnTo>
                <a:lnTo>
                  <a:pt x="482" y="69"/>
                </a:lnTo>
                <a:lnTo>
                  <a:pt x="484" y="65"/>
                </a:lnTo>
                <a:lnTo>
                  <a:pt x="484" y="63"/>
                </a:lnTo>
                <a:lnTo>
                  <a:pt x="486" y="60"/>
                </a:lnTo>
                <a:lnTo>
                  <a:pt x="489" y="60"/>
                </a:lnTo>
                <a:lnTo>
                  <a:pt x="489" y="49"/>
                </a:lnTo>
                <a:lnTo>
                  <a:pt x="482" y="36"/>
                </a:lnTo>
                <a:lnTo>
                  <a:pt x="473" y="23"/>
                </a:lnTo>
                <a:lnTo>
                  <a:pt x="469" y="9"/>
                </a:lnTo>
                <a:lnTo>
                  <a:pt x="480" y="3"/>
                </a:lnTo>
                <a:lnTo>
                  <a:pt x="495" y="1"/>
                </a:lnTo>
                <a:lnTo>
                  <a:pt x="513" y="0"/>
                </a:ln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graphicFrame>
        <p:nvGraphicFramePr>
          <p:cNvPr id="25" name="Chart 4">
            <a:extLst>
              <a:ext uri="{FF2B5EF4-FFF2-40B4-BE49-F238E27FC236}">
                <a16:creationId xmlns:a16="http://schemas.microsoft.com/office/drawing/2014/main" id="{CFF955D5-4CC6-48E0-B5A3-DC51EB6522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598909"/>
              </p:ext>
            </p:extLst>
          </p:nvPr>
        </p:nvGraphicFramePr>
        <p:xfrm>
          <a:off x="7025802" y="2319893"/>
          <a:ext cx="1095622" cy="989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3" name="Chart 4">
            <a:extLst>
              <a:ext uri="{FF2B5EF4-FFF2-40B4-BE49-F238E27FC236}">
                <a16:creationId xmlns:a16="http://schemas.microsoft.com/office/drawing/2014/main" id="{F9A8D185-D4BA-407D-883E-AFDD13997B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36836111"/>
              </p:ext>
            </p:extLst>
          </p:nvPr>
        </p:nvGraphicFramePr>
        <p:xfrm>
          <a:off x="4024188" y="1275606"/>
          <a:ext cx="1095622" cy="989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Worldmap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664528" y="1203598"/>
            <a:ext cx="2539483" cy="957525"/>
            <a:chOff x="803640" y="3268668"/>
            <a:chExt cx="2059657" cy="957525"/>
          </a:xfrm>
        </p:grpSpPr>
        <p:sp>
          <p:nvSpPr>
            <p:cNvPr id="7" name="TextBox 6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03640" y="3268668"/>
              <a:ext cx="20596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60%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64528" y="2359210"/>
            <a:ext cx="2539483" cy="950557"/>
            <a:chOff x="803640" y="3275636"/>
            <a:chExt cx="2059657" cy="950557"/>
          </a:xfrm>
        </p:grpSpPr>
        <p:sp>
          <p:nvSpPr>
            <p:cNvPr id="10" name="TextBox 9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03640" y="3275636"/>
              <a:ext cx="20596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b="1" dirty="0">
                  <a:solidFill>
                    <a:schemeClr val="accent3"/>
                  </a:solidFill>
                  <a:cs typeface="Arial" pitchFamily="34" charset="0"/>
                </a:rPr>
                <a:t>70%</a:t>
              </a:r>
              <a:endParaRPr lang="ko-KR" altLang="en-US" sz="16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64528" y="3507854"/>
            <a:ext cx="2539483" cy="943588"/>
            <a:chOff x="803640" y="3282605"/>
            <a:chExt cx="2059657" cy="943588"/>
          </a:xfrm>
        </p:grpSpPr>
        <p:sp>
          <p:nvSpPr>
            <p:cNvPr id="13" name="TextBox 12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03640" y="3282605"/>
              <a:ext cx="20596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50%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4115280" y="1514792"/>
            <a:ext cx="96114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60%</a:t>
            </a:r>
            <a:endParaRPr lang="ko-KR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093041" y="2583998"/>
            <a:ext cx="96114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55%</a:t>
            </a:r>
            <a:endParaRPr lang="ko-KR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aphicFrame>
        <p:nvGraphicFramePr>
          <p:cNvPr id="24" name="Chart 4">
            <a:extLst>
              <a:ext uri="{FF2B5EF4-FFF2-40B4-BE49-F238E27FC236}">
                <a16:creationId xmlns:a16="http://schemas.microsoft.com/office/drawing/2014/main" id="{4A0B0812-B30F-4D2A-AEF7-005E7A00D26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03101743"/>
              </p:ext>
            </p:extLst>
          </p:nvPr>
        </p:nvGraphicFramePr>
        <p:xfrm>
          <a:off x="5585410" y="2955717"/>
          <a:ext cx="1095622" cy="989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5652649" y="3219822"/>
            <a:ext cx="96114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3"/>
                </a:solidFill>
                <a:cs typeface="Arial" pitchFamily="34" charset="0"/>
              </a:rPr>
              <a:t>70%</a:t>
            </a:r>
            <a:endParaRPr lang="ko-KR" altLang="en-US" sz="2400" b="1" dirty="0">
              <a:solidFill>
                <a:schemeClr val="accent3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0971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ame 17"/>
          <p:cNvSpPr/>
          <p:nvPr/>
        </p:nvSpPr>
        <p:spPr>
          <a:xfrm rot="18900000">
            <a:off x="6343368" y="2430572"/>
            <a:ext cx="1793332" cy="1793332"/>
          </a:xfrm>
          <a:prstGeom prst="frame">
            <a:avLst>
              <a:gd name="adj1" fmla="val 483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9" name="Text Placeholder 1"/>
          <p:cNvSpPr txBox="1">
            <a:spLocks/>
          </p:cNvSpPr>
          <p:nvPr/>
        </p:nvSpPr>
        <p:spPr>
          <a:xfrm>
            <a:off x="467544" y="267494"/>
            <a:ext cx="3456384" cy="1944464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Portfolio </a:t>
            </a:r>
          </a:p>
          <a:p>
            <a:pPr marL="0" indent="0"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Presentation</a:t>
            </a:r>
          </a:p>
          <a:p>
            <a:pPr marL="0" indent="0"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Designed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7544" y="2211958"/>
            <a:ext cx="26642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Easy to change colors, photos and Text. Get a modern PowerPoint  Presentation that is beautifully designed. 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BCA342A-725B-4907-BCC5-2C180A34B3BB}"/>
              </a:ext>
            </a:extLst>
          </p:cNvPr>
          <p:cNvSpPr>
            <a:spLocks noGrp="1"/>
          </p:cNvSpPr>
          <p:nvPr>
            <p:ph type="pic" idx="20"/>
          </p:nvPr>
        </p:nvSpPr>
        <p:spPr/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5E9D2E2D-36E6-460B-B2E6-9B3BF0EF6074}"/>
              </a:ext>
            </a:extLst>
          </p:cNvPr>
          <p:cNvSpPr>
            <a:spLocks noGrp="1"/>
          </p:cNvSpPr>
          <p:nvPr>
            <p:ph type="pic" idx="21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7A0078FF-2503-4F72-8E0A-DA161D8880CE}"/>
              </a:ext>
            </a:extLst>
          </p:cNvPr>
          <p:cNvSpPr>
            <a:spLocks noGrp="1"/>
          </p:cNvSpPr>
          <p:nvPr>
            <p:ph type="pic" idx="18"/>
          </p:nvPr>
        </p:nvSpPr>
        <p:spPr/>
      </p:sp>
      <p:sp>
        <p:nvSpPr>
          <p:cNvPr id="9" name="그림 개체 틀 8">
            <a:extLst>
              <a:ext uri="{FF2B5EF4-FFF2-40B4-BE49-F238E27FC236}">
                <a16:creationId xmlns:a16="http://schemas.microsoft.com/office/drawing/2014/main" id="{FC01822E-DC72-472E-BAF0-9CCBB8D77A9C}"/>
              </a:ext>
            </a:extLst>
          </p:cNvPr>
          <p:cNvSpPr>
            <a:spLocks noGrp="1"/>
          </p:cNvSpPr>
          <p:nvPr>
            <p:ph type="pic" idx="19"/>
          </p:nvPr>
        </p:nvSpPr>
        <p:spPr/>
      </p:sp>
    </p:spTree>
    <p:extLst>
      <p:ext uri="{BB962C8B-B14F-4D97-AF65-F5344CB8AC3E}">
        <p14:creationId xmlns:p14="http://schemas.microsoft.com/office/powerpoint/2010/main" val="31911379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1" name="Group 20480"/>
          <p:cNvGrpSpPr/>
          <p:nvPr/>
        </p:nvGrpSpPr>
        <p:grpSpPr>
          <a:xfrm>
            <a:off x="1360332" y="1541512"/>
            <a:ext cx="7025063" cy="1816297"/>
            <a:chOff x="1291353" y="1755670"/>
            <a:chExt cx="7025063" cy="1816297"/>
          </a:xfrm>
        </p:grpSpPr>
        <p:sp>
          <p:nvSpPr>
            <p:cNvPr id="22" name="Block Arc 21"/>
            <p:cNvSpPr/>
            <p:nvPr/>
          </p:nvSpPr>
          <p:spPr>
            <a:xfrm>
              <a:off x="6500119" y="1755670"/>
              <a:ext cx="1816297" cy="1816297"/>
            </a:xfrm>
            <a:prstGeom prst="blockArc">
              <a:avLst>
                <a:gd name="adj1" fmla="val 16127381"/>
                <a:gd name="adj2" fmla="val 5490194"/>
                <a:gd name="adj3" fmla="val 4041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0480" name="Rectangle 20479"/>
            <p:cNvSpPr/>
            <p:nvPr/>
          </p:nvSpPr>
          <p:spPr>
            <a:xfrm>
              <a:off x="1291353" y="1755670"/>
              <a:ext cx="6156000" cy="72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340248" y="3499967"/>
              <a:ext cx="5112000" cy="72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922197" y="1130448"/>
            <a:ext cx="914400" cy="914400"/>
            <a:chOff x="5364088" y="2787774"/>
            <a:chExt cx="914400" cy="914400"/>
          </a:xfrm>
        </p:grpSpPr>
        <p:sp>
          <p:nvSpPr>
            <p:cNvPr id="4" name="Oval 3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609680" y="1130448"/>
            <a:ext cx="914400" cy="914400"/>
            <a:chOff x="5364088" y="2787774"/>
            <a:chExt cx="914400" cy="914400"/>
          </a:xfrm>
        </p:grpSpPr>
        <p:sp>
          <p:nvSpPr>
            <p:cNvPr id="9" name="Oval 8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297163" y="1130448"/>
            <a:ext cx="914400" cy="914400"/>
            <a:chOff x="5364088" y="2787774"/>
            <a:chExt cx="914400" cy="914400"/>
          </a:xfrm>
        </p:grpSpPr>
        <p:sp>
          <p:nvSpPr>
            <p:cNvPr id="12" name="Oval 11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265939" y="2863724"/>
            <a:ext cx="914400" cy="914400"/>
            <a:chOff x="5364088" y="2787774"/>
            <a:chExt cx="914400" cy="914400"/>
          </a:xfrm>
        </p:grpSpPr>
        <p:sp>
          <p:nvSpPr>
            <p:cNvPr id="15" name="Oval 14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953422" y="2863724"/>
            <a:ext cx="914400" cy="914400"/>
            <a:chOff x="5364088" y="2787774"/>
            <a:chExt cx="914400" cy="914400"/>
          </a:xfrm>
        </p:grpSpPr>
        <p:sp>
          <p:nvSpPr>
            <p:cNvPr id="18" name="Oval 17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2569737" y="1434246"/>
            <a:ext cx="306803" cy="306803"/>
            <a:chOff x="1547664" y="3147814"/>
            <a:chExt cx="720080" cy="720080"/>
          </a:xfrm>
        </p:grpSpPr>
        <p:sp>
          <p:nvSpPr>
            <p:cNvPr id="7" name="Oval 6"/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0" name="Chevron 19"/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257220" y="1434246"/>
            <a:ext cx="306803" cy="306803"/>
            <a:chOff x="1547664" y="3147814"/>
            <a:chExt cx="720080" cy="720080"/>
          </a:xfrm>
        </p:grpSpPr>
        <p:sp>
          <p:nvSpPr>
            <p:cNvPr id="24" name="Oval 23"/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5" name="Chevron 24"/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 rot="10800000">
            <a:off x="3913479" y="3167523"/>
            <a:ext cx="306803" cy="306803"/>
            <a:chOff x="1547664" y="3147814"/>
            <a:chExt cx="720080" cy="720080"/>
          </a:xfrm>
        </p:grpSpPr>
        <p:sp>
          <p:nvSpPr>
            <p:cNvPr id="27" name="Oval 26"/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8" name="Chevron 27"/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 rot="5400000">
            <a:off x="8169371" y="2300884"/>
            <a:ext cx="306803" cy="306803"/>
            <a:chOff x="1547664" y="3147814"/>
            <a:chExt cx="720080" cy="720080"/>
          </a:xfrm>
        </p:grpSpPr>
        <p:sp>
          <p:nvSpPr>
            <p:cNvPr id="30" name="Oval 29"/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1" name="Chevron 30"/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</p:grpSp>
      <p:sp>
        <p:nvSpPr>
          <p:cNvPr id="36" name="Block Arc 14"/>
          <p:cNvSpPr/>
          <p:nvPr/>
        </p:nvSpPr>
        <p:spPr>
          <a:xfrm rot="16200000">
            <a:off x="1212690" y="1420832"/>
            <a:ext cx="333413" cy="333630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602480" y="1450550"/>
            <a:ext cx="303765" cy="25392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8" name="Teardrop 6"/>
          <p:cNvSpPr/>
          <p:nvPr/>
        </p:nvSpPr>
        <p:spPr>
          <a:xfrm rot="8100000">
            <a:off x="3920239" y="1430872"/>
            <a:ext cx="293279" cy="293280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9" name="Rectangle 16"/>
          <p:cNvSpPr/>
          <p:nvPr/>
        </p:nvSpPr>
        <p:spPr>
          <a:xfrm rot="2700000">
            <a:off x="5298806" y="3109076"/>
            <a:ext cx="223629" cy="42546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Rounded Rectangle 27"/>
          <p:cNvSpPr/>
          <p:nvPr/>
        </p:nvSpPr>
        <p:spPr>
          <a:xfrm>
            <a:off x="2571070" y="3194540"/>
            <a:ext cx="329069" cy="252769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41" name="Group 40"/>
          <p:cNvGrpSpPr/>
          <p:nvPr/>
        </p:nvGrpSpPr>
        <p:grpSpPr>
          <a:xfrm>
            <a:off x="367418" y="2118466"/>
            <a:ext cx="2023958" cy="863358"/>
            <a:chOff x="803640" y="3362835"/>
            <a:chExt cx="2059657" cy="863358"/>
          </a:xfrm>
        </p:grpSpPr>
        <p:sp>
          <p:nvSpPr>
            <p:cNvPr id="42" name="TextBox 41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3054899" y="2118466"/>
            <a:ext cx="2023958" cy="863358"/>
            <a:chOff x="803640" y="3362835"/>
            <a:chExt cx="2059657" cy="863358"/>
          </a:xfrm>
        </p:grpSpPr>
        <p:sp>
          <p:nvSpPr>
            <p:cNvPr id="45" name="TextBox 44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742380" y="2118466"/>
            <a:ext cx="2023958" cy="863358"/>
            <a:chOff x="803640" y="3362835"/>
            <a:chExt cx="2059657" cy="863358"/>
          </a:xfrm>
        </p:grpSpPr>
        <p:sp>
          <p:nvSpPr>
            <p:cNvPr id="48" name="TextBox 47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1723626" y="3859437"/>
            <a:ext cx="2023958" cy="863358"/>
            <a:chOff x="803640" y="3362835"/>
            <a:chExt cx="2059657" cy="863358"/>
          </a:xfrm>
        </p:grpSpPr>
        <p:sp>
          <p:nvSpPr>
            <p:cNvPr id="51" name="TextBox 50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4411109" y="3859437"/>
            <a:ext cx="2023958" cy="863358"/>
            <a:chOff x="803640" y="3362835"/>
            <a:chExt cx="2059657" cy="863358"/>
          </a:xfrm>
        </p:grpSpPr>
        <p:sp>
          <p:nvSpPr>
            <p:cNvPr id="54" name="TextBox 53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444629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NetBook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715771" y="1347614"/>
            <a:ext cx="624015" cy="624015"/>
            <a:chOff x="5364088" y="2787774"/>
            <a:chExt cx="914400" cy="914400"/>
          </a:xfrm>
        </p:grpSpPr>
        <p:sp>
          <p:nvSpPr>
            <p:cNvPr id="7" name="Oval 6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9" name="Block Arc 14"/>
          <p:cNvSpPr/>
          <p:nvPr/>
        </p:nvSpPr>
        <p:spPr>
          <a:xfrm rot="16200000">
            <a:off x="4904623" y="1545780"/>
            <a:ext cx="227531" cy="227679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715771" y="2223739"/>
            <a:ext cx="624015" cy="624015"/>
            <a:chOff x="5364088" y="2787774"/>
            <a:chExt cx="914400" cy="914400"/>
          </a:xfrm>
        </p:grpSpPr>
        <p:sp>
          <p:nvSpPr>
            <p:cNvPr id="11" name="Oval 10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715771" y="3099863"/>
            <a:ext cx="624015" cy="624015"/>
            <a:chOff x="5364088" y="2787774"/>
            <a:chExt cx="914400" cy="914400"/>
          </a:xfrm>
        </p:grpSpPr>
        <p:sp>
          <p:nvSpPr>
            <p:cNvPr id="15" name="Oval 14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508104" y="1227942"/>
            <a:ext cx="3096344" cy="863358"/>
            <a:chOff x="803640" y="3362835"/>
            <a:chExt cx="2059657" cy="863358"/>
          </a:xfrm>
        </p:grpSpPr>
        <p:sp>
          <p:nvSpPr>
            <p:cNvPr id="19" name="TextBox 18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1" name="Rectangle 36"/>
          <p:cNvSpPr/>
          <p:nvPr/>
        </p:nvSpPr>
        <p:spPr>
          <a:xfrm>
            <a:off x="4907103" y="2423589"/>
            <a:ext cx="249318" cy="208411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Rounded Rectangle 27"/>
          <p:cNvSpPr/>
          <p:nvPr/>
        </p:nvSpPr>
        <p:spPr>
          <a:xfrm>
            <a:off x="4893947" y="3293437"/>
            <a:ext cx="270085" cy="207462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3" name="Group 22"/>
          <p:cNvGrpSpPr/>
          <p:nvPr/>
        </p:nvGrpSpPr>
        <p:grpSpPr>
          <a:xfrm>
            <a:off x="5508104" y="2096715"/>
            <a:ext cx="3096344" cy="863358"/>
            <a:chOff x="803640" y="3362835"/>
            <a:chExt cx="2059657" cy="863358"/>
          </a:xfrm>
        </p:grpSpPr>
        <p:sp>
          <p:nvSpPr>
            <p:cNvPr id="24" name="TextBox 23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508104" y="2965489"/>
            <a:ext cx="3096344" cy="863358"/>
            <a:chOff x="803640" y="3362835"/>
            <a:chExt cx="2059657" cy="863358"/>
          </a:xfrm>
        </p:grpSpPr>
        <p:sp>
          <p:nvSpPr>
            <p:cNvPr id="27" name="TextBox 26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467544" y="4302460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</a:t>
            </a:r>
          </a:p>
        </p:txBody>
      </p:sp>
      <p:sp>
        <p:nvSpPr>
          <p:cNvPr id="13" name="그림 개체 틀 12">
            <a:extLst>
              <a:ext uri="{FF2B5EF4-FFF2-40B4-BE49-F238E27FC236}">
                <a16:creationId xmlns:a16="http://schemas.microsoft.com/office/drawing/2014/main" id="{C486191C-A4CF-4B46-B438-0E0C7CBA0FA7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32109705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Table Style</a:t>
            </a:r>
            <a:endParaRPr lang="ko-KR" alt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446182"/>
              </p:ext>
            </p:extLst>
          </p:nvPr>
        </p:nvGraphicFramePr>
        <p:xfrm>
          <a:off x="716140" y="1302382"/>
          <a:ext cx="1823864" cy="33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3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3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$150</a:t>
                      </a:r>
                      <a:endParaRPr lang="ko-KR" altLang="en-US" sz="3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Get a modern PowerPoint  Presentation that is beautifully designed. Easy to change colors, photos and Text</a:t>
                      </a:r>
                    </a:p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92592"/>
              </p:ext>
            </p:extLst>
          </p:nvPr>
        </p:nvGraphicFramePr>
        <p:xfrm>
          <a:off x="2675400" y="1302382"/>
          <a:ext cx="1823864" cy="33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3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accent3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3200" b="1" dirty="0">
                          <a:solidFill>
                            <a:schemeClr val="accent3"/>
                          </a:solidFill>
                          <a:latin typeface="+mn-lt"/>
                          <a:cs typeface="Arial" pitchFamily="34" charset="0"/>
                        </a:rPr>
                        <a:t>$180</a:t>
                      </a:r>
                      <a:endParaRPr lang="ko-KR" altLang="en-US" sz="3200" b="1" dirty="0">
                        <a:solidFill>
                          <a:schemeClr val="accent3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Get a modern PowerPoint  Presentation that is beautifully designed. Easy to change colors, photos and Text</a:t>
                      </a:r>
                    </a:p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32002"/>
              </p:ext>
            </p:extLst>
          </p:nvPr>
        </p:nvGraphicFramePr>
        <p:xfrm>
          <a:off x="4634660" y="1302382"/>
          <a:ext cx="1823864" cy="33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3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3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$130</a:t>
                      </a:r>
                      <a:endParaRPr lang="ko-KR" altLang="en-US" sz="3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Get a modern PowerPoint  Presentation that is beautifully designed. Easy to change colors, photos and Text</a:t>
                      </a:r>
                    </a:p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021181"/>
              </p:ext>
            </p:extLst>
          </p:nvPr>
        </p:nvGraphicFramePr>
        <p:xfrm>
          <a:off x="6593919" y="1302382"/>
          <a:ext cx="1823864" cy="33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3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3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$100</a:t>
                      </a:r>
                      <a:endParaRPr lang="ko-KR" altLang="en-US" sz="3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Get a modern PowerPoint  Presentation that is beautifully designed. Easy to change colors, photos and Text</a:t>
                      </a:r>
                    </a:p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ko-KR" dirty="0"/>
              <a:t>Insert the title of your subtitle Here</a:t>
            </a:r>
          </a:p>
        </p:txBody>
      </p:sp>
      <p:sp>
        <p:nvSpPr>
          <p:cNvPr id="12" name="Block Arc 14"/>
          <p:cNvSpPr/>
          <p:nvPr/>
        </p:nvSpPr>
        <p:spPr>
          <a:xfrm rot="16200000">
            <a:off x="1430869" y="1995574"/>
            <a:ext cx="333413" cy="333630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3" name="Rectangle 36"/>
          <p:cNvSpPr/>
          <p:nvPr/>
        </p:nvSpPr>
        <p:spPr>
          <a:xfrm>
            <a:off x="5394710" y="2035427"/>
            <a:ext cx="303765" cy="25392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Rectangle 16"/>
          <p:cNvSpPr/>
          <p:nvPr/>
        </p:nvSpPr>
        <p:spPr>
          <a:xfrm rot="2700000">
            <a:off x="7394037" y="1949657"/>
            <a:ext cx="223629" cy="42546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Rounded Rectangle 27"/>
          <p:cNvSpPr/>
          <p:nvPr/>
        </p:nvSpPr>
        <p:spPr>
          <a:xfrm>
            <a:off x="3431006" y="2036005"/>
            <a:ext cx="329069" cy="252769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66643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Chart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360" name="Group 359"/>
          <p:cNvGrpSpPr/>
          <p:nvPr/>
        </p:nvGrpSpPr>
        <p:grpSpPr>
          <a:xfrm>
            <a:off x="955608" y="1931210"/>
            <a:ext cx="1800183" cy="1832423"/>
            <a:chOff x="963093" y="1142955"/>
            <a:chExt cx="1800183" cy="1832423"/>
          </a:xfrm>
        </p:grpSpPr>
        <p:grpSp>
          <p:nvGrpSpPr>
            <p:cNvPr id="15" name="Group 14"/>
            <p:cNvGrpSpPr/>
            <p:nvPr/>
          </p:nvGrpSpPr>
          <p:grpSpPr>
            <a:xfrm>
              <a:off x="963093" y="2831378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5" name="Oval 4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963093" y="2643779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39" name="Oval 38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>
              <a:off x="963093" y="2456176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50" name="Oval 49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963093" y="2268573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61" name="Oval 60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71" name="Group 70"/>
            <p:cNvGrpSpPr/>
            <p:nvPr/>
          </p:nvGrpSpPr>
          <p:grpSpPr>
            <a:xfrm>
              <a:off x="963093" y="2080970"/>
              <a:ext cx="1800183" cy="144000"/>
              <a:chOff x="2267745" y="2787775"/>
              <a:chExt cx="1800183" cy="144000"/>
            </a:xfrm>
          </p:grpSpPr>
          <p:sp>
            <p:nvSpPr>
              <p:cNvPr id="72" name="Oval 71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2" name="Group 81"/>
            <p:cNvGrpSpPr/>
            <p:nvPr/>
          </p:nvGrpSpPr>
          <p:grpSpPr>
            <a:xfrm>
              <a:off x="963093" y="1893367"/>
              <a:ext cx="1800183" cy="144000"/>
              <a:chOff x="2267745" y="2787775"/>
              <a:chExt cx="1800183" cy="144000"/>
            </a:xfrm>
            <a:solidFill>
              <a:schemeClr val="bg1"/>
            </a:solidFill>
          </p:grpSpPr>
          <p:sp>
            <p:nvSpPr>
              <p:cNvPr id="83" name="Oval 82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Oval 83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5" name="Oval 84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6" name="Oval 85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7" name="Oval 86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Oval 87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9" name="Oval 88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0" name="Oval 89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1" name="Oval 90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2" name="Oval 91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3" name="Group 92"/>
            <p:cNvGrpSpPr/>
            <p:nvPr/>
          </p:nvGrpSpPr>
          <p:grpSpPr>
            <a:xfrm>
              <a:off x="963093" y="1705764"/>
              <a:ext cx="1800183" cy="144000"/>
              <a:chOff x="2267745" y="2787775"/>
              <a:chExt cx="1800183" cy="144000"/>
            </a:xfrm>
            <a:solidFill>
              <a:schemeClr val="bg1"/>
            </a:solidFill>
          </p:grpSpPr>
          <p:sp>
            <p:nvSpPr>
              <p:cNvPr id="94" name="Oval 93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Oval 94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6" name="Oval 95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8" name="Oval 97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9" name="Oval 98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0" name="Oval 99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1" name="Oval 100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2" name="Oval 101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3" name="Oval 102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4" name="Group 103"/>
            <p:cNvGrpSpPr/>
            <p:nvPr/>
          </p:nvGrpSpPr>
          <p:grpSpPr>
            <a:xfrm>
              <a:off x="963093" y="1518161"/>
              <a:ext cx="1800183" cy="144000"/>
              <a:chOff x="2267745" y="2787775"/>
              <a:chExt cx="1800183" cy="144000"/>
            </a:xfrm>
            <a:solidFill>
              <a:schemeClr val="bg1"/>
            </a:solidFill>
          </p:grpSpPr>
          <p:sp>
            <p:nvSpPr>
              <p:cNvPr id="105" name="Oval 104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6" name="Oval 105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7" name="Oval 106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2" name="Oval 111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3" name="Oval 112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5" name="Group 114"/>
            <p:cNvGrpSpPr/>
            <p:nvPr/>
          </p:nvGrpSpPr>
          <p:grpSpPr>
            <a:xfrm>
              <a:off x="963093" y="1330558"/>
              <a:ext cx="1800183" cy="144000"/>
              <a:chOff x="2267745" y="2787775"/>
              <a:chExt cx="1800183" cy="144000"/>
            </a:xfrm>
            <a:solidFill>
              <a:schemeClr val="bg1"/>
            </a:solidFill>
          </p:grpSpPr>
          <p:sp>
            <p:nvSpPr>
              <p:cNvPr id="116" name="Oval 115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7" name="Oval 116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8" name="Oval 117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9" name="Oval 118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0" name="Oval 119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1" name="Oval 120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2" name="Oval 121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3" name="Oval 122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4" name="Oval 123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5" name="Oval 124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26" name="Group 125"/>
            <p:cNvGrpSpPr/>
            <p:nvPr/>
          </p:nvGrpSpPr>
          <p:grpSpPr>
            <a:xfrm>
              <a:off x="963093" y="1142955"/>
              <a:ext cx="1800183" cy="144000"/>
              <a:chOff x="2267745" y="2787775"/>
              <a:chExt cx="1800183" cy="144000"/>
            </a:xfrm>
            <a:solidFill>
              <a:schemeClr val="bg1"/>
            </a:solidFill>
          </p:grpSpPr>
          <p:sp>
            <p:nvSpPr>
              <p:cNvPr id="127" name="Oval 126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8" name="Oval 127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9" name="Oval 128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0" name="Oval 129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1" name="Oval 130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2" name="Oval 131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3" name="Oval 132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4" name="Oval 133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5" name="Oval 134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6" name="Oval 135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59" name="Group 358"/>
          <p:cNvGrpSpPr/>
          <p:nvPr/>
        </p:nvGrpSpPr>
        <p:grpSpPr>
          <a:xfrm>
            <a:off x="3671863" y="1931210"/>
            <a:ext cx="1800183" cy="1832423"/>
            <a:chOff x="3923928" y="1226655"/>
            <a:chExt cx="1800183" cy="1832423"/>
          </a:xfrm>
        </p:grpSpPr>
        <p:grpSp>
          <p:nvGrpSpPr>
            <p:cNvPr id="138" name="Group 137"/>
            <p:cNvGrpSpPr/>
            <p:nvPr/>
          </p:nvGrpSpPr>
          <p:grpSpPr>
            <a:xfrm>
              <a:off x="3923928" y="2915078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139" name="Oval 138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Oval 139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1" name="Oval 140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2" name="Oval 141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3" name="Oval 142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4" name="Oval 143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5" name="Oval 144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6" name="Oval 145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7" name="Oval 146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8" name="Oval 147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49" name="Group 148"/>
            <p:cNvGrpSpPr/>
            <p:nvPr/>
          </p:nvGrpSpPr>
          <p:grpSpPr>
            <a:xfrm>
              <a:off x="3923928" y="2727479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150" name="Oval 149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1" name="Oval 150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2" name="Oval 151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3" name="Oval 152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4" name="Oval 153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5" name="Oval 154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7" name="Oval 156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9" name="Oval 158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60" name="Group 159"/>
            <p:cNvGrpSpPr/>
            <p:nvPr/>
          </p:nvGrpSpPr>
          <p:grpSpPr>
            <a:xfrm>
              <a:off x="3923928" y="2539876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161" name="Oval 160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2" name="Oval 161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3" name="Oval 162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4" name="Oval 163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5" name="Oval 164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6" name="Oval 165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7" name="Oval 166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8" name="Oval 167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9" name="Oval 168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0" name="Oval 169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71" name="Group 170"/>
            <p:cNvGrpSpPr/>
            <p:nvPr/>
          </p:nvGrpSpPr>
          <p:grpSpPr>
            <a:xfrm>
              <a:off x="3923928" y="2352273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172" name="Oval 171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3" name="Oval 172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4" name="Oval 173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5" name="Oval 174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6" name="Oval 175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7" name="Oval 176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8" name="Oval 177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9" name="Oval 178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0" name="Oval 179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1" name="Oval 180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82" name="Group 181"/>
            <p:cNvGrpSpPr/>
            <p:nvPr/>
          </p:nvGrpSpPr>
          <p:grpSpPr>
            <a:xfrm>
              <a:off x="3923928" y="2164670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183" name="Oval 182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4" name="Oval 183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5" name="Oval 184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6" name="Oval 185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7" name="Oval 186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8" name="Oval 187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9" name="Oval 188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0" name="Oval 189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1" name="Oval 190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2" name="Oval 191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93" name="Group 192"/>
            <p:cNvGrpSpPr/>
            <p:nvPr/>
          </p:nvGrpSpPr>
          <p:grpSpPr>
            <a:xfrm>
              <a:off x="3923928" y="1977067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194" name="Oval 193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5" name="Oval 194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6" name="Oval 195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7" name="Oval 196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8" name="Oval 197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9" name="Oval 198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0" name="Oval 199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1" name="Oval 200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2" name="Oval 201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3" name="Oval 202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04" name="Group 203"/>
            <p:cNvGrpSpPr/>
            <p:nvPr/>
          </p:nvGrpSpPr>
          <p:grpSpPr>
            <a:xfrm>
              <a:off x="3923928" y="1789464"/>
              <a:ext cx="1800183" cy="144000"/>
              <a:chOff x="2267745" y="2787775"/>
              <a:chExt cx="1800183" cy="144000"/>
            </a:xfrm>
            <a:solidFill>
              <a:schemeClr val="bg1"/>
            </a:solidFill>
          </p:grpSpPr>
          <p:sp>
            <p:nvSpPr>
              <p:cNvPr id="205" name="Oval 204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6" name="Oval 205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7" name="Oval 206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8" name="Oval 207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9" name="Oval 208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0" name="Oval 209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1" name="Oval 210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2" name="Oval 211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3" name="Oval 212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4" name="Oval 213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15" name="Group 214"/>
            <p:cNvGrpSpPr/>
            <p:nvPr/>
          </p:nvGrpSpPr>
          <p:grpSpPr>
            <a:xfrm>
              <a:off x="3923928" y="1601861"/>
              <a:ext cx="1800183" cy="144000"/>
              <a:chOff x="2267745" y="2787775"/>
              <a:chExt cx="1800183" cy="144000"/>
            </a:xfrm>
            <a:solidFill>
              <a:schemeClr val="bg1"/>
            </a:solidFill>
          </p:grpSpPr>
          <p:sp>
            <p:nvSpPr>
              <p:cNvPr id="216" name="Oval 215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7" name="Oval 216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8" name="Oval 217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9" name="Oval 218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0" name="Oval 219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1" name="Oval 220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2" name="Oval 221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3" name="Oval 222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4" name="Oval 223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5" name="Oval 224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6" name="Group 225"/>
            <p:cNvGrpSpPr/>
            <p:nvPr/>
          </p:nvGrpSpPr>
          <p:grpSpPr>
            <a:xfrm>
              <a:off x="3923928" y="1414258"/>
              <a:ext cx="1800183" cy="144000"/>
              <a:chOff x="2267745" y="2787775"/>
              <a:chExt cx="1800183" cy="144000"/>
            </a:xfrm>
            <a:solidFill>
              <a:schemeClr val="bg1"/>
            </a:solidFill>
          </p:grpSpPr>
          <p:sp>
            <p:nvSpPr>
              <p:cNvPr id="227" name="Oval 226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8" name="Oval 227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9" name="Oval 228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0" name="Oval 229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1" name="Oval 230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2" name="Oval 231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3" name="Oval 232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4" name="Oval 233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5" name="Oval 234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6" name="Oval 235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37" name="Group 236"/>
            <p:cNvGrpSpPr/>
            <p:nvPr/>
          </p:nvGrpSpPr>
          <p:grpSpPr>
            <a:xfrm>
              <a:off x="3923928" y="1226655"/>
              <a:ext cx="1800183" cy="144000"/>
              <a:chOff x="2267745" y="2787775"/>
              <a:chExt cx="1800183" cy="144000"/>
            </a:xfrm>
            <a:solidFill>
              <a:schemeClr val="bg1"/>
            </a:solidFill>
          </p:grpSpPr>
          <p:sp>
            <p:nvSpPr>
              <p:cNvPr id="238" name="Oval 237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9" name="Oval 238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0" name="Oval 239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1" name="Oval 240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2" name="Oval 241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3" name="Oval 242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4" name="Oval 243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5" name="Oval 244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6" name="Oval 245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7" name="Oval 246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58" name="Group 357"/>
          <p:cNvGrpSpPr/>
          <p:nvPr/>
        </p:nvGrpSpPr>
        <p:grpSpPr>
          <a:xfrm>
            <a:off x="6388119" y="1931210"/>
            <a:ext cx="1800183" cy="1832423"/>
            <a:chOff x="6588224" y="1286955"/>
            <a:chExt cx="1800183" cy="1832423"/>
          </a:xfrm>
        </p:grpSpPr>
        <p:grpSp>
          <p:nvGrpSpPr>
            <p:cNvPr id="248" name="Group 247"/>
            <p:cNvGrpSpPr/>
            <p:nvPr/>
          </p:nvGrpSpPr>
          <p:grpSpPr>
            <a:xfrm>
              <a:off x="6588224" y="2975378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249" name="Oval 248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50" name="Oval 249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51" name="Oval 250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52" name="Oval 251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53" name="Oval 252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54" name="Oval 253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55" name="Oval 254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56" name="Oval 255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57" name="Oval 256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58" name="Oval 257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59" name="Group 258"/>
            <p:cNvGrpSpPr/>
            <p:nvPr/>
          </p:nvGrpSpPr>
          <p:grpSpPr>
            <a:xfrm>
              <a:off x="6588224" y="2787779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260" name="Oval 259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1" name="Oval 260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2" name="Oval 261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3" name="Oval 262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4" name="Oval 263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5" name="Oval 264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6" name="Oval 265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7" name="Oval 266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8" name="Oval 267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9" name="Oval 268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70" name="Group 269"/>
            <p:cNvGrpSpPr/>
            <p:nvPr/>
          </p:nvGrpSpPr>
          <p:grpSpPr>
            <a:xfrm>
              <a:off x="6588224" y="2600176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271" name="Oval 270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72" name="Oval 271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73" name="Oval 272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74" name="Oval 273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75" name="Oval 274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76" name="Oval 275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77" name="Oval 276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78" name="Oval 277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79" name="Oval 278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0" name="Oval 279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81" name="Group 280"/>
            <p:cNvGrpSpPr/>
            <p:nvPr/>
          </p:nvGrpSpPr>
          <p:grpSpPr>
            <a:xfrm>
              <a:off x="6588224" y="2412573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282" name="Oval 281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3" name="Oval 282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4" name="Oval 283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5" name="Oval 284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6" name="Oval 285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7" name="Oval 286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8" name="Oval 287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9" name="Oval 288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0" name="Oval 289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1" name="Oval 290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92" name="Group 291"/>
            <p:cNvGrpSpPr/>
            <p:nvPr/>
          </p:nvGrpSpPr>
          <p:grpSpPr>
            <a:xfrm>
              <a:off x="6588224" y="2224970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293" name="Oval 292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4" name="Oval 293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5" name="Oval 294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6" name="Oval 295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7" name="Oval 296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8" name="Oval 297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9" name="Oval 298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0" name="Oval 299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1" name="Oval 300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2" name="Oval 301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03" name="Group 302"/>
            <p:cNvGrpSpPr/>
            <p:nvPr/>
          </p:nvGrpSpPr>
          <p:grpSpPr>
            <a:xfrm>
              <a:off x="6588224" y="2037367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304" name="Oval 303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5" name="Oval 304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6" name="Oval 305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7" name="Oval 306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8" name="Oval 307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9" name="Oval 308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10" name="Oval 309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11" name="Oval 310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12" name="Oval 311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13" name="Oval 312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14" name="Group 313"/>
            <p:cNvGrpSpPr/>
            <p:nvPr/>
          </p:nvGrpSpPr>
          <p:grpSpPr>
            <a:xfrm>
              <a:off x="6588224" y="1849764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315" name="Oval 314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16" name="Oval 315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17" name="Oval 316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18" name="Oval 317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19" name="Oval 318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20" name="Oval 319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21" name="Oval 320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22" name="Oval 321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23" name="Oval 322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24" name="Oval 323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25" name="Group 324"/>
            <p:cNvGrpSpPr/>
            <p:nvPr/>
          </p:nvGrpSpPr>
          <p:grpSpPr>
            <a:xfrm>
              <a:off x="6588224" y="1662161"/>
              <a:ext cx="1800183" cy="144000"/>
              <a:chOff x="2267745" y="2787775"/>
              <a:chExt cx="1800183" cy="144000"/>
            </a:xfrm>
            <a:solidFill>
              <a:schemeClr val="bg1"/>
            </a:solidFill>
          </p:grpSpPr>
          <p:sp>
            <p:nvSpPr>
              <p:cNvPr id="326" name="Oval 325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27" name="Oval 326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28" name="Oval 327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29" name="Oval 328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30" name="Oval 329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31" name="Oval 330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32" name="Oval 331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33" name="Oval 332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34" name="Oval 333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35" name="Oval 334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36" name="Group 335"/>
            <p:cNvGrpSpPr/>
            <p:nvPr/>
          </p:nvGrpSpPr>
          <p:grpSpPr>
            <a:xfrm>
              <a:off x="6588224" y="1474558"/>
              <a:ext cx="1800183" cy="144000"/>
              <a:chOff x="2267745" y="2787775"/>
              <a:chExt cx="1800183" cy="144000"/>
            </a:xfrm>
            <a:solidFill>
              <a:schemeClr val="bg1"/>
            </a:solidFill>
          </p:grpSpPr>
          <p:sp>
            <p:nvSpPr>
              <p:cNvPr id="337" name="Oval 336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38" name="Oval 337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39" name="Oval 338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40" name="Oval 339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41" name="Oval 340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42" name="Oval 341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43" name="Oval 342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44" name="Oval 343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45" name="Oval 344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46" name="Oval 345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47" name="Group 346"/>
            <p:cNvGrpSpPr/>
            <p:nvPr/>
          </p:nvGrpSpPr>
          <p:grpSpPr>
            <a:xfrm>
              <a:off x="6588224" y="1286955"/>
              <a:ext cx="1800183" cy="144000"/>
              <a:chOff x="2267745" y="2787775"/>
              <a:chExt cx="1800183" cy="144000"/>
            </a:xfrm>
            <a:solidFill>
              <a:schemeClr val="bg1"/>
            </a:solidFill>
          </p:grpSpPr>
          <p:sp>
            <p:nvSpPr>
              <p:cNvPr id="348" name="Oval 347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49" name="Oval 348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50" name="Oval 349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51" name="Oval 350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52" name="Oval 351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53" name="Oval 352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54" name="Oval 353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55" name="Oval 354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56" name="Oval 355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57" name="Oval 356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361" name="Oval 360"/>
          <p:cNvSpPr/>
          <p:nvPr/>
        </p:nvSpPr>
        <p:spPr>
          <a:xfrm>
            <a:off x="1514396" y="1171345"/>
            <a:ext cx="682607" cy="682607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62" name="Oval 361"/>
          <p:cNvSpPr/>
          <p:nvPr/>
        </p:nvSpPr>
        <p:spPr>
          <a:xfrm>
            <a:off x="4230652" y="1171345"/>
            <a:ext cx="682607" cy="682607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63" name="Oval 362"/>
          <p:cNvSpPr/>
          <p:nvPr/>
        </p:nvSpPr>
        <p:spPr>
          <a:xfrm>
            <a:off x="6946907" y="1171345"/>
            <a:ext cx="682607" cy="682607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64" name="TextBox 363"/>
          <p:cNvSpPr txBox="1"/>
          <p:nvPr/>
        </p:nvSpPr>
        <p:spPr>
          <a:xfrm>
            <a:off x="1531143" y="1327981"/>
            <a:ext cx="664593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accent1"/>
                </a:solidFill>
                <a:cs typeface="Arial" pitchFamily="34" charset="0"/>
              </a:rPr>
              <a:t>46%</a:t>
            </a:r>
            <a:endParaRPr lang="ko-KR" altLang="en-US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65" name="TextBox 364"/>
          <p:cNvSpPr txBox="1"/>
          <p:nvPr/>
        </p:nvSpPr>
        <p:spPr>
          <a:xfrm>
            <a:off x="4241931" y="1320116"/>
            <a:ext cx="664593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accent1"/>
                </a:solidFill>
                <a:cs typeface="Arial" pitchFamily="34" charset="0"/>
              </a:rPr>
              <a:t>63%</a:t>
            </a:r>
            <a:endParaRPr lang="ko-KR" altLang="en-US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66" name="TextBox 365"/>
          <p:cNvSpPr txBox="1"/>
          <p:nvPr/>
        </p:nvSpPr>
        <p:spPr>
          <a:xfrm>
            <a:off x="6952719" y="1312251"/>
            <a:ext cx="664593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accent1"/>
                </a:solidFill>
                <a:cs typeface="Arial" pitchFamily="34" charset="0"/>
              </a:rPr>
              <a:t>78%</a:t>
            </a:r>
            <a:endParaRPr lang="ko-KR" altLang="en-US" b="1" dirty="0">
              <a:solidFill>
                <a:schemeClr val="accent1"/>
              </a:solidFill>
              <a:cs typeface="Arial" pitchFamily="34" charset="0"/>
            </a:endParaRPr>
          </a:p>
        </p:txBody>
      </p:sp>
      <p:grpSp>
        <p:nvGrpSpPr>
          <p:cNvPr id="367" name="Group 366"/>
          <p:cNvGrpSpPr/>
          <p:nvPr/>
        </p:nvGrpSpPr>
        <p:grpSpPr>
          <a:xfrm>
            <a:off x="949435" y="3835641"/>
            <a:ext cx="1806356" cy="863358"/>
            <a:chOff x="803640" y="3362835"/>
            <a:chExt cx="2059657" cy="863358"/>
          </a:xfrm>
        </p:grpSpPr>
        <p:sp>
          <p:nvSpPr>
            <p:cNvPr id="368" name="TextBox 367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69" name="TextBox 368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70" name="Group 369"/>
          <p:cNvGrpSpPr/>
          <p:nvPr/>
        </p:nvGrpSpPr>
        <p:grpSpPr>
          <a:xfrm>
            <a:off x="3671049" y="3835641"/>
            <a:ext cx="1806356" cy="863358"/>
            <a:chOff x="803640" y="3362835"/>
            <a:chExt cx="2059657" cy="863358"/>
          </a:xfrm>
        </p:grpSpPr>
        <p:sp>
          <p:nvSpPr>
            <p:cNvPr id="371" name="TextBox 370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72" name="TextBox 371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73" name="Group 372"/>
          <p:cNvGrpSpPr/>
          <p:nvPr/>
        </p:nvGrpSpPr>
        <p:grpSpPr>
          <a:xfrm>
            <a:off x="6392663" y="3835641"/>
            <a:ext cx="1806356" cy="863358"/>
            <a:chOff x="803640" y="3362835"/>
            <a:chExt cx="2059657" cy="863358"/>
          </a:xfrm>
        </p:grpSpPr>
        <p:sp>
          <p:nvSpPr>
            <p:cNvPr id="374" name="TextBox 373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75" name="TextBox 37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199025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71438" y="1539294"/>
            <a:ext cx="624015" cy="624015"/>
            <a:chOff x="5364088" y="2787774"/>
            <a:chExt cx="914400" cy="914400"/>
          </a:xfrm>
        </p:grpSpPr>
        <p:sp>
          <p:nvSpPr>
            <p:cNvPr id="9" name="Oval 8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1" name="Block Arc 14"/>
          <p:cNvSpPr/>
          <p:nvPr/>
        </p:nvSpPr>
        <p:spPr>
          <a:xfrm rot="16200000">
            <a:off x="568241" y="1737460"/>
            <a:ext cx="227531" cy="227679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71438" y="2405589"/>
            <a:ext cx="624015" cy="624015"/>
            <a:chOff x="5364088" y="2787774"/>
            <a:chExt cx="914400" cy="914400"/>
          </a:xfrm>
        </p:grpSpPr>
        <p:sp>
          <p:nvSpPr>
            <p:cNvPr id="13" name="Oval 12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71438" y="3271884"/>
            <a:ext cx="624015" cy="624015"/>
            <a:chOff x="5364088" y="2787774"/>
            <a:chExt cx="914400" cy="914400"/>
          </a:xfrm>
        </p:grpSpPr>
        <p:sp>
          <p:nvSpPr>
            <p:cNvPr id="16" name="Oval 15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147853" y="1419622"/>
            <a:ext cx="2016224" cy="863358"/>
            <a:chOff x="803640" y="3362835"/>
            <a:chExt cx="2059657" cy="863358"/>
          </a:xfrm>
        </p:grpSpPr>
        <p:sp>
          <p:nvSpPr>
            <p:cNvPr id="19" name="TextBox 18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1" name="Rectangle 36"/>
          <p:cNvSpPr/>
          <p:nvPr/>
        </p:nvSpPr>
        <p:spPr>
          <a:xfrm>
            <a:off x="562770" y="2615269"/>
            <a:ext cx="249318" cy="208411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Rounded Rectangle 27"/>
          <p:cNvSpPr/>
          <p:nvPr/>
        </p:nvSpPr>
        <p:spPr>
          <a:xfrm>
            <a:off x="549614" y="3485117"/>
            <a:ext cx="270085" cy="207462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3" name="Group 22"/>
          <p:cNvGrpSpPr/>
          <p:nvPr/>
        </p:nvGrpSpPr>
        <p:grpSpPr>
          <a:xfrm>
            <a:off x="1147853" y="2281016"/>
            <a:ext cx="2016224" cy="863358"/>
            <a:chOff x="803640" y="3362835"/>
            <a:chExt cx="2059657" cy="863358"/>
          </a:xfrm>
        </p:grpSpPr>
        <p:sp>
          <p:nvSpPr>
            <p:cNvPr id="24" name="TextBox 23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147853" y="3142410"/>
            <a:ext cx="2016224" cy="863358"/>
            <a:chOff x="803640" y="3362835"/>
            <a:chExt cx="2059657" cy="863358"/>
          </a:xfrm>
        </p:grpSpPr>
        <p:sp>
          <p:nvSpPr>
            <p:cNvPr id="27" name="TextBox 26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55520" y="4138179"/>
            <a:ext cx="624015" cy="624015"/>
            <a:chOff x="5364088" y="2787774"/>
            <a:chExt cx="914400" cy="914400"/>
          </a:xfrm>
        </p:grpSpPr>
        <p:sp>
          <p:nvSpPr>
            <p:cNvPr id="30" name="Oval 29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147853" y="4003805"/>
            <a:ext cx="2016224" cy="863358"/>
            <a:chOff x="803640" y="3362835"/>
            <a:chExt cx="2059657" cy="863358"/>
          </a:xfrm>
        </p:grpSpPr>
        <p:sp>
          <p:nvSpPr>
            <p:cNvPr id="33" name="TextBox 32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5" name="Rectangle 16"/>
          <p:cNvSpPr/>
          <p:nvPr/>
        </p:nvSpPr>
        <p:spPr>
          <a:xfrm rot="2700000">
            <a:off x="578077" y="4278306"/>
            <a:ext cx="178897" cy="340360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Text Placeholder 1"/>
          <p:cNvSpPr txBox="1">
            <a:spLocks/>
          </p:cNvSpPr>
          <p:nvPr/>
        </p:nvSpPr>
        <p:spPr>
          <a:xfrm>
            <a:off x="395536" y="147331"/>
            <a:ext cx="2952328" cy="12002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Portfolio </a:t>
            </a:r>
          </a:p>
          <a:p>
            <a:pPr marL="0" indent="0"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Presentation</a:t>
            </a:r>
          </a:p>
        </p:txBody>
      </p:sp>
      <p:sp>
        <p:nvSpPr>
          <p:cNvPr id="43" name="Frame 42"/>
          <p:cNvSpPr/>
          <p:nvPr/>
        </p:nvSpPr>
        <p:spPr>
          <a:xfrm rot="18900000">
            <a:off x="6357213" y="1495074"/>
            <a:ext cx="1164819" cy="1164819"/>
          </a:xfrm>
          <a:prstGeom prst="frame">
            <a:avLst>
              <a:gd name="adj1" fmla="val 7733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F45A51F-D51E-4990-B1E6-41EA580827E1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D2C4CCD0-F317-4CE8-85E2-542A9897BDD2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3714BDFE-E853-4E4E-8E76-2A4BB65032C9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38" name="그림 개체 틀 37">
            <a:extLst>
              <a:ext uri="{FF2B5EF4-FFF2-40B4-BE49-F238E27FC236}">
                <a16:creationId xmlns:a16="http://schemas.microsoft.com/office/drawing/2014/main" id="{A9279663-8533-40CD-B2A7-73949CEAC06D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38369615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 rot="13851310">
            <a:off x="3096313" y="2396418"/>
            <a:ext cx="1772081" cy="360040"/>
            <a:chOff x="3779912" y="1815666"/>
            <a:chExt cx="1772081" cy="360040"/>
          </a:xfrm>
        </p:grpSpPr>
        <p:sp>
          <p:nvSpPr>
            <p:cNvPr id="17" name="Pentagon 16"/>
            <p:cNvSpPr/>
            <p:nvPr/>
          </p:nvSpPr>
          <p:spPr>
            <a:xfrm flipV="1">
              <a:off x="3779912" y="1815666"/>
              <a:ext cx="907986" cy="360040"/>
            </a:xfrm>
            <a:prstGeom prst="homePlat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8" name="Chevron 17"/>
            <p:cNvSpPr/>
            <p:nvPr/>
          </p:nvSpPr>
          <p:spPr>
            <a:xfrm>
              <a:off x="4560654" y="1815666"/>
              <a:ext cx="991339" cy="360040"/>
            </a:xfrm>
            <a:prstGeom prst="chevr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 rot="7384107">
            <a:off x="4229771" y="2340262"/>
            <a:ext cx="1772081" cy="360040"/>
            <a:chOff x="3779912" y="1815666"/>
            <a:chExt cx="1772081" cy="360040"/>
          </a:xfrm>
        </p:grpSpPr>
        <p:sp>
          <p:nvSpPr>
            <p:cNvPr id="14" name="Pentagon 13"/>
            <p:cNvSpPr/>
            <p:nvPr/>
          </p:nvSpPr>
          <p:spPr>
            <a:xfrm flipV="1">
              <a:off x="3779912" y="1815666"/>
              <a:ext cx="907986" cy="360040"/>
            </a:xfrm>
            <a:prstGeom prst="homePlat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5" name="Chevron 14"/>
            <p:cNvSpPr/>
            <p:nvPr/>
          </p:nvSpPr>
          <p:spPr>
            <a:xfrm>
              <a:off x="4560654" y="1815666"/>
              <a:ext cx="991339" cy="360040"/>
            </a:xfrm>
            <a:prstGeom prst="chevr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663042" y="1571524"/>
            <a:ext cx="1772081" cy="360040"/>
            <a:chOff x="3779912" y="1815666"/>
            <a:chExt cx="1772081" cy="360040"/>
          </a:xfrm>
        </p:grpSpPr>
        <p:sp>
          <p:nvSpPr>
            <p:cNvPr id="9" name="Pentagon 8"/>
            <p:cNvSpPr/>
            <p:nvPr/>
          </p:nvSpPr>
          <p:spPr>
            <a:xfrm flipV="1">
              <a:off x="3779912" y="1815666"/>
              <a:ext cx="907986" cy="360040"/>
            </a:xfrm>
            <a:prstGeom prst="homePlat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0" name="Chevron 9"/>
            <p:cNvSpPr/>
            <p:nvPr/>
          </p:nvSpPr>
          <p:spPr>
            <a:xfrm>
              <a:off x="4560654" y="1815666"/>
              <a:ext cx="991339" cy="360040"/>
            </a:xfrm>
            <a:prstGeom prst="chevr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Oval 3"/>
          <p:cNvSpPr/>
          <p:nvPr/>
        </p:nvSpPr>
        <p:spPr>
          <a:xfrm>
            <a:off x="2987824" y="1319496"/>
            <a:ext cx="864096" cy="864096"/>
          </a:xfrm>
          <a:prstGeom prst="ellipse">
            <a:avLst/>
          </a:prstGeom>
          <a:solidFill>
            <a:schemeClr val="accent1"/>
          </a:solidFill>
          <a:ln w="889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135255" y="2975680"/>
            <a:ext cx="864096" cy="864096"/>
          </a:xfrm>
          <a:prstGeom prst="ellipse">
            <a:avLst/>
          </a:prstGeom>
          <a:solidFill>
            <a:schemeClr val="accent1"/>
          </a:solidFill>
          <a:ln w="889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282686" y="1319496"/>
            <a:ext cx="864096" cy="864096"/>
          </a:xfrm>
          <a:prstGeom prst="ellipse">
            <a:avLst/>
          </a:prstGeom>
          <a:solidFill>
            <a:schemeClr val="accent1"/>
          </a:solidFill>
          <a:ln w="889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9" name="Block Arc 14"/>
          <p:cNvSpPr/>
          <p:nvPr/>
        </p:nvSpPr>
        <p:spPr>
          <a:xfrm rot="16200000">
            <a:off x="3253166" y="1584729"/>
            <a:ext cx="333413" cy="333630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0" name="Rectangle 16"/>
          <p:cNvSpPr/>
          <p:nvPr/>
        </p:nvSpPr>
        <p:spPr>
          <a:xfrm rot="2700000">
            <a:off x="4460187" y="3194995"/>
            <a:ext cx="223629" cy="42546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Rounded Rectangle 27"/>
          <p:cNvSpPr/>
          <p:nvPr/>
        </p:nvSpPr>
        <p:spPr>
          <a:xfrm>
            <a:off x="5550199" y="1625159"/>
            <a:ext cx="329069" cy="252769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2" name="Group 21"/>
          <p:cNvGrpSpPr/>
          <p:nvPr/>
        </p:nvGrpSpPr>
        <p:grpSpPr>
          <a:xfrm>
            <a:off x="3271159" y="3940640"/>
            <a:ext cx="2592288" cy="863358"/>
            <a:chOff x="803640" y="3362835"/>
            <a:chExt cx="2059657" cy="863358"/>
          </a:xfrm>
        </p:grpSpPr>
        <p:sp>
          <p:nvSpPr>
            <p:cNvPr id="23" name="TextBox 22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300192" y="1320234"/>
            <a:ext cx="2592288" cy="863358"/>
            <a:chOff x="803640" y="3362835"/>
            <a:chExt cx="2059657" cy="863358"/>
          </a:xfrm>
        </p:grpSpPr>
        <p:sp>
          <p:nvSpPr>
            <p:cNvPr id="26" name="TextBox 25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277403" y="1320234"/>
            <a:ext cx="2592288" cy="863358"/>
            <a:chOff x="803640" y="3362835"/>
            <a:chExt cx="2059657" cy="863358"/>
          </a:xfrm>
        </p:grpSpPr>
        <p:sp>
          <p:nvSpPr>
            <p:cNvPr id="29" name="TextBox 28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477141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"/>
          <p:cNvSpPr txBox="1">
            <a:spLocks/>
          </p:cNvSpPr>
          <p:nvPr/>
        </p:nvSpPr>
        <p:spPr>
          <a:xfrm>
            <a:off x="395536" y="699294"/>
            <a:ext cx="2952328" cy="194446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Portfolio </a:t>
            </a:r>
          </a:p>
          <a:p>
            <a:pPr marL="0" indent="0"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Presentation</a:t>
            </a:r>
          </a:p>
          <a:p>
            <a:pPr marL="0" indent="0"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Designed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5436096" y="283517"/>
            <a:ext cx="3168352" cy="863358"/>
            <a:chOff x="803640" y="3362835"/>
            <a:chExt cx="2059657" cy="863358"/>
          </a:xfrm>
        </p:grpSpPr>
        <p:sp>
          <p:nvSpPr>
            <p:cNvPr id="16" name="TextBox 15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324172" y="4011910"/>
            <a:ext cx="3168352" cy="863358"/>
            <a:chOff x="803640" y="3362835"/>
            <a:chExt cx="2059657" cy="863358"/>
          </a:xfrm>
        </p:grpSpPr>
        <p:sp>
          <p:nvSpPr>
            <p:cNvPr id="19" name="TextBox 18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676100" y="1786118"/>
            <a:ext cx="1332148" cy="1602022"/>
            <a:chOff x="803640" y="3362835"/>
            <a:chExt cx="2059657" cy="1602022"/>
          </a:xfrm>
        </p:grpSpPr>
        <p:sp>
          <p:nvSpPr>
            <p:cNvPr id="22" name="TextBox 21"/>
            <p:cNvSpPr txBox="1"/>
            <p:nvPr/>
          </p:nvSpPr>
          <p:spPr>
            <a:xfrm>
              <a:off x="803640" y="3579862"/>
              <a:ext cx="205965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395536" y="2804324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95536" y="3795886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zing.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6" name="Frame 25"/>
          <p:cNvSpPr/>
          <p:nvPr/>
        </p:nvSpPr>
        <p:spPr>
          <a:xfrm>
            <a:off x="5244150" y="1513554"/>
            <a:ext cx="2376264" cy="2115632"/>
          </a:xfrm>
          <a:prstGeom prst="frame">
            <a:avLst>
              <a:gd name="adj1" fmla="val 138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7" name="Frame 26"/>
          <p:cNvSpPr/>
          <p:nvPr/>
        </p:nvSpPr>
        <p:spPr>
          <a:xfrm>
            <a:off x="3800094" y="90723"/>
            <a:ext cx="1255940" cy="1258555"/>
          </a:xfrm>
          <a:prstGeom prst="frame">
            <a:avLst>
              <a:gd name="adj1" fmla="val 265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8" name="Frame 27"/>
          <p:cNvSpPr/>
          <p:nvPr/>
        </p:nvSpPr>
        <p:spPr>
          <a:xfrm>
            <a:off x="7796030" y="3794223"/>
            <a:ext cx="1255940" cy="1258555"/>
          </a:xfrm>
          <a:prstGeom prst="frame">
            <a:avLst>
              <a:gd name="adj1" fmla="val 265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22E13F3E-59B9-40F2-BBC8-18BBD0D6EFA0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01DE4598-FB05-4709-9F46-3AF139A74878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F3043DC1-A89C-43E6-9A79-885C7FBD3107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</p:spTree>
    <p:extLst>
      <p:ext uri="{BB962C8B-B14F-4D97-AF65-F5344CB8AC3E}">
        <p14:creationId xmlns:p14="http://schemas.microsoft.com/office/powerpoint/2010/main" val="1814632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Section Break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1012342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Chart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905179845"/>
              </p:ext>
            </p:extLst>
          </p:nvPr>
        </p:nvGraphicFramePr>
        <p:xfrm>
          <a:off x="2820111" y="1224747"/>
          <a:ext cx="3552089" cy="3323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285504" y="2258604"/>
            <a:ext cx="799269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45%</a:t>
            </a:r>
            <a:endParaRPr lang="ko-KR" alt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68183" y="3554748"/>
            <a:ext cx="799269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30%</a:t>
            </a:r>
            <a:endParaRPr lang="ko-KR" alt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88994" y="1834251"/>
            <a:ext cx="799269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25%</a:t>
            </a:r>
            <a:endParaRPr lang="ko-KR" alt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3744203" y="2034306"/>
            <a:ext cx="1703904" cy="1703904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" name="Block Arc 14"/>
          <p:cNvSpPr/>
          <p:nvPr/>
        </p:nvSpPr>
        <p:spPr>
          <a:xfrm rot="16200000">
            <a:off x="4229268" y="2555156"/>
            <a:ext cx="661771" cy="662202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6228184" y="1434095"/>
            <a:ext cx="2376264" cy="2608807"/>
            <a:chOff x="803640" y="3362835"/>
            <a:chExt cx="2059657" cy="2608807"/>
          </a:xfrm>
        </p:grpSpPr>
        <p:sp>
          <p:nvSpPr>
            <p:cNvPr id="13" name="TextBox 12"/>
            <p:cNvSpPr txBox="1"/>
            <p:nvPr/>
          </p:nvSpPr>
          <p:spPr>
            <a:xfrm>
              <a:off x="803640" y="3663318"/>
              <a:ext cx="2059657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Get a modern PowerPoint  Presentation that is beautifully designed.  Easy to change colors, photos and Text. 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Easy to change colors, photos and Text.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39552" y="1434095"/>
            <a:ext cx="2376264" cy="1500812"/>
            <a:chOff x="803640" y="3362835"/>
            <a:chExt cx="2059657" cy="1500812"/>
          </a:xfrm>
        </p:grpSpPr>
        <p:sp>
          <p:nvSpPr>
            <p:cNvPr id="19" name="TextBox 18"/>
            <p:cNvSpPr txBox="1"/>
            <p:nvPr/>
          </p:nvSpPr>
          <p:spPr>
            <a:xfrm>
              <a:off x="803640" y="3663318"/>
              <a:ext cx="205965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Get a modern PowerPoint  Presentation that is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539552" y="2971182"/>
            <a:ext cx="2376264" cy="1500812"/>
            <a:chOff x="803640" y="3362835"/>
            <a:chExt cx="2059657" cy="1500812"/>
          </a:xfrm>
        </p:grpSpPr>
        <p:sp>
          <p:nvSpPr>
            <p:cNvPr id="22" name="TextBox 21"/>
            <p:cNvSpPr txBox="1"/>
            <p:nvPr/>
          </p:nvSpPr>
          <p:spPr>
            <a:xfrm>
              <a:off x="803640" y="3663318"/>
              <a:ext cx="205965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Get a modern PowerPoint  Presentation that is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545251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Columns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508231" y="1082094"/>
            <a:ext cx="5024209" cy="3042920"/>
            <a:chOff x="3687661" y="1203598"/>
            <a:chExt cx="2252491" cy="3042920"/>
          </a:xfrm>
        </p:grpSpPr>
        <p:sp>
          <p:nvSpPr>
            <p:cNvPr id="5" name="TextBox 4"/>
            <p:cNvSpPr txBox="1"/>
            <p:nvPr/>
          </p:nvSpPr>
          <p:spPr>
            <a:xfrm>
              <a:off x="3687661" y="1568862"/>
              <a:ext cx="2252491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</a:t>
              </a: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You can simply impress your audience and add a unique zing and appeal to your Presentations. Easy to change colors, photos and Text. You can simply impress your audience and add a unique zing and appeal to your Presentations. 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</a:t>
              </a: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687661" y="1203598"/>
              <a:ext cx="22524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18309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Columns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3508231" y="1082094"/>
            <a:ext cx="2252491" cy="3042920"/>
            <a:chOff x="3687661" y="1203598"/>
            <a:chExt cx="2252491" cy="3042920"/>
          </a:xfrm>
        </p:grpSpPr>
        <p:sp>
          <p:nvSpPr>
            <p:cNvPr id="6" name="TextBox 5"/>
            <p:cNvSpPr txBox="1"/>
            <p:nvPr/>
          </p:nvSpPr>
          <p:spPr>
            <a:xfrm>
              <a:off x="3687661" y="1568862"/>
              <a:ext cx="2252491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You can simply impress your audience and add a unique zing and appeal to your Presentations. 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687661" y="1203598"/>
              <a:ext cx="22524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120762" y="1082094"/>
            <a:ext cx="2252491" cy="3042920"/>
            <a:chOff x="3687661" y="1203598"/>
            <a:chExt cx="2252491" cy="3042920"/>
          </a:xfrm>
        </p:grpSpPr>
        <p:sp>
          <p:nvSpPr>
            <p:cNvPr id="12" name="TextBox 11"/>
            <p:cNvSpPr txBox="1"/>
            <p:nvPr/>
          </p:nvSpPr>
          <p:spPr>
            <a:xfrm>
              <a:off x="3687661" y="1568862"/>
              <a:ext cx="2252491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You can simply impress your audience and add a unique zing and appeal to your Presentations. 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687661" y="1203598"/>
              <a:ext cx="22524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528081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614559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86A135F-A529-42B2-91FE-4ED8B241786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Shapes</a:t>
            </a:r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id="{71752301-D92E-4D79-BF2B-4305B126D797}"/>
              </a:ext>
            </a:extLst>
          </p:cNvPr>
          <p:cNvGrpSpPr/>
          <p:nvPr/>
        </p:nvGrpSpPr>
        <p:grpSpPr>
          <a:xfrm>
            <a:off x="241998" y="2652204"/>
            <a:ext cx="3495415" cy="2238106"/>
            <a:chOff x="2401342" y="248706"/>
            <a:chExt cx="5620059" cy="3598510"/>
          </a:xfrm>
          <a:solidFill>
            <a:schemeClr val="accent1"/>
          </a:solidFill>
        </p:grpSpPr>
        <p:sp>
          <p:nvSpPr>
            <p:cNvPr id="6" name="Oval 11">
              <a:extLst>
                <a:ext uri="{FF2B5EF4-FFF2-40B4-BE49-F238E27FC236}">
                  <a16:creationId xmlns:a16="http://schemas.microsoft.com/office/drawing/2014/main" id="{E3ED16A4-1376-4238-9F5E-F0B1FFDB562F}"/>
                </a:ext>
              </a:extLst>
            </p:cNvPr>
            <p:cNvSpPr/>
            <p:nvPr userDrawn="1"/>
          </p:nvSpPr>
          <p:spPr>
            <a:xfrm>
              <a:off x="4283968" y="941198"/>
              <a:ext cx="956850" cy="9568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Oval 11">
              <a:extLst>
                <a:ext uri="{FF2B5EF4-FFF2-40B4-BE49-F238E27FC236}">
                  <a16:creationId xmlns:a16="http://schemas.microsoft.com/office/drawing/2014/main" id="{65098AB4-3535-4F1E-89FE-167B43C54770}"/>
                </a:ext>
              </a:extLst>
            </p:cNvPr>
            <p:cNvSpPr/>
            <p:nvPr userDrawn="1"/>
          </p:nvSpPr>
          <p:spPr>
            <a:xfrm>
              <a:off x="4080672" y="1386488"/>
              <a:ext cx="491180" cy="49118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Oval 11">
              <a:extLst>
                <a:ext uri="{FF2B5EF4-FFF2-40B4-BE49-F238E27FC236}">
                  <a16:creationId xmlns:a16="http://schemas.microsoft.com/office/drawing/2014/main" id="{825C163D-A1BF-41C8-B303-595E350C1FDA}"/>
                </a:ext>
              </a:extLst>
            </p:cNvPr>
            <p:cNvSpPr/>
            <p:nvPr userDrawn="1"/>
          </p:nvSpPr>
          <p:spPr>
            <a:xfrm>
              <a:off x="3485352" y="1717923"/>
              <a:ext cx="1190640" cy="11906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Oval 11">
              <a:extLst>
                <a:ext uri="{FF2B5EF4-FFF2-40B4-BE49-F238E27FC236}">
                  <a16:creationId xmlns:a16="http://schemas.microsoft.com/office/drawing/2014/main" id="{8DC744F5-F671-4926-8885-018D87EFF748}"/>
                </a:ext>
              </a:extLst>
            </p:cNvPr>
            <p:cNvSpPr/>
            <p:nvPr userDrawn="1"/>
          </p:nvSpPr>
          <p:spPr>
            <a:xfrm>
              <a:off x="2886827" y="1894030"/>
              <a:ext cx="1190640" cy="11906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Oval 11">
              <a:extLst>
                <a:ext uri="{FF2B5EF4-FFF2-40B4-BE49-F238E27FC236}">
                  <a16:creationId xmlns:a16="http://schemas.microsoft.com/office/drawing/2014/main" id="{645BFE60-66EB-4AB1-99BB-AC1028C9DAB2}"/>
                </a:ext>
              </a:extLst>
            </p:cNvPr>
            <p:cNvSpPr/>
            <p:nvPr userDrawn="1"/>
          </p:nvSpPr>
          <p:spPr>
            <a:xfrm>
              <a:off x="2401342" y="2516235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Oval 11">
              <a:extLst>
                <a:ext uri="{FF2B5EF4-FFF2-40B4-BE49-F238E27FC236}">
                  <a16:creationId xmlns:a16="http://schemas.microsoft.com/office/drawing/2014/main" id="{9752675A-9CE1-4787-BDA7-2F13CE27E255}"/>
                </a:ext>
              </a:extLst>
            </p:cNvPr>
            <p:cNvSpPr/>
            <p:nvPr userDrawn="1"/>
          </p:nvSpPr>
          <p:spPr>
            <a:xfrm>
              <a:off x="3017096" y="2797485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0AA3E2F-FFD7-41C8-937B-1BB1FD6D48AA}"/>
                </a:ext>
              </a:extLst>
            </p:cNvPr>
            <p:cNvSpPr/>
            <p:nvPr userDrawn="1"/>
          </p:nvSpPr>
          <p:spPr>
            <a:xfrm>
              <a:off x="3562974" y="2003019"/>
              <a:ext cx="1844197" cy="184419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Oval 11">
              <a:extLst>
                <a:ext uri="{FF2B5EF4-FFF2-40B4-BE49-F238E27FC236}">
                  <a16:creationId xmlns:a16="http://schemas.microsoft.com/office/drawing/2014/main" id="{E2FB70C2-4275-44C2-BEBB-19D2A59B2B29}"/>
                </a:ext>
              </a:extLst>
            </p:cNvPr>
            <p:cNvSpPr/>
            <p:nvPr userDrawn="1"/>
          </p:nvSpPr>
          <p:spPr>
            <a:xfrm>
              <a:off x="4999309" y="3011131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Oval 11">
              <a:extLst>
                <a:ext uri="{FF2B5EF4-FFF2-40B4-BE49-F238E27FC236}">
                  <a16:creationId xmlns:a16="http://schemas.microsoft.com/office/drawing/2014/main" id="{BBB44E7F-6D1B-47B6-9E98-3ED138935D38}"/>
                </a:ext>
              </a:extLst>
            </p:cNvPr>
            <p:cNvSpPr/>
            <p:nvPr userDrawn="1"/>
          </p:nvSpPr>
          <p:spPr>
            <a:xfrm>
              <a:off x="5653222" y="2981733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Oval 11">
              <a:extLst>
                <a:ext uri="{FF2B5EF4-FFF2-40B4-BE49-F238E27FC236}">
                  <a16:creationId xmlns:a16="http://schemas.microsoft.com/office/drawing/2014/main" id="{6C2339E1-B72E-4353-8A5C-175C317F45CF}"/>
                </a:ext>
              </a:extLst>
            </p:cNvPr>
            <p:cNvSpPr/>
            <p:nvPr userDrawn="1"/>
          </p:nvSpPr>
          <p:spPr>
            <a:xfrm>
              <a:off x="6035666" y="2445747"/>
              <a:ext cx="1363186" cy="136318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Oval 11">
              <a:extLst>
                <a:ext uri="{FF2B5EF4-FFF2-40B4-BE49-F238E27FC236}">
                  <a16:creationId xmlns:a16="http://schemas.microsoft.com/office/drawing/2014/main" id="{658111E6-1D20-456F-800A-B2F95B3FF91B}"/>
                </a:ext>
              </a:extLst>
            </p:cNvPr>
            <p:cNvSpPr/>
            <p:nvPr userDrawn="1"/>
          </p:nvSpPr>
          <p:spPr>
            <a:xfrm>
              <a:off x="7037784" y="2729409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Oval 11">
              <a:extLst>
                <a:ext uri="{FF2B5EF4-FFF2-40B4-BE49-F238E27FC236}">
                  <a16:creationId xmlns:a16="http://schemas.microsoft.com/office/drawing/2014/main" id="{0678419F-6DC9-4A44-A8DE-1A75E6FE4310}"/>
                </a:ext>
              </a:extLst>
            </p:cNvPr>
            <p:cNvSpPr/>
            <p:nvPr userDrawn="1"/>
          </p:nvSpPr>
          <p:spPr>
            <a:xfrm>
              <a:off x="6658215" y="1725625"/>
              <a:ext cx="1363186" cy="136318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Oval 11">
              <a:extLst>
                <a:ext uri="{FF2B5EF4-FFF2-40B4-BE49-F238E27FC236}">
                  <a16:creationId xmlns:a16="http://schemas.microsoft.com/office/drawing/2014/main" id="{47EA14DE-3051-4A53-AFAB-78F38092F6BF}"/>
                </a:ext>
              </a:extLst>
            </p:cNvPr>
            <p:cNvSpPr/>
            <p:nvPr userDrawn="1"/>
          </p:nvSpPr>
          <p:spPr>
            <a:xfrm>
              <a:off x="4702059" y="880592"/>
              <a:ext cx="1040194" cy="10401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Oval 11">
              <a:extLst>
                <a:ext uri="{FF2B5EF4-FFF2-40B4-BE49-F238E27FC236}">
                  <a16:creationId xmlns:a16="http://schemas.microsoft.com/office/drawing/2014/main" id="{E8861E65-EAD0-466F-B6C6-5253411D3A55}"/>
                </a:ext>
              </a:extLst>
            </p:cNvPr>
            <p:cNvSpPr/>
            <p:nvPr userDrawn="1"/>
          </p:nvSpPr>
          <p:spPr>
            <a:xfrm>
              <a:off x="5200227" y="1153449"/>
              <a:ext cx="1040194" cy="10401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Oval 11">
              <a:extLst>
                <a:ext uri="{FF2B5EF4-FFF2-40B4-BE49-F238E27FC236}">
                  <a16:creationId xmlns:a16="http://schemas.microsoft.com/office/drawing/2014/main" id="{F0A73230-26FA-4986-B498-5344E4819AB0}"/>
                </a:ext>
              </a:extLst>
            </p:cNvPr>
            <p:cNvSpPr/>
            <p:nvPr userDrawn="1"/>
          </p:nvSpPr>
          <p:spPr>
            <a:xfrm>
              <a:off x="5945245" y="1484448"/>
              <a:ext cx="701108" cy="7011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Oval 11">
              <a:extLst>
                <a:ext uri="{FF2B5EF4-FFF2-40B4-BE49-F238E27FC236}">
                  <a16:creationId xmlns:a16="http://schemas.microsoft.com/office/drawing/2014/main" id="{6F66F626-346C-49CA-B56E-D85565363C03}"/>
                </a:ext>
              </a:extLst>
            </p:cNvPr>
            <p:cNvSpPr/>
            <p:nvPr userDrawn="1"/>
          </p:nvSpPr>
          <p:spPr>
            <a:xfrm>
              <a:off x="6121822" y="1792219"/>
              <a:ext cx="1040194" cy="10401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Oval 11">
              <a:extLst>
                <a:ext uri="{FF2B5EF4-FFF2-40B4-BE49-F238E27FC236}">
                  <a16:creationId xmlns:a16="http://schemas.microsoft.com/office/drawing/2014/main" id="{9483083D-2EA9-47BD-B7D3-431AFD4D109C}"/>
                </a:ext>
              </a:extLst>
            </p:cNvPr>
            <p:cNvSpPr/>
            <p:nvPr userDrawn="1"/>
          </p:nvSpPr>
          <p:spPr>
            <a:xfrm>
              <a:off x="4251327" y="1369850"/>
              <a:ext cx="2136016" cy="21360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사다리꼴 22">
              <a:extLst>
                <a:ext uri="{FF2B5EF4-FFF2-40B4-BE49-F238E27FC236}">
                  <a16:creationId xmlns:a16="http://schemas.microsoft.com/office/drawing/2014/main" id="{370D5F0B-6713-44A3-87F1-5C4347632CD8}"/>
                </a:ext>
              </a:extLst>
            </p:cNvPr>
            <p:cNvSpPr/>
            <p:nvPr userDrawn="1"/>
          </p:nvSpPr>
          <p:spPr>
            <a:xfrm>
              <a:off x="4765704" y="248706"/>
              <a:ext cx="608632" cy="1216152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4" name="그룹 23">
            <a:extLst>
              <a:ext uri="{FF2B5EF4-FFF2-40B4-BE49-F238E27FC236}">
                <a16:creationId xmlns:a16="http://schemas.microsoft.com/office/drawing/2014/main" id="{44838416-64E2-4B8A-B0BE-38B6123CE7AB}"/>
              </a:ext>
            </a:extLst>
          </p:cNvPr>
          <p:cNvGrpSpPr/>
          <p:nvPr/>
        </p:nvGrpSpPr>
        <p:grpSpPr>
          <a:xfrm>
            <a:off x="1529781" y="1437580"/>
            <a:ext cx="783538" cy="1506193"/>
            <a:chOff x="5304862" y="-789923"/>
            <a:chExt cx="645890" cy="1241591"/>
          </a:xfrm>
        </p:grpSpPr>
        <p:grpSp>
          <p:nvGrpSpPr>
            <p:cNvPr id="25" name="그룹 24">
              <a:extLst>
                <a:ext uri="{FF2B5EF4-FFF2-40B4-BE49-F238E27FC236}">
                  <a16:creationId xmlns:a16="http://schemas.microsoft.com/office/drawing/2014/main" id="{E7EF55E3-CB9F-48ED-87C1-08F32340C6BA}"/>
                </a:ext>
              </a:extLst>
            </p:cNvPr>
            <p:cNvGrpSpPr/>
            <p:nvPr userDrawn="1"/>
          </p:nvGrpSpPr>
          <p:grpSpPr>
            <a:xfrm>
              <a:off x="5377232" y="-789923"/>
              <a:ext cx="495969" cy="1052585"/>
              <a:chOff x="5868144" y="-857099"/>
              <a:chExt cx="495969" cy="1052585"/>
            </a:xfrm>
          </p:grpSpPr>
          <p:sp>
            <p:nvSpPr>
              <p:cNvPr id="30" name="이등변 삼각형 49">
                <a:extLst>
                  <a:ext uri="{FF2B5EF4-FFF2-40B4-BE49-F238E27FC236}">
                    <a16:creationId xmlns:a16="http://schemas.microsoft.com/office/drawing/2014/main" id="{28216990-4F60-4C97-A358-84C93070C22A}"/>
                  </a:ext>
                </a:extLst>
              </p:cNvPr>
              <p:cNvSpPr/>
              <p:nvPr userDrawn="1"/>
            </p:nvSpPr>
            <p:spPr>
              <a:xfrm>
                <a:off x="5868144" y="-853769"/>
                <a:ext cx="495969" cy="1049255"/>
              </a:xfrm>
              <a:custGeom>
                <a:avLst/>
                <a:gdLst>
                  <a:gd name="connsiteX0" fmla="*/ 0 w 311344"/>
                  <a:gd name="connsiteY0" fmla="*/ 1049255 h 1049255"/>
                  <a:gd name="connsiteX1" fmla="*/ 155672 w 311344"/>
                  <a:gd name="connsiteY1" fmla="*/ 0 h 1049255"/>
                  <a:gd name="connsiteX2" fmla="*/ 311344 w 311344"/>
                  <a:gd name="connsiteY2" fmla="*/ 1049255 h 1049255"/>
                  <a:gd name="connsiteX3" fmla="*/ 0 w 311344"/>
                  <a:gd name="connsiteY3" fmla="*/ 1049255 h 1049255"/>
                  <a:gd name="connsiteX0" fmla="*/ 45684 w 357028"/>
                  <a:gd name="connsiteY0" fmla="*/ 1049255 h 1049255"/>
                  <a:gd name="connsiteX1" fmla="*/ 201356 w 357028"/>
                  <a:gd name="connsiteY1" fmla="*/ 0 h 1049255"/>
                  <a:gd name="connsiteX2" fmla="*/ 357028 w 357028"/>
                  <a:gd name="connsiteY2" fmla="*/ 1049255 h 1049255"/>
                  <a:gd name="connsiteX3" fmla="*/ 45684 w 357028"/>
                  <a:gd name="connsiteY3" fmla="*/ 1049255 h 1049255"/>
                  <a:gd name="connsiteX0" fmla="*/ 45684 w 416158"/>
                  <a:gd name="connsiteY0" fmla="*/ 1049255 h 1049255"/>
                  <a:gd name="connsiteX1" fmla="*/ 201356 w 416158"/>
                  <a:gd name="connsiteY1" fmla="*/ 0 h 1049255"/>
                  <a:gd name="connsiteX2" fmla="*/ 357028 w 416158"/>
                  <a:gd name="connsiteY2" fmla="*/ 1049255 h 1049255"/>
                  <a:gd name="connsiteX3" fmla="*/ 45684 w 416158"/>
                  <a:gd name="connsiteY3" fmla="*/ 1049255 h 1049255"/>
                  <a:gd name="connsiteX0" fmla="*/ 87161 w 457635"/>
                  <a:gd name="connsiteY0" fmla="*/ 1049255 h 1049255"/>
                  <a:gd name="connsiteX1" fmla="*/ 242833 w 457635"/>
                  <a:gd name="connsiteY1" fmla="*/ 0 h 1049255"/>
                  <a:gd name="connsiteX2" fmla="*/ 398505 w 457635"/>
                  <a:gd name="connsiteY2" fmla="*/ 1049255 h 1049255"/>
                  <a:gd name="connsiteX3" fmla="*/ 87161 w 457635"/>
                  <a:gd name="connsiteY3" fmla="*/ 1049255 h 1049255"/>
                  <a:gd name="connsiteX0" fmla="*/ 87161 w 500627"/>
                  <a:gd name="connsiteY0" fmla="*/ 1049255 h 1049255"/>
                  <a:gd name="connsiteX1" fmla="*/ 242833 w 500627"/>
                  <a:gd name="connsiteY1" fmla="*/ 0 h 1049255"/>
                  <a:gd name="connsiteX2" fmla="*/ 398505 w 500627"/>
                  <a:gd name="connsiteY2" fmla="*/ 1049255 h 1049255"/>
                  <a:gd name="connsiteX3" fmla="*/ 87161 w 500627"/>
                  <a:gd name="connsiteY3" fmla="*/ 1049255 h 1049255"/>
                  <a:gd name="connsiteX0" fmla="*/ 91187 w 504653"/>
                  <a:gd name="connsiteY0" fmla="*/ 1049255 h 1049255"/>
                  <a:gd name="connsiteX1" fmla="*/ 246859 w 504653"/>
                  <a:gd name="connsiteY1" fmla="*/ 0 h 1049255"/>
                  <a:gd name="connsiteX2" fmla="*/ 402531 w 504653"/>
                  <a:gd name="connsiteY2" fmla="*/ 1049255 h 1049255"/>
                  <a:gd name="connsiteX3" fmla="*/ 91187 w 504653"/>
                  <a:gd name="connsiteY3" fmla="*/ 1049255 h 1049255"/>
                  <a:gd name="connsiteX0" fmla="*/ 91187 w 500775"/>
                  <a:gd name="connsiteY0" fmla="*/ 1049255 h 1049255"/>
                  <a:gd name="connsiteX1" fmla="*/ 246859 w 500775"/>
                  <a:gd name="connsiteY1" fmla="*/ 0 h 1049255"/>
                  <a:gd name="connsiteX2" fmla="*/ 402531 w 500775"/>
                  <a:gd name="connsiteY2" fmla="*/ 1049255 h 1049255"/>
                  <a:gd name="connsiteX3" fmla="*/ 91187 w 500775"/>
                  <a:gd name="connsiteY3" fmla="*/ 1049255 h 1049255"/>
                  <a:gd name="connsiteX0" fmla="*/ 91187 w 484758"/>
                  <a:gd name="connsiteY0" fmla="*/ 1049255 h 1049255"/>
                  <a:gd name="connsiteX1" fmla="*/ 246859 w 484758"/>
                  <a:gd name="connsiteY1" fmla="*/ 0 h 1049255"/>
                  <a:gd name="connsiteX2" fmla="*/ 402531 w 484758"/>
                  <a:gd name="connsiteY2" fmla="*/ 1049255 h 1049255"/>
                  <a:gd name="connsiteX3" fmla="*/ 91187 w 484758"/>
                  <a:gd name="connsiteY3" fmla="*/ 1049255 h 1049255"/>
                  <a:gd name="connsiteX0" fmla="*/ 91187 w 488692"/>
                  <a:gd name="connsiteY0" fmla="*/ 1049255 h 1049255"/>
                  <a:gd name="connsiteX1" fmla="*/ 246859 w 488692"/>
                  <a:gd name="connsiteY1" fmla="*/ 0 h 1049255"/>
                  <a:gd name="connsiteX2" fmla="*/ 402531 w 488692"/>
                  <a:gd name="connsiteY2" fmla="*/ 1049255 h 1049255"/>
                  <a:gd name="connsiteX3" fmla="*/ 91187 w 488692"/>
                  <a:gd name="connsiteY3" fmla="*/ 1049255 h 1049255"/>
                  <a:gd name="connsiteX0" fmla="*/ 91187 w 492707"/>
                  <a:gd name="connsiteY0" fmla="*/ 1049255 h 1049255"/>
                  <a:gd name="connsiteX1" fmla="*/ 246859 w 492707"/>
                  <a:gd name="connsiteY1" fmla="*/ 0 h 1049255"/>
                  <a:gd name="connsiteX2" fmla="*/ 402531 w 492707"/>
                  <a:gd name="connsiteY2" fmla="*/ 1049255 h 1049255"/>
                  <a:gd name="connsiteX3" fmla="*/ 91187 w 492707"/>
                  <a:gd name="connsiteY3" fmla="*/ 1049255 h 1049255"/>
                  <a:gd name="connsiteX0" fmla="*/ 95257 w 496777"/>
                  <a:gd name="connsiteY0" fmla="*/ 1049255 h 1049255"/>
                  <a:gd name="connsiteX1" fmla="*/ 250929 w 496777"/>
                  <a:gd name="connsiteY1" fmla="*/ 0 h 1049255"/>
                  <a:gd name="connsiteX2" fmla="*/ 406601 w 496777"/>
                  <a:gd name="connsiteY2" fmla="*/ 1049255 h 1049255"/>
                  <a:gd name="connsiteX3" fmla="*/ 95257 w 496777"/>
                  <a:gd name="connsiteY3" fmla="*/ 1049255 h 1049255"/>
                  <a:gd name="connsiteX0" fmla="*/ 95257 w 485293"/>
                  <a:gd name="connsiteY0" fmla="*/ 1049255 h 1049255"/>
                  <a:gd name="connsiteX1" fmla="*/ 250929 w 485293"/>
                  <a:gd name="connsiteY1" fmla="*/ 0 h 1049255"/>
                  <a:gd name="connsiteX2" fmla="*/ 406601 w 485293"/>
                  <a:gd name="connsiteY2" fmla="*/ 1049255 h 1049255"/>
                  <a:gd name="connsiteX3" fmla="*/ 95257 w 485293"/>
                  <a:gd name="connsiteY3" fmla="*/ 1049255 h 1049255"/>
                  <a:gd name="connsiteX0" fmla="*/ 95257 w 494828"/>
                  <a:gd name="connsiteY0" fmla="*/ 1049255 h 1049255"/>
                  <a:gd name="connsiteX1" fmla="*/ 250929 w 494828"/>
                  <a:gd name="connsiteY1" fmla="*/ 0 h 1049255"/>
                  <a:gd name="connsiteX2" fmla="*/ 406601 w 494828"/>
                  <a:gd name="connsiteY2" fmla="*/ 1049255 h 1049255"/>
                  <a:gd name="connsiteX3" fmla="*/ 95257 w 494828"/>
                  <a:gd name="connsiteY3" fmla="*/ 1049255 h 1049255"/>
                  <a:gd name="connsiteX0" fmla="*/ 95257 w 493814"/>
                  <a:gd name="connsiteY0" fmla="*/ 1049255 h 1049255"/>
                  <a:gd name="connsiteX1" fmla="*/ 250929 w 493814"/>
                  <a:gd name="connsiteY1" fmla="*/ 0 h 1049255"/>
                  <a:gd name="connsiteX2" fmla="*/ 406601 w 493814"/>
                  <a:gd name="connsiteY2" fmla="*/ 1049255 h 1049255"/>
                  <a:gd name="connsiteX3" fmla="*/ 95257 w 493814"/>
                  <a:gd name="connsiteY3" fmla="*/ 1049255 h 1049255"/>
                  <a:gd name="connsiteX0" fmla="*/ 95257 w 496864"/>
                  <a:gd name="connsiteY0" fmla="*/ 1049255 h 1049255"/>
                  <a:gd name="connsiteX1" fmla="*/ 250929 w 496864"/>
                  <a:gd name="connsiteY1" fmla="*/ 0 h 1049255"/>
                  <a:gd name="connsiteX2" fmla="*/ 406601 w 496864"/>
                  <a:gd name="connsiteY2" fmla="*/ 1049255 h 1049255"/>
                  <a:gd name="connsiteX3" fmla="*/ 95257 w 496864"/>
                  <a:gd name="connsiteY3" fmla="*/ 1049255 h 1049255"/>
                  <a:gd name="connsiteX0" fmla="*/ 95257 w 497887"/>
                  <a:gd name="connsiteY0" fmla="*/ 1049255 h 1049255"/>
                  <a:gd name="connsiteX1" fmla="*/ 250929 w 497887"/>
                  <a:gd name="connsiteY1" fmla="*/ 0 h 1049255"/>
                  <a:gd name="connsiteX2" fmla="*/ 406601 w 497887"/>
                  <a:gd name="connsiteY2" fmla="*/ 1049255 h 1049255"/>
                  <a:gd name="connsiteX3" fmla="*/ 95257 w 497887"/>
                  <a:gd name="connsiteY3" fmla="*/ 1049255 h 1049255"/>
                  <a:gd name="connsiteX0" fmla="*/ 95257 w 495969"/>
                  <a:gd name="connsiteY0" fmla="*/ 1049255 h 1049255"/>
                  <a:gd name="connsiteX1" fmla="*/ 250929 w 495969"/>
                  <a:gd name="connsiteY1" fmla="*/ 0 h 1049255"/>
                  <a:gd name="connsiteX2" fmla="*/ 406601 w 495969"/>
                  <a:gd name="connsiteY2" fmla="*/ 1049255 h 1049255"/>
                  <a:gd name="connsiteX3" fmla="*/ 95257 w 495969"/>
                  <a:gd name="connsiteY3" fmla="*/ 1049255 h 10492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5969" h="1049255">
                    <a:moveTo>
                      <a:pt x="95257" y="1049255"/>
                    </a:moveTo>
                    <a:cubicBezTo>
                      <a:pt x="6676" y="723357"/>
                      <a:pt x="-121664" y="317947"/>
                      <a:pt x="250929" y="0"/>
                    </a:cubicBezTo>
                    <a:cubicBezTo>
                      <a:pt x="612920" y="328549"/>
                      <a:pt x="489882" y="781667"/>
                      <a:pt x="406601" y="1049255"/>
                    </a:cubicBezTo>
                    <a:lnTo>
                      <a:pt x="95257" y="1049255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자유형: 도형 30">
                <a:extLst>
                  <a:ext uri="{FF2B5EF4-FFF2-40B4-BE49-F238E27FC236}">
                    <a16:creationId xmlns:a16="http://schemas.microsoft.com/office/drawing/2014/main" id="{D96BE585-05E0-4033-B2FB-312588F9F104}"/>
                  </a:ext>
                </a:extLst>
              </p:cNvPr>
              <p:cNvSpPr/>
              <p:nvPr userDrawn="1"/>
            </p:nvSpPr>
            <p:spPr>
              <a:xfrm>
                <a:off x="5939427" y="102551"/>
                <a:ext cx="364003" cy="92935"/>
              </a:xfrm>
              <a:custGeom>
                <a:avLst/>
                <a:gdLst>
                  <a:gd name="connsiteX0" fmla="*/ 0 w 364003"/>
                  <a:gd name="connsiteY0" fmla="*/ 0 h 92935"/>
                  <a:gd name="connsiteX1" fmla="*/ 364003 w 364003"/>
                  <a:gd name="connsiteY1" fmla="*/ 0 h 92935"/>
                  <a:gd name="connsiteX2" fmla="*/ 336518 w 364003"/>
                  <a:gd name="connsiteY2" fmla="*/ 92935 h 92935"/>
                  <a:gd name="connsiteX3" fmla="*/ 25174 w 364003"/>
                  <a:gd name="connsiteY3" fmla="*/ 92935 h 929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4003" h="92935">
                    <a:moveTo>
                      <a:pt x="0" y="0"/>
                    </a:moveTo>
                    <a:lnTo>
                      <a:pt x="364003" y="0"/>
                    </a:lnTo>
                    <a:lnTo>
                      <a:pt x="336518" y="92935"/>
                    </a:lnTo>
                    <a:lnTo>
                      <a:pt x="25174" y="92935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자유형: 도형 31">
                <a:extLst>
                  <a:ext uri="{FF2B5EF4-FFF2-40B4-BE49-F238E27FC236}">
                    <a16:creationId xmlns:a16="http://schemas.microsoft.com/office/drawing/2014/main" id="{CEA24E68-55C7-4862-96C3-1274E6ED7550}"/>
                  </a:ext>
                </a:extLst>
              </p:cNvPr>
              <p:cNvSpPr/>
              <p:nvPr userDrawn="1"/>
            </p:nvSpPr>
            <p:spPr>
              <a:xfrm>
                <a:off x="5893989" y="-857099"/>
                <a:ext cx="444279" cy="350537"/>
              </a:xfrm>
              <a:custGeom>
                <a:avLst/>
                <a:gdLst>
                  <a:gd name="connsiteX0" fmla="*/ 227272 w 444279"/>
                  <a:gd name="connsiteY0" fmla="*/ 0 h 350537"/>
                  <a:gd name="connsiteX1" fmla="*/ 440556 w 444279"/>
                  <a:gd name="connsiteY1" fmla="*/ 335046 h 350537"/>
                  <a:gd name="connsiteX2" fmla="*/ 444279 w 444279"/>
                  <a:gd name="connsiteY2" fmla="*/ 350537 h 350537"/>
                  <a:gd name="connsiteX3" fmla="*/ 0 w 444279"/>
                  <a:gd name="connsiteY3" fmla="*/ 350537 h 350537"/>
                  <a:gd name="connsiteX4" fmla="*/ 8223 w 444279"/>
                  <a:gd name="connsiteY4" fmla="*/ 318604 h 350537"/>
                  <a:gd name="connsiteX5" fmla="*/ 227272 w 444279"/>
                  <a:gd name="connsiteY5" fmla="*/ 0 h 3505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44279" h="350537">
                    <a:moveTo>
                      <a:pt x="227272" y="0"/>
                    </a:moveTo>
                    <a:cubicBezTo>
                      <a:pt x="340394" y="102672"/>
                      <a:pt x="406151" y="217508"/>
                      <a:pt x="440556" y="335046"/>
                    </a:cubicBezTo>
                    <a:lnTo>
                      <a:pt x="444279" y="350537"/>
                    </a:lnTo>
                    <a:lnTo>
                      <a:pt x="0" y="350537"/>
                    </a:lnTo>
                    <a:lnTo>
                      <a:pt x="8223" y="318604"/>
                    </a:lnTo>
                    <a:cubicBezTo>
                      <a:pt x="43321" y="207258"/>
                      <a:pt x="110837" y="99358"/>
                      <a:pt x="22727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26" name="타원 25">
              <a:extLst>
                <a:ext uri="{FF2B5EF4-FFF2-40B4-BE49-F238E27FC236}">
                  <a16:creationId xmlns:a16="http://schemas.microsoft.com/office/drawing/2014/main" id="{83751921-BBCD-40BB-9C8D-EE9005C6AD62}"/>
                </a:ext>
              </a:extLst>
            </p:cNvPr>
            <p:cNvSpPr/>
            <p:nvPr userDrawn="1"/>
          </p:nvSpPr>
          <p:spPr>
            <a:xfrm>
              <a:off x="5535216" y="-351600"/>
              <a:ext cx="180000" cy="180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직사각형 26">
              <a:extLst>
                <a:ext uri="{FF2B5EF4-FFF2-40B4-BE49-F238E27FC236}">
                  <a16:creationId xmlns:a16="http://schemas.microsoft.com/office/drawing/2014/main" id="{92FAE15D-637E-4A82-9437-8BDF92AC2116}"/>
                </a:ext>
              </a:extLst>
            </p:cNvPr>
            <p:cNvSpPr/>
            <p:nvPr userDrawn="1"/>
          </p:nvSpPr>
          <p:spPr>
            <a:xfrm flipH="1">
              <a:off x="5614416" y="6445"/>
              <a:ext cx="21600" cy="432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자유형: 도형 27">
              <a:extLst>
                <a:ext uri="{FF2B5EF4-FFF2-40B4-BE49-F238E27FC236}">
                  <a16:creationId xmlns:a16="http://schemas.microsoft.com/office/drawing/2014/main" id="{4E23ACC3-7A6C-4563-A8DC-97C9FA37BDAF}"/>
                </a:ext>
              </a:extLst>
            </p:cNvPr>
            <p:cNvSpPr/>
            <p:nvPr userDrawn="1"/>
          </p:nvSpPr>
          <p:spPr>
            <a:xfrm>
              <a:off x="5304862" y="-1556"/>
              <a:ext cx="143653" cy="453224"/>
            </a:xfrm>
            <a:custGeom>
              <a:avLst/>
              <a:gdLst>
                <a:gd name="connsiteX0" fmla="*/ 71561 w 116619"/>
                <a:gd name="connsiteY0" fmla="*/ 0 h 453224"/>
                <a:gd name="connsiteX1" fmla="*/ 116619 w 116619"/>
                <a:gd name="connsiteY1" fmla="*/ 145774 h 453224"/>
                <a:gd name="connsiteX2" fmla="*/ 0 w 116619"/>
                <a:gd name="connsiteY2" fmla="*/ 453224 h 453224"/>
                <a:gd name="connsiteX3" fmla="*/ 71561 w 116619"/>
                <a:gd name="connsiteY3" fmla="*/ 0 h 453224"/>
                <a:gd name="connsiteX0" fmla="*/ 78782 w 123840"/>
                <a:gd name="connsiteY0" fmla="*/ 0 h 453224"/>
                <a:gd name="connsiteX1" fmla="*/ 123840 w 123840"/>
                <a:gd name="connsiteY1" fmla="*/ 145774 h 453224"/>
                <a:gd name="connsiteX2" fmla="*/ 7221 w 123840"/>
                <a:gd name="connsiteY2" fmla="*/ 453224 h 453224"/>
                <a:gd name="connsiteX3" fmla="*/ 78782 w 123840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5845 w 140903"/>
                <a:gd name="connsiteY0" fmla="*/ 0 h 453224"/>
                <a:gd name="connsiteX1" fmla="*/ 140903 w 140903"/>
                <a:gd name="connsiteY1" fmla="*/ 145774 h 453224"/>
                <a:gd name="connsiteX2" fmla="*/ 24284 w 140903"/>
                <a:gd name="connsiteY2" fmla="*/ 453224 h 453224"/>
                <a:gd name="connsiteX3" fmla="*/ 95845 w 140903"/>
                <a:gd name="connsiteY3" fmla="*/ 0 h 453224"/>
                <a:gd name="connsiteX0" fmla="*/ 98595 w 143653"/>
                <a:gd name="connsiteY0" fmla="*/ 0 h 453224"/>
                <a:gd name="connsiteX1" fmla="*/ 143653 w 143653"/>
                <a:gd name="connsiteY1" fmla="*/ 145774 h 453224"/>
                <a:gd name="connsiteX2" fmla="*/ 27034 w 143653"/>
                <a:gd name="connsiteY2" fmla="*/ 453224 h 453224"/>
                <a:gd name="connsiteX3" fmla="*/ 98595 w 143653"/>
                <a:gd name="connsiteY3" fmla="*/ 0 h 453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3653" h="453224">
                  <a:moveTo>
                    <a:pt x="98595" y="0"/>
                  </a:moveTo>
                  <a:lnTo>
                    <a:pt x="143653" y="145774"/>
                  </a:lnTo>
                  <a:cubicBezTo>
                    <a:pt x="38518" y="232356"/>
                    <a:pt x="50005" y="387847"/>
                    <a:pt x="27034" y="453224"/>
                  </a:cubicBezTo>
                  <a:cubicBezTo>
                    <a:pt x="5831" y="365759"/>
                    <a:pt x="-47179" y="100716"/>
                    <a:pt x="98595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자유형: 도형 28">
              <a:extLst>
                <a:ext uri="{FF2B5EF4-FFF2-40B4-BE49-F238E27FC236}">
                  <a16:creationId xmlns:a16="http://schemas.microsoft.com/office/drawing/2014/main" id="{19885A41-8F4B-4C95-845E-D567F1462026}"/>
                </a:ext>
              </a:extLst>
            </p:cNvPr>
            <p:cNvSpPr/>
            <p:nvPr userDrawn="1"/>
          </p:nvSpPr>
          <p:spPr>
            <a:xfrm flipH="1">
              <a:off x="5807099" y="-1556"/>
              <a:ext cx="143653" cy="453224"/>
            </a:xfrm>
            <a:custGeom>
              <a:avLst/>
              <a:gdLst>
                <a:gd name="connsiteX0" fmla="*/ 71561 w 116619"/>
                <a:gd name="connsiteY0" fmla="*/ 0 h 453224"/>
                <a:gd name="connsiteX1" fmla="*/ 116619 w 116619"/>
                <a:gd name="connsiteY1" fmla="*/ 145774 h 453224"/>
                <a:gd name="connsiteX2" fmla="*/ 0 w 116619"/>
                <a:gd name="connsiteY2" fmla="*/ 453224 h 453224"/>
                <a:gd name="connsiteX3" fmla="*/ 71561 w 116619"/>
                <a:gd name="connsiteY3" fmla="*/ 0 h 453224"/>
                <a:gd name="connsiteX0" fmla="*/ 78782 w 123840"/>
                <a:gd name="connsiteY0" fmla="*/ 0 h 453224"/>
                <a:gd name="connsiteX1" fmla="*/ 123840 w 123840"/>
                <a:gd name="connsiteY1" fmla="*/ 145774 h 453224"/>
                <a:gd name="connsiteX2" fmla="*/ 7221 w 123840"/>
                <a:gd name="connsiteY2" fmla="*/ 453224 h 453224"/>
                <a:gd name="connsiteX3" fmla="*/ 78782 w 123840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5845 w 140903"/>
                <a:gd name="connsiteY0" fmla="*/ 0 h 453224"/>
                <a:gd name="connsiteX1" fmla="*/ 140903 w 140903"/>
                <a:gd name="connsiteY1" fmla="*/ 145774 h 453224"/>
                <a:gd name="connsiteX2" fmla="*/ 24284 w 140903"/>
                <a:gd name="connsiteY2" fmla="*/ 453224 h 453224"/>
                <a:gd name="connsiteX3" fmla="*/ 95845 w 140903"/>
                <a:gd name="connsiteY3" fmla="*/ 0 h 453224"/>
                <a:gd name="connsiteX0" fmla="*/ 98595 w 143653"/>
                <a:gd name="connsiteY0" fmla="*/ 0 h 453224"/>
                <a:gd name="connsiteX1" fmla="*/ 143653 w 143653"/>
                <a:gd name="connsiteY1" fmla="*/ 145774 h 453224"/>
                <a:gd name="connsiteX2" fmla="*/ 27034 w 143653"/>
                <a:gd name="connsiteY2" fmla="*/ 453224 h 453224"/>
                <a:gd name="connsiteX3" fmla="*/ 98595 w 143653"/>
                <a:gd name="connsiteY3" fmla="*/ 0 h 453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3653" h="453224">
                  <a:moveTo>
                    <a:pt x="98595" y="0"/>
                  </a:moveTo>
                  <a:lnTo>
                    <a:pt x="143653" y="145774"/>
                  </a:lnTo>
                  <a:cubicBezTo>
                    <a:pt x="38518" y="232356"/>
                    <a:pt x="50005" y="387847"/>
                    <a:pt x="27034" y="453224"/>
                  </a:cubicBezTo>
                  <a:cubicBezTo>
                    <a:pt x="5831" y="365759"/>
                    <a:pt x="-47179" y="100716"/>
                    <a:pt x="98595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55" name="그룹 54">
            <a:extLst>
              <a:ext uri="{FF2B5EF4-FFF2-40B4-BE49-F238E27FC236}">
                <a16:creationId xmlns:a16="http://schemas.microsoft.com/office/drawing/2014/main" id="{A39ACFC6-D3BB-4CA7-9070-DE2A922BA65F}"/>
              </a:ext>
            </a:extLst>
          </p:cNvPr>
          <p:cNvGrpSpPr/>
          <p:nvPr/>
        </p:nvGrpSpPr>
        <p:grpSpPr>
          <a:xfrm>
            <a:off x="5458180" y="2043948"/>
            <a:ext cx="3556378" cy="2826670"/>
            <a:chOff x="3854258" y="1056963"/>
            <a:chExt cx="4671709" cy="3713154"/>
          </a:xfrm>
        </p:grpSpPr>
        <p:grpSp>
          <p:nvGrpSpPr>
            <p:cNvPr id="34" name="Group 84">
              <a:extLst>
                <a:ext uri="{FF2B5EF4-FFF2-40B4-BE49-F238E27FC236}">
                  <a16:creationId xmlns:a16="http://schemas.microsoft.com/office/drawing/2014/main" id="{70398491-A14D-4F7A-9C4F-90DA29B18079}"/>
                </a:ext>
              </a:extLst>
            </p:cNvPr>
            <p:cNvGrpSpPr/>
            <p:nvPr/>
          </p:nvGrpSpPr>
          <p:grpSpPr>
            <a:xfrm>
              <a:off x="3854258" y="1770622"/>
              <a:ext cx="3332582" cy="2999495"/>
              <a:chOff x="3203848" y="1779662"/>
              <a:chExt cx="3332582" cy="2999495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35" name="Rectangle 85">
                <a:extLst>
                  <a:ext uri="{FF2B5EF4-FFF2-40B4-BE49-F238E27FC236}">
                    <a16:creationId xmlns:a16="http://schemas.microsoft.com/office/drawing/2014/main" id="{3B033B92-7C07-4BF8-A770-4E6E5E22FA5B}"/>
                  </a:ext>
                </a:extLst>
              </p:cNvPr>
              <p:cNvSpPr/>
              <p:nvPr/>
            </p:nvSpPr>
            <p:spPr>
              <a:xfrm>
                <a:off x="3203848" y="1779662"/>
                <a:ext cx="108000" cy="2773364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Block Arc 86">
                <a:extLst>
                  <a:ext uri="{FF2B5EF4-FFF2-40B4-BE49-F238E27FC236}">
                    <a16:creationId xmlns:a16="http://schemas.microsoft.com/office/drawing/2014/main" id="{1E51C634-B8F7-4BE4-A0DC-2B9B3BE08621}"/>
                  </a:ext>
                </a:extLst>
              </p:cNvPr>
              <p:cNvSpPr/>
              <p:nvPr/>
            </p:nvSpPr>
            <p:spPr>
              <a:xfrm>
                <a:off x="3203848" y="4326895"/>
                <a:ext cx="452262" cy="452262"/>
              </a:xfrm>
              <a:prstGeom prst="blockArc">
                <a:avLst>
                  <a:gd name="adj1" fmla="val 5431834"/>
                  <a:gd name="adj2" fmla="val 10817112"/>
                  <a:gd name="adj3" fmla="val 24281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Rectangle 87">
                <a:extLst>
                  <a:ext uri="{FF2B5EF4-FFF2-40B4-BE49-F238E27FC236}">
                    <a16:creationId xmlns:a16="http://schemas.microsoft.com/office/drawing/2014/main" id="{209FC2C7-0BD0-4992-A34D-7A774582B6C8}"/>
                  </a:ext>
                </a:extLst>
              </p:cNvPr>
              <p:cNvSpPr/>
              <p:nvPr/>
            </p:nvSpPr>
            <p:spPr>
              <a:xfrm>
                <a:off x="3425216" y="4671157"/>
                <a:ext cx="2916000" cy="10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38" name="Block Arc 88">
                <a:extLst>
                  <a:ext uri="{FF2B5EF4-FFF2-40B4-BE49-F238E27FC236}">
                    <a16:creationId xmlns:a16="http://schemas.microsoft.com/office/drawing/2014/main" id="{7A705B8D-A3B7-44CA-BB11-A89B93AAB84E}"/>
                  </a:ext>
                </a:extLst>
              </p:cNvPr>
              <p:cNvSpPr/>
              <p:nvPr/>
            </p:nvSpPr>
            <p:spPr>
              <a:xfrm rot="16200000">
                <a:off x="6084168" y="4326895"/>
                <a:ext cx="452262" cy="452262"/>
              </a:xfrm>
              <a:prstGeom prst="blockArc">
                <a:avLst>
                  <a:gd name="adj1" fmla="val 5431834"/>
                  <a:gd name="adj2" fmla="val 10817112"/>
                  <a:gd name="adj3" fmla="val 24281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Rectangle 89">
                <a:extLst>
                  <a:ext uri="{FF2B5EF4-FFF2-40B4-BE49-F238E27FC236}">
                    <a16:creationId xmlns:a16="http://schemas.microsoft.com/office/drawing/2014/main" id="{647DBB64-0A3C-4820-BA27-52FB993FECB8}"/>
                  </a:ext>
                </a:extLst>
              </p:cNvPr>
              <p:cNvSpPr/>
              <p:nvPr/>
            </p:nvSpPr>
            <p:spPr>
              <a:xfrm>
                <a:off x="6428430" y="3989950"/>
                <a:ext cx="108000" cy="57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40" name="Group 108">
              <a:extLst>
                <a:ext uri="{FF2B5EF4-FFF2-40B4-BE49-F238E27FC236}">
                  <a16:creationId xmlns:a16="http://schemas.microsoft.com/office/drawing/2014/main" id="{8AF3A65B-2EAF-4E1C-BE11-3180C2465DDB}"/>
                </a:ext>
              </a:extLst>
            </p:cNvPr>
            <p:cNvGrpSpPr/>
            <p:nvPr/>
          </p:nvGrpSpPr>
          <p:grpSpPr>
            <a:xfrm>
              <a:off x="5767918" y="1056963"/>
              <a:ext cx="2758049" cy="2928608"/>
              <a:chOff x="4848046" y="3681671"/>
              <a:chExt cx="2758049" cy="2928608"/>
            </a:xfrm>
          </p:grpSpPr>
          <p:sp>
            <p:nvSpPr>
              <p:cNvPr id="41" name="Teardrop 30">
                <a:extLst>
                  <a:ext uri="{FF2B5EF4-FFF2-40B4-BE49-F238E27FC236}">
                    <a16:creationId xmlns:a16="http://schemas.microsoft.com/office/drawing/2014/main" id="{9FBDCF1B-CAA9-47FC-9E34-6B442B13AA5F}"/>
                  </a:ext>
                </a:extLst>
              </p:cNvPr>
              <p:cNvSpPr/>
              <p:nvPr/>
            </p:nvSpPr>
            <p:spPr>
              <a:xfrm rot="8100000">
                <a:off x="5417737" y="4225696"/>
                <a:ext cx="1602534" cy="1602536"/>
              </a:xfrm>
              <a:custGeom>
                <a:avLst/>
                <a:gdLst>
                  <a:gd name="connsiteX0" fmla="*/ 293361 w 2192670"/>
                  <a:gd name="connsiteY0" fmla="*/ 1899310 h 2192671"/>
                  <a:gd name="connsiteX1" fmla="*/ 0 w 2192670"/>
                  <a:gd name="connsiteY1" fmla="*/ 1191074 h 2192671"/>
                  <a:gd name="connsiteX2" fmla="*/ 1001597 w 2192670"/>
                  <a:gd name="connsiteY2" fmla="*/ 189477 h 2192671"/>
                  <a:gd name="connsiteX3" fmla="*/ 1341342 w 2192670"/>
                  <a:gd name="connsiteY3" fmla="*/ 189477 h 2192671"/>
                  <a:gd name="connsiteX4" fmla="*/ 1530818 w 2192670"/>
                  <a:gd name="connsiteY4" fmla="*/ 0 h 2192671"/>
                  <a:gd name="connsiteX5" fmla="*/ 1806586 w 2192670"/>
                  <a:gd name="connsiteY5" fmla="*/ 0 h 2192671"/>
                  <a:gd name="connsiteX6" fmla="*/ 1996062 w 2192670"/>
                  <a:gd name="connsiteY6" fmla="*/ 189477 h 2192671"/>
                  <a:gd name="connsiteX7" fmla="*/ 2003194 w 2192670"/>
                  <a:gd name="connsiteY7" fmla="*/ 189477 h 2192671"/>
                  <a:gd name="connsiteX8" fmla="*/ 2003194 w 2192670"/>
                  <a:gd name="connsiteY8" fmla="*/ 196609 h 2192671"/>
                  <a:gd name="connsiteX9" fmla="*/ 2192670 w 2192670"/>
                  <a:gd name="connsiteY9" fmla="*/ 386085 h 2192671"/>
                  <a:gd name="connsiteX10" fmla="*/ 2192670 w 2192670"/>
                  <a:gd name="connsiteY10" fmla="*/ 661852 h 2192671"/>
                  <a:gd name="connsiteX11" fmla="*/ 2003193 w 2192670"/>
                  <a:gd name="connsiteY11" fmla="*/ 851329 h 2192671"/>
                  <a:gd name="connsiteX12" fmla="*/ 2003194 w 2192670"/>
                  <a:gd name="connsiteY12" fmla="*/ 1191074 h 2192671"/>
                  <a:gd name="connsiteX13" fmla="*/ 1001597 w 2192670"/>
                  <a:gd name="connsiteY13" fmla="*/ 2192671 h 2192671"/>
                  <a:gd name="connsiteX14" fmla="*/ 293361 w 2192670"/>
                  <a:gd name="connsiteY14" fmla="*/ 1899310 h 2192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192670" h="2192671">
                    <a:moveTo>
                      <a:pt x="293361" y="1899310"/>
                    </a:moveTo>
                    <a:cubicBezTo>
                      <a:pt x="112107" y="1718057"/>
                      <a:pt x="0" y="1467657"/>
                      <a:pt x="0" y="1191074"/>
                    </a:cubicBezTo>
                    <a:cubicBezTo>
                      <a:pt x="0" y="637907"/>
                      <a:pt x="448430" y="189477"/>
                      <a:pt x="1001597" y="189477"/>
                    </a:cubicBezTo>
                    <a:lnTo>
                      <a:pt x="1341342" y="189477"/>
                    </a:lnTo>
                    <a:lnTo>
                      <a:pt x="1530818" y="0"/>
                    </a:lnTo>
                    <a:cubicBezTo>
                      <a:pt x="1606970" y="-76151"/>
                      <a:pt x="1730435" y="-76151"/>
                      <a:pt x="1806586" y="0"/>
                    </a:cubicBezTo>
                    <a:lnTo>
                      <a:pt x="1996062" y="189477"/>
                    </a:lnTo>
                    <a:lnTo>
                      <a:pt x="2003194" y="189477"/>
                    </a:lnTo>
                    <a:lnTo>
                      <a:pt x="2003194" y="196609"/>
                    </a:lnTo>
                    <a:lnTo>
                      <a:pt x="2192670" y="386085"/>
                    </a:lnTo>
                    <a:cubicBezTo>
                      <a:pt x="2268822" y="462236"/>
                      <a:pt x="2268822" y="585701"/>
                      <a:pt x="2192670" y="661852"/>
                    </a:cubicBezTo>
                    <a:lnTo>
                      <a:pt x="2003193" y="851329"/>
                    </a:lnTo>
                    <a:cubicBezTo>
                      <a:pt x="2003193" y="964577"/>
                      <a:pt x="2003194" y="1077826"/>
                      <a:pt x="2003194" y="1191074"/>
                    </a:cubicBezTo>
                    <a:cubicBezTo>
                      <a:pt x="2003194" y="1744241"/>
                      <a:pt x="1554764" y="2192671"/>
                      <a:pt x="1001597" y="2192671"/>
                    </a:cubicBezTo>
                    <a:cubicBezTo>
                      <a:pt x="725014" y="2192671"/>
                      <a:pt x="474614" y="2080563"/>
                      <a:pt x="293361" y="1899310"/>
                    </a:cubicBezTo>
                    <a:close/>
                  </a:path>
                </a:pathLst>
              </a:custGeom>
              <a:solidFill>
                <a:schemeClr val="bg1"/>
              </a:solidFill>
              <a:ln w="698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" name="Rounded Rectangle 110">
                <a:extLst>
                  <a:ext uri="{FF2B5EF4-FFF2-40B4-BE49-F238E27FC236}">
                    <a16:creationId xmlns:a16="http://schemas.microsoft.com/office/drawing/2014/main" id="{D9B921C3-B021-4ABC-B3DB-DFA5379FB4A4}"/>
                  </a:ext>
                </a:extLst>
              </p:cNvPr>
              <p:cNvSpPr/>
              <p:nvPr/>
            </p:nvSpPr>
            <p:spPr>
              <a:xfrm>
                <a:off x="5903273" y="6071006"/>
                <a:ext cx="631463" cy="131555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3" name="Rounded Rectangle 111">
                <a:extLst>
                  <a:ext uri="{FF2B5EF4-FFF2-40B4-BE49-F238E27FC236}">
                    <a16:creationId xmlns:a16="http://schemas.microsoft.com/office/drawing/2014/main" id="{D883D21A-1DA6-4A64-AD8F-AE23DEA8AB46}"/>
                  </a:ext>
                </a:extLst>
              </p:cNvPr>
              <p:cNvSpPr/>
              <p:nvPr/>
            </p:nvSpPr>
            <p:spPr>
              <a:xfrm>
                <a:off x="5929584" y="6274865"/>
                <a:ext cx="578841" cy="131555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4" name="Rounded Rectangle 112">
                <a:extLst>
                  <a:ext uri="{FF2B5EF4-FFF2-40B4-BE49-F238E27FC236}">
                    <a16:creationId xmlns:a16="http://schemas.microsoft.com/office/drawing/2014/main" id="{D6B1BDFE-321C-4F78-9CA1-43885494A3AB}"/>
                  </a:ext>
                </a:extLst>
              </p:cNvPr>
              <p:cNvSpPr/>
              <p:nvPr/>
            </p:nvSpPr>
            <p:spPr>
              <a:xfrm>
                <a:off x="5982205" y="6478724"/>
                <a:ext cx="473597" cy="131555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5" name="Rounded Rectangle 113">
                <a:extLst>
                  <a:ext uri="{FF2B5EF4-FFF2-40B4-BE49-F238E27FC236}">
                    <a16:creationId xmlns:a16="http://schemas.microsoft.com/office/drawing/2014/main" id="{E1E1F07A-85D0-4AC3-B382-4B199D404CA7}"/>
                  </a:ext>
                </a:extLst>
              </p:cNvPr>
              <p:cNvSpPr/>
              <p:nvPr/>
            </p:nvSpPr>
            <p:spPr>
              <a:xfrm rot="2700000">
                <a:off x="7086448" y="4038815"/>
                <a:ext cx="144000" cy="360000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Rounded Rectangle 114">
                <a:extLst>
                  <a:ext uri="{FF2B5EF4-FFF2-40B4-BE49-F238E27FC236}">
                    <a16:creationId xmlns:a16="http://schemas.microsoft.com/office/drawing/2014/main" id="{7B75D427-E2A3-4B7A-B5B3-10D2A743732A}"/>
                  </a:ext>
                </a:extLst>
              </p:cNvPr>
              <p:cNvSpPr/>
              <p:nvPr/>
            </p:nvSpPr>
            <p:spPr>
              <a:xfrm rot="18900000" flipH="1">
                <a:off x="5218102" y="4038815"/>
                <a:ext cx="144000" cy="360000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Rounded Rectangle 115">
                <a:extLst>
                  <a:ext uri="{FF2B5EF4-FFF2-40B4-BE49-F238E27FC236}">
                    <a16:creationId xmlns:a16="http://schemas.microsoft.com/office/drawing/2014/main" id="{D3CD10DB-1AEA-4290-BCB0-C507845A974C}"/>
                  </a:ext>
                </a:extLst>
              </p:cNvPr>
              <p:cNvSpPr/>
              <p:nvPr/>
            </p:nvSpPr>
            <p:spPr>
              <a:xfrm>
                <a:off x="6155070" y="3681671"/>
                <a:ext cx="144000" cy="360000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Rounded Rectangle 116">
                <a:extLst>
                  <a:ext uri="{FF2B5EF4-FFF2-40B4-BE49-F238E27FC236}">
                    <a16:creationId xmlns:a16="http://schemas.microsoft.com/office/drawing/2014/main" id="{8211762D-DE19-487D-8B13-F599B5F5A7B0}"/>
                  </a:ext>
                </a:extLst>
              </p:cNvPr>
              <p:cNvSpPr/>
              <p:nvPr/>
            </p:nvSpPr>
            <p:spPr>
              <a:xfrm rot="5400000">
                <a:off x="7354095" y="4745637"/>
                <a:ext cx="144000" cy="360000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Rounded Rectangle 117">
                <a:extLst>
                  <a:ext uri="{FF2B5EF4-FFF2-40B4-BE49-F238E27FC236}">
                    <a16:creationId xmlns:a16="http://schemas.microsoft.com/office/drawing/2014/main" id="{30E84D8D-9482-47C0-9DDA-7BA61E9206AD}"/>
                  </a:ext>
                </a:extLst>
              </p:cNvPr>
              <p:cNvSpPr/>
              <p:nvPr/>
            </p:nvSpPr>
            <p:spPr>
              <a:xfrm rot="16200000" flipH="1">
                <a:off x="4956046" y="4745638"/>
                <a:ext cx="144000" cy="360000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0" name="Group 126">
              <a:extLst>
                <a:ext uri="{FF2B5EF4-FFF2-40B4-BE49-F238E27FC236}">
                  <a16:creationId xmlns:a16="http://schemas.microsoft.com/office/drawing/2014/main" id="{0F486A18-E593-4745-8CB7-E0169D65C5D6}"/>
                </a:ext>
              </a:extLst>
            </p:cNvPr>
            <p:cNvGrpSpPr/>
            <p:nvPr/>
          </p:nvGrpSpPr>
          <p:grpSpPr>
            <a:xfrm>
              <a:off x="6695459" y="1705261"/>
              <a:ext cx="677334" cy="1442553"/>
              <a:chOff x="6777274" y="1831284"/>
              <a:chExt cx="552841" cy="1177414"/>
            </a:xfrm>
          </p:grpSpPr>
          <p:grpSp>
            <p:nvGrpSpPr>
              <p:cNvPr id="51" name="Group 123">
                <a:extLst>
                  <a:ext uri="{FF2B5EF4-FFF2-40B4-BE49-F238E27FC236}">
                    <a16:creationId xmlns:a16="http://schemas.microsoft.com/office/drawing/2014/main" id="{1AB49C7C-C480-4D53-8A90-4F32BB4810A7}"/>
                  </a:ext>
                </a:extLst>
              </p:cNvPr>
              <p:cNvGrpSpPr/>
              <p:nvPr/>
            </p:nvGrpSpPr>
            <p:grpSpPr>
              <a:xfrm>
                <a:off x="6939980" y="1831284"/>
                <a:ext cx="385719" cy="718117"/>
                <a:chOff x="6783521" y="1654812"/>
                <a:chExt cx="726841" cy="1353205"/>
              </a:xfrm>
            </p:grpSpPr>
            <p:sp>
              <p:nvSpPr>
                <p:cNvPr id="53" name="Freeform 121">
                  <a:extLst>
                    <a:ext uri="{FF2B5EF4-FFF2-40B4-BE49-F238E27FC236}">
                      <a16:creationId xmlns:a16="http://schemas.microsoft.com/office/drawing/2014/main" id="{F44B3CC4-4EF7-4CB3-AB2E-53FCC0D7E0FD}"/>
                    </a:ext>
                  </a:extLst>
                </p:cNvPr>
                <p:cNvSpPr/>
                <p:nvPr/>
              </p:nvSpPr>
              <p:spPr>
                <a:xfrm>
                  <a:off x="6783521" y="1886618"/>
                  <a:ext cx="726841" cy="11213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6841" h="1121399">
                      <a:moveTo>
                        <a:pt x="236325" y="1049494"/>
                      </a:moveTo>
                      <a:lnTo>
                        <a:pt x="495287" y="1049494"/>
                      </a:lnTo>
                      <a:cubicBezTo>
                        <a:pt x="491080" y="1064561"/>
                        <a:pt x="487966" y="1079199"/>
                        <a:pt x="485273" y="1093187"/>
                      </a:cubicBezTo>
                      <a:lnTo>
                        <a:pt x="245258" y="1092728"/>
                      </a:lnTo>
                      <a:close/>
                      <a:moveTo>
                        <a:pt x="363421" y="203844"/>
                      </a:moveTo>
                      <a:cubicBezTo>
                        <a:pt x="401307" y="203844"/>
                        <a:pt x="432020" y="234557"/>
                        <a:pt x="432020" y="272443"/>
                      </a:cubicBezTo>
                      <a:cubicBezTo>
                        <a:pt x="432020" y="310329"/>
                        <a:pt x="401307" y="341042"/>
                        <a:pt x="363421" y="341042"/>
                      </a:cubicBezTo>
                      <a:cubicBezTo>
                        <a:pt x="325534" y="341042"/>
                        <a:pt x="294821" y="310329"/>
                        <a:pt x="294821" y="272443"/>
                      </a:cubicBezTo>
                      <a:cubicBezTo>
                        <a:pt x="294821" y="234557"/>
                        <a:pt x="325534" y="203844"/>
                        <a:pt x="363421" y="203844"/>
                      </a:cubicBezTo>
                      <a:close/>
                      <a:moveTo>
                        <a:pt x="363421" y="135244"/>
                      </a:moveTo>
                      <a:cubicBezTo>
                        <a:pt x="287648" y="135244"/>
                        <a:pt x="226222" y="196671"/>
                        <a:pt x="226222" y="272443"/>
                      </a:cubicBezTo>
                      <a:cubicBezTo>
                        <a:pt x="226222" y="348216"/>
                        <a:pt x="287648" y="409642"/>
                        <a:pt x="363421" y="409642"/>
                      </a:cubicBezTo>
                      <a:cubicBezTo>
                        <a:pt x="439193" y="409642"/>
                        <a:pt x="500619" y="348216"/>
                        <a:pt x="500619" y="272443"/>
                      </a:cubicBezTo>
                      <a:cubicBezTo>
                        <a:pt x="500619" y="196671"/>
                        <a:pt x="439193" y="135244"/>
                        <a:pt x="363421" y="135244"/>
                      </a:cubicBezTo>
                      <a:close/>
                      <a:moveTo>
                        <a:pt x="196200" y="0"/>
                      </a:moveTo>
                      <a:cubicBezTo>
                        <a:pt x="300307" y="58658"/>
                        <a:pt x="427219" y="59450"/>
                        <a:pt x="531959" y="2129"/>
                      </a:cubicBezTo>
                      <a:cubicBezTo>
                        <a:pt x="645195" y="251105"/>
                        <a:pt x="615578" y="521951"/>
                        <a:pt x="565642" y="749813"/>
                      </a:cubicBezTo>
                      <a:lnTo>
                        <a:pt x="726841" y="904479"/>
                      </a:lnTo>
                      <a:lnTo>
                        <a:pt x="700460" y="1113326"/>
                      </a:lnTo>
                      <a:lnTo>
                        <a:pt x="510728" y="982128"/>
                      </a:lnTo>
                      <a:lnTo>
                        <a:pt x="503274" y="1014651"/>
                      </a:lnTo>
                      <a:lnTo>
                        <a:pt x="228241" y="1014651"/>
                      </a:lnTo>
                      <a:cubicBezTo>
                        <a:pt x="226194" y="1005458"/>
                        <a:pt x="223902" y="996068"/>
                        <a:pt x="221524" y="986461"/>
                      </a:cubicBezTo>
                      <a:lnTo>
                        <a:pt x="26381" y="1121399"/>
                      </a:lnTo>
                      <a:lnTo>
                        <a:pt x="0" y="912552"/>
                      </a:lnTo>
                      <a:lnTo>
                        <a:pt x="162681" y="756465"/>
                      </a:lnTo>
                      <a:lnTo>
                        <a:pt x="163137" y="757906"/>
                      </a:lnTo>
                      <a:lnTo>
                        <a:pt x="165881" y="748957"/>
                      </a:lnTo>
                      <a:cubicBezTo>
                        <a:pt x="117348" y="521774"/>
                        <a:pt x="87568" y="246912"/>
                        <a:pt x="196200" y="0"/>
                      </a:cubicBezTo>
                      <a:close/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54" name="Freeform 122">
                  <a:extLst>
                    <a:ext uri="{FF2B5EF4-FFF2-40B4-BE49-F238E27FC236}">
                      <a16:creationId xmlns:a16="http://schemas.microsoft.com/office/drawing/2014/main" id="{183BA1A5-8FD8-4E06-BCEC-E8FA8C4EDB46}"/>
                    </a:ext>
                  </a:extLst>
                </p:cNvPr>
                <p:cNvSpPr/>
                <p:nvPr/>
              </p:nvSpPr>
              <p:spPr>
                <a:xfrm>
                  <a:off x="6997804" y="1654812"/>
                  <a:ext cx="298274" cy="2447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8274" h="244742">
                      <a:moveTo>
                        <a:pt x="147328" y="0"/>
                      </a:moveTo>
                      <a:cubicBezTo>
                        <a:pt x="212319" y="65590"/>
                        <a:pt x="261867" y="134854"/>
                        <a:pt x="298274" y="206570"/>
                      </a:cubicBezTo>
                      <a:cubicBezTo>
                        <a:pt x="205418" y="258299"/>
                        <a:pt x="92251" y="257374"/>
                        <a:pt x="0" y="204273"/>
                      </a:cubicBezTo>
                      <a:cubicBezTo>
                        <a:pt x="35363" y="132633"/>
                        <a:pt x="83678" y="64016"/>
                        <a:pt x="147328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52" name="Freeform 124">
                <a:extLst>
                  <a:ext uri="{FF2B5EF4-FFF2-40B4-BE49-F238E27FC236}">
                    <a16:creationId xmlns:a16="http://schemas.microsoft.com/office/drawing/2014/main" id="{6EE13C99-40A9-46B0-A984-8B6A614052A9}"/>
                  </a:ext>
                </a:extLst>
              </p:cNvPr>
              <p:cNvSpPr/>
              <p:nvPr/>
            </p:nvSpPr>
            <p:spPr>
              <a:xfrm>
                <a:off x="6777274" y="2572267"/>
                <a:ext cx="552841" cy="436431"/>
              </a:xfrm>
              <a:custGeom>
                <a:avLst/>
                <a:gdLst/>
                <a:ahLst/>
                <a:cxnLst/>
                <a:rect l="l" t="t" r="r" b="b"/>
                <a:pathLst>
                  <a:path w="935319" h="738371">
                    <a:moveTo>
                      <a:pt x="570246" y="5904"/>
                    </a:moveTo>
                    <a:cubicBezTo>
                      <a:pt x="462283" y="64891"/>
                      <a:pt x="426421" y="317189"/>
                      <a:pt x="649701" y="474399"/>
                    </a:cubicBezTo>
                    <a:cubicBezTo>
                      <a:pt x="593836" y="327977"/>
                      <a:pt x="630970" y="255746"/>
                      <a:pt x="667057" y="182470"/>
                    </a:cubicBezTo>
                    <a:cubicBezTo>
                      <a:pt x="667659" y="219721"/>
                      <a:pt x="629598" y="299814"/>
                      <a:pt x="723199" y="346469"/>
                    </a:cubicBezTo>
                    <a:cubicBezTo>
                      <a:pt x="679394" y="206128"/>
                      <a:pt x="864427" y="161920"/>
                      <a:pt x="670152" y="6949"/>
                    </a:cubicBezTo>
                    <a:cubicBezTo>
                      <a:pt x="951156" y="47548"/>
                      <a:pt x="868526" y="190548"/>
                      <a:pt x="935319" y="334595"/>
                    </a:cubicBezTo>
                    <a:cubicBezTo>
                      <a:pt x="886447" y="343095"/>
                      <a:pt x="815632" y="212619"/>
                      <a:pt x="831546" y="274410"/>
                    </a:cubicBezTo>
                    <a:cubicBezTo>
                      <a:pt x="915063" y="518579"/>
                      <a:pt x="665249" y="525551"/>
                      <a:pt x="744586" y="738371"/>
                    </a:cubicBezTo>
                    <a:cubicBezTo>
                      <a:pt x="498005" y="724435"/>
                      <a:pt x="570128" y="495242"/>
                      <a:pt x="454164" y="439509"/>
                    </a:cubicBezTo>
                    <a:cubicBezTo>
                      <a:pt x="422689" y="433882"/>
                      <a:pt x="384944" y="459601"/>
                      <a:pt x="454829" y="574141"/>
                    </a:cubicBezTo>
                    <a:cubicBezTo>
                      <a:pt x="47812" y="270832"/>
                      <a:pt x="333584" y="22904"/>
                      <a:pt x="570246" y="5904"/>
                    </a:cubicBezTo>
                    <a:close/>
                    <a:moveTo>
                      <a:pt x="0" y="0"/>
                    </a:moveTo>
                    <a:lnTo>
                      <a:pt x="9284" y="0"/>
                    </a:lnTo>
                    <a:lnTo>
                      <a:pt x="746" y="5904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67" name="그룹 66">
            <a:extLst>
              <a:ext uri="{FF2B5EF4-FFF2-40B4-BE49-F238E27FC236}">
                <a16:creationId xmlns:a16="http://schemas.microsoft.com/office/drawing/2014/main" id="{B8DDBA36-BF74-4133-A6F5-C16C9439C38B}"/>
              </a:ext>
            </a:extLst>
          </p:cNvPr>
          <p:cNvGrpSpPr/>
          <p:nvPr/>
        </p:nvGrpSpPr>
        <p:grpSpPr>
          <a:xfrm>
            <a:off x="3769828" y="1218754"/>
            <a:ext cx="2894347" cy="3040395"/>
            <a:chOff x="2934131" y="1326889"/>
            <a:chExt cx="3277252" cy="3442621"/>
          </a:xfrm>
        </p:grpSpPr>
        <p:grpSp>
          <p:nvGrpSpPr>
            <p:cNvPr id="56" name="Group 5">
              <a:extLst>
                <a:ext uri="{FF2B5EF4-FFF2-40B4-BE49-F238E27FC236}">
                  <a16:creationId xmlns:a16="http://schemas.microsoft.com/office/drawing/2014/main" id="{A4E735A2-12E6-45A3-AF42-4829870BFA7B}"/>
                </a:ext>
              </a:extLst>
            </p:cNvPr>
            <p:cNvGrpSpPr/>
            <p:nvPr/>
          </p:nvGrpSpPr>
          <p:grpSpPr>
            <a:xfrm rot="2700000">
              <a:off x="4872379" y="1123264"/>
              <a:ext cx="472578" cy="879828"/>
              <a:chOff x="6783521" y="1654812"/>
              <a:chExt cx="726841" cy="1353205"/>
            </a:xfrm>
          </p:grpSpPr>
          <p:sp>
            <p:nvSpPr>
              <p:cNvPr id="57" name="Freeform 7">
                <a:extLst>
                  <a:ext uri="{FF2B5EF4-FFF2-40B4-BE49-F238E27FC236}">
                    <a16:creationId xmlns:a16="http://schemas.microsoft.com/office/drawing/2014/main" id="{41660675-C501-4920-BA33-AE3649AA8ECA}"/>
                  </a:ext>
                </a:extLst>
              </p:cNvPr>
              <p:cNvSpPr/>
              <p:nvPr/>
            </p:nvSpPr>
            <p:spPr>
              <a:xfrm>
                <a:off x="6783521" y="1886618"/>
                <a:ext cx="726841" cy="1121399"/>
              </a:xfrm>
              <a:custGeom>
                <a:avLst/>
                <a:gdLst/>
                <a:ahLst/>
                <a:cxnLst/>
                <a:rect l="l" t="t" r="r" b="b"/>
                <a:pathLst>
                  <a:path w="726841" h="1121399">
                    <a:moveTo>
                      <a:pt x="236325" y="1049494"/>
                    </a:moveTo>
                    <a:lnTo>
                      <a:pt x="495287" y="1049494"/>
                    </a:lnTo>
                    <a:cubicBezTo>
                      <a:pt x="491080" y="1064561"/>
                      <a:pt x="487966" y="1079199"/>
                      <a:pt x="485273" y="1093187"/>
                    </a:cubicBezTo>
                    <a:lnTo>
                      <a:pt x="245258" y="1092728"/>
                    </a:lnTo>
                    <a:close/>
                    <a:moveTo>
                      <a:pt x="363421" y="203844"/>
                    </a:moveTo>
                    <a:cubicBezTo>
                      <a:pt x="401307" y="203844"/>
                      <a:pt x="432020" y="234557"/>
                      <a:pt x="432020" y="272443"/>
                    </a:cubicBezTo>
                    <a:cubicBezTo>
                      <a:pt x="432020" y="310329"/>
                      <a:pt x="401307" y="341042"/>
                      <a:pt x="363421" y="341042"/>
                    </a:cubicBezTo>
                    <a:cubicBezTo>
                      <a:pt x="325534" y="341042"/>
                      <a:pt x="294821" y="310329"/>
                      <a:pt x="294821" y="272443"/>
                    </a:cubicBezTo>
                    <a:cubicBezTo>
                      <a:pt x="294821" y="234557"/>
                      <a:pt x="325534" y="203844"/>
                      <a:pt x="363421" y="203844"/>
                    </a:cubicBezTo>
                    <a:close/>
                    <a:moveTo>
                      <a:pt x="363421" y="135244"/>
                    </a:moveTo>
                    <a:cubicBezTo>
                      <a:pt x="287648" y="135244"/>
                      <a:pt x="226222" y="196671"/>
                      <a:pt x="226222" y="272443"/>
                    </a:cubicBezTo>
                    <a:cubicBezTo>
                      <a:pt x="226222" y="348216"/>
                      <a:pt x="287648" y="409642"/>
                      <a:pt x="363421" y="409642"/>
                    </a:cubicBezTo>
                    <a:cubicBezTo>
                      <a:pt x="439193" y="409642"/>
                      <a:pt x="500619" y="348216"/>
                      <a:pt x="500619" y="272443"/>
                    </a:cubicBezTo>
                    <a:cubicBezTo>
                      <a:pt x="500619" y="196671"/>
                      <a:pt x="439193" y="135244"/>
                      <a:pt x="363421" y="135244"/>
                    </a:cubicBezTo>
                    <a:close/>
                    <a:moveTo>
                      <a:pt x="196200" y="0"/>
                    </a:moveTo>
                    <a:cubicBezTo>
                      <a:pt x="300307" y="58658"/>
                      <a:pt x="427219" y="59450"/>
                      <a:pt x="531959" y="2129"/>
                    </a:cubicBezTo>
                    <a:cubicBezTo>
                      <a:pt x="645195" y="251105"/>
                      <a:pt x="615578" y="521951"/>
                      <a:pt x="565642" y="749813"/>
                    </a:cubicBezTo>
                    <a:lnTo>
                      <a:pt x="726841" y="904479"/>
                    </a:lnTo>
                    <a:lnTo>
                      <a:pt x="700460" y="1113326"/>
                    </a:lnTo>
                    <a:lnTo>
                      <a:pt x="510728" y="982128"/>
                    </a:lnTo>
                    <a:lnTo>
                      <a:pt x="503274" y="1014651"/>
                    </a:lnTo>
                    <a:lnTo>
                      <a:pt x="228241" y="1014651"/>
                    </a:lnTo>
                    <a:cubicBezTo>
                      <a:pt x="226194" y="1005458"/>
                      <a:pt x="223902" y="996068"/>
                      <a:pt x="221524" y="986461"/>
                    </a:cubicBezTo>
                    <a:lnTo>
                      <a:pt x="26381" y="1121399"/>
                    </a:lnTo>
                    <a:lnTo>
                      <a:pt x="0" y="912552"/>
                    </a:lnTo>
                    <a:lnTo>
                      <a:pt x="162681" y="756465"/>
                    </a:lnTo>
                    <a:lnTo>
                      <a:pt x="163137" y="757906"/>
                    </a:lnTo>
                    <a:lnTo>
                      <a:pt x="165881" y="748957"/>
                    </a:lnTo>
                    <a:cubicBezTo>
                      <a:pt x="117348" y="521774"/>
                      <a:pt x="87568" y="246912"/>
                      <a:pt x="196200" y="0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8" name="Freeform 8">
                <a:extLst>
                  <a:ext uri="{FF2B5EF4-FFF2-40B4-BE49-F238E27FC236}">
                    <a16:creationId xmlns:a16="http://schemas.microsoft.com/office/drawing/2014/main" id="{9B31D57F-7686-4FF0-A757-3E473E03CBDC}"/>
                  </a:ext>
                </a:extLst>
              </p:cNvPr>
              <p:cNvSpPr/>
              <p:nvPr/>
            </p:nvSpPr>
            <p:spPr>
              <a:xfrm>
                <a:off x="6997804" y="1654812"/>
                <a:ext cx="298274" cy="244742"/>
              </a:xfrm>
              <a:custGeom>
                <a:avLst/>
                <a:gdLst/>
                <a:ahLst/>
                <a:cxnLst/>
                <a:rect l="l" t="t" r="r" b="b"/>
                <a:pathLst>
                  <a:path w="298274" h="244742">
                    <a:moveTo>
                      <a:pt x="147328" y="0"/>
                    </a:moveTo>
                    <a:cubicBezTo>
                      <a:pt x="212319" y="65590"/>
                      <a:pt x="261867" y="134854"/>
                      <a:pt x="298274" y="206570"/>
                    </a:cubicBezTo>
                    <a:cubicBezTo>
                      <a:pt x="205418" y="258299"/>
                      <a:pt x="92251" y="257374"/>
                      <a:pt x="0" y="204273"/>
                    </a:cubicBezTo>
                    <a:cubicBezTo>
                      <a:pt x="35363" y="132633"/>
                      <a:pt x="83678" y="64016"/>
                      <a:pt x="14732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</p:grpSp>
        <p:grpSp>
          <p:nvGrpSpPr>
            <p:cNvPr id="59" name="Group 27">
              <a:extLst>
                <a:ext uri="{FF2B5EF4-FFF2-40B4-BE49-F238E27FC236}">
                  <a16:creationId xmlns:a16="http://schemas.microsoft.com/office/drawing/2014/main" id="{F9AAC065-07A4-4900-9365-72F90D4CC28C}"/>
                </a:ext>
              </a:extLst>
            </p:cNvPr>
            <p:cNvGrpSpPr/>
            <p:nvPr/>
          </p:nvGrpSpPr>
          <p:grpSpPr>
            <a:xfrm>
              <a:off x="2934131" y="1828800"/>
              <a:ext cx="3277252" cy="2940710"/>
              <a:chOff x="2875611" y="1828800"/>
              <a:chExt cx="3277252" cy="2940710"/>
            </a:xfrm>
          </p:grpSpPr>
          <p:sp>
            <p:nvSpPr>
              <p:cNvPr id="60" name="Freeform 16">
                <a:extLst>
                  <a:ext uri="{FF2B5EF4-FFF2-40B4-BE49-F238E27FC236}">
                    <a16:creationId xmlns:a16="http://schemas.microsoft.com/office/drawing/2014/main" id="{6F551500-CEDA-4FEF-93F5-979CA170092E}"/>
                  </a:ext>
                </a:extLst>
              </p:cNvPr>
              <p:cNvSpPr/>
              <p:nvPr/>
            </p:nvSpPr>
            <p:spPr>
              <a:xfrm>
                <a:off x="4045306" y="3979468"/>
                <a:ext cx="1411833" cy="790042"/>
              </a:xfrm>
              <a:custGeom>
                <a:avLst/>
                <a:gdLst>
                  <a:gd name="connsiteX0" fmla="*/ 1404518 w 1411833"/>
                  <a:gd name="connsiteY0" fmla="*/ 585216 h 790042"/>
                  <a:gd name="connsiteX1" fmla="*/ 0 w 1411833"/>
                  <a:gd name="connsiteY1" fmla="*/ 790042 h 790042"/>
                  <a:gd name="connsiteX2" fmla="*/ 1411833 w 1411833"/>
                  <a:gd name="connsiteY2" fmla="*/ 0 h 790042"/>
                  <a:gd name="connsiteX3" fmla="*/ 1404518 w 1411833"/>
                  <a:gd name="connsiteY3" fmla="*/ 585216 h 790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11833" h="790042">
                    <a:moveTo>
                      <a:pt x="1404518" y="585216"/>
                    </a:moveTo>
                    <a:lnTo>
                      <a:pt x="0" y="790042"/>
                    </a:lnTo>
                    <a:lnTo>
                      <a:pt x="1411833" y="0"/>
                    </a:lnTo>
                    <a:cubicBezTo>
                      <a:pt x="1409395" y="195072"/>
                      <a:pt x="1406956" y="390144"/>
                      <a:pt x="1404518" y="585216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Freeform 15">
                <a:extLst>
                  <a:ext uri="{FF2B5EF4-FFF2-40B4-BE49-F238E27FC236}">
                    <a16:creationId xmlns:a16="http://schemas.microsoft.com/office/drawing/2014/main" id="{EC92A741-D6CA-47AE-90D3-1756F05BA228}"/>
                  </a:ext>
                </a:extLst>
              </p:cNvPr>
              <p:cNvSpPr/>
              <p:nvPr/>
            </p:nvSpPr>
            <p:spPr>
              <a:xfrm>
                <a:off x="2889504" y="3130906"/>
                <a:ext cx="2130190" cy="1046074"/>
              </a:xfrm>
              <a:custGeom>
                <a:avLst/>
                <a:gdLst>
                  <a:gd name="connsiteX0" fmla="*/ 2143354 w 2305136"/>
                  <a:gd name="connsiteY0" fmla="*/ 1457 h 1069476"/>
                  <a:gd name="connsiteX1" fmla="*/ 0 w 2305136"/>
                  <a:gd name="connsiteY1" fmla="*/ 440369 h 1069476"/>
                  <a:gd name="connsiteX2" fmla="*/ 7316 w 2305136"/>
                  <a:gd name="connsiteY2" fmla="*/ 1069476 h 1069476"/>
                  <a:gd name="connsiteX3" fmla="*/ 2150669 w 2305136"/>
                  <a:gd name="connsiteY3" fmla="*/ 593988 h 1069476"/>
                  <a:gd name="connsiteX4" fmla="*/ 2143354 w 2305136"/>
                  <a:gd name="connsiteY4" fmla="*/ 1457 h 1069476"/>
                  <a:gd name="connsiteX0" fmla="*/ 2143354 w 2259633"/>
                  <a:gd name="connsiteY0" fmla="*/ 47501 h 1115520"/>
                  <a:gd name="connsiteX1" fmla="*/ 0 w 2259633"/>
                  <a:gd name="connsiteY1" fmla="*/ 486413 h 1115520"/>
                  <a:gd name="connsiteX2" fmla="*/ 7316 w 2259633"/>
                  <a:gd name="connsiteY2" fmla="*/ 1115520 h 1115520"/>
                  <a:gd name="connsiteX3" fmla="*/ 2150669 w 2259633"/>
                  <a:gd name="connsiteY3" fmla="*/ 640032 h 1115520"/>
                  <a:gd name="connsiteX4" fmla="*/ 2143354 w 2259633"/>
                  <a:gd name="connsiteY4" fmla="*/ 47501 h 1115520"/>
                  <a:gd name="connsiteX0" fmla="*/ 2143354 w 2387606"/>
                  <a:gd name="connsiteY0" fmla="*/ 47501 h 1115520"/>
                  <a:gd name="connsiteX1" fmla="*/ 0 w 2387606"/>
                  <a:gd name="connsiteY1" fmla="*/ 486413 h 1115520"/>
                  <a:gd name="connsiteX2" fmla="*/ 7316 w 2387606"/>
                  <a:gd name="connsiteY2" fmla="*/ 1115520 h 1115520"/>
                  <a:gd name="connsiteX3" fmla="*/ 2150669 w 2387606"/>
                  <a:gd name="connsiteY3" fmla="*/ 640032 h 1115520"/>
                  <a:gd name="connsiteX4" fmla="*/ 2143354 w 2387606"/>
                  <a:gd name="connsiteY4" fmla="*/ 47501 h 1115520"/>
                  <a:gd name="connsiteX0" fmla="*/ 2143354 w 2335036"/>
                  <a:gd name="connsiteY0" fmla="*/ 84198 h 1152217"/>
                  <a:gd name="connsiteX1" fmla="*/ 0 w 2335036"/>
                  <a:gd name="connsiteY1" fmla="*/ 523110 h 1152217"/>
                  <a:gd name="connsiteX2" fmla="*/ 7316 w 2335036"/>
                  <a:gd name="connsiteY2" fmla="*/ 1152217 h 1152217"/>
                  <a:gd name="connsiteX3" fmla="*/ 2150669 w 2335036"/>
                  <a:gd name="connsiteY3" fmla="*/ 676729 h 1152217"/>
                  <a:gd name="connsiteX4" fmla="*/ 2143354 w 2335036"/>
                  <a:gd name="connsiteY4" fmla="*/ 84198 h 1152217"/>
                  <a:gd name="connsiteX0" fmla="*/ 2143354 w 2307818"/>
                  <a:gd name="connsiteY0" fmla="*/ 84198 h 1152217"/>
                  <a:gd name="connsiteX1" fmla="*/ 0 w 2307818"/>
                  <a:gd name="connsiteY1" fmla="*/ 523110 h 1152217"/>
                  <a:gd name="connsiteX2" fmla="*/ 7316 w 2307818"/>
                  <a:gd name="connsiteY2" fmla="*/ 1152217 h 1152217"/>
                  <a:gd name="connsiteX3" fmla="*/ 2150669 w 2307818"/>
                  <a:gd name="connsiteY3" fmla="*/ 676729 h 1152217"/>
                  <a:gd name="connsiteX4" fmla="*/ 2143354 w 2307818"/>
                  <a:gd name="connsiteY4" fmla="*/ 84198 h 1152217"/>
                  <a:gd name="connsiteX0" fmla="*/ 2143354 w 2307818"/>
                  <a:gd name="connsiteY0" fmla="*/ 0 h 1068019"/>
                  <a:gd name="connsiteX1" fmla="*/ 0 w 2307818"/>
                  <a:gd name="connsiteY1" fmla="*/ 438912 h 1068019"/>
                  <a:gd name="connsiteX2" fmla="*/ 7316 w 2307818"/>
                  <a:gd name="connsiteY2" fmla="*/ 1068019 h 1068019"/>
                  <a:gd name="connsiteX3" fmla="*/ 2150669 w 2307818"/>
                  <a:gd name="connsiteY3" fmla="*/ 592531 h 1068019"/>
                  <a:gd name="connsiteX4" fmla="*/ 2143354 w 2307818"/>
                  <a:gd name="connsiteY4" fmla="*/ 0 h 1068019"/>
                  <a:gd name="connsiteX0" fmla="*/ 2143354 w 2152136"/>
                  <a:gd name="connsiteY0" fmla="*/ 0 h 1068019"/>
                  <a:gd name="connsiteX1" fmla="*/ 0 w 2152136"/>
                  <a:gd name="connsiteY1" fmla="*/ 438912 h 1068019"/>
                  <a:gd name="connsiteX2" fmla="*/ 7316 w 2152136"/>
                  <a:gd name="connsiteY2" fmla="*/ 1068019 h 1068019"/>
                  <a:gd name="connsiteX3" fmla="*/ 2150669 w 2152136"/>
                  <a:gd name="connsiteY3" fmla="*/ 592531 h 1068019"/>
                  <a:gd name="connsiteX4" fmla="*/ 2143354 w 2152136"/>
                  <a:gd name="connsiteY4" fmla="*/ 0 h 1068019"/>
                  <a:gd name="connsiteX0" fmla="*/ 2136250 w 2145032"/>
                  <a:gd name="connsiteY0" fmla="*/ 0 h 1068019"/>
                  <a:gd name="connsiteX1" fmla="*/ 14842 w 2145032"/>
                  <a:gd name="connsiteY1" fmla="*/ 438912 h 1068019"/>
                  <a:gd name="connsiteX2" fmla="*/ 212 w 2145032"/>
                  <a:gd name="connsiteY2" fmla="*/ 1068019 h 1068019"/>
                  <a:gd name="connsiteX3" fmla="*/ 2143565 w 2145032"/>
                  <a:gd name="connsiteY3" fmla="*/ 592531 h 1068019"/>
                  <a:gd name="connsiteX4" fmla="*/ 2136250 w 2145032"/>
                  <a:gd name="connsiteY4" fmla="*/ 0 h 1068019"/>
                  <a:gd name="connsiteX0" fmla="*/ 2121408 w 2130190"/>
                  <a:gd name="connsiteY0" fmla="*/ 0 h 1075334"/>
                  <a:gd name="connsiteX1" fmla="*/ 0 w 2130190"/>
                  <a:gd name="connsiteY1" fmla="*/ 438912 h 1075334"/>
                  <a:gd name="connsiteX2" fmla="*/ 7316 w 2130190"/>
                  <a:gd name="connsiteY2" fmla="*/ 1075334 h 1075334"/>
                  <a:gd name="connsiteX3" fmla="*/ 2128723 w 2130190"/>
                  <a:gd name="connsiteY3" fmla="*/ 592531 h 1075334"/>
                  <a:gd name="connsiteX4" fmla="*/ 2121408 w 2130190"/>
                  <a:gd name="connsiteY4" fmla="*/ 0 h 1075334"/>
                  <a:gd name="connsiteX0" fmla="*/ 2121408 w 2130190"/>
                  <a:gd name="connsiteY0" fmla="*/ 0 h 1046074"/>
                  <a:gd name="connsiteX1" fmla="*/ 0 w 2130190"/>
                  <a:gd name="connsiteY1" fmla="*/ 438912 h 1046074"/>
                  <a:gd name="connsiteX2" fmla="*/ 7316 w 2130190"/>
                  <a:gd name="connsiteY2" fmla="*/ 1046074 h 1046074"/>
                  <a:gd name="connsiteX3" fmla="*/ 2128723 w 2130190"/>
                  <a:gd name="connsiteY3" fmla="*/ 592531 h 1046074"/>
                  <a:gd name="connsiteX4" fmla="*/ 2121408 w 2130190"/>
                  <a:gd name="connsiteY4" fmla="*/ 0 h 10460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30190" h="1046074">
                    <a:moveTo>
                      <a:pt x="2121408" y="0"/>
                    </a:moveTo>
                    <a:cubicBezTo>
                      <a:pt x="1676664" y="86171"/>
                      <a:pt x="714451" y="292608"/>
                      <a:pt x="0" y="438912"/>
                    </a:cubicBezTo>
                    <a:cubicBezTo>
                      <a:pt x="2439" y="648614"/>
                      <a:pt x="4877" y="836372"/>
                      <a:pt x="7316" y="1046074"/>
                    </a:cubicBezTo>
                    <a:lnTo>
                      <a:pt x="2128723" y="592531"/>
                    </a:lnTo>
                    <a:cubicBezTo>
                      <a:pt x="2133599" y="377952"/>
                      <a:pt x="2125065" y="296265"/>
                      <a:pt x="212140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Freeform 14">
                <a:extLst>
                  <a:ext uri="{FF2B5EF4-FFF2-40B4-BE49-F238E27FC236}">
                    <a16:creationId xmlns:a16="http://schemas.microsoft.com/office/drawing/2014/main" id="{9C13522F-36DD-4E80-BA1F-C69A9FCC3F92}"/>
                  </a:ext>
                </a:extLst>
              </p:cNvPr>
              <p:cNvSpPr/>
              <p:nvPr/>
            </p:nvSpPr>
            <p:spPr>
              <a:xfrm>
                <a:off x="3284525" y="2523744"/>
                <a:ext cx="2867558" cy="877824"/>
              </a:xfrm>
              <a:custGeom>
                <a:avLst/>
                <a:gdLst>
                  <a:gd name="connsiteX0" fmla="*/ 0 w 2896820"/>
                  <a:gd name="connsiteY0" fmla="*/ 292608 h 607162"/>
                  <a:gd name="connsiteX1" fmla="*/ 2874874 w 2896820"/>
                  <a:gd name="connsiteY1" fmla="*/ 0 h 607162"/>
                  <a:gd name="connsiteX2" fmla="*/ 2896820 w 2896820"/>
                  <a:gd name="connsiteY2" fmla="*/ 607162 h 607162"/>
                  <a:gd name="connsiteX3" fmla="*/ 1770279 w 2896820"/>
                  <a:gd name="connsiteY3" fmla="*/ 599846 h 607162"/>
                  <a:gd name="connsiteX4" fmla="*/ 0 w 2896820"/>
                  <a:gd name="connsiteY4" fmla="*/ 292608 h 607162"/>
                  <a:gd name="connsiteX0" fmla="*/ 0 w 2896820"/>
                  <a:gd name="connsiteY0" fmla="*/ 292608 h 877824"/>
                  <a:gd name="connsiteX1" fmla="*/ 2874874 w 2896820"/>
                  <a:gd name="connsiteY1" fmla="*/ 0 h 877824"/>
                  <a:gd name="connsiteX2" fmla="*/ 2896820 w 2896820"/>
                  <a:gd name="connsiteY2" fmla="*/ 607162 h 877824"/>
                  <a:gd name="connsiteX3" fmla="*/ 14631 w 2896820"/>
                  <a:gd name="connsiteY3" fmla="*/ 877824 h 877824"/>
                  <a:gd name="connsiteX4" fmla="*/ 0 w 2896820"/>
                  <a:gd name="connsiteY4" fmla="*/ 292608 h 877824"/>
                  <a:gd name="connsiteX0" fmla="*/ 7315 w 2882189"/>
                  <a:gd name="connsiteY0" fmla="*/ 292608 h 877824"/>
                  <a:gd name="connsiteX1" fmla="*/ 2860243 w 2882189"/>
                  <a:gd name="connsiteY1" fmla="*/ 0 h 877824"/>
                  <a:gd name="connsiteX2" fmla="*/ 2882189 w 2882189"/>
                  <a:gd name="connsiteY2" fmla="*/ 607162 h 877824"/>
                  <a:gd name="connsiteX3" fmla="*/ 0 w 2882189"/>
                  <a:gd name="connsiteY3" fmla="*/ 877824 h 877824"/>
                  <a:gd name="connsiteX4" fmla="*/ 7315 w 2882189"/>
                  <a:gd name="connsiteY4" fmla="*/ 292608 h 877824"/>
                  <a:gd name="connsiteX0" fmla="*/ 7315 w 2867558"/>
                  <a:gd name="connsiteY0" fmla="*/ 292608 h 877824"/>
                  <a:gd name="connsiteX1" fmla="*/ 2860243 w 2867558"/>
                  <a:gd name="connsiteY1" fmla="*/ 0 h 877824"/>
                  <a:gd name="connsiteX2" fmla="*/ 2867558 w 2867558"/>
                  <a:gd name="connsiteY2" fmla="*/ 607162 h 877824"/>
                  <a:gd name="connsiteX3" fmla="*/ 0 w 2867558"/>
                  <a:gd name="connsiteY3" fmla="*/ 877824 h 877824"/>
                  <a:gd name="connsiteX4" fmla="*/ 7315 w 2867558"/>
                  <a:gd name="connsiteY4" fmla="*/ 292608 h 8778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67558" h="877824">
                    <a:moveTo>
                      <a:pt x="7315" y="292608"/>
                    </a:moveTo>
                    <a:lnTo>
                      <a:pt x="2860243" y="0"/>
                    </a:lnTo>
                    <a:cubicBezTo>
                      <a:pt x="2862681" y="202387"/>
                      <a:pt x="2865120" y="404775"/>
                      <a:pt x="2867558" y="607162"/>
                    </a:cubicBezTo>
                    <a:lnTo>
                      <a:pt x="0" y="877824"/>
                    </a:lnTo>
                    <a:cubicBezTo>
                      <a:pt x="2438" y="682752"/>
                      <a:pt x="4877" y="487680"/>
                      <a:pt x="7315" y="292608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Parallelogram 9">
                <a:extLst>
                  <a:ext uri="{FF2B5EF4-FFF2-40B4-BE49-F238E27FC236}">
                    <a16:creationId xmlns:a16="http://schemas.microsoft.com/office/drawing/2014/main" id="{958AE126-932D-409B-8790-186C33AAF04C}"/>
                  </a:ext>
                </a:extLst>
              </p:cNvPr>
              <p:cNvSpPr/>
              <p:nvPr/>
            </p:nvSpPr>
            <p:spPr>
              <a:xfrm rot="5400000">
                <a:off x="4368447" y="1335143"/>
                <a:ext cx="979857" cy="2588975"/>
              </a:xfrm>
              <a:prstGeom prst="parallelogram">
                <a:avLst>
                  <a:gd name="adj" fmla="val 37692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Parallelogram 10">
                <a:extLst>
                  <a:ext uri="{FF2B5EF4-FFF2-40B4-BE49-F238E27FC236}">
                    <a16:creationId xmlns:a16="http://schemas.microsoft.com/office/drawing/2014/main" id="{214F7C69-8C68-4416-AEC9-249B9DBA674F}"/>
                  </a:ext>
                </a:extLst>
              </p:cNvPr>
              <p:cNvSpPr/>
              <p:nvPr/>
            </p:nvSpPr>
            <p:spPr>
              <a:xfrm rot="5400000">
                <a:off x="3705034" y="2397247"/>
                <a:ext cx="899112" cy="1754156"/>
              </a:xfrm>
              <a:prstGeom prst="parallelogram">
                <a:avLst>
                  <a:gd name="adj" fmla="val 34438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Parallelogram 12">
                <a:extLst>
                  <a:ext uri="{FF2B5EF4-FFF2-40B4-BE49-F238E27FC236}">
                    <a16:creationId xmlns:a16="http://schemas.microsoft.com/office/drawing/2014/main" id="{48705703-0132-4EA4-B12D-2CCAB855BB9C}"/>
                  </a:ext>
                </a:extLst>
              </p:cNvPr>
              <p:cNvSpPr/>
              <p:nvPr/>
            </p:nvSpPr>
            <p:spPr>
              <a:xfrm rot="5400000">
                <a:off x="3680170" y="2775303"/>
                <a:ext cx="979857" cy="2588975"/>
              </a:xfrm>
              <a:prstGeom prst="parallelogram">
                <a:avLst>
                  <a:gd name="adj" fmla="val 37692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Freeform 13">
                <a:extLst>
                  <a:ext uri="{FF2B5EF4-FFF2-40B4-BE49-F238E27FC236}">
                    <a16:creationId xmlns:a16="http://schemas.microsoft.com/office/drawing/2014/main" id="{380D1634-6158-4AF6-88D2-863B7B63DC3E}"/>
                  </a:ext>
                </a:extLst>
              </p:cNvPr>
              <p:cNvSpPr/>
              <p:nvPr/>
            </p:nvSpPr>
            <p:spPr>
              <a:xfrm>
                <a:off x="3562502" y="1828800"/>
                <a:ext cx="1199693" cy="460858"/>
              </a:xfrm>
              <a:custGeom>
                <a:avLst/>
                <a:gdLst>
                  <a:gd name="connsiteX0" fmla="*/ 1089965 w 1199693"/>
                  <a:gd name="connsiteY0" fmla="*/ 0 h 460858"/>
                  <a:gd name="connsiteX1" fmla="*/ 0 w 1199693"/>
                  <a:gd name="connsiteY1" fmla="*/ 307238 h 460858"/>
                  <a:gd name="connsiteX2" fmla="*/ 1016813 w 1199693"/>
                  <a:gd name="connsiteY2" fmla="*/ 460858 h 460858"/>
                  <a:gd name="connsiteX3" fmla="*/ 1199693 w 1199693"/>
                  <a:gd name="connsiteY3" fmla="*/ 117043 h 460858"/>
                  <a:gd name="connsiteX4" fmla="*/ 1089965 w 1199693"/>
                  <a:gd name="connsiteY4" fmla="*/ 0 h 4608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99693" h="460858">
                    <a:moveTo>
                      <a:pt x="1089965" y="0"/>
                    </a:moveTo>
                    <a:lnTo>
                      <a:pt x="0" y="307238"/>
                    </a:lnTo>
                    <a:lnTo>
                      <a:pt x="1016813" y="460858"/>
                    </a:lnTo>
                    <a:lnTo>
                      <a:pt x="1199693" y="117043"/>
                    </a:lnTo>
                    <a:lnTo>
                      <a:pt x="1089965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418831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Icon Sets : A</a:t>
            </a:r>
            <a:endParaRPr lang="ko-KR" altLang="en-US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DB2E168-CD2D-44B7-B7C5-134E6ADD43E2}"/>
              </a:ext>
            </a:extLst>
          </p:cNvPr>
          <p:cNvSpPr txBox="1"/>
          <p:nvPr/>
        </p:nvSpPr>
        <p:spPr>
          <a:xfrm>
            <a:off x="711704" y="142033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4919775-8C8C-4388-8509-4B577DCECC50}"/>
              </a:ext>
            </a:extLst>
          </p:cNvPr>
          <p:cNvSpPr txBox="1"/>
          <p:nvPr/>
        </p:nvSpPr>
        <p:spPr>
          <a:xfrm>
            <a:off x="711704" y="1932586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A886DD6-D556-4BD8-A015-BD2EE0C43CE7}"/>
              </a:ext>
            </a:extLst>
          </p:cNvPr>
          <p:cNvSpPr txBox="1"/>
          <p:nvPr/>
        </p:nvSpPr>
        <p:spPr>
          <a:xfrm>
            <a:off x="711704" y="4248539"/>
            <a:ext cx="223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E65037E5-01FC-40A7-BDC1-BDFE07136784}"/>
              </a:ext>
            </a:extLst>
          </p:cNvPr>
          <p:cNvSpPr txBox="1"/>
          <p:nvPr/>
        </p:nvSpPr>
        <p:spPr>
          <a:xfrm>
            <a:off x="711704" y="3075806"/>
            <a:ext cx="223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  <p:sp>
        <p:nvSpPr>
          <p:cNvPr id="65" name="Diamond 5">
            <a:extLst>
              <a:ext uri="{FF2B5EF4-FFF2-40B4-BE49-F238E27FC236}">
                <a16:creationId xmlns:a16="http://schemas.microsoft.com/office/drawing/2014/main" id="{73752A84-0B29-4A04-81BF-7198D2294114}"/>
              </a:ext>
            </a:extLst>
          </p:cNvPr>
          <p:cNvSpPr/>
          <p:nvPr/>
        </p:nvSpPr>
        <p:spPr>
          <a:xfrm>
            <a:off x="4870785" y="1339861"/>
            <a:ext cx="357266" cy="358322"/>
          </a:xfrm>
          <a:custGeom>
            <a:avLst/>
            <a:gdLst/>
            <a:ahLst/>
            <a:cxnLst/>
            <a:rect l="l" t="t" r="r" b="b"/>
            <a:pathLst>
              <a:path w="3240001" h="3249575">
                <a:moveTo>
                  <a:pt x="1275349" y="2002569"/>
                </a:moveTo>
                <a:lnTo>
                  <a:pt x="1625117" y="2233002"/>
                </a:lnTo>
                <a:lnTo>
                  <a:pt x="1968772" y="2006596"/>
                </a:lnTo>
                <a:lnTo>
                  <a:pt x="3240001" y="3249575"/>
                </a:lnTo>
                <a:lnTo>
                  <a:pt x="0" y="3249575"/>
                </a:lnTo>
                <a:close/>
                <a:moveTo>
                  <a:pt x="1067116" y="1473605"/>
                </a:moveTo>
                <a:lnTo>
                  <a:pt x="1067116" y="1581605"/>
                </a:lnTo>
                <a:lnTo>
                  <a:pt x="2183116" y="1581605"/>
                </a:lnTo>
                <a:lnTo>
                  <a:pt x="2183116" y="1473605"/>
                </a:lnTo>
                <a:close/>
                <a:moveTo>
                  <a:pt x="1067116" y="1267205"/>
                </a:moveTo>
                <a:lnTo>
                  <a:pt x="1067116" y="1375205"/>
                </a:lnTo>
                <a:lnTo>
                  <a:pt x="2183116" y="1375205"/>
                </a:lnTo>
                <a:lnTo>
                  <a:pt x="2183116" y="1267205"/>
                </a:lnTo>
                <a:close/>
                <a:moveTo>
                  <a:pt x="3240001" y="1172196"/>
                </a:moveTo>
                <a:lnTo>
                  <a:pt x="3240001" y="3142550"/>
                </a:lnTo>
                <a:lnTo>
                  <a:pt x="2026252" y="1968728"/>
                </a:lnTo>
                <a:lnTo>
                  <a:pt x="3049854" y="1294362"/>
                </a:lnTo>
                <a:close/>
                <a:moveTo>
                  <a:pt x="0" y="1172196"/>
                </a:moveTo>
                <a:lnTo>
                  <a:pt x="602850" y="1559516"/>
                </a:lnTo>
                <a:lnTo>
                  <a:pt x="1217896" y="1964719"/>
                </a:lnTo>
                <a:lnTo>
                  <a:pt x="0" y="3142550"/>
                </a:lnTo>
                <a:close/>
                <a:moveTo>
                  <a:pt x="1067116" y="1060805"/>
                </a:moveTo>
                <a:lnTo>
                  <a:pt x="1067116" y="1168805"/>
                </a:lnTo>
                <a:lnTo>
                  <a:pt x="2183116" y="1168805"/>
                </a:lnTo>
                <a:lnTo>
                  <a:pt x="2183116" y="1060805"/>
                </a:lnTo>
                <a:close/>
                <a:moveTo>
                  <a:pt x="869032" y="816137"/>
                </a:moveTo>
                <a:lnTo>
                  <a:pt x="2381200" y="816137"/>
                </a:lnTo>
                <a:lnTo>
                  <a:pt x="2381200" y="1623491"/>
                </a:lnTo>
                <a:lnTo>
                  <a:pt x="1668045" y="2093329"/>
                </a:lnTo>
                <a:lnTo>
                  <a:pt x="1625116" y="2121611"/>
                </a:lnTo>
                <a:lnTo>
                  <a:pt x="869032" y="1623491"/>
                </a:lnTo>
                <a:close/>
                <a:moveTo>
                  <a:pt x="1625116" y="0"/>
                </a:moveTo>
                <a:lnTo>
                  <a:pt x="3235286" y="1060806"/>
                </a:lnTo>
                <a:lnTo>
                  <a:pt x="2489212" y="1552331"/>
                </a:lnTo>
                <a:lnTo>
                  <a:pt x="2489212" y="708008"/>
                </a:lnTo>
                <a:lnTo>
                  <a:pt x="761020" y="708008"/>
                </a:lnTo>
                <a:lnTo>
                  <a:pt x="761020" y="1552331"/>
                </a:lnTo>
                <a:lnTo>
                  <a:pt x="14946" y="106080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6" name="Isosceles Triangle 51">
            <a:extLst>
              <a:ext uri="{FF2B5EF4-FFF2-40B4-BE49-F238E27FC236}">
                <a16:creationId xmlns:a16="http://schemas.microsoft.com/office/drawing/2014/main" id="{834D0200-A7C9-4849-9693-38100F314608}"/>
              </a:ext>
            </a:extLst>
          </p:cNvPr>
          <p:cNvSpPr/>
          <p:nvPr/>
        </p:nvSpPr>
        <p:spPr>
          <a:xfrm>
            <a:off x="4297988" y="1388030"/>
            <a:ext cx="357265" cy="261984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7" name="Isosceles Triangle 57">
            <a:extLst>
              <a:ext uri="{FF2B5EF4-FFF2-40B4-BE49-F238E27FC236}">
                <a16:creationId xmlns:a16="http://schemas.microsoft.com/office/drawing/2014/main" id="{0EB17B34-A786-4D4E-BDA9-522F3D273A58}"/>
              </a:ext>
            </a:extLst>
          </p:cNvPr>
          <p:cNvSpPr/>
          <p:nvPr/>
        </p:nvSpPr>
        <p:spPr>
          <a:xfrm>
            <a:off x="4872210" y="3407764"/>
            <a:ext cx="213843" cy="483435"/>
          </a:xfrm>
          <a:custGeom>
            <a:avLst/>
            <a:gdLst>
              <a:gd name="connsiteX0" fmla="*/ 1148449 w 1346449"/>
              <a:gd name="connsiteY0" fmla="*/ 2457725 h 3249725"/>
              <a:gd name="connsiteX1" fmla="*/ 198001 w 1346449"/>
              <a:gd name="connsiteY1" fmla="*/ 2457725 h 3249725"/>
              <a:gd name="connsiteX2" fmla="*/ 1 w 1346449"/>
              <a:gd name="connsiteY2" fmla="*/ 3249725 h 3249725"/>
              <a:gd name="connsiteX3" fmla="*/ 1346449 w 1346449"/>
              <a:gd name="connsiteY3" fmla="*/ 3249725 h 3249725"/>
              <a:gd name="connsiteX4" fmla="*/ 1148449 w 1346449"/>
              <a:gd name="connsiteY4" fmla="*/ 2457725 h 3249725"/>
              <a:gd name="connsiteX5" fmla="*/ 755186 w 1346449"/>
              <a:gd name="connsiteY5" fmla="*/ 82950 h 3249725"/>
              <a:gd name="connsiteX6" fmla="*/ 734449 w 1346449"/>
              <a:gd name="connsiteY6" fmla="*/ 1314594 h 3249725"/>
              <a:gd name="connsiteX7" fmla="*/ 853246 w 1346449"/>
              <a:gd name="connsiteY7" fmla="*/ 1483214 h 3249725"/>
              <a:gd name="connsiteX8" fmla="*/ 673226 w 1346449"/>
              <a:gd name="connsiteY8" fmla="*/ 1663234 h 3249725"/>
              <a:gd name="connsiteX9" fmla="*/ 493206 w 1346449"/>
              <a:gd name="connsiteY9" fmla="*/ 1483214 h 3249725"/>
              <a:gd name="connsiteX10" fmla="*/ 612000 w 1346449"/>
              <a:gd name="connsiteY10" fmla="*/ 1314595 h 3249725"/>
              <a:gd name="connsiteX11" fmla="*/ 612000 w 1346449"/>
              <a:gd name="connsiteY11" fmla="*/ 0 h 3249725"/>
              <a:gd name="connsiteX12" fmla="*/ 2939 w 1346449"/>
              <a:gd name="connsiteY12" fmla="*/ 1574694 h 3249725"/>
              <a:gd name="connsiteX13" fmla="*/ 0 w 1346449"/>
              <a:gd name="connsiteY13" fmla="*/ 1574694 h 3249725"/>
              <a:gd name="connsiteX14" fmla="*/ 2009 w 1346449"/>
              <a:gd name="connsiteY14" fmla="*/ 1577097 h 3249725"/>
              <a:gd name="connsiteX15" fmla="*/ 0 w 1346449"/>
              <a:gd name="connsiteY15" fmla="*/ 1582292 h 3249725"/>
              <a:gd name="connsiteX16" fmla="*/ 6353 w 1346449"/>
              <a:gd name="connsiteY16" fmla="*/ 1582292 h 3249725"/>
              <a:gd name="connsiteX17" fmla="*/ 273414 w 1346449"/>
              <a:gd name="connsiteY17" fmla="*/ 2376121 h 3249725"/>
              <a:gd name="connsiteX18" fmla="*/ 1091887 w 1346449"/>
              <a:gd name="connsiteY18" fmla="*/ 2366694 h 3249725"/>
              <a:gd name="connsiteX19" fmla="*/ 1340768 w 1346449"/>
              <a:gd name="connsiteY19" fmla="*/ 1582292 h 3249725"/>
              <a:gd name="connsiteX20" fmla="*/ 1346449 w 1346449"/>
              <a:gd name="connsiteY20" fmla="*/ 1582292 h 3249725"/>
              <a:gd name="connsiteX21" fmla="*/ 1344512 w 1346449"/>
              <a:gd name="connsiteY21" fmla="*/ 1577284 h 3249725"/>
              <a:gd name="connsiteX22" fmla="*/ 1346448 w 1346449"/>
              <a:gd name="connsiteY22" fmla="*/ 1574694 h 3249725"/>
              <a:gd name="connsiteX23" fmla="*/ 1343510 w 1346449"/>
              <a:gd name="connsiteY23" fmla="*/ 1574694 h 3249725"/>
              <a:gd name="connsiteX24" fmla="*/ 755186 w 1346449"/>
              <a:gd name="connsiteY24" fmla="*/ 82950 h 3249725"/>
              <a:gd name="connsiteX0" fmla="*/ 1148449 w 1346449"/>
              <a:gd name="connsiteY0" fmla="*/ 2374775 h 3166775"/>
              <a:gd name="connsiteX1" fmla="*/ 198001 w 1346449"/>
              <a:gd name="connsiteY1" fmla="*/ 2374775 h 3166775"/>
              <a:gd name="connsiteX2" fmla="*/ 1 w 1346449"/>
              <a:gd name="connsiteY2" fmla="*/ 3166775 h 3166775"/>
              <a:gd name="connsiteX3" fmla="*/ 1346449 w 1346449"/>
              <a:gd name="connsiteY3" fmla="*/ 3166775 h 3166775"/>
              <a:gd name="connsiteX4" fmla="*/ 1148449 w 1346449"/>
              <a:gd name="connsiteY4" fmla="*/ 2374775 h 3166775"/>
              <a:gd name="connsiteX5" fmla="*/ 755186 w 1346449"/>
              <a:gd name="connsiteY5" fmla="*/ 0 h 3166775"/>
              <a:gd name="connsiteX6" fmla="*/ 734449 w 1346449"/>
              <a:gd name="connsiteY6" fmla="*/ 1231644 h 3166775"/>
              <a:gd name="connsiteX7" fmla="*/ 853246 w 1346449"/>
              <a:gd name="connsiteY7" fmla="*/ 1400264 h 3166775"/>
              <a:gd name="connsiteX8" fmla="*/ 673226 w 1346449"/>
              <a:gd name="connsiteY8" fmla="*/ 1580284 h 3166775"/>
              <a:gd name="connsiteX9" fmla="*/ 493206 w 1346449"/>
              <a:gd name="connsiteY9" fmla="*/ 1400264 h 3166775"/>
              <a:gd name="connsiteX10" fmla="*/ 612000 w 1346449"/>
              <a:gd name="connsiteY10" fmla="*/ 1231645 h 3166775"/>
              <a:gd name="connsiteX11" fmla="*/ 591263 w 1346449"/>
              <a:gd name="connsiteY11" fmla="*/ 10368 h 3166775"/>
              <a:gd name="connsiteX12" fmla="*/ 2939 w 1346449"/>
              <a:gd name="connsiteY12" fmla="*/ 1491744 h 3166775"/>
              <a:gd name="connsiteX13" fmla="*/ 0 w 1346449"/>
              <a:gd name="connsiteY13" fmla="*/ 1491744 h 3166775"/>
              <a:gd name="connsiteX14" fmla="*/ 2009 w 1346449"/>
              <a:gd name="connsiteY14" fmla="*/ 1494147 h 3166775"/>
              <a:gd name="connsiteX15" fmla="*/ 0 w 1346449"/>
              <a:gd name="connsiteY15" fmla="*/ 1499342 h 3166775"/>
              <a:gd name="connsiteX16" fmla="*/ 6353 w 1346449"/>
              <a:gd name="connsiteY16" fmla="*/ 1499342 h 3166775"/>
              <a:gd name="connsiteX17" fmla="*/ 273414 w 1346449"/>
              <a:gd name="connsiteY17" fmla="*/ 2293171 h 3166775"/>
              <a:gd name="connsiteX18" fmla="*/ 1091887 w 1346449"/>
              <a:gd name="connsiteY18" fmla="*/ 2283744 h 3166775"/>
              <a:gd name="connsiteX19" fmla="*/ 1340768 w 1346449"/>
              <a:gd name="connsiteY19" fmla="*/ 1499342 h 3166775"/>
              <a:gd name="connsiteX20" fmla="*/ 1346449 w 1346449"/>
              <a:gd name="connsiteY20" fmla="*/ 1499342 h 3166775"/>
              <a:gd name="connsiteX21" fmla="*/ 1344512 w 1346449"/>
              <a:gd name="connsiteY21" fmla="*/ 1494334 h 3166775"/>
              <a:gd name="connsiteX22" fmla="*/ 1346448 w 1346449"/>
              <a:gd name="connsiteY22" fmla="*/ 1491744 h 3166775"/>
              <a:gd name="connsiteX23" fmla="*/ 1343510 w 1346449"/>
              <a:gd name="connsiteY23" fmla="*/ 1491744 h 3166775"/>
              <a:gd name="connsiteX24" fmla="*/ 755186 w 1346449"/>
              <a:gd name="connsiteY24" fmla="*/ 0 h 316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346449" h="3166775">
                <a:moveTo>
                  <a:pt x="1148449" y="2374775"/>
                </a:moveTo>
                <a:lnTo>
                  <a:pt x="198001" y="2374775"/>
                </a:lnTo>
                <a:lnTo>
                  <a:pt x="1" y="3166775"/>
                </a:lnTo>
                <a:lnTo>
                  <a:pt x="1346449" y="3166775"/>
                </a:lnTo>
                <a:lnTo>
                  <a:pt x="1148449" y="2374775"/>
                </a:lnTo>
                <a:close/>
                <a:moveTo>
                  <a:pt x="755186" y="0"/>
                </a:moveTo>
                <a:cubicBezTo>
                  <a:pt x="755186" y="438198"/>
                  <a:pt x="734449" y="793446"/>
                  <a:pt x="734449" y="1231644"/>
                </a:cubicBezTo>
                <a:cubicBezTo>
                  <a:pt x="803843" y="1256124"/>
                  <a:pt x="853246" y="1322425"/>
                  <a:pt x="853246" y="1400264"/>
                </a:cubicBezTo>
                <a:cubicBezTo>
                  <a:pt x="853246" y="1499686"/>
                  <a:pt x="772648" y="1580284"/>
                  <a:pt x="673226" y="1580284"/>
                </a:cubicBezTo>
                <a:cubicBezTo>
                  <a:pt x="573804" y="1580284"/>
                  <a:pt x="493206" y="1499686"/>
                  <a:pt x="493206" y="1400264"/>
                </a:cubicBezTo>
                <a:cubicBezTo>
                  <a:pt x="493206" y="1322426"/>
                  <a:pt x="542608" y="1256126"/>
                  <a:pt x="612000" y="1231645"/>
                </a:cubicBezTo>
                <a:lnTo>
                  <a:pt x="591263" y="10368"/>
                </a:lnTo>
                <a:lnTo>
                  <a:pt x="2939" y="1491744"/>
                </a:lnTo>
                <a:lnTo>
                  <a:pt x="0" y="1491744"/>
                </a:lnTo>
                <a:lnTo>
                  <a:pt x="2009" y="1494147"/>
                </a:lnTo>
                <a:lnTo>
                  <a:pt x="0" y="1499342"/>
                </a:lnTo>
                <a:lnTo>
                  <a:pt x="6353" y="1499342"/>
                </a:lnTo>
                <a:cubicBezTo>
                  <a:pt x="274151" y="1797289"/>
                  <a:pt x="320153" y="2031319"/>
                  <a:pt x="273414" y="2293171"/>
                </a:cubicBezTo>
                <a:lnTo>
                  <a:pt x="1091887" y="2283744"/>
                </a:lnTo>
                <a:cubicBezTo>
                  <a:pt x="1035756" y="1984266"/>
                  <a:pt x="1081794" y="1833397"/>
                  <a:pt x="1340768" y="1499342"/>
                </a:cubicBezTo>
                <a:lnTo>
                  <a:pt x="1346449" y="1499342"/>
                </a:lnTo>
                <a:lnTo>
                  <a:pt x="1344512" y="1494334"/>
                </a:lnTo>
                <a:cubicBezTo>
                  <a:pt x="1345124" y="1493447"/>
                  <a:pt x="1345785" y="1492596"/>
                  <a:pt x="1346448" y="1491744"/>
                </a:cubicBezTo>
                <a:lnTo>
                  <a:pt x="1343510" y="1491744"/>
                </a:lnTo>
                <a:cubicBezTo>
                  <a:pt x="1140490" y="966846"/>
                  <a:pt x="958206" y="524898"/>
                  <a:pt x="75518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8" name="Rectangle 7">
            <a:extLst>
              <a:ext uri="{FF2B5EF4-FFF2-40B4-BE49-F238E27FC236}">
                <a16:creationId xmlns:a16="http://schemas.microsoft.com/office/drawing/2014/main" id="{C75E37C4-049C-43E0-87DB-BB9B1A9895AB}"/>
              </a:ext>
            </a:extLst>
          </p:cNvPr>
          <p:cNvSpPr/>
          <p:nvPr/>
        </p:nvSpPr>
        <p:spPr>
          <a:xfrm rot="18900000">
            <a:off x="7243003" y="2816601"/>
            <a:ext cx="154109" cy="343323"/>
          </a:xfrm>
          <a:custGeom>
            <a:avLst/>
            <a:gdLst/>
            <a:ahLst/>
            <a:cxnLst/>
            <a:rect l="l" t="t" r="r" b="b"/>
            <a:pathLst>
              <a:path w="154109" h="343323">
                <a:moveTo>
                  <a:pt x="102909" y="313772"/>
                </a:moveTo>
                <a:lnTo>
                  <a:pt x="102909" y="328547"/>
                </a:lnTo>
                <a:cubicBezTo>
                  <a:pt x="102909" y="336708"/>
                  <a:pt x="96294" y="343322"/>
                  <a:pt x="88133" y="343323"/>
                </a:cubicBezTo>
                <a:lnTo>
                  <a:pt x="65975" y="343322"/>
                </a:lnTo>
                <a:cubicBezTo>
                  <a:pt x="57814" y="343322"/>
                  <a:pt x="51199" y="336708"/>
                  <a:pt x="51199" y="328547"/>
                </a:cubicBezTo>
                <a:cubicBezTo>
                  <a:pt x="51199" y="323622"/>
                  <a:pt x="51200" y="318696"/>
                  <a:pt x="51200" y="313771"/>
                </a:cubicBezTo>
                <a:close/>
                <a:moveTo>
                  <a:pt x="123327" y="15459"/>
                </a:moveTo>
                <a:cubicBezTo>
                  <a:pt x="141678" y="29245"/>
                  <a:pt x="152926" y="50497"/>
                  <a:pt x="154008" y="73425"/>
                </a:cubicBezTo>
                <a:cubicBezTo>
                  <a:pt x="155089" y="96353"/>
                  <a:pt x="145890" y="118568"/>
                  <a:pt x="128916" y="134021"/>
                </a:cubicBezTo>
                <a:lnTo>
                  <a:pt x="119294" y="123450"/>
                </a:lnTo>
                <a:cubicBezTo>
                  <a:pt x="133118" y="110865"/>
                  <a:pt x="140611" y="92772"/>
                  <a:pt x="139730" y="74098"/>
                </a:cubicBezTo>
                <a:cubicBezTo>
                  <a:pt x="138850" y="55424"/>
                  <a:pt x="129689" y="38115"/>
                  <a:pt x="114743" y="26887"/>
                </a:cubicBezTo>
                <a:close/>
                <a:moveTo>
                  <a:pt x="136698" y="17411"/>
                </a:moveTo>
                <a:cubicBezTo>
                  <a:pt x="103758" y="-15529"/>
                  <a:pt x="50351" y="-15529"/>
                  <a:pt x="17412" y="17411"/>
                </a:cubicBezTo>
                <a:cubicBezTo>
                  <a:pt x="-15528" y="50351"/>
                  <a:pt x="-15528" y="103757"/>
                  <a:pt x="17412" y="136697"/>
                </a:cubicBezTo>
                <a:cubicBezTo>
                  <a:pt x="50351" y="169637"/>
                  <a:pt x="103758" y="169637"/>
                  <a:pt x="136698" y="136697"/>
                </a:cubicBezTo>
                <a:cubicBezTo>
                  <a:pt x="169637" y="103757"/>
                  <a:pt x="169637" y="50351"/>
                  <a:pt x="136698" y="17411"/>
                </a:cubicBezTo>
                <a:close/>
                <a:moveTo>
                  <a:pt x="154109" y="0"/>
                </a:moveTo>
                <a:cubicBezTo>
                  <a:pt x="196665" y="42556"/>
                  <a:pt x="196665" y="111552"/>
                  <a:pt x="154109" y="154108"/>
                </a:cubicBezTo>
                <a:cubicBezTo>
                  <a:pt x="139576" y="168641"/>
                  <a:pt x="121959" y="178211"/>
                  <a:pt x="102912" y="180994"/>
                </a:cubicBezTo>
                <a:lnTo>
                  <a:pt x="102912" y="308310"/>
                </a:lnTo>
                <a:lnTo>
                  <a:pt x="51197" y="308310"/>
                </a:lnTo>
                <a:lnTo>
                  <a:pt x="51197" y="180994"/>
                </a:lnTo>
                <a:cubicBezTo>
                  <a:pt x="32150" y="178211"/>
                  <a:pt x="14534" y="168641"/>
                  <a:pt x="0" y="154108"/>
                </a:cubicBezTo>
                <a:cubicBezTo>
                  <a:pt x="-42555" y="111552"/>
                  <a:pt x="-42555" y="42556"/>
                  <a:pt x="0" y="0"/>
                </a:cubicBezTo>
                <a:cubicBezTo>
                  <a:pt x="42556" y="-42556"/>
                  <a:pt x="111553" y="-42556"/>
                  <a:pt x="15410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9" name="Parallelogram 15">
            <a:extLst>
              <a:ext uri="{FF2B5EF4-FFF2-40B4-BE49-F238E27FC236}">
                <a16:creationId xmlns:a16="http://schemas.microsoft.com/office/drawing/2014/main" id="{ED1392DA-2F91-4788-8E16-3533604215D0}"/>
              </a:ext>
            </a:extLst>
          </p:cNvPr>
          <p:cNvSpPr/>
          <p:nvPr/>
        </p:nvSpPr>
        <p:spPr>
          <a:xfrm flipH="1">
            <a:off x="4293692" y="3490877"/>
            <a:ext cx="317209" cy="317209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0" name="Freeform 19">
            <a:extLst>
              <a:ext uri="{FF2B5EF4-FFF2-40B4-BE49-F238E27FC236}">
                <a16:creationId xmlns:a16="http://schemas.microsoft.com/office/drawing/2014/main" id="{62BE0672-3BFC-43DE-8F65-F31A8BB9743C}"/>
              </a:ext>
            </a:extLst>
          </p:cNvPr>
          <p:cNvSpPr/>
          <p:nvPr/>
        </p:nvSpPr>
        <p:spPr>
          <a:xfrm>
            <a:off x="5986218" y="2808370"/>
            <a:ext cx="314672" cy="309626"/>
          </a:xfrm>
          <a:custGeom>
            <a:avLst/>
            <a:gdLst/>
            <a:ahLst/>
            <a:cxnLst/>
            <a:rect l="l" t="t" r="r" b="b"/>
            <a:pathLst>
              <a:path w="3214097" h="3162551">
                <a:moveTo>
                  <a:pt x="1014592" y="2306036"/>
                </a:moveTo>
                <a:cubicBezTo>
                  <a:pt x="854868" y="2306036"/>
                  <a:pt x="725386" y="2435518"/>
                  <a:pt x="725386" y="2595242"/>
                </a:cubicBezTo>
                <a:cubicBezTo>
                  <a:pt x="725386" y="2754966"/>
                  <a:pt x="854868" y="2884448"/>
                  <a:pt x="1014592" y="2884448"/>
                </a:cubicBezTo>
                <a:cubicBezTo>
                  <a:pt x="1174316" y="2884448"/>
                  <a:pt x="1303798" y="2754966"/>
                  <a:pt x="1303798" y="2595242"/>
                </a:cubicBezTo>
                <a:cubicBezTo>
                  <a:pt x="1303798" y="2435518"/>
                  <a:pt x="1174316" y="2306036"/>
                  <a:pt x="1014592" y="2306036"/>
                </a:cubicBezTo>
                <a:close/>
                <a:moveTo>
                  <a:pt x="481275" y="1691816"/>
                </a:moveTo>
                <a:cubicBezTo>
                  <a:pt x="321551" y="1691816"/>
                  <a:pt x="192069" y="1821298"/>
                  <a:pt x="192069" y="1981022"/>
                </a:cubicBezTo>
                <a:cubicBezTo>
                  <a:pt x="192069" y="2140746"/>
                  <a:pt x="321551" y="2270228"/>
                  <a:pt x="481275" y="2270228"/>
                </a:cubicBezTo>
                <a:cubicBezTo>
                  <a:pt x="640999" y="2270228"/>
                  <a:pt x="770481" y="2140746"/>
                  <a:pt x="770481" y="1981022"/>
                </a:cubicBezTo>
                <a:cubicBezTo>
                  <a:pt x="770481" y="1821298"/>
                  <a:pt x="640999" y="1691816"/>
                  <a:pt x="481275" y="1691816"/>
                </a:cubicBezTo>
                <a:close/>
                <a:moveTo>
                  <a:pt x="2764751" y="1113404"/>
                </a:moveTo>
                <a:cubicBezTo>
                  <a:pt x="2605027" y="1113404"/>
                  <a:pt x="2475545" y="1242886"/>
                  <a:pt x="2475545" y="1402610"/>
                </a:cubicBezTo>
                <a:cubicBezTo>
                  <a:pt x="2475545" y="1562334"/>
                  <a:pt x="2605027" y="1691816"/>
                  <a:pt x="2764751" y="1691816"/>
                </a:cubicBezTo>
                <a:cubicBezTo>
                  <a:pt x="2924475" y="1691816"/>
                  <a:pt x="3053957" y="1562334"/>
                  <a:pt x="3053957" y="1402610"/>
                </a:cubicBezTo>
                <a:cubicBezTo>
                  <a:pt x="3053957" y="1242886"/>
                  <a:pt x="2924475" y="1113404"/>
                  <a:pt x="2764751" y="1113404"/>
                </a:cubicBezTo>
                <a:close/>
                <a:moveTo>
                  <a:pt x="532503" y="881964"/>
                </a:moveTo>
                <a:cubicBezTo>
                  <a:pt x="372779" y="881964"/>
                  <a:pt x="243297" y="1011446"/>
                  <a:pt x="243297" y="1171170"/>
                </a:cubicBezTo>
                <a:cubicBezTo>
                  <a:pt x="243297" y="1330894"/>
                  <a:pt x="372779" y="1460376"/>
                  <a:pt x="532503" y="1460376"/>
                </a:cubicBezTo>
                <a:cubicBezTo>
                  <a:pt x="692227" y="1460376"/>
                  <a:pt x="821709" y="1330894"/>
                  <a:pt x="821709" y="1171170"/>
                </a:cubicBezTo>
                <a:cubicBezTo>
                  <a:pt x="821709" y="1011446"/>
                  <a:pt x="692227" y="881964"/>
                  <a:pt x="532503" y="881964"/>
                </a:cubicBezTo>
                <a:close/>
                <a:moveTo>
                  <a:pt x="1162143" y="321316"/>
                </a:moveTo>
                <a:cubicBezTo>
                  <a:pt x="1002419" y="321316"/>
                  <a:pt x="872937" y="450798"/>
                  <a:pt x="872937" y="610522"/>
                </a:cubicBezTo>
                <a:cubicBezTo>
                  <a:pt x="872937" y="770246"/>
                  <a:pt x="1002419" y="899728"/>
                  <a:pt x="1162143" y="899728"/>
                </a:cubicBezTo>
                <a:cubicBezTo>
                  <a:pt x="1321867" y="899728"/>
                  <a:pt x="1451349" y="770246"/>
                  <a:pt x="1451349" y="610522"/>
                </a:cubicBezTo>
                <a:cubicBezTo>
                  <a:pt x="1451349" y="450798"/>
                  <a:pt x="1321867" y="321316"/>
                  <a:pt x="1162143" y="321316"/>
                </a:cubicBezTo>
                <a:close/>
                <a:moveTo>
                  <a:pt x="1963447" y="177300"/>
                </a:moveTo>
                <a:cubicBezTo>
                  <a:pt x="1803723" y="177300"/>
                  <a:pt x="1674241" y="306782"/>
                  <a:pt x="1674241" y="466506"/>
                </a:cubicBezTo>
                <a:cubicBezTo>
                  <a:pt x="1674241" y="626230"/>
                  <a:pt x="1803723" y="755712"/>
                  <a:pt x="1963447" y="755712"/>
                </a:cubicBezTo>
                <a:cubicBezTo>
                  <a:pt x="2123171" y="755712"/>
                  <a:pt x="2252653" y="626230"/>
                  <a:pt x="2252653" y="466506"/>
                </a:cubicBezTo>
                <a:cubicBezTo>
                  <a:pt x="2252653" y="306782"/>
                  <a:pt x="2123171" y="177300"/>
                  <a:pt x="1963447" y="177300"/>
                </a:cubicBezTo>
                <a:close/>
                <a:moveTo>
                  <a:pt x="1752672" y="312"/>
                </a:moveTo>
                <a:cubicBezTo>
                  <a:pt x="1817888" y="-690"/>
                  <a:pt x="1885249" y="703"/>
                  <a:pt x="1954799" y="4657"/>
                </a:cubicBezTo>
                <a:cubicBezTo>
                  <a:pt x="2504015" y="53541"/>
                  <a:pt x="2975590" y="412975"/>
                  <a:pt x="3145244" y="944937"/>
                </a:cubicBezTo>
                <a:cubicBezTo>
                  <a:pt x="3412664" y="2126757"/>
                  <a:pt x="2837568" y="2017487"/>
                  <a:pt x="2506889" y="1867964"/>
                </a:cubicBezTo>
                <a:cubicBezTo>
                  <a:pt x="1580987" y="1673869"/>
                  <a:pt x="2725425" y="3197869"/>
                  <a:pt x="1014520" y="3161925"/>
                </a:cubicBezTo>
                <a:cubicBezTo>
                  <a:pt x="-14898" y="3061283"/>
                  <a:pt x="-138545" y="1873713"/>
                  <a:pt x="108747" y="1100212"/>
                </a:cubicBezTo>
                <a:cubicBezTo>
                  <a:pt x="278579" y="569148"/>
                  <a:pt x="774429" y="15339"/>
                  <a:pt x="1752672" y="3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1" name="Rectangle 30">
            <a:extLst>
              <a:ext uri="{FF2B5EF4-FFF2-40B4-BE49-F238E27FC236}">
                <a16:creationId xmlns:a16="http://schemas.microsoft.com/office/drawing/2014/main" id="{727BF60F-6FD9-46CD-927E-F0AC2953F14E}"/>
              </a:ext>
            </a:extLst>
          </p:cNvPr>
          <p:cNvSpPr/>
          <p:nvPr/>
        </p:nvSpPr>
        <p:spPr>
          <a:xfrm>
            <a:off x="8252327" y="2779728"/>
            <a:ext cx="317209" cy="316282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2" name="Rectangle 7">
            <a:extLst>
              <a:ext uri="{FF2B5EF4-FFF2-40B4-BE49-F238E27FC236}">
                <a16:creationId xmlns:a16="http://schemas.microsoft.com/office/drawing/2014/main" id="{3824ACC8-5DE7-4FE3-81E3-5C0B251FF4A3}"/>
              </a:ext>
            </a:extLst>
          </p:cNvPr>
          <p:cNvSpPr/>
          <p:nvPr/>
        </p:nvSpPr>
        <p:spPr>
          <a:xfrm>
            <a:off x="5443583" y="1358002"/>
            <a:ext cx="322040" cy="32204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3" name="Rectangle 15">
            <a:extLst>
              <a:ext uri="{FF2B5EF4-FFF2-40B4-BE49-F238E27FC236}">
                <a16:creationId xmlns:a16="http://schemas.microsoft.com/office/drawing/2014/main" id="{A0D951DF-2B9B-428A-81BC-C7CC20D7A4ED}"/>
              </a:ext>
            </a:extLst>
          </p:cNvPr>
          <p:cNvSpPr/>
          <p:nvPr/>
        </p:nvSpPr>
        <p:spPr>
          <a:xfrm rot="5400000">
            <a:off x="5980941" y="1358002"/>
            <a:ext cx="322469" cy="322041"/>
          </a:xfrm>
          <a:custGeom>
            <a:avLst/>
            <a:gdLst/>
            <a:ahLst/>
            <a:cxnLst/>
            <a:rect l="l" t="t" r="r" b="b"/>
            <a:pathLst>
              <a:path w="3244313" h="3240000">
                <a:moveTo>
                  <a:pt x="2055482" y="677891"/>
                </a:moveTo>
                <a:lnTo>
                  <a:pt x="2055482" y="209891"/>
                </a:lnTo>
                <a:lnTo>
                  <a:pt x="2919482" y="209891"/>
                </a:lnTo>
                <a:lnTo>
                  <a:pt x="2919482" y="677891"/>
                </a:lnTo>
                <a:close/>
                <a:moveTo>
                  <a:pt x="1695482" y="1397971"/>
                </a:moveTo>
                <a:lnTo>
                  <a:pt x="1695482" y="929971"/>
                </a:lnTo>
                <a:lnTo>
                  <a:pt x="2919482" y="929971"/>
                </a:lnTo>
                <a:lnTo>
                  <a:pt x="2919482" y="1397971"/>
                </a:lnTo>
                <a:close/>
                <a:moveTo>
                  <a:pt x="1335482" y="2118051"/>
                </a:moveTo>
                <a:lnTo>
                  <a:pt x="1335482" y="1650051"/>
                </a:lnTo>
                <a:lnTo>
                  <a:pt x="2919482" y="1650051"/>
                </a:lnTo>
                <a:lnTo>
                  <a:pt x="2919482" y="2118051"/>
                </a:lnTo>
                <a:close/>
                <a:moveTo>
                  <a:pt x="975482" y="2838131"/>
                </a:moveTo>
                <a:lnTo>
                  <a:pt x="975482" y="2370131"/>
                </a:lnTo>
                <a:lnTo>
                  <a:pt x="2919482" y="2370131"/>
                </a:lnTo>
                <a:lnTo>
                  <a:pt x="2919482" y="2838131"/>
                </a:lnTo>
                <a:close/>
                <a:moveTo>
                  <a:pt x="10788" y="2651034"/>
                </a:moveTo>
                <a:lnTo>
                  <a:pt x="1168116" y="646484"/>
                </a:lnTo>
                <a:lnTo>
                  <a:pt x="1038664" y="571745"/>
                </a:lnTo>
                <a:lnTo>
                  <a:pt x="1533856" y="311959"/>
                </a:lnTo>
                <a:lnTo>
                  <a:pt x="1556471" y="870701"/>
                </a:lnTo>
                <a:lnTo>
                  <a:pt x="1427019" y="795962"/>
                </a:lnTo>
                <a:lnTo>
                  <a:pt x="269691" y="2800512"/>
                </a:lnTo>
                <a:close/>
                <a:moveTo>
                  <a:pt x="0" y="3240000"/>
                </a:moveTo>
                <a:lnTo>
                  <a:pt x="0" y="3060000"/>
                </a:lnTo>
                <a:lnTo>
                  <a:pt x="3064313" y="3060000"/>
                </a:lnTo>
                <a:lnTo>
                  <a:pt x="3064313" y="0"/>
                </a:lnTo>
                <a:lnTo>
                  <a:pt x="3244313" y="0"/>
                </a:lnTo>
                <a:lnTo>
                  <a:pt x="3244313" y="3240000"/>
                </a:lnTo>
                <a:lnTo>
                  <a:pt x="3240000" y="3240000"/>
                </a:lnTo>
                <a:lnTo>
                  <a:pt x="3064313" y="324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4" name="Pie 24">
            <a:extLst>
              <a:ext uri="{FF2B5EF4-FFF2-40B4-BE49-F238E27FC236}">
                <a16:creationId xmlns:a16="http://schemas.microsoft.com/office/drawing/2014/main" id="{7FF1BC90-AC67-4EC3-9B23-1753FD1BDD0A}"/>
              </a:ext>
            </a:extLst>
          </p:cNvPr>
          <p:cNvSpPr/>
          <p:nvPr/>
        </p:nvSpPr>
        <p:spPr>
          <a:xfrm>
            <a:off x="5347362" y="3475221"/>
            <a:ext cx="350460" cy="348520"/>
          </a:xfrm>
          <a:custGeom>
            <a:avLst/>
            <a:gdLst/>
            <a:ahLst/>
            <a:cxnLst/>
            <a:rect l="l" t="t" r="r" b="b"/>
            <a:pathLst>
              <a:path w="3228711" h="3210836">
                <a:moveTo>
                  <a:pt x="351626" y="695968"/>
                </a:moveTo>
                <a:lnTo>
                  <a:pt x="1548007" y="1678300"/>
                </a:lnTo>
                <a:lnTo>
                  <a:pt x="236194" y="2500159"/>
                </a:lnTo>
                <a:cubicBezTo>
                  <a:pt x="-116985" y="1936431"/>
                  <a:pt x="-70514" y="1210092"/>
                  <a:pt x="351626" y="695968"/>
                </a:cubicBezTo>
                <a:close/>
                <a:moveTo>
                  <a:pt x="1957429" y="262366"/>
                </a:moveTo>
                <a:cubicBezTo>
                  <a:pt x="2634256" y="359480"/>
                  <a:pt x="3156733" y="907132"/>
                  <a:pt x="3221913" y="1587776"/>
                </a:cubicBezTo>
                <a:cubicBezTo>
                  <a:pt x="3287093" y="2268421"/>
                  <a:pt x="2878048" y="2905277"/>
                  <a:pt x="2231953" y="3129078"/>
                </a:cubicBezTo>
                <a:cubicBezTo>
                  <a:pt x="1585858" y="3352879"/>
                  <a:pt x="870522" y="3105497"/>
                  <a:pt x="500715" y="2530372"/>
                </a:cubicBezTo>
                <a:lnTo>
                  <a:pt x="1746987" y="1729019"/>
                </a:lnTo>
                <a:close/>
                <a:moveTo>
                  <a:pt x="1604447" y="200"/>
                </a:moveTo>
                <a:cubicBezTo>
                  <a:pt x="1665125" y="-778"/>
                  <a:pt x="1726175" y="1809"/>
                  <a:pt x="1787307" y="8072"/>
                </a:cubicBezTo>
                <a:lnTo>
                  <a:pt x="1629532" y="1548011"/>
                </a:lnTo>
                <a:lnTo>
                  <a:pt x="483856" y="506987"/>
                </a:lnTo>
                <a:cubicBezTo>
                  <a:pt x="773141" y="188622"/>
                  <a:pt x="1179697" y="7051"/>
                  <a:pt x="1604447" y="2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5" name="Parallelogram 30">
            <a:extLst>
              <a:ext uri="{FF2B5EF4-FFF2-40B4-BE49-F238E27FC236}">
                <a16:creationId xmlns:a16="http://schemas.microsoft.com/office/drawing/2014/main" id="{82BE75C0-BCC6-4B97-91E1-00956625B151}"/>
              </a:ext>
            </a:extLst>
          </p:cNvPr>
          <p:cNvSpPr/>
          <p:nvPr/>
        </p:nvSpPr>
        <p:spPr>
          <a:xfrm flipH="1">
            <a:off x="8235089" y="2047097"/>
            <a:ext cx="351685" cy="352555"/>
          </a:xfrm>
          <a:custGeom>
            <a:avLst/>
            <a:gdLst/>
            <a:ahLst/>
            <a:cxnLst/>
            <a:rect l="l" t="t" r="r" b="b"/>
            <a:pathLst>
              <a:path w="3240000" h="3248012">
                <a:moveTo>
                  <a:pt x="712553" y="858820"/>
                </a:moveTo>
                <a:cubicBezTo>
                  <a:pt x="727950" y="858820"/>
                  <a:pt x="743348" y="864694"/>
                  <a:pt x="755096" y="876443"/>
                </a:cubicBezTo>
                <a:lnTo>
                  <a:pt x="1193671" y="1315016"/>
                </a:lnTo>
                <a:lnTo>
                  <a:pt x="1509169" y="999517"/>
                </a:lnTo>
                <a:cubicBezTo>
                  <a:pt x="1509517" y="999169"/>
                  <a:pt x="1509868" y="998827"/>
                  <a:pt x="1510414" y="998691"/>
                </a:cubicBezTo>
                <a:lnTo>
                  <a:pt x="1518932" y="988592"/>
                </a:lnTo>
                <a:cubicBezTo>
                  <a:pt x="1531945" y="978263"/>
                  <a:pt x="1547912" y="974188"/>
                  <a:pt x="1563209" y="975946"/>
                </a:cubicBezTo>
                <a:cubicBezTo>
                  <a:pt x="1578505" y="977705"/>
                  <a:pt x="1593131" y="985299"/>
                  <a:pt x="1603459" y="998313"/>
                </a:cubicBezTo>
                <a:lnTo>
                  <a:pt x="1892346" y="1362277"/>
                </a:lnTo>
                <a:lnTo>
                  <a:pt x="2149759" y="1177067"/>
                </a:lnTo>
                <a:lnTo>
                  <a:pt x="2151621" y="1174867"/>
                </a:lnTo>
                <a:cubicBezTo>
                  <a:pt x="2159033" y="1169006"/>
                  <a:pt x="2167397" y="1165168"/>
                  <a:pt x="2176160" y="1163802"/>
                </a:cubicBezTo>
                <a:cubicBezTo>
                  <a:pt x="2177188" y="1163485"/>
                  <a:pt x="2178237" y="1163269"/>
                  <a:pt x="2179375" y="1163558"/>
                </a:cubicBezTo>
                <a:cubicBezTo>
                  <a:pt x="2184768" y="1161771"/>
                  <a:pt x="2190389" y="1161654"/>
                  <a:pt x="2195921" y="1162300"/>
                </a:cubicBezTo>
                <a:cubicBezTo>
                  <a:pt x="2196662" y="1162386"/>
                  <a:pt x="2197402" y="1162487"/>
                  <a:pt x="2198081" y="1162987"/>
                </a:cubicBezTo>
                <a:cubicBezTo>
                  <a:pt x="2202197" y="1163290"/>
                  <a:pt x="2206218" y="1164270"/>
                  <a:pt x="2209739" y="1166702"/>
                </a:cubicBezTo>
                <a:cubicBezTo>
                  <a:pt x="2213116" y="1166857"/>
                  <a:pt x="2216051" y="1168231"/>
                  <a:pt x="2218766" y="1170038"/>
                </a:cubicBezTo>
                <a:cubicBezTo>
                  <a:pt x="2225342" y="1173160"/>
                  <a:pt x="2231151" y="1177875"/>
                  <a:pt x="2235489" y="1184194"/>
                </a:cubicBezTo>
                <a:lnTo>
                  <a:pt x="2236132" y="1184737"/>
                </a:lnTo>
                <a:lnTo>
                  <a:pt x="2236287" y="1184934"/>
                </a:lnTo>
                <a:lnTo>
                  <a:pt x="2238712" y="1187183"/>
                </a:lnTo>
                <a:cubicBezTo>
                  <a:pt x="2239115" y="1187744"/>
                  <a:pt x="2239507" y="1188310"/>
                  <a:pt x="2239574" y="1189090"/>
                </a:cubicBezTo>
                <a:lnTo>
                  <a:pt x="2540580" y="1569705"/>
                </a:lnTo>
                <a:cubicBezTo>
                  <a:pt x="2561191" y="1595768"/>
                  <a:pt x="2556772" y="1633604"/>
                  <a:pt x="2530710" y="1654215"/>
                </a:cubicBezTo>
                <a:cubicBezTo>
                  <a:pt x="2504647" y="1674827"/>
                  <a:pt x="2466811" y="1670408"/>
                  <a:pt x="2446199" y="1644345"/>
                </a:cubicBezTo>
                <a:lnTo>
                  <a:pt x="2177884" y="1305067"/>
                </a:lnTo>
                <a:lnTo>
                  <a:pt x="1934804" y="1479967"/>
                </a:lnTo>
                <a:cubicBezTo>
                  <a:pt x="1927367" y="1485317"/>
                  <a:pt x="1919123" y="1488726"/>
                  <a:pt x="1910598" y="1489881"/>
                </a:cubicBezTo>
                <a:cubicBezTo>
                  <a:pt x="1885257" y="1507791"/>
                  <a:pt x="1850121" y="1502627"/>
                  <a:pt x="1830495" y="1477903"/>
                </a:cubicBezTo>
                <a:lnTo>
                  <a:pt x="1551924" y="1126933"/>
                </a:lnTo>
                <a:lnTo>
                  <a:pt x="1239041" y="1439816"/>
                </a:lnTo>
                <a:cubicBezTo>
                  <a:pt x="1226569" y="1452288"/>
                  <a:pt x="1209983" y="1458139"/>
                  <a:pt x="1193674" y="1456888"/>
                </a:cubicBezTo>
                <a:cubicBezTo>
                  <a:pt x="1177363" y="1458142"/>
                  <a:pt x="1160774" y="1452290"/>
                  <a:pt x="1148301" y="1439816"/>
                </a:cubicBezTo>
                <a:lnTo>
                  <a:pt x="670011" y="961527"/>
                </a:lnTo>
                <a:cubicBezTo>
                  <a:pt x="646515" y="938031"/>
                  <a:pt x="646515" y="899938"/>
                  <a:pt x="670011" y="876442"/>
                </a:cubicBezTo>
                <a:cubicBezTo>
                  <a:pt x="681760" y="864694"/>
                  <a:pt x="697157" y="858820"/>
                  <a:pt x="712553" y="858820"/>
                </a:cubicBezTo>
                <a:close/>
                <a:moveTo>
                  <a:pt x="2790000" y="699581"/>
                </a:moveTo>
                <a:lnTo>
                  <a:pt x="450000" y="699581"/>
                </a:lnTo>
                <a:lnTo>
                  <a:pt x="450000" y="1851581"/>
                </a:lnTo>
                <a:lnTo>
                  <a:pt x="2790000" y="1851581"/>
                </a:lnTo>
                <a:close/>
                <a:moveTo>
                  <a:pt x="2987972" y="519497"/>
                </a:moveTo>
                <a:lnTo>
                  <a:pt x="2987972" y="2031665"/>
                </a:lnTo>
                <a:lnTo>
                  <a:pt x="252028" y="2031665"/>
                </a:lnTo>
                <a:lnTo>
                  <a:pt x="252028" y="519497"/>
                </a:lnTo>
                <a:close/>
                <a:moveTo>
                  <a:pt x="1620000" y="0"/>
                </a:moveTo>
                <a:cubicBezTo>
                  <a:pt x="1540462" y="0"/>
                  <a:pt x="1475984" y="64478"/>
                  <a:pt x="1475984" y="144016"/>
                </a:cubicBezTo>
                <a:lnTo>
                  <a:pt x="1475984" y="267469"/>
                </a:lnTo>
                <a:lnTo>
                  <a:pt x="0" y="267469"/>
                </a:lnTo>
                <a:lnTo>
                  <a:pt x="0" y="2283693"/>
                </a:lnTo>
                <a:lnTo>
                  <a:pt x="852101" y="2283693"/>
                </a:lnTo>
                <a:lnTo>
                  <a:pt x="323771" y="3248012"/>
                </a:lnTo>
                <a:lnTo>
                  <a:pt x="621526" y="3248012"/>
                </a:lnTo>
                <a:lnTo>
                  <a:pt x="1149856" y="2283693"/>
                </a:lnTo>
                <a:lnTo>
                  <a:pt x="2090146" y="2283693"/>
                </a:lnTo>
                <a:lnTo>
                  <a:pt x="2618476" y="3248012"/>
                </a:lnTo>
                <a:lnTo>
                  <a:pt x="2916231" y="3248012"/>
                </a:lnTo>
                <a:lnTo>
                  <a:pt x="2387901" y="2283693"/>
                </a:lnTo>
                <a:lnTo>
                  <a:pt x="3240000" y="2283693"/>
                </a:lnTo>
                <a:lnTo>
                  <a:pt x="3240000" y="267469"/>
                </a:lnTo>
                <a:lnTo>
                  <a:pt x="1764016" y="267469"/>
                </a:lnTo>
                <a:lnTo>
                  <a:pt x="1764016" y="144016"/>
                </a:lnTo>
                <a:cubicBezTo>
                  <a:pt x="1764016" y="64478"/>
                  <a:pt x="1699538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6" name="Block Arc 14">
            <a:extLst>
              <a:ext uri="{FF2B5EF4-FFF2-40B4-BE49-F238E27FC236}">
                <a16:creationId xmlns:a16="http://schemas.microsoft.com/office/drawing/2014/main" id="{01462A50-8A4E-4CE8-975E-8760AC97B68A}"/>
              </a:ext>
            </a:extLst>
          </p:cNvPr>
          <p:cNvSpPr/>
          <p:nvPr/>
        </p:nvSpPr>
        <p:spPr>
          <a:xfrm rot="16200000">
            <a:off x="6518856" y="1325152"/>
            <a:ext cx="387486" cy="387741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7" name="Block Arc 41">
            <a:extLst>
              <a:ext uri="{FF2B5EF4-FFF2-40B4-BE49-F238E27FC236}">
                <a16:creationId xmlns:a16="http://schemas.microsoft.com/office/drawing/2014/main" id="{C720B1B7-75F6-44D8-AB2C-BB53183F2AF3}"/>
              </a:ext>
            </a:extLst>
          </p:cNvPr>
          <p:cNvSpPr/>
          <p:nvPr/>
        </p:nvSpPr>
        <p:spPr>
          <a:xfrm>
            <a:off x="7122001" y="1293526"/>
            <a:ext cx="323224" cy="450993"/>
          </a:xfrm>
          <a:custGeom>
            <a:avLst/>
            <a:gdLst/>
            <a:ahLst/>
            <a:cxnLst/>
            <a:rect l="l" t="t" r="r" b="b"/>
            <a:pathLst>
              <a:path w="2512265" h="3505352">
                <a:moveTo>
                  <a:pt x="1276582" y="2106401"/>
                </a:moveTo>
                <a:cubicBezTo>
                  <a:pt x="1154832" y="2195007"/>
                  <a:pt x="1018024" y="2262207"/>
                  <a:pt x="871321" y="2302645"/>
                </a:cubicBezTo>
                <a:cubicBezTo>
                  <a:pt x="1041049" y="2346709"/>
                  <a:pt x="1216984" y="2342691"/>
                  <a:pt x="1380867" y="2295542"/>
                </a:cubicBezTo>
                <a:cubicBezTo>
                  <a:pt x="1352791" y="2227964"/>
                  <a:pt x="1317377" y="2164934"/>
                  <a:pt x="1276582" y="2106401"/>
                </a:cubicBezTo>
                <a:close/>
                <a:moveTo>
                  <a:pt x="931061" y="1768598"/>
                </a:moveTo>
                <a:lnTo>
                  <a:pt x="785084" y="2021438"/>
                </a:lnTo>
                <a:lnTo>
                  <a:pt x="684448" y="2196711"/>
                </a:lnTo>
                <a:cubicBezTo>
                  <a:pt x="868931" y="2169533"/>
                  <a:pt x="1041385" y="2098006"/>
                  <a:pt x="1189228" y="1991290"/>
                </a:cubicBezTo>
                <a:cubicBezTo>
                  <a:pt x="1113839" y="1904543"/>
                  <a:pt x="1026949" y="1829435"/>
                  <a:pt x="931061" y="1768598"/>
                </a:cubicBezTo>
                <a:close/>
                <a:moveTo>
                  <a:pt x="1626242" y="1739577"/>
                </a:moveTo>
                <a:cubicBezTo>
                  <a:pt x="1556851" y="1850020"/>
                  <a:pt x="1471526" y="1947792"/>
                  <a:pt x="1374302" y="2030973"/>
                </a:cubicBezTo>
                <a:cubicBezTo>
                  <a:pt x="1422822" y="2099916"/>
                  <a:pt x="1464618" y="2174537"/>
                  <a:pt x="1497466" y="2254701"/>
                </a:cubicBezTo>
                <a:cubicBezTo>
                  <a:pt x="1664534" y="2184833"/>
                  <a:pt x="1813198" y="2068027"/>
                  <a:pt x="1922549" y="1910651"/>
                </a:cubicBezTo>
                <a:close/>
                <a:moveTo>
                  <a:pt x="531158" y="1601275"/>
                </a:moveTo>
                <a:cubicBezTo>
                  <a:pt x="514831" y="1769123"/>
                  <a:pt x="535254" y="1939877"/>
                  <a:pt x="594029" y="2101141"/>
                </a:cubicBezTo>
                <a:lnTo>
                  <a:pt x="822377" y="1705631"/>
                </a:lnTo>
                <a:cubicBezTo>
                  <a:pt x="730789" y="1658398"/>
                  <a:pt x="632873" y="1623335"/>
                  <a:pt x="531158" y="1601275"/>
                </a:cubicBezTo>
                <a:close/>
                <a:moveTo>
                  <a:pt x="270885" y="1572115"/>
                </a:moveTo>
                <a:cubicBezTo>
                  <a:pt x="231457" y="1572339"/>
                  <a:pt x="191799" y="1574812"/>
                  <a:pt x="152057" y="1579894"/>
                </a:cubicBezTo>
                <a:cubicBezTo>
                  <a:pt x="195418" y="1760005"/>
                  <a:pt x="289893" y="1927350"/>
                  <a:pt x="428945" y="2058945"/>
                </a:cubicBezTo>
                <a:cubicBezTo>
                  <a:pt x="384418" y="1901749"/>
                  <a:pt x="371313" y="1738504"/>
                  <a:pt x="388331" y="1577832"/>
                </a:cubicBezTo>
                <a:cubicBezTo>
                  <a:pt x="349511" y="1573916"/>
                  <a:pt x="310313" y="1571891"/>
                  <a:pt x="270885" y="1572115"/>
                </a:cubicBezTo>
                <a:close/>
                <a:moveTo>
                  <a:pt x="1117422" y="1445810"/>
                </a:moveTo>
                <a:lnTo>
                  <a:pt x="992684" y="1661863"/>
                </a:lnTo>
                <a:cubicBezTo>
                  <a:pt x="1102065" y="1730612"/>
                  <a:pt x="1200940" y="1816138"/>
                  <a:pt x="1286200" y="1915345"/>
                </a:cubicBezTo>
                <a:cubicBezTo>
                  <a:pt x="1368713" y="1844119"/>
                  <a:pt x="1441290" y="1760865"/>
                  <a:pt x="1500981" y="1667258"/>
                </a:cubicBezTo>
                <a:close/>
                <a:moveTo>
                  <a:pt x="2092402" y="1221082"/>
                </a:moveTo>
                <a:cubicBezTo>
                  <a:pt x="2001593" y="1234047"/>
                  <a:pt x="1911092" y="1235450"/>
                  <a:pt x="1822337" y="1227227"/>
                </a:cubicBezTo>
                <a:cubicBezTo>
                  <a:pt x="1800443" y="1366691"/>
                  <a:pt x="1756170" y="1503162"/>
                  <a:pt x="1688847" y="1630684"/>
                </a:cubicBezTo>
                <a:lnTo>
                  <a:pt x="1987299" y="1802996"/>
                </a:lnTo>
                <a:cubicBezTo>
                  <a:pt x="2084887" y="1618081"/>
                  <a:pt x="2117858" y="1415133"/>
                  <a:pt x="2092402" y="1221082"/>
                </a:cubicBezTo>
                <a:close/>
                <a:moveTo>
                  <a:pt x="649579" y="1175701"/>
                </a:moveTo>
                <a:cubicBezTo>
                  <a:pt x="600911" y="1272240"/>
                  <a:pt x="566994" y="1374279"/>
                  <a:pt x="548013" y="1478728"/>
                </a:cubicBezTo>
                <a:cubicBezTo>
                  <a:pt x="665588" y="1503392"/>
                  <a:pt x="778659" y="1543786"/>
                  <a:pt x="883938" y="1599004"/>
                </a:cubicBezTo>
                <a:lnTo>
                  <a:pt x="1008644" y="1383007"/>
                </a:lnTo>
                <a:close/>
                <a:moveTo>
                  <a:pt x="1325201" y="1085928"/>
                </a:moveTo>
                <a:lnTo>
                  <a:pt x="1180226" y="1337032"/>
                </a:lnTo>
                <a:lnTo>
                  <a:pt x="1563461" y="1558293"/>
                </a:lnTo>
                <a:cubicBezTo>
                  <a:pt x="1621429" y="1447029"/>
                  <a:pt x="1659763" y="1328223"/>
                  <a:pt x="1679185" y="1206861"/>
                </a:cubicBezTo>
                <a:cubicBezTo>
                  <a:pt x="1555153" y="1183834"/>
                  <a:pt x="1435895" y="1143161"/>
                  <a:pt x="1325201" y="1085928"/>
                </a:cubicBezTo>
                <a:close/>
                <a:moveTo>
                  <a:pt x="216369" y="925587"/>
                </a:moveTo>
                <a:cubicBezTo>
                  <a:pt x="135862" y="1096620"/>
                  <a:pt x="108667" y="1281041"/>
                  <a:pt x="130011" y="1458436"/>
                </a:cubicBezTo>
                <a:cubicBezTo>
                  <a:pt x="222591" y="1446071"/>
                  <a:pt x="314795" y="1446181"/>
                  <a:pt x="405131" y="1455463"/>
                </a:cubicBezTo>
                <a:cubicBezTo>
                  <a:pt x="426945" y="1333935"/>
                  <a:pt x="466667" y="1215249"/>
                  <a:pt x="524206" y="1103317"/>
                </a:cubicBezTo>
                <a:close/>
                <a:moveTo>
                  <a:pt x="943246" y="797103"/>
                </a:moveTo>
                <a:cubicBezTo>
                  <a:pt x="853400" y="873630"/>
                  <a:pt x="774733" y="963960"/>
                  <a:pt x="711316" y="1066306"/>
                </a:cubicBezTo>
                <a:lnTo>
                  <a:pt x="1071447" y="1274228"/>
                </a:lnTo>
                <a:lnTo>
                  <a:pt x="1215869" y="1024081"/>
                </a:lnTo>
                <a:cubicBezTo>
                  <a:pt x="1115458" y="961776"/>
                  <a:pt x="1023809" y="885272"/>
                  <a:pt x="943246" y="797103"/>
                </a:cubicBezTo>
                <a:close/>
                <a:moveTo>
                  <a:pt x="1777831" y="614825"/>
                </a:moveTo>
                <a:cubicBezTo>
                  <a:pt x="1828108" y="774217"/>
                  <a:pt x="1847177" y="940426"/>
                  <a:pt x="1835302" y="1104709"/>
                </a:cubicBezTo>
                <a:cubicBezTo>
                  <a:pt x="1912529" y="1111680"/>
                  <a:pt x="1991200" y="1110618"/>
                  <a:pt x="2070135" y="1099634"/>
                </a:cubicBezTo>
                <a:cubicBezTo>
                  <a:pt x="2023430" y="916066"/>
                  <a:pt x="1923963" y="746103"/>
                  <a:pt x="1777831" y="614825"/>
                </a:cubicBezTo>
                <a:close/>
                <a:moveTo>
                  <a:pt x="1613169" y="587153"/>
                </a:moveTo>
                <a:lnTo>
                  <a:pt x="1386789" y="979253"/>
                </a:lnTo>
                <a:cubicBezTo>
                  <a:pt x="1482593" y="1028182"/>
                  <a:pt x="1585369" y="1063521"/>
                  <a:pt x="1692132" y="1084514"/>
                </a:cubicBezTo>
                <a:cubicBezTo>
                  <a:pt x="1702376" y="916614"/>
                  <a:pt x="1676765" y="746730"/>
                  <a:pt x="1613169" y="587153"/>
                </a:cubicBezTo>
                <a:close/>
                <a:moveTo>
                  <a:pt x="1500307" y="531421"/>
                </a:moveTo>
                <a:cubicBezTo>
                  <a:pt x="1333628" y="560682"/>
                  <a:pt x="1177718" y="626786"/>
                  <a:pt x="1041762" y="721997"/>
                </a:cubicBezTo>
                <a:cubicBezTo>
                  <a:pt x="1111912" y="797410"/>
                  <a:pt x="1191076" y="863204"/>
                  <a:pt x="1277416" y="917480"/>
                </a:cubicBezTo>
                <a:close/>
                <a:moveTo>
                  <a:pt x="708730" y="442269"/>
                </a:moveTo>
                <a:cubicBezTo>
                  <a:pt x="536145" y="518354"/>
                  <a:pt x="384460" y="645249"/>
                  <a:pt x="277225" y="815684"/>
                </a:cubicBezTo>
                <a:lnTo>
                  <a:pt x="586010" y="993961"/>
                </a:lnTo>
                <a:cubicBezTo>
                  <a:pt x="658009" y="876621"/>
                  <a:pt x="747803" y="773217"/>
                  <a:pt x="850548" y="685844"/>
                </a:cubicBezTo>
                <a:cubicBezTo>
                  <a:pt x="795399" y="611028"/>
                  <a:pt x="747545" y="529652"/>
                  <a:pt x="708730" y="442269"/>
                </a:cubicBezTo>
                <a:close/>
                <a:moveTo>
                  <a:pt x="1114411" y="355452"/>
                </a:moveTo>
                <a:cubicBezTo>
                  <a:pt x="1016499" y="355167"/>
                  <a:pt x="919324" y="369705"/>
                  <a:pt x="826255" y="398131"/>
                </a:cubicBezTo>
                <a:cubicBezTo>
                  <a:pt x="858722" y="474940"/>
                  <a:pt x="900618" y="545829"/>
                  <a:pt x="948599" y="611249"/>
                </a:cubicBezTo>
                <a:cubicBezTo>
                  <a:pt x="1085375" y="512974"/>
                  <a:pt x="1240825" y="441488"/>
                  <a:pt x="1406980" y="401715"/>
                </a:cubicBezTo>
                <a:cubicBezTo>
                  <a:pt x="1310969" y="370847"/>
                  <a:pt x="1212322" y="355738"/>
                  <a:pt x="1114411" y="355452"/>
                </a:cubicBezTo>
                <a:close/>
                <a:moveTo>
                  <a:pt x="1776283" y="295101"/>
                </a:moveTo>
                <a:lnTo>
                  <a:pt x="1710896" y="408983"/>
                </a:lnTo>
                <a:cubicBezTo>
                  <a:pt x="2209777" y="726145"/>
                  <a:pt x="2373723" y="1383396"/>
                  <a:pt x="2075153" y="1900534"/>
                </a:cubicBezTo>
                <a:cubicBezTo>
                  <a:pt x="1777480" y="2416119"/>
                  <a:pt x="1129323" y="2603192"/>
                  <a:pt x="606057" y="2333243"/>
                </a:cubicBezTo>
                <a:lnTo>
                  <a:pt x="534769" y="2457402"/>
                </a:lnTo>
                <a:cubicBezTo>
                  <a:pt x="1115347" y="2755664"/>
                  <a:pt x="1834151" y="2554240"/>
                  <a:pt x="2173557" y="1987198"/>
                </a:cubicBezTo>
                <a:cubicBezTo>
                  <a:pt x="2520801" y="1407062"/>
                  <a:pt x="2343129" y="657734"/>
                  <a:pt x="1776283" y="295101"/>
                </a:cubicBezTo>
                <a:close/>
                <a:moveTo>
                  <a:pt x="1831804" y="0"/>
                </a:moveTo>
                <a:cubicBezTo>
                  <a:pt x="1881515" y="0"/>
                  <a:pt x="1921814" y="40299"/>
                  <a:pt x="1921814" y="90010"/>
                </a:cubicBezTo>
                <a:cubicBezTo>
                  <a:pt x="1921814" y="123853"/>
                  <a:pt x="1903137" y="153333"/>
                  <a:pt x="1874873" y="167531"/>
                </a:cubicBezTo>
                <a:cubicBezTo>
                  <a:pt x="2505724" y="579432"/>
                  <a:pt x="2701456" y="1419035"/>
                  <a:pt x="2311836" y="2069966"/>
                </a:cubicBezTo>
                <a:cubicBezTo>
                  <a:pt x="2067801" y="2477672"/>
                  <a:pt x="1650037" y="2717958"/>
                  <a:pt x="1209422" y="2750781"/>
                </a:cubicBezTo>
                <a:lnTo>
                  <a:pt x="1209422" y="3191198"/>
                </a:lnTo>
                <a:cubicBezTo>
                  <a:pt x="1228953" y="3190691"/>
                  <a:pt x="1248332" y="3191937"/>
                  <a:pt x="1267595" y="3193449"/>
                </a:cubicBezTo>
                <a:cubicBezTo>
                  <a:pt x="1660899" y="3224325"/>
                  <a:pt x="1926978" y="3358049"/>
                  <a:pt x="1884661" y="3503570"/>
                </a:cubicBezTo>
                <a:lnTo>
                  <a:pt x="318693" y="3505352"/>
                </a:lnTo>
                <a:cubicBezTo>
                  <a:pt x="273700" y="3359367"/>
                  <a:pt x="539657" y="3224666"/>
                  <a:pt x="934393" y="3193515"/>
                </a:cubicBezTo>
                <a:lnTo>
                  <a:pt x="993398" y="3191208"/>
                </a:lnTo>
                <a:lnTo>
                  <a:pt x="993398" y="2750894"/>
                </a:lnTo>
                <a:cubicBezTo>
                  <a:pt x="812915" y="2737642"/>
                  <a:pt x="632784" y="2688481"/>
                  <a:pt x="463078" y="2601537"/>
                </a:cubicBezTo>
                <a:cubicBezTo>
                  <a:pt x="463677" y="2602537"/>
                  <a:pt x="463694" y="2603560"/>
                  <a:pt x="463694" y="2604587"/>
                </a:cubicBezTo>
                <a:cubicBezTo>
                  <a:pt x="463694" y="2654298"/>
                  <a:pt x="423395" y="2694597"/>
                  <a:pt x="373684" y="2694597"/>
                </a:cubicBezTo>
                <a:cubicBezTo>
                  <a:pt x="323973" y="2694597"/>
                  <a:pt x="283674" y="2654298"/>
                  <a:pt x="283674" y="2604587"/>
                </a:cubicBezTo>
                <a:cubicBezTo>
                  <a:pt x="283674" y="2554876"/>
                  <a:pt x="323973" y="2514577"/>
                  <a:pt x="373684" y="2514577"/>
                </a:cubicBezTo>
                <a:lnTo>
                  <a:pt x="377019" y="2515250"/>
                </a:lnTo>
                <a:lnTo>
                  <a:pt x="511820" y="2280472"/>
                </a:lnTo>
                <a:lnTo>
                  <a:pt x="495824" y="2271237"/>
                </a:lnTo>
                <a:lnTo>
                  <a:pt x="496783" y="2269575"/>
                </a:lnTo>
                <a:cubicBezTo>
                  <a:pt x="34226" y="1964050"/>
                  <a:pt x="-130424" y="1362029"/>
                  <a:pt x="110016" y="864184"/>
                </a:cubicBezTo>
                <a:lnTo>
                  <a:pt x="106296" y="862036"/>
                </a:lnTo>
                <a:lnTo>
                  <a:pt x="148828" y="788370"/>
                </a:lnTo>
                <a:lnTo>
                  <a:pt x="169099" y="753258"/>
                </a:lnTo>
                <a:lnTo>
                  <a:pt x="170873" y="754281"/>
                </a:lnTo>
                <a:cubicBezTo>
                  <a:pt x="475914" y="264737"/>
                  <a:pt x="1106018" y="92008"/>
                  <a:pt x="1617242" y="355196"/>
                </a:cubicBezTo>
                <a:lnTo>
                  <a:pt x="1748044" y="127384"/>
                </a:lnTo>
                <a:lnTo>
                  <a:pt x="1751959" y="129632"/>
                </a:lnTo>
                <a:cubicBezTo>
                  <a:pt x="1745165" y="117975"/>
                  <a:pt x="1741794" y="104386"/>
                  <a:pt x="1741794" y="90010"/>
                </a:cubicBezTo>
                <a:cubicBezTo>
                  <a:pt x="1741794" y="40299"/>
                  <a:pt x="1782093" y="0"/>
                  <a:pt x="183180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8" name="Right Triangle 17">
            <a:extLst>
              <a:ext uri="{FF2B5EF4-FFF2-40B4-BE49-F238E27FC236}">
                <a16:creationId xmlns:a16="http://schemas.microsoft.com/office/drawing/2014/main" id="{F091B027-5218-49FB-929C-0E8DBF6DCF5C}"/>
              </a:ext>
            </a:extLst>
          </p:cNvPr>
          <p:cNvSpPr/>
          <p:nvPr/>
        </p:nvSpPr>
        <p:spPr>
          <a:xfrm>
            <a:off x="5959131" y="3462912"/>
            <a:ext cx="263462" cy="373139"/>
          </a:xfrm>
          <a:custGeom>
            <a:avLst/>
            <a:gdLst/>
            <a:ahLst/>
            <a:cxnLst/>
            <a:rect l="l" t="t" r="r" b="b"/>
            <a:pathLst>
              <a:path w="2387678" h="3240000">
                <a:moveTo>
                  <a:pt x="1645041" y="17032"/>
                </a:moveTo>
                <a:lnTo>
                  <a:pt x="2376264" y="17032"/>
                </a:lnTo>
                <a:lnTo>
                  <a:pt x="2376264" y="17033"/>
                </a:lnTo>
                <a:lnTo>
                  <a:pt x="1645042" y="17033"/>
                </a:lnTo>
                <a:close/>
                <a:moveTo>
                  <a:pt x="0" y="17032"/>
                </a:moveTo>
                <a:lnTo>
                  <a:pt x="1379678" y="17032"/>
                </a:lnTo>
                <a:lnTo>
                  <a:pt x="1379678" y="996125"/>
                </a:lnTo>
                <a:lnTo>
                  <a:pt x="2376264" y="996125"/>
                </a:lnTo>
                <a:lnTo>
                  <a:pt x="2376264" y="3240000"/>
                </a:lnTo>
                <a:lnTo>
                  <a:pt x="0" y="3240000"/>
                </a:lnTo>
                <a:close/>
                <a:moveTo>
                  <a:pt x="1498869" y="0"/>
                </a:moveTo>
                <a:lnTo>
                  <a:pt x="2387678" y="888809"/>
                </a:lnTo>
                <a:lnTo>
                  <a:pt x="1498869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9" name="Oval 27">
            <a:extLst>
              <a:ext uri="{FF2B5EF4-FFF2-40B4-BE49-F238E27FC236}">
                <a16:creationId xmlns:a16="http://schemas.microsoft.com/office/drawing/2014/main" id="{8725CAB3-2F1E-41D7-BCA3-B9F954066738}"/>
              </a:ext>
            </a:extLst>
          </p:cNvPr>
          <p:cNvSpPr/>
          <p:nvPr/>
        </p:nvSpPr>
        <p:spPr>
          <a:xfrm>
            <a:off x="3714219" y="4055836"/>
            <a:ext cx="279812" cy="532138"/>
          </a:xfrm>
          <a:custGeom>
            <a:avLst/>
            <a:gdLst/>
            <a:ahLst/>
            <a:cxnLst/>
            <a:rect l="l" t="t" r="r" b="b"/>
            <a:pathLst>
              <a:path w="1703664" h="3240001">
                <a:moveTo>
                  <a:pt x="952533" y="2024463"/>
                </a:moveTo>
                <a:lnTo>
                  <a:pt x="856710" y="2024464"/>
                </a:lnTo>
                <a:lnTo>
                  <a:pt x="649879" y="2143878"/>
                </a:lnTo>
                <a:lnTo>
                  <a:pt x="728753" y="2280491"/>
                </a:lnTo>
                <a:lnTo>
                  <a:pt x="800462" y="2239090"/>
                </a:lnTo>
                <a:lnTo>
                  <a:pt x="800462" y="2476837"/>
                </a:lnTo>
                <a:lnTo>
                  <a:pt x="649878" y="2476837"/>
                </a:lnTo>
                <a:lnTo>
                  <a:pt x="649878" y="2634602"/>
                </a:lnTo>
                <a:lnTo>
                  <a:pt x="1067658" y="2634602"/>
                </a:lnTo>
                <a:lnTo>
                  <a:pt x="1067657" y="2476837"/>
                </a:lnTo>
                <a:lnTo>
                  <a:pt x="952532" y="2476837"/>
                </a:lnTo>
                <a:lnTo>
                  <a:pt x="952532" y="2151292"/>
                </a:lnTo>
                <a:lnTo>
                  <a:pt x="952534" y="2151291"/>
                </a:lnTo>
                <a:close/>
                <a:moveTo>
                  <a:pt x="851832" y="1776101"/>
                </a:moveTo>
                <a:cubicBezTo>
                  <a:pt x="1189868" y="1776101"/>
                  <a:pt x="1463900" y="2050133"/>
                  <a:pt x="1463900" y="2388169"/>
                </a:cubicBezTo>
                <a:cubicBezTo>
                  <a:pt x="1463900" y="2726205"/>
                  <a:pt x="1189868" y="3000237"/>
                  <a:pt x="851832" y="3000237"/>
                </a:cubicBezTo>
                <a:cubicBezTo>
                  <a:pt x="513796" y="3000237"/>
                  <a:pt x="239764" y="2726205"/>
                  <a:pt x="239764" y="2388169"/>
                </a:cubicBezTo>
                <a:cubicBezTo>
                  <a:pt x="239764" y="2050133"/>
                  <a:pt x="513796" y="1776101"/>
                  <a:pt x="851832" y="1776101"/>
                </a:cubicBezTo>
                <a:close/>
                <a:moveTo>
                  <a:pt x="851832" y="1689019"/>
                </a:moveTo>
                <a:cubicBezTo>
                  <a:pt x="465702" y="1689019"/>
                  <a:pt x="152682" y="2002039"/>
                  <a:pt x="152682" y="2388169"/>
                </a:cubicBezTo>
                <a:cubicBezTo>
                  <a:pt x="152682" y="2774299"/>
                  <a:pt x="465702" y="3087319"/>
                  <a:pt x="851832" y="3087319"/>
                </a:cubicBezTo>
                <a:cubicBezTo>
                  <a:pt x="1237962" y="3087319"/>
                  <a:pt x="1550982" y="2774299"/>
                  <a:pt x="1550982" y="2388169"/>
                </a:cubicBezTo>
                <a:cubicBezTo>
                  <a:pt x="1550982" y="2002039"/>
                  <a:pt x="1237962" y="1689019"/>
                  <a:pt x="851832" y="1689019"/>
                </a:cubicBezTo>
                <a:close/>
                <a:moveTo>
                  <a:pt x="851832" y="1536337"/>
                </a:moveTo>
                <a:cubicBezTo>
                  <a:pt x="1322286" y="1536337"/>
                  <a:pt x="1703664" y="1917715"/>
                  <a:pt x="1703664" y="2388169"/>
                </a:cubicBezTo>
                <a:cubicBezTo>
                  <a:pt x="1703664" y="2858623"/>
                  <a:pt x="1322286" y="3240001"/>
                  <a:pt x="851832" y="3240001"/>
                </a:cubicBezTo>
                <a:cubicBezTo>
                  <a:pt x="381378" y="3240001"/>
                  <a:pt x="0" y="2858623"/>
                  <a:pt x="0" y="2388169"/>
                </a:cubicBezTo>
                <a:cubicBezTo>
                  <a:pt x="0" y="1917715"/>
                  <a:pt x="381378" y="1536337"/>
                  <a:pt x="851832" y="1536337"/>
                </a:cubicBezTo>
                <a:close/>
                <a:moveTo>
                  <a:pt x="1173126" y="1"/>
                </a:moveTo>
                <a:lnTo>
                  <a:pt x="1383673" y="1"/>
                </a:lnTo>
                <a:lnTo>
                  <a:pt x="1383673" y="954514"/>
                </a:lnTo>
                <a:lnTo>
                  <a:pt x="1173126" y="1187717"/>
                </a:lnTo>
                <a:close/>
                <a:moveTo>
                  <a:pt x="619488" y="0"/>
                </a:moveTo>
                <a:lnTo>
                  <a:pt x="1099698" y="0"/>
                </a:lnTo>
                <a:lnTo>
                  <a:pt x="1099698" y="1265464"/>
                </a:lnTo>
                <a:lnTo>
                  <a:pt x="859593" y="1532640"/>
                </a:lnTo>
                <a:lnTo>
                  <a:pt x="619488" y="1265464"/>
                </a:lnTo>
                <a:close/>
                <a:moveTo>
                  <a:pt x="335512" y="0"/>
                </a:moveTo>
                <a:lnTo>
                  <a:pt x="546059" y="0"/>
                </a:lnTo>
                <a:lnTo>
                  <a:pt x="546059" y="1166181"/>
                </a:lnTo>
                <a:lnTo>
                  <a:pt x="335512" y="92745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0" name="Parallelogram 15">
            <a:extLst>
              <a:ext uri="{FF2B5EF4-FFF2-40B4-BE49-F238E27FC236}">
                <a16:creationId xmlns:a16="http://schemas.microsoft.com/office/drawing/2014/main" id="{07C0F9E3-3C28-410B-B78B-EC350D26ECED}"/>
              </a:ext>
            </a:extLst>
          </p:cNvPr>
          <p:cNvSpPr/>
          <p:nvPr/>
        </p:nvSpPr>
        <p:spPr>
          <a:xfrm rot="16200000">
            <a:off x="6526713" y="2741871"/>
            <a:ext cx="408905" cy="442625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1" name="Round Same Side Corner Rectangle 21">
            <a:extLst>
              <a:ext uri="{FF2B5EF4-FFF2-40B4-BE49-F238E27FC236}">
                <a16:creationId xmlns:a16="http://schemas.microsoft.com/office/drawing/2014/main" id="{894C4F1F-FF64-4387-BD5E-F1C0C42F63CD}"/>
              </a:ext>
            </a:extLst>
          </p:cNvPr>
          <p:cNvSpPr/>
          <p:nvPr/>
        </p:nvSpPr>
        <p:spPr>
          <a:xfrm rot="10800000">
            <a:off x="7055425" y="2058137"/>
            <a:ext cx="264059" cy="298187"/>
          </a:xfrm>
          <a:custGeom>
            <a:avLst/>
            <a:gdLst/>
            <a:ahLst/>
            <a:cxnLst/>
            <a:rect l="l" t="t" r="r" b="b"/>
            <a:pathLst>
              <a:path w="2880320" h="3252576">
                <a:moveTo>
                  <a:pt x="612726" y="2220771"/>
                </a:moveTo>
                <a:cubicBezTo>
                  <a:pt x="662432" y="2220771"/>
                  <a:pt x="702726" y="2180477"/>
                  <a:pt x="702726" y="2130771"/>
                </a:cubicBezTo>
                <a:lnTo>
                  <a:pt x="702726" y="438771"/>
                </a:lnTo>
                <a:cubicBezTo>
                  <a:pt x="702726" y="389065"/>
                  <a:pt x="662432" y="348771"/>
                  <a:pt x="612726" y="348771"/>
                </a:cubicBezTo>
                <a:cubicBezTo>
                  <a:pt x="563020" y="348771"/>
                  <a:pt x="522726" y="389065"/>
                  <a:pt x="522726" y="438771"/>
                </a:cubicBezTo>
                <a:lnTo>
                  <a:pt x="522726" y="2130771"/>
                </a:lnTo>
                <a:cubicBezTo>
                  <a:pt x="522726" y="2180477"/>
                  <a:pt x="563020" y="2220771"/>
                  <a:pt x="612726" y="2220771"/>
                </a:cubicBezTo>
                <a:close/>
                <a:moveTo>
                  <a:pt x="1188790" y="2220771"/>
                </a:moveTo>
                <a:cubicBezTo>
                  <a:pt x="1238496" y="2220771"/>
                  <a:pt x="1278790" y="2180477"/>
                  <a:pt x="1278790" y="2130771"/>
                </a:cubicBezTo>
                <a:lnTo>
                  <a:pt x="1278790" y="438771"/>
                </a:lnTo>
                <a:cubicBezTo>
                  <a:pt x="1278790" y="389065"/>
                  <a:pt x="1238496" y="348771"/>
                  <a:pt x="1188790" y="348771"/>
                </a:cubicBezTo>
                <a:cubicBezTo>
                  <a:pt x="1139084" y="348771"/>
                  <a:pt x="1098790" y="389065"/>
                  <a:pt x="1098790" y="438771"/>
                </a:cubicBezTo>
                <a:lnTo>
                  <a:pt x="1098790" y="2130771"/>
                </a:lnTo>
                <a:cubicBezTo>
                  <a:pt x="1098790" y="2180477"/>
                  <a:pt x="1139084" y="2220771"/>
                  <a:pt x="1188790" y="2220771"/>
                </a:cubicBezTo>
                <a:close/>
                <a:moveTo>
                  <a:pt x="1764854" y="2220771"/>
                </a:moveTo>
                <a:cubicBezTo>
                  <a:pt x="1814560" y="2220771"/>
                  <a:pt x="1854854" y="2180477"/>
                  <a:pt x="1854854" y="2130771"/>
                </a:cubicBezTo>
                <a:lnTo>
                  <a:pt x="1854854" y="438771"/>
                </a:lnTo>
                <a:cubicBezTo>
                  <a:pt x="1854854" y="389065"/>
                  <a:pt x="1814560" y="348771"/>
                  <a:pt x="1764854" y="348771"/>
                </a:cubicBezTo>
                <a:cubicBezTo>
                  <a:pt x="1715148" y="348771"/>
                  <a:pt x="1674854" y="389065"/>
                  <a:pt x="1674854" y="438771"/>
                </a:cubicBezTo>
                <a:lnTo>
                  <a:pt x="1674854" y="2130771"/>
                </a:lnTo>
                <a:cubicBezTo>
                  <a:pt x="1674854" y="2180477"/>
                  <a:pt x="1715148" y="2220771"/>
                  <a:pt x="1764854" y="2220771"/>
                </a:cubicBezTo>
                <a:close/>
                <a:moveTo>
                  <a:pt x="2340918" y="2220771"/>
                </a:moveTo>
                <a:cubicBezTo>
                  <a:pt x="2390624" y="2220771"/>
                  <a:pt x="2430918" y="2180477"/>
                  <a:pt x="2430918" y="2130771"/>
                </a:cubicBezTo>
                <a:lnTo>
                  <a:pt x="2430918" y="438771"/>
                </a:lnTo>
                <a:cubicBezTo>
                  <a:pt x="2430918" y="389065"/>
                  <a:pt x="2390624" y="348771"/>
                  <a:pt x="2340918" y="348771"/>
                </a:cubicBezTo>
                <a:cubicBezTo>
                  <a:pt x="2291212" y="348771"/>
                  <a:pt x="2250918" y="389065"/>
                  <a:pt x="2250918" y="438771"/>
                </a:cubicBezTo>
                <a:lnTo>
                  <a:pt x="2250918" y="2130771"/>
                </a:lnTo>
                <a:cubicBezTo>
                  <a:pt x="2250918" y="2180477"/>
                  <a:pt x="2291212" y="2220771"/>
                  <a:pt x="2340918" y="2220771"/>
                </a:cubicBezTo>
                <a:close/>
                <a:moveTo>
                  <a:pt x="2784182" y="2519920"/>
                </a:moveTo>
                <a:lnTo>
                  <a:pt x="96136" y="2519920"/>
                </a:lnTo>
                <a:lnTo>
                  <a:pt x="96136" y="419995"/>
                </a:lnTo>
                <a:cubicBezTo>
                  <a:pt x="96136" y="188038"/>
                  <a:pt x="284174" y="0"/>
                  <a:pt x="516131" y="0"/>
                </a:cubicBezTo>
                <a:lnTo>
                  <a:pt x="2364187" y="0"/>
                </a:lnTo>
                <a:cubicBezTo>
                  <a:pt x="2596144" y="0"/>
                  <a:pt x="2784182" y="188038"/>
                  <a:pt x="2784182" y="419995"/>
                </a:cubicBezTo>
                <a:close/>
                <a:moveTo>
                  <a:pt x="1687966" y="3252576"/>
                </a:moveTo>
                <a:lnTo>
                  <a:pt x="1192350" y="3252576"/>
                </a:lnTo>
                <a:cubicBezTo>
                  <a:pt x="1129224" y="3252576"/>
                  <a:pt x="1078050" y="3201402"/>
                  <a:pt x="1078050" y="3138276"/>
                </a:cubicBezTo>
                <a:lnTo>
                  <a:pt x="1078050" y="3023976"/>
                </a:lnTo>
                <a:lnTo>
                  <a:pt x="60008" y="3023976"/>
                </a:lnTo>
                <a:cubicBezTo>
                  <a:pt x="26866" y="3023976"/>
                  <a:pt x="0" y="2997110"/>
                  <a:pt x="0" y="2963968"/>
                </a:cubicBezTo>
                <a:lnTo>
                  <a:pt x="0" y="2723944"/>
                </a:lnTo>
                <a:cubicBezTo>
                  <a:pt x="0" y="2690802"/>
                  <a:pt x="26866" y="2663936"/>
                  <a:pt x="60008" y="2663936"/>
                </a:cubicBezTo>
                <a:lnTo>
                  <a:pt x="2820312" y="2663936"/>
                </a:lnTo>
                <a:cubicBezTo>
                  <a:pt x="2853454" y="2663936"/>
                  <a:pt x="2880320" y="2690802"/>
                  <a:pt x="2880320" y="2723944"/>
                </a:cubicBezTo>
                <a:lnTo>
                  <a:pt x="2880320" y="2963968"/>
                </a:lnTo>
                <a:cubicBezTo>
                  <a:pt x="2880320" y="2997110"/>
                  <a:pt x="2853454" y="3023976"/>
                  <a:pt x="2820312" y="3023976"/>
                </a:cubicBezTo>
                <a:lnTo>
                  <a:pt x="1802266" y="3023976"/>
                </a:lnTo>
                <a:lnTo>
                  <a:pt x="1802266" y="3138276"/>
                </a:lnTo>
                <a:cubicBezTo>
                  <a:pt x="1802266" y="3201402"/>
                  <a:pt x="1751092" y="3252576"/>
                  <a:pt x="1687966" y="325257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2" name="Oval 26">
            <a:extLst>
              <a:ext uri="{FF2B5EF4-FFF2-40B4-BE49-F238E27FC236}">
                <a16:creationId xmlns:a16="http://schemas.microsoft.com/office/drawing/2014/main" id="{CB9E09FA-E47C-44E0-ABD2-BFF6B8EC02EE}"/>
              </a:ext>
            </a:extLst>
          </p:cNvPr>
          <p:cNvSpPr/>
          <p:nvPr/>
        </p:nvSpPr>
        <p:spPr>
          <a:xfrm>
            <a:off x="5454590" y="2770652"/>
            <a:ext cx="322665" cy="385063"/>
          </a:xfrm>
          <a:custGeom>
            <a:avLst/>
            <a:gdLst/>
            <a:ahLst/>
            <a:cxnLst/>
            <a:rect l="l" t="t" r="r" b="b"/>
            <a:pathLst>
              <a:path w="2543357" h="3035197">
                <a:moveTo>
                  <a:pt x="1932497" y="885460"/>
                </a:moveTo>
                <a:lnTo>
                  <a:pt x="1858608" y="981586"/>
                </a:lnTo>
                <a:cubicBezTo>
                  <a:pt x="2087948" y="1157874"/>
                  <a:pt x="2221364" y="1431493"/>
                  <a:pt x="2219022" y="1720748"/>
                </a:cubicBezTo>
                <a:lnTo>
                  <a:pt x="2340261" y="1721729"/>
                </a:lnTo>
                <a:cubicBezTo>
                  <a:pt x="2342911" y="1394473"/>
                  <a:pt x="2191967" y="1084907"/>
                  <a:pt x="1932497" y="885460"/>
                </a:cubicBezTo>
                <a:close/>
                <a:moveTo>
                  <a:pt x="1028922" y="281987"/>
                </a:moveTo>
                <a:cubicBezTo>
                  <a:pt x="1157068" y="321344"/>
                  <a:pt x="1128134" y="299573"/>
                  <a:pt x="1193247" y="332230"/>
                </a:cubicBezTo>
                <a:cubicBezTo>
                  <a:pt x="1269854" y="451410"/>
                  <a:pt x="1301375" y="602654"/>
                  <a:pt x="1295736" y="739575"/>
                </a:cubicBezTo>
                <a:cubicBezTo>
                  <a:pt x="1418781" y="730097"/>
                  <a:pt x="1391656" y="622269"/>
                  <a:pt x="1842154" y="674175"/>
                </a:cubicBezTo>
                <a:cubicBezTo>
                  <a:pt x="2251963" y="725703"/>
                  <a:pt x="2543357" y="1202505"/>
                  <a:pt x="2543357" y="1911138"/>
                </a:cubicBezTo>
                <a:cubicBezTo>
                  <a:pt x="2543357" y="2619771"/>
                  <a:pt x="2228290" y="3174439"/>
                  <a:pt x="1189012" y="3004227"/>
                </a:cubicBezTo>
                <a:cubicBezTo>
                  <a:pt x="266689" y="3142266"/>
                  <a:pt x="99973" y="2479414"/>
                  <a:pt x="24671" y="2089269"/>
                </a:cubicBezTo>
                <a:cubicBezTo>
                  <a:pt x="-50631" y="1699124"/>
                  <a:pt x="9514" y="922425"/>
                  <a:pt x="737199" y="663358"/>
                </a:cubicBezTo>
                <a:cubicBezTo>
                  <a:pt x="1021153" y="585721"/>
                  <a:pt x="1093645" y="690425"/>
                  <a:pt x="1216376" y="728497"/>
                </a:cubicBezTo>
                <a:cubicBezTo>
                  <a:pt x="1183268" y="569368"/>
                  <a:pt x="1135766" y="458984"/>
                  <a:pt x="1028922" y="281987"/>
                </a:cubicBezTo>
                <a:close/>
                <a:moveTo>
                  <a:pt x="1919942" y="47"/>
                </a:moveTo>
                <a:cubicBezTo>
                  <a:pt x="2086542" y="1491"/>
                  <a:pt x="2263938" y="35583"/>
                  <a:pt x="2350876" y="60453"/>
                </a:cubicBezTo>
                <a:cubicBezTo>
                  <a:pt x="2672784" y="174000"/>
                  <a:pt x="2321773" y="213881"/>
                  <a:pt x="2220060" y="345654"/>
                </a:cubicBezTo>
                <a:cubicBezTo>
                  <a:pt x="2118347" y="477427"/>
                  <a:pt x="2005019" y="609932"/>
                  <a:pt x="1770740" y="609932"/>
                </a:cubicBezTo>
                <a:lnTo>
                  <a:pt x="1326444" y="614956"/>
                </a:lnTo>
                <a:lnTo>
                  <a:pt x="1346541" y="320533"/>
                </a:lnTo>
                <a:cubicBezTo>
                  <a:pt x="1401807" y="115484"/>
                  <a:pt x="1563158" y="44336"/>
                  <a:pt x="1760692" y="11037"/>
                </a:cubicBezTo>
                <a:cubicBezTo>
                  <a:pt x="1810076" y="2712"/>
                  <a:pt x="1864409" y="-434"/>
                  <a:pt x="1919942" y="4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3" name="Freeform 32">
            <a:extLst>
              <a:ext uri="{FF2B5EF4-FFF2-40B4-BE49-F238E27FC236}">
                <a16:creationId xmlns:a16="http://schemas.microsoft.com/office/drawing/2014/main" id="{28688378-B967-469F-8773-98F5B6E87FF3}"/>
              </a:ext>
            </a:extLst>
          </p:cNvPr>
          <p:cNvSpPr/>
          <p:nvPr/>
        </p:nvSpPr>
        <p:spPr>
          <a:xfrm>
            <a:off x="3674423" y="1332150"/>
            <a:ext cx="408033" cy="373744"/>
          </a:xfrm>
          <a:custGeom>
            <a:avLst/>
            <a:gdLst/>
            <a:ahLst/>
            <a:cxnLst/>
            <a:rect l="l" t="t" r="r" b="b"/>
            <a:pathLst>
              <a:path w="3210745" h="2940925">
                <a:moveTo>
                  <a:pt x="340528" y="2526682"/>
                </a:moveTo>
                <a:cubicBezTo>
                  <a:pt x="280875" y="2526682"/>
                  <a:pt x="232516" y="2575041"/>
                  <a:pt x="232516" y="2634694"/>
                </a:cubicBezTo>
                <a:cubicBezTo>
                  <a:pt x="232516" y="2694347"/>
                  <a:pt x="280875" y="2742706"/>
                  <a:pt x="340528" y="2742706"/>
                </a:cubicBezTo>
                <a:cubicBezTo>
                  <a:pt x="400181" y="2742706"/>
                  <a:pt x="448540" y="2694347"/>
                  <a:pt x="448540" y="2634694"/>
                </a:cubicBezTo>
                <a:cubicBezTo>
                  <a:pt x="448540" y="2575041"/>
                  <a:pt x="400181" y="2526682"/>
                  <a:pt x="340528" y="2526682"/>
                </a:cubicBezTo>
                <a:close/>
                <a:moveTo>
                  <a:pt x="1821636" y="152"/>
                </a:moveTo>
                <a:cubicBezTo>
                  <a:pt x="1920275" y="-4956"/>
                  <a:pt x="2051571" y="119306"/>
                  <a:pt x="2102482" y="278737"/>
                </a:cubicBezTo>
                <a:cubicBezTo>
                  <a:pt x="2192513" y="649582"/>
                  <a:pt x="1575154" y="1213351"/>
                  <a:pt x="2006019" y="1236931"/>
                </a:cubicBezTo>
                <a:cubicBezTo>
                  <a:pt x="2310412" y="1206920"/>
                  <a:pt x="2473326" y="1176910"/>
                  <a:pt x="2803442" y="1166192"/>
                </a:cubicBezTo>
                <a:cubicBezTo>
                  <a:pt x="3103547" y="1170479"/>
                  <a:pt x="3152850" y="1361260"/>
                  <a:pt x="3002798" y="1564903"/>
                </a:cubicBezTo>
                <a:cubicBezTo>
                  <a:pt x="3191435" y="1575621"/>
                  <a:pt x="3347919" y="1869296"/>
                  <a:pt x="3022090" y="1989338"/>
                </a:cubicBezTo>
                <a:cubicBezTo>
                  <a:pt x="3332913" y="2182262"/>
                  <a:pt x="3154994" y="2426634"/>
                  <a:pt x="2977074" y="2471650"/>
                </a:cubicBezTo>
                <a:cubicBezTo>
                  <a:pt x="3127127" y="2606697"/>
                  <a:pt x="3109978" y="2709590"/>
                  <a:pt x="2957782" y="2793191"/>
                </a:cubicBezTo>
                <a:cubicBezTo>
                  <a:pt x="2620164" y="2932526"/>
                  <a:pt x="1747715" y="3028988"/>
                  <a:pt x="1253613" y="2818914"/>
                </a:cubicBezTo>
                <a:cubicBezTo>
                  <a:pt x="1018944" y="2738561"/>
                  <a:pt x="869067" y="2654318"/>
                  <a:pt x="700568" y="2648441"/>
                </a:cubicBezTo>
                <a:lnTo>
                  <a:pt x="700568" y="2796242"/>
                </a:lnTo>
                <a:cubicBezTo>
                  <a:pt x="700568" y="2860729"/>
                  <a:pt x="648291" y="2913006"/>
                  <a:pt x="583804" y="2913006"/>
                </a:cubicBezTo>
                <a:lnTo>
                  <a:pt x="0" y="2913006"/>
                </a:lnTo>
                <a:lnTo>
                  <a:pt x="0" y="1400838"/>
                </a:lnTo>
                <a:lnTo>
                  <a:pt x="583804" y="1400838"/>
                </a:lnTo>
                <a:cubicBezTo>
                  <a:pt x="648291" y="1400838"/>
                  <a:pt x="700568" y="1453115"/>
                  <a:pt x="700568" y="1517602"/>
                </a:cubicBezTo>
                <a:lnTo>
                  <a:pt x="700568" y="1571674"/>
                </a:lnTo>
                <a:cubicBezTo>
                  <a:pt x="721537" y="1568378"/>
                  <a:pt x="746526" y="1559634"/>
                  <a:pt x="784162" y="1539180"/>
                </a:cubicBezTo>
                <a:cubicBezTo>
                  <a:pt x="831321" y="1421281"/>
                  <a:pt x="890271" y="1323747"/>
                  <a:pt x="1034964" y="1191915"/>
                </a:cubicBezTo>
                <a:cubicBezTo>
                  <a:pt x="1257900" y="851081"/>
                  <a:pt x="1628744" y="677449"/>
                  <a:pt x="1703770" y="169413"/>
                </a:cubicBezTo>
                <a:cubicBezTo>
                  <a:pt x="1715024" y="52855"/>
                  <a:pt x="1762452" y="3217"/>
                  <a:pt x="1821636" y="15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4" name="Rounded Rectangle 10">
            <a:extLst>
              <a:ext uri="{FF2B5EF4-FFF2-40B4-BE49-F238E27FC236}">
                <a16:creationId xmlns:a16="http://schemas.microsoft.com/office/drawing/2014/main" id="{AA29965E-03B0-40A7-8E22-F21406D0D9DD}"/>
              </a:ext>
            </a:extLst>
          </p:cNvPr>
          <p:cNvSpPr/>
          <p:nvPr/>
        </p:nvSpPr>
        <p:spPr>
          <a:xfrm>
            <a:off x="6524895" y="2039054"/>
            <a:ext cx="254160" cy="336352"/>
          </a:xfrm>
          <a:custGeom>
            <a:avLst/>
            <a:gdLst/>
            <a:ahLst/>
            <a:cxnLst/>
            <a:rect l="l" t="t" r="r" b="b"/>
            <a:pathLst>
              <a:path w="2448272" h="3240000">
                <a:moveTo>
                  <a:pt x="1358676" y="2676152"/>
                </a:moveTo>
                <a:cubicBezTo>
                  <a:pt x="1327753" y="2676152"/>
                  <a:pt x="1302685" y="2701220"/>
                  <a:pt x="1302685" y="2732143"/>
                </a:cubicBezTo>
                <a:lnTo>
                  <a:pt x="1302685" y="2956101"/>
                </a:lnTo>
                <a:cubicBezTo>
                  <a:pt x="1302685" y="2987024"/>
                  <a:pt x="1327753" y="3012092"/>
                  <a:pt x="1358676" y="3012092"/>
                </a:cubicBezTo>
                <a:lnTo>
                  <a:pt x="1582634" y="3012092"/>
                </a:lnTo>
                <a:cubicBezTo>
                  <a:pt x="1613557" y="3012092"/>
                  <a:pt x="1638625" y="2987024"/>
                  <a:pt x="1638625" y="2956101"/>
                </a:cubicBezTo>
                <a:lnTo>
                  <a:pt x="1638625" y="2732143"/>
                </a:lnTo>
                <a:cubicBezTo>
                  <a:pt x="1638625" y="2701220"/>
                  <a:pt x="1613557" y="2676152"/>
                  <a:pt x="1582634" y="2676152"/>
                </a:cubicBezTo>
                <a:close/>
                <a:moveTo>
                  <a:pt x="837062" y="2676152"/>
                </a:moveTo>
                <a:cubicBezTo>
                  <a:pt x="806139" y="2676152"/>
                  <a:pt x="781071" y="2701220"/>
                  <a:pt x="781071" y="2732143"/>
                </a:cubicBezTo>
                <a:lnTo>
                  <a:pt x="781071" y="2956101"/>
                </a:lnTo>
                <a:cubicBezTo>
                  <a:pt x="781071" y="2987024"/>
                  <a:pt x="806139" y="3012092"/>
                  <a:pt x="837062" y="3012092"/>
                </a:cubicBezTo>
                <a:lnTo>
                  <a:pt x="1061020" y="3012092"/>
                </a:lnTo>
                <a:cubicBezTo>
                  <a:pt x="1091943" y="3012092"/>
                  <a:pt x="1117011" y="2987024"/>
                  <a:pt x="1117011" y="2956101"/>
                </a:cubicBezTo>
                <a:lnTo>
                  <a:pt x="1117011" y="2732143"/>
                </a:lnTo>
                <a:cubicBezTo>
                  <a:pt x="1117011" y="2701220"/>
                  <a:pt x="1091943" y="2676152"/>
                  <a:pt x="1061020" y="2676152"/>
                </a:cubicBezTo>
                <a:close/>
                <a:moveTo>
                  <a:pt x="315448" y="2676152"/>
                </a:moveTo>
                <a:cubicBezTo>
                  <a:pt x="284525" y="2676152"/>
                  <a:pt x="259457" y="2701220"/>
                  <a:pt x="259457" y="2732143"/>
                </a:cubicBezTo>
                <a:lnTo>
                  <a:pt x="259457" y="2956101"/>
                </a:lnTo>
                <a:cubicBezTo>
                  <a:pt x="259457" y="2987024"/>
                  <a:pt x="284525" y="3012092"/>
                  <a:pt x="315448" y="3012092"/>
                </a:cubicBezTo>
                <a:lnTo>
                  <a:pt x="539406" y="3012092"/>
                </a:lnTo>
                <a:cubicBezTo>
                  <a:pt x="570329" y="3012092"/>
                  <a:pt x="595397" y="2987024"/>
                  <a:pt x="595397" y="2956101"/>
                </a:cubicBezTo>
                <a:lnTo>
                  <a:pt x="595397" y="2732143"/>
                </a:lnTo>
                <a:cubicBezTo>
                  <a:pt x="595397" y="2701220"/>
                  <a:pt x="570329" y="2676152"/>
                  <a:pt x="539406" y="2676152"/>
                </a:cubicBezTo>
                <a:close/>
                <a:moveTo>
                  <a:pt x="1880291" y="2179832"/>
                </a:moveTo>
                <a:cubicBezTo>
                  <a:pt x="1849368" y="2179832"/>
                  <a:pt x="1824300" y="2204900"/>
                  <a:pt x="1824300" y="2235823"/>
                </a:cubicBezTo>
                <a:lnTo>
                  <a:pt x="1824300" y="2956101"/>
                </a:lnTo>
                <a:cubicBezTo>
                  <a:pt x="1824300" y="2987024"/>
                  <a:pt x="1849368" y="3012092"/>
                  <a:pt x="1880291" y="3012092"/>
                </a:cubicBezTo>
                <a:lnTo>
                  <a:pt x="2104249" y="3012092"/>
                </a:lnTo>
                <a:cubicBezTo>
                  <a:pt x="2135172" y="3012092"/>
                  <a:pt x="2160240" y="2987024"/>
                  <a:pt x="2160240" y="2956101"/>
                </a:cubicBezTo>
                <a:lnTo>
                  <a:pt x="2160240" y="2235823"/>
                </a:lnTo>
                <a:cubicBezTo>
                  <a:pt x="2160240" y="2204900"/>
                  <a:pt x="2135172" y="2179832"/>
                  <a:pt x="2104249" y="2179832"/>
                </a:cubicBezTo>
                <a:close/>
                <a:moveTo>
                  <a:pt x="1358676" y="2179832"/>
                </a:moveTo>
                <a:cubicBezTo>
                  <a:pt x="1327753" y="2179832"/>
                  <a:pt x="1302685" y="2204900"/>
                  <a:pt x="1302685" y="2235823"/>
                </a:cubicBezTo>
                <a:lnTo>
                  <a:pt x="1302685" y="2459781"/>
                </a:lnTo>
                <a:cubicBezTo>
                  <a:pt x="1302685" y="2490704"/>
                  <a:pt x="1327753" y="2515772"/>
                  <a:pt x="1358676" y="2515772"/>
                </a:cubicBezTo>
                <a:lnTo>
                  <a:pt x="1582634" y="2515772"/>
                </a:lnTo>
                <a:cubicBezTo>
                  <a:pt x="1613557" y="2515772"/>
                  <a:pt x="1638625" y="2490704"/>
                  <a:pt x="1638625" y="2459781"/>
                </a:cubicBezTo>
                <a:lnTo>
                  <a:pt x="1638625" y="2235823"/>
                </a:lnTo>
                <a:cubicBezTo>
                  <a:pt x="1638625" y="2204900"/>
                  <a:pt x="1613557" y="2179832"/>
                  <a:pt x="1582634" y="2179832"/>
                </a:cubicBezTo>
                <a:close/>
                <a:moveTo>
                  <a:pt x="837062" y="2179832"/>
                </a:moveTo>
                <a:cubicBezTo>
                  <a:pt x="806139" y="2179832"/>
                  <a:pt x="781071" y="2204900"/>
                  <a:pt x="781071" y="2235823"/>
                </a:cubicBezTo>
                <a:lnTo>
                  <a:pt x="781071" y="2459781"/>
                </a:lnTo>
                <a:cubicBezTo>
                  <a:pt x="781071" y="2490704"/>
                  <a:pt x="806139" y="2515772"/>
                  <a:pt x="837062" y="2515772"/>
                </a:cubicBezTo>
                <a:lnTo>
                  <a:pt x="1061020" y="2515772"/>
                </a:lnTo>
                <a:cubicBezTo>
                  <a:pt x="1091943" y="2515772"/>
                  <a:pt x="1117011" y="2490704"/>
                  <a:pt x="1117011" y="2459781"/>
                </a:cubicBezTo>
                <a:lnTo>
                  <a:pt x="1117011" y="2235823"/>
                </a:lnTo>
                <a:cubicBezTo>
                  <a:pt x="1117011" y="2204900"/>
                  <a:pt x="1091943" y="2179832"/>
                  <a:pt x="1061020" y="2179832"/>
                </a:cubicBezTo>
                <a:close/>
                <a:moveTo>
                  <a:pt x="315448" y="2179832"/>
                </a:moveTo>
                <a:cubicBezTo>
                  <a:pt x="284525" y="2179832"/>
                  <a:pt x="259457" y="2204900"/>
                  <a:pt x="259457" y="2235823"/>
                </a:cubicBezTo>
                <a:lnTo>
                  <a:pt x="259457" y="2459781"/>
                </a:lnTo>
                <a:cubicBezTo>
                  <a:pt x="259457" y="2490704"/>
                  <a:pt x="284525" y="2515772"/>
                  <a:pt x="315448" y="2515772"/>
                </a:cubicBezTo>
                <a:lnTo>
                  <a:pt x="539406" y="2515772"/>
                </a:lnTo>
                <a:cubicBezTo>
                  <a:pt x="570329" y="2515772"/>
                  <a:pt x="595397" y="2490704"/>
                  <a:pt x="595397" y="2459781"/>
                </a:cubicBezTo>
                <a:lnTo>
                  <a:pt x="595397" y="2235823"/>
                </a:lnTo>
                <a:cubicBezTo>
                  <a:pt x="595397" y="2204900"/>
                  <a:pt x="570329" y="2179832"/>
                  <a:pt x="539406" y="2179832"/>
                </a:cubicBezTo>
                <a:close/>
                <a:moveTo>
                  <a:pt x="1880291" y="1683512"/>
                </a:moveTo>
                <a:cubicBezTo>
                  <a:pt x="1849368" y="1683512"/>
                  <a:pt x="1824300" y="1708580"/>
                  <a:pt x="1824300" y="1739503"/>
                </a:cubicBezTo>
                <a:lnTo>
                  <a:pt x="1824300" y="1963461"/>
                </a:lnTo>
                <a:cubicBezTo>
                  <a:pt x="1824300" y="1994384"/>
                  <a:pt x="1849368" y="2019452"/>
                  <a:pt x="1880291" y="2019452"/>
                </a:cubicBezTo>
                <a:lnTo>
                  <a:pt x="2104249" y="2019452"/>
                </a:lnTo>
                <a:cubicBezTo>
                  <a:pt x="2135172" y="2019452"/>
                  <a:pt x="2160240" y="1994384"/>
                  <a:pt x="2160240" y="1963461"/>
                </a:cubicBezTo>
                <a:lnTo>
                  <a:pt x="2160240" y="1739503"/>
                </a:lnTo>
                <a:cubicBezTo>
                  <a:pt x="2160240" y="1708580"/>
                  <a:pt x="2135172" y="1683512"/>
                  <a:pt x="2104249" y="1683512"/>
                </a:cubicBezTo>
                <a:close/>
                <a:moveTo>
                  <a:pt x="1358676" y="1683512"/>
                </a:moveTo>
                <a:cubicBezTo>
                  <a:pt x="1327753" y="1683512"/>
                  <a:pt x="1302685" y="1708580"/>
                  <a:pt x="1302685" y="1739503"/>
                </a:cubicBezTo>
                <a:lnTo>
                  <a:pt x="1302685" y="1963461"/>
                </a:lnTo>
                <a:cubicBezTo>
                  <a:pt x="1302685" y="1994384"/>
                  <a:pt x="1327753" y="2019452"/>
                  <a:pt x="1358676" y="2019452"/>
                </a:cubicBezTo>
                <a:lnTo>
                  <a:pt x="1582634" y="2019452"/>
                </a:lnTo>
                <a:cubicBezTo>
                  <a:pt x="1613557" y="2019452"/>
                  <a:pt x="1638625" y="1994384"/>
                  <a:pt x="1638625" y="1963461"/>
                </a:cubicBezTo>
                <a:lnTo>
                  <a:pt x="1638625" y="1739503"/>
                </a:lnTo>
                <a:cubicBezTo>
                  <a:pt x="1638625" y="1708580"/>
                  <a:pt x="1613557" y="1683512"/>
                  <a:pt x="1582634" y="1683512"/>
                </a:cubicBezTo>
                <a:close/>
                <a:moveTo>
                  <a:pt x="837062" y="1683512"/>
                </a:moveTo>
                <a:cubicBezTo>
                  <a:pt x="806139" y="1683512"/>
                  <a:pt x="781071" y="1708580"/>
                  <a:pt x="781071" y="1739503"/>
                </a:cubicBezTo>
                <a:lnTo>
                  <a:pt x="781071" y="1963461"/>
                </a:lnTo>
                <a:cubicBezTo>
                  <a:pt x="781071" y="1994384"/>
                  <a:pt x="806139" y="2019452"/>
                  <a:pt x="837062" y="2019452"/>
                </a:cubicBezTo>
                <a:lnTo>
                  <a:pt x="1061020" y="2019452"/>
                </a:lnTo>
                <a:cubicBezTo>
                  <a:pt x="1091943" y="2019452"/>
                  <a:pt x="1117011" y="1994384"/>
                  <a:pt x="1117011" y="1963461"/>
                </a:cubicBezTo>
                <a:lnTo>
                  <a:pt x="1117011" y="1739503"/>
                </a:lnTo>
                <a:cubicBezTo>
                  <a:pt x="1117011" y="1708580"/>
                  <a:pt x="1091943" y="1683512"/>
                  <a:pt x="1061020" y="1683512"/>
                </a:cubicBezTo>
                <a:close/>
                <a:moveTo>
                  <a:pt x="315448" y="1683512"/>
                </a:moveTo>
                <a:cubicBezTo>
                  <a:pt x="284525" y="1683512"/>
                  <a:pt x="259457" y="1708580"/>
                  <a:pt x="259457" y="1739503"/>
                </a:cubicBezTo>
                <a:lnTo>
                  <a:pt x="259457" y="1963461"/>
                </a:lnTo>
                <a:cubicBezTo>
                  <a:pt x="259457" y="1994384"/>
                  <a:pt x="284525" y="2019452"/>
                  <a:pt x="315448" y="2019452"/>
                </a:cubicBezTo>
                <a:lnTo>
                  <a:pt x="539406" y="2019452"/>
                </a:lnTo>
                <a:cubicBezTo>
                  <a:pt x="570329" y="2019452"/>
                  <a:pt x="595397" y="1994384"/>
                  <a:pt x="595397" y="1963461"/>
                </a:cubicBezTo>
                <a:lnTo>
                  <a:pt x="595397" y="1739503"/>
                </a:lnTo>
                <a:cubicBezTo>
                  <a:pt x="595397" y="1708580"/>
                  <a:pt x="570329" y="1683512"/>
                  <a:pt x="539406" y="1683512"/>
                </a:cubicBezTo>
                <a:close/>
                <a:moveTo>
                  <a:pt x="1880291" y="1187192"/>
                </a:moveTo>
                <a:cubicBezTo>
                  <a:pt x="1849368" y="1187192"/>
                  <a:pt x="1824300" y="1212260"/>
                  <a:pt x="1824300" y="1243183"/>
                </a:cubicBezTo>
                <a:lnTo>
                  <a:pt x="1824300" y="1467141"/>
                </a:lnTo>
                <a:cubicBezTo>
                  <a:pt x="1824300" y="1498064"/>
                  <a:pt x="1849368" y="1523132"/>
                  <a:pt x="1880291" y="1523132"/>
                </a:cubicBezTo>
                <a:lnTo>
                  <a:pt x="2104249" y="1523132"/>
                </a:lnTo>
                <a:cubicBezTo>
                  <a:pt x="2135172" y="1523132"/>
                  <a:pt x="2160240" y="1498064"/>
                  <a:pt x="2160240" y="1467141"/>
                </a:cubicBezTo>
                <a:lnTo>
                  <a:pt x="2160240" y="1243183"/>
                </a:lnTo>
                <a:cubicBezTo>
                  <a:pt x="2160240" y="1212260"/>
                  <a:pt x="2135172" y="1187192"/>
                  <a:pt x="2104249" y="1187192"/>
                </a:cubicBezTo>
                <a:close/>
                <a:moveTo>
                  <a:pt x="1358676" y="1187192"/>
                </a:moveTo>
                <a:cubicBezTo>
                  <a:pt x="1327753" y="1187192"/>
                  <a:pt x="1302685" y="1212260"/>
                  <a:pt x="1302685" y="1243183"/>
                </a:cubicBezTo>
                <a:lnTo>
                  <a:pt x="1302685" y="1467141"/>
                </a:lnTo>
                <a:cubicBezTo>
                  <a:pt x="1302685" y="1498064"/>
                  <a:pt x="1327753" y="1523132"/>
                  <a:pt x="1358676" y="1523132"/>
                </a:cubicBezTo>
                <a:lnTo>
                  <a:pt x="1582634" y="1523132"/>
                </a:lnTo>
                <a:cubicBezTo>
                  <a:pt x="1613557" y="1523132"/>
                  <a:pt x="1638625" y="1498064"/>
                  <a:pt x="1638625" y="1467141"/>
                </a:cubicBezTo>
                <a:lnTo>
                  <a:pt x="1638625" y="1243183"/>
                </a:lnTo>
                <a:cubicBezTo>
                  <a:pt x="1638625" y="1212260"/>
                  <a:pt x="1613557" y="1187192"/>
                  <a:pt x="1582634" y="1187192"/>
                </a:cubicBezTo>
                <a:close/>
                <a:moveTo>
                  <a:pt x="837062" y="1187192"/>
                </a:moveTo>
                <a:cubicBezTo>
                  <a:pt x="806139" y="1187192"/>
                  <a:pt x="781071" y="1212260"/>
                  <a:pt x="781071" y="1243183"/>
                </a:cubicBezTo>
                <a:lnTo>
                  <a:pt x="781071" y="1467141"/>
                </a:lnTo>
                <a:cubicBezTo>
                  <a:pt x="781071" y="1498064"/>
                  <a:pt x="806139" y="1523132"/>
                  <a:pt x="837062" y="1523132"/>
                </a:cubicBezTo>
                <a:lnTo>
                  <a:pt x="1061020" y="1523132"/>
                </a:lnTo>
                <a:cubicBezTo>
                  <a:pt x="1091943" y="1523132"/>
                  <a:pt x="1117011" y="1498064"/>
                  <a:pt x="1117011" y="1467141"/>
                </a:cubicBezTo>
                <a:lnTo>
                  <a:pt x="1117011" y="1243183"/>
                </a:lnTo>
                <a:cubicBezTo>
                  <a:pt x="1117011" y="1212260"/>
                  <a:pt x="1091943" y="1187192"/>
                  <a:pt x="1061020" y="1187192"/>
                </a:cubicBezTo>
                <a:close/>
                <a:moveTo>
                  <a:pt x="315448" y="1187192"/>
                </a:moveTo>
                <a:cubicBezTo>
                  <a:pt x="284525" y="1187192"/>
                  <a:pt x="259457" y="1212260"/>
                  <a:pt x="259457" y="1243183"/>
                </a:cubicBezTo>
                <a:lnTo>
                  <a:pt x="259457" y="1467141"/>
                </a:lnTo>
                <a:cubicBezTo>
                  <a:pt x="259457" y="1498064"/>
                  <a:pt x="284525" y="1523132"/>
                  <a:pt x="315448" y="1523132"/>
                </a:cubicBezTo>
                <a:lnTo>
                  <a:pt x="539406" y="1523132"/>
                </a:lnTo>
                <a:cubicBezTo>
                  <a:pt x="570329" y="1523132"/>
                  <a:pt x="595397" y="1498064"/>
                  <a:pt x="595397" y="1467141"/>
                </a:cubicBezTo>
                <a:lnTo>
                  <a:pt x="595397" y="1243183"/>
                </a:lnTo>
                <a:cubicBezTo>
                  <a:pt x="595397" y="1212260"/>
                  <a:pt x="570329" y="1187192"/>
                  <a:pt x="539406" y="1187192"/>
                </a:cubicBezTo>
                <a:close/>
                <a:moveTo>
                  <a:pt x="348041" y="163575"/>
                </a:moveTo>
                <a:cubicBezTo>
                  <a:pt x="275130" y="163575"/>
                  <a:pt x="216024" y="222681"/>
                  <a:pt x="216024" y="295592"/>
                </a:cubicBezTo>
                <a:lnTo>
                  <a:pt x="216024" y="823646"/>
                </a:lnTo>
                <a:cubicBezTo>
                  <a:pt x="216024" y="896557"/>
                  <a:pt x="275130" y="955663"/>
                  <a:pt x="348041" y="955663"/>
                </a:cubicBezTo>
                <a:lnTo>
                  <a:pt x="2100231" y="955663"/>
                </a:lnTo>
                <a:cubicBezTo>
                  <a:pt x="2173142" y="955663"/>
                  <a:pt x="2232248" y="896557"/>
                  <a:pt x="2232248" y="823646"/>
                </a:cubicBezTo>
                <a:lnTo>
                  <a:pt x="2232248" y="295592"/>
                </a:lnTo>
                <a:cubicBezTo>
                  <a:pt x="2232248" y="222681"/>
                  <a:pt x="2173142" y="163575"/>
                  <a:pt x="2100231" y="163575"/>
                </a:cubicBezTo>
                <a:close/>
                <a:moveTo>
                  <a:pt x="265172" y="0"/>
                </a:moveTo>
                <a:lnTo>
                  <a:pt x="2183100" y="0"/>
                </a:lnTo>
                <a:cubicBezTo>
                  <a:pt x="2329550" y="0"/>
                  <a:pt x="2448272" y="118722"/>
                  <a:pt x="2448272" y="265172"/>
                </a:cubicBezTo>
                <a:lnTo>
                  <a:pt x="2448272" y="2974828"/>
                </a:lnTo>
                <a:cubicBezTo>
                  <a:pt x="2448272" y="3121278"/>
                  <a:pt x="2329550" y="3240000"/>
                  <a:pt x="2183100" y="3240000"/>
                </a:cubicBezTo>
                <a:lnTo>
                  <a:pt x="265172" y="3240000"/>
                </a:lnTo>
                <a:cubicBezTo>
                  <a:pt x="118722" y="3240000"/>
                  <a:pt x="0" y="3121278"/>
                  <a:pt x="0" y="2974828"/>
                </a:cubicBezTo>
                <a:lnTo>
                  <a:pt x="0" y="265172"/>
                </a:lnTo>
                <a:cubicBezTo>
                  <a:pt x="0" y="118722"/>
                  <a:pt x="118722" y="0"/>
                  <a:pt x="26517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5" name="Rounded Rectangle 32">
            <a:extLst>
              <a:ext uri="{FF2B5EF4-FFF2-40B4-BE49-F238E27FC236}">
                <a16:creationId xmlns:a16="http://schemas.microsoft.com/office/drawing/2014/main" id="{A444D869-F9E9-4EEF-86C2-7C69DEF1DEC8}"/>
              </a:ext>
            </a:extLst>
          </p:cNvPr>
          <p:cNvSpPr/>
          <p:nvPr/>
        </p:nvSpPr>
        <p:spPr>
          <a:xfrm>
            <a:off x="7648558" y="2795360"/>
            <a:ext cx="335647" cy="33564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6" name="Trapezoid 13">
            <a:extLst>
              <a:ext uri="{FF2B5EF4-FFF2-40B4-BE49-F238E27FC236}">
                <a16:creationId xmlns:a16="http://schemas.microsoft.com/office/drawing/2014/main" id="{1586F4DB-CD4B-45B8-8208-8BD6229D014E}"/>
              </a:ext>
            </a:extLst>
          </p:cNvPr>
          <p:cNvSpPr/>
          <p:nvPr/>
        </p:nvSpPr>
        <p:spPr>
          <a:xfrm>
            <a:off x="4332749" y="2054252"/>
            <a:ext cx="361838" cy="305956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7" name="Rounded Rectangle 7">
            <a:extLst>
              <a:ext uri="{FF2B5EF4-FFF2-40B4-BE49-F238E27FC236}">
                <a16:creationId xmlns:a16="http://schemas.microsoft.com/office/drawing/2014/main" id="{23F93CEF-88A0-44D6-8FA0-8289136519FB}"/>
              </a:ext>
            </a:extLst>
          </p:cNvPr>
          <p:cNvSpPr/>
          <p:nvPr/>
        </p:nvSpPr>
        <p:spPr>
          <a:xfrm>
            <a:off x="6063254" y="2046918"/>
            <a:ext cx="185271" cy="320625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8" name="Rectangle 18">
            <a:extLst>
              <a:ext uri="{FF2B5EF4-FFF2-40B4-BE49-F238E27FC236}">
                <a16:creationId xmlns:a16="http://schemas.microsoft.com/office/drawing/2014/main" id="{9B0F2362-AF3E-4212-AD27-2D67A3BBE518}"/>
              </a:ext>
            </a:extLst>
          </p:cNvPr>
          <p:cNvSpPr/>
          <p:nvPr/>
        </p:nvSpPr>
        <p:spPr>
          <a:xfrm>
            <a:off x="4970957" y="2074010"/>
            <a:ext cx="335348" cy="266441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9" name="Rounded Rectangle 25">
            <a:extLst>
              <a:ext uri="{FF2B5EF4-FFF2-40B4-BE49-F238E27FC236}">
                <a16:creationId xmlns:a16="http://schemas.microsoft.com/office/drawing/2014/main" id="{323DA55E-98C5-4CBD-955F-4BC329792802}"/>
              </a:ext>
            </a:extLst>
          </p:cNvPr>
          <p:cNvSpPr/>
          <p:nvPr/>
        </p:nvSpPr>
        <p:spPr>
          <a:xfrm>
            <a:off x="5582675" y="2063662"/>
            <a:ext cx="204209" cy="287136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90" name="Chord 14">
            <a:extLst>
              <a:ext uri="{FF2B5EF4-FFF2-40B4-BE49-F238E27FC236}">
                <a16:creationId xmlns:a16="http://schemas.microsoft.com/office/drawing/2014/main" id="{A81ABB38-E7F4-4B97-B737-BD52615EC87F}"/>
              </a:ext>
            </a:extLst>
          </p:cNvPr>
          <p:cNvSpPr/>
          <p:nvPr/>
        </p:nvSpPr>
        <p:spPr>
          <a:xfrm>
            <a:off x="4739580" y="4101013"/>
            <a:ext cx="350089" cy="441784"/>
          </a:xfrm>
          <a:custGeom>
            <a:avLst/>
            <a:gdLst/>
            <a:ahLst/>
            <a:cxnLst/>
            <a:rect l="l" t="t" r="r" b="b"/>
            <a:pathLst>
              <a:path w="2120980" h="2676504">
                <a:moveTo>
                  <a:pt x="824057" y="2198115"/>
                </a:moveTo>
                <a:lnTo>
                  <a:pt x="824057" y="2229022"/>
                </a:lnTo>
                <a:lnTo>
                  <a:pt x="751177" y="2229022"/>
                </a:lnTo>
                <a:lnTo>
                  <a:pt x="751177" y="2510330"/>
                </a:lnTo>
                <a:lnTo>
                  <a:pt x="824057" y="2510330"/>
                </a:lnTo>
                <a:lnTo>
                  <a:pt x="824057" y="2541237"/>
                </a:lnTo>
                <a:lnTo>
                  <a:pt x="1298129" y="2541237"/>
                </a:lnTo>
                <a:lnTo>
                  <a:pt x="1298129" y="2510330"/>
                </a:lnTo>
                <a:lnTo>
                  <a:pt x="1371008" y="2510330"/>
                </a:lnTo>
                <a:lnTo>
                  <a:pt x="1371008" y="2229022"/>
                </a:lnTo>
                <a:lnTo>
                  <a:pt x="1298129" y="2229022"/>
                </a:lnTo>
                <a:lnTo>
                  <a:pt x="1298129" y="2198115"/>
                </a:lnTo>
                <a:close/>
                <a:moveTo>
                  <a:pt x="1933495" y="134375"/>
                </a:moveTo>
                <a:cubicBezTo>
                  <a:pt x="1872496" y="128267"/>
                  <a:pt x="1778964" y="206162"/>
                  <a:pt x="1655092" y="316398"/>
                </a:cubicBezTo>
                <a:lnTo>
                  <a:pt x="1655092" y="762581"/>
                </a:lnTo>
                <a:lnTo>
                  <a:pt x="1651862" y="762581"/>
                </a:lnTo>
                <a:cubicBezTo>
                  <a:pt x="1647824" y="843406"/>
                  <a:pt x="1633793" y="920606"/>
                  <a:pt x="1611266" y="992211"/>
                </a:cubicBezTo>
                <a:cubicBezTo>
                  <a:pt x="1739269" y="1047184"/>
                  <a:pt x="1828260" y="986425"/>
                  <a:pt x="1895778" y="900656"/>
                </a:cubicBezTo>
                <a:cubicBezTo>
                  <a:pt x="1964561" y="813279"/>
                  <a:pt x="2016746" y="624382"/>
                  <a:pt x="2016490" y="465292"/>
                </a:cubicBezTo>
                <a:cubicBezTo>
                  <a:pt x="2023696" y="232949"/>
                  <a:pt x="1995287" y="140561"/>
                  <a:pt x="1933495" y="134375"/>
                </a:cubicBezTo>
                <a:close/>
                <a:moveTo>
                  <a:pt x="187485" y="134375"/>
                </a:moveTo>
                <a:cubicBezTo>
                  <a:pt x="125693" y="140561"/>
                  <a:pt x="97284" y="232949"/>
                  <a:pt x="104490" y="465292"/>
                </a:cubicBezTo>
                <a:cubicBezTo>
                  <a:pt x="104234" y="624382"/>
                  <a:pt x="156419" y="813279"/>
                  <a:pt x="225202" y="900656"/>
                </a:cubicBezTo>
                <a:cubicBezTo>
                  <a:pt x="292944" y="986710"/>
                  <a:pt x="382303" y="1047587"/>
                  <a:pt x="511026" y="991745"/>
                </a:cubicBezTo>
                <a:cubicBezTo>
                  <a:pt x="488627" y="920189"/>
                  <a:pt x="474740" y="843131"/>
                  <a:pt x="470841" y="762581"/>
                </a:cubicBezTo>
                <a:lnTo>
                  <a:pt x="467092" y="762581"/>
                </a:lnTo>
                <a:lnTo>
                  <a:pt x="467092" y="317447"/>
                </a:lnTo>
                <a:cubicBezTo>
                  <a:pt x="342616" y="206663"/>
                  <a:pt x="248680" y="128248"/>
                  <a:pt x="187485" y="134375"/>
                </a:cubicBezTo>
                <a:close/>
                <a:moveTo>
                  <a:pt x="171293" y="338"/>
                </a:moveTo>
                <a:cubicBezTo>
                  <a:pt x="267101" y="7324"/>
                  <a:pt x="383647" y="121035"/>
                  <a:pt x="467092" y="183917"/>
                </a:cubicBezTo>
                <a:lnTo>
                  <a:pt x="467092" y="127304"/>
                </a:lnTo>
                <a:cubicBezTo>
                  <a:pt x="446033" y="120339"/>
                  <a:pt x="431092" y="100383"/>
                  <a:pt x="431092" y="76938"/>
                </a:cubicBezTo>
                <a:cubicBezTo>
                  <a:pt x="431092" y="47115"/>
                  <a:pt x="455269" y="22938"/>
                  <a:pt x="485092" y="22938"/>
                </a:cubicBezTo>
                <a:lnTo>
                  <a:pt x="1637092" y="22938"/>
                </a:lnTo>
                <a:cubicBezTo>
                  <a:pt x="1666915" y="22938"/>
                  <a:pt x="1691092" y="47115"/>
                  <a:pt x="1691092" y="76938"/>
                </a:cubicBezTo>
                <a:cubicBezTo>
                  <a:pt x="1691092" y="100383"/>
                  <a:pt x="1676151" y="120339"/>
                  <a:pt x="1655092" y="127304"/>
                </a:cubicBezTo>
                <a:lnTo>
                  <a:pt x="1655092" y="182958"/>
                </a:lnTo>
                <a:cubicBezTo>
                  <a:pt x="1738474" y="119924"/>
                  <a:pt x="1854348" y="7289"/>
                  <a:pt x="1949687" y="338"/>
                </a:cubicBezTo>
                <a:cubicBezTo>
                  <a:pt x="2046947" y="-6754"/>
                  <a:pt x="2122836" y="96139"/>
                  <a:pt x="2120946" y="473736"/>
                </a:cubicBezTo>
                <a:cubicBezTo>
                  <a:pt x="2117166" y="673942"/>
                  <a:pt x="2058714" y="872497"/>
                  <a:pt x="1966316" y="974360"/>
                </a:cubicBezTo>
                <a:cubicBezTo>
                  <a:pt x="1875288" y="1074712"/>
                  <a:pt x="1740706" y="1159472"/>
                  <a:pt x="1574365" y="1087619"/>
                </a:cubicBezTo>
                <a:cubicBezTo>
                  <a:pt x="1498402" y="1256706"/>
                  <a:pt x="1371540" y="1383225"/>
                  <a:pt x="1220432" y="1434843"/>
                </a:cubicBezTo>
                <a:lnTo>
                  <a:pt x="1220432" y="1524098"/>
                </a:lnTo>
                <a:cubicBezTo>
                  <a:pt x="1242816" y="1529237"/>
                  <a:pt x="1259092" y="1549488"/>
                  <a:pt x="1259092" y="1573540"/>
                </a:cubicBezTo>
                <a:lnTo>
                  <a:pt x="1259092" y="1782216"/>
                </a:lnTo>
                <a:cubicBezTo>
                  <a:pt x="1259092" y="1806269"/>
                  <a:pt x="1242816" y="1826519"/>
                  <a:pt x="1220432" y="1831659"/>
                </a:cubicBezTo>
                <a:lnTo>
                  <a:pt x="1220432" y="1899972"/>
                </a:lnTo>
                <a:cubicBezTo>
                  <a:pt x="1220432" y="1908643"/>
                  <a:pt x="1218317" y="1916820"/>
                  <a:pt x="1214011" y="1923722"/>
                </a:cubicBezTo>
                <a:cubicBezTo>
                  <a:pt x="1480406" y="1939701"/>
                  <a:pt x="1673079" y="1996147"/>
                  <a:pt x="1682229" y="2062848"/>
                </a:cubicBezTo>
                <a:lnTo>
                  <a:pt x="1925188" y="2062848"/>
                </a:lnTo>
                <a:lnTo>
                  <a:pt x="1925188" y="2676504"/>
                </a:lnTo>
                <a:lnTo>
                  <a:pt x="196996" y="2676504"/>
                </a:lnTo>
                <a:lnTo>
                  <a:pt x="196996" y="2062848"/>
                </a:lnTo>
                <a:lnTo>
                  <a:pt x="427501" y="2062848"/>
                </a:lnTo>
                <a:cubicBezTo>
                  <a:pt x="436455" y="1995236"/>
                  <a:pt x="634470" y="1937990"/>
                  <a:pt x="907722" y="1923052"/>
                </a:cubicBezTo>
                <a:cubicBezTo>
                  <a:pt x="903729" y="1916275"/>
                  <a:pt x="901752" y="1908354"/>
                  <a:pt x="901752" y="1899972"/>
                </a:cubicBezTo>
                <a:lnTo>
                  <a:pt x="901752" y="1831659"/>
                </a:lnTo>
                <a:cubicBezTo>
                  <a:pt x="879369" y="1826519"/>
                  <a:pt x="863092" y="1806269"/>
                  <a:pt x="863092" y="1782216"/>
                </a:cubicBezTo>
                <a:lnTo>
                  <a:pt x="863092" y="1573540"/>
                </a:lnTo>
                <a:cubicBezTo>
                  <a:pt x="863092" y="1549488"/>
                  <a:pt x="879369" y="1529237"/>
                  <a:pt x="901752" y="1524098"/>
                </a:cubicBezTo>
                <a:lnTo>
                  <a:pt x="901752" y="1435225"/>
                </a:lnTo>
                <a:cubicBezTo>
                  <a:pt x="750211" y="1383280"/>
                  <a:pt x="623484" y="1256276"/>
                  <a:pt x="547795" y="1087211"/>
                </a:cubicBezTo>
                <a:cubicBezTo>
                  <a:pt x="380891" y="1159861"/>
                  <a:pt x="245901" y="1074942"/>
                  <a:pt x="154664" y="974360"/>
                </a:cubicBezTo>
                <a:cubicBezTo>
                  <a:pt x="62266" y="872497"/>
                  <a:pt x="3814" y="673942"/>
                  <a:pt x="34" y="473736"/>
                </a:cubicBezTo>
                <a:cubicBezTo>
                  <a:pt x="-1856" y="96139"/>
                  <a:pt x="74033" y="-6754"/>
                  <a:pt x="171293" y="3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91" name="Rounded Rectangle 6">
            <a:extLst>
              <a:ext uri="{FF2B5EF4-FFF2-40B4-BE49-F238E27FC236}">
                <a16:creationId xmlns:a16="http://schemas.microsoft.com/office/drawing/2014/main" id="{F99B1173-9C94-4BED-849A-4E806CB92D12}"/>
              </a:ext>
            </a:extLst>
          </p:cNvPr>
          <p:cNvSpPr/>
          <p:nvPr/>
        </p:nvSpPr>
        <p:spPr>
          <a:xfrm>
            <a:off x="3709354" y="2008765"/>
            <a:ext cx="347025" cy="352816"/>
          </a:xfrm>
          <a:custGeom>
            <a:avLst/>
            <a:gdLst/>
            <a:ahLst/>
            <a:cxnLst/>
            <a:rect l="l" t="t" r="r" b="b"/>
            <a:pathLst>
              <a:path w="3186824" h="3060919">
                <a:moveTo>
                  <a:pt x="1045874" y="2696689"/>
                </a:moveTo>
                <a:lnTo>
                  <a:pt x="2125874" y="2696689"/>
                </a:lnTo>
                <a:lnTo>
                  <a:pt x="2125874" y="2804689"/>
                </a:lnTo>
                <a:lnTo>
                  <a:pt x="1045874" y="2804689"/>
                </a:lnTo>
                <a:close/>
                <a:moveTo>
                  <a:pt x="1045874" y="2410468"/>
                </a:moveTo>
                <a:lnTo>
                  <a:pt x="2125874" y="2410468"/>
                </a:lnTo>
                <a:lnTo>
                  <a:pt x="2125874" y="2518468"/>
                </a:lnTo>
                <a:lnTo>
                  <a:pt x="1045874" y="2518468"/>
                </a:lnTo>
                <a:close/>
                <a:moveTo>
                  <a:pt x="1045874" y="2124247"/>
                </a:moveTo>
                <a:lnTo>
                  <a:pt x="2125874" y="2124247"/>
                </a:lnTo>
                <a:lnTo>
                  <a:pt x="2125874" y="2232247"/>
                </a:lnTo>
                <a:lnTo>
                  <a:pt x="1045874" y="2232247"/>
                </a:lnTo>
                <a:close/>
                <a:moveTo>
                  <a:pt x="902547" y="1956791"/>
                </a:moveTo>
                <a:lnTo>
                  <a:pt x="902547" y="2109191"/>
                </a:lnTo>
                <a:lnTo>
                  <a:pt x="902547" y="2185391"/>
                </a:lnTo>
                <a:lnTo>
                  <a:pt x="902547" y="2376263"/>
                </a:lnTo>
                <a:lnTo>
                  <a:pt x="902547" y="2973921"/>
                </a:lnTo>
                <a:lnTo>
                  <a:pt x="2284277" y="2973921"/>
                </a:lnTo>
                <a:lnTo>
                  <a:pt x="2284277" y="2376263"/>
                </a:lnTo>
                <a:lnTo>
                  <a:pt x="2284277" y="2185391"/>
                </a:lnTo>
                <a:lnTo>
                  <a:pt x="2284277" y="2109191"/>
                </a:lnTo>
                <a:lnTo>
                  <a:pt x="2284277" y="1956791"/>
                </a:lnTo>
                <a:close/>
                <a:moveTo>
                  <a:pt x="469172" y="1728191"/>
                </a:moveTo>
                <a:lnTo>
                  <a:pt x="469172" y="2185391"/>
                </a:lnTo>
                <a:lnTo>
                  <a:pt x="767127" y="2185391"/>
                </a:lnTo>
                <a:lnTo>
                  <a:pt x="767127" y="2109191"/>
                </a:lnTo>
                <a:lnTo>
                  <a:pt x="545372" y="2109191"/>
                </a:lnTo>
                <a:lnTo>
                  <a:pt x="545372" y="1804391"/>
                </a:lnTo>
                <a:lnTo>
                  <a:pt x="2641452" y="1804391"/>
                </a:lnTo>
                <a:lnTo>
                  <a:pt x="2641452" y="2109191"/>
                </a:lnTo>
                <a:lnTo>
                  <a:pt x="2419697" y="2109191"/>
                </a:lnTo>
                <a:lnTo>
                  <a:pt x="2419697" y="2185391"/>
                </a:lnTo>
                <a:lnTo>
                  <a:pt x="2717652" y="2185391"/>
                </a:lnTo>
                <a:lnTo>
                  <a:pt x="2717652" y="1728191"/>
                </a:lnTo>
                <a:close/>
                <a:moveTo>
                  <a:pt x="2819005" y="1350909"/>
                </a:moveTo>
                <a:cubicBezTo>
                  <a:pt x="2769294" y="1350909"/>
                  <a:pt x="2728995" y="1391208"/>
                  <a:pt x="2728995" y="1440919"/>
                </a:cubicBezTo>
                <a:cubicBezTo>
                  <a:pt x="2728995" y="1490630"/>
                  <a:pt x="2769294" y="1530929"/>
                  <a:pt x="2819005" y="1530929"/>
                </a:cubicBezTo>
                <a:cubicBezTo>
                  <a:pt x="2868716" y="1530929"/>
                  <a:pt x="2909015" y="1490630"/>
                  <a:pt x="2909015" y="1440919"/>
                </a:cubicBezTo>
                <a:cubicBezTo>
                  <a:pt x="2909015" y="1391208"/>
                  <a:pt x="2868716" y="1350909"/>
                  <a:pt x="2819005" y="1350909"/>
                </a:cubicBezTo>
                <a:close/>
                <a:moveTo>
                  <a:pt x="2509707" y="1350909"/>
                </a:moveTo>
                <a:cubicBezTo>
                  <a:pt x="2459996" y="1350909"/>
                  <a:pt x="2419697" y="1391208"/>
                  <a:pt x="2419697" y="1440919"/>
                </a:cubicBezTo>
                <a:cubicBezTo>
                  <a:pt x="2419697" y="1490630"/>
                  <a:pt x="2459996" y="1530929"/>
                  <a:pt x="2509707" y="1530929"/>
                </a:cubicBezTo>
                <a:cubicBezTo>
                  <a:pt x="2559418" y="1530929"/>
                  <a:pt x="2599717" y="1490630"/>
                  <a:pt x="2599717" y="1440919"/>
                </a:cubicBezTo>
                <a:cubicBezTo>
                  <a:pt x="2599717" y="1391208"/>
                  <a:pt x="2559418" y="1350909"/>
                  <a:pt x="2509707" y="1350909"/>
                </a:cubicBezTo>
                <a:close/>
                <a:moveTo>
                  <a:pt x="195993" y="1200328"/>
                </a:moveTo>
                <a:lnTo>
                  <a:pt x="2990831" y="1200328"/>
                </a:lnTo>
                <a:cubicBezTo>
                  <a:pt x="3099075" y="1200328"/>
                  <a:pt x="3186824" y="1288077"/>
                  <a:pt x="3186824" y="1396321"/>
                </a:cubicBezTo>
                <a:lnTo>
                  <a:pt x="3186824" y="2180270"/>
                </a:lnTo>
                <a:cubicBezTo>
                  <a:pt x="3186824" y="2288514"/>
                  <a:pt x="3099075" y="2376263"/>
                  <a:pt x="2990831" y="2376263"/>
                </a:cubicBezTo>
                <a:lnTo>
                  <a:pt x="2419697" y="2376263"/>
                </a:lnTo>
                <a:lnTo>
                  <a:pt x="2419697" y="3060919"/>
                </a:lnTo>
                <a:lnTo>
                  <a:pt x="767127" y="3060919"/>
                </a:lnTo>
                <a:lnTo>
                  <a:pt x="767127" y="2376263"/>
                </a:lnTo>
                <a:lnTo>
                  <a:pt x="195993" y="2376263"/>
                </a:lnTo>
                <a:cubicBezTo>
                  <a:pt x="87749" y="2376263"/>
                  <a:pt x="0" y="2288514"/>
                  <a:pt x="0" y="2180270"/>
                </a:cubicBezTo>
                <a:lnTo>
                  <a:pt x="0" y="1396321"/>
                </a:lnTo>
                <a:cubicBezTo>
                  <a:pt x="0" y="1288077"/>
                  <a:pt x="87749" y="1200328"/>
                  <a:pt x="195993" y="1200328"/>
                </a:cubicBezTo>
                <a:close/>
                <a:moveTo>
                  <a:pt x="767127" y="0"/>
                </a:moveTo>
                <a:lnTo>
                  <a:pt x="2419697" y="0"/>
                </a:lnTo>
                <a:lnTo>
                  <a:pt x="2419697" y="190589"/>
                </a:lnTo>
                <a:lnTo>
                  <a:pt x="2565249" y="190589"/>
                </a:lnTo>
                <a:cubicBezTo>
                  <a:pt x="2649419" y="190589"/>
                  <a:pt x="2717652" y="258822"/>
                  <a:pt x="2717652" y="342992"/>
                </a:cubicBezTo>
                <a:lnTo>
                  <a:pt x="2717652" y="1104989"/>
                </a:lnTo>
                <a:lnTo>
                  <a:pt x="2284277" y="1104989"/>
                </a:lnTo>
                <a:lnTo>
                  <a:pt x="2284277" y="1104128"/>
                </a:lnTo>
                <a:lnTo>
                  <a:pt x="2284277" y="190589"/>
                </a:lnTo>
                <a:lnTo>
                  <a:pt x="2284277" y="96523"/>
                </a:lnTo>
                <a:lnTo>
                  <a:pt x="902547" y="96523"/>
                </a:lnTo>
                <a:lnTo>
                  <a:pt x="902547" y="190589"/>
                </a:lnTo>
                <a:lnTo>
                  <a:pt x="902547" y="1104128"/>
                </a:lnTo>
                <a:lnTo>
                  <a:pt x="902547" y="1104989"/>
                </a:lnTo>
                <a:lnTo>
                  <a:pt x="469172" y="1104989"/>
                </a:lnTo>
                <a:lnTo>
                  <a:pt x="469172" y="342992"/>
                </a:lnTo>
                <a:cubicBezTo>
                  <a:pt x="469172" y="258822"/>
                  <a:pt x="537405" y="190589"/>
                  <a:pt x="621575" y="190589"/>
                </a:cubicBezTo>
                <a:lnTo>
                  <a:pt x="767127" y="19058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92" name="Oval 66">
            <a:extLst>
              <a:ext uri="{FF2B5EF4-FFF2-40B4-BE49-F238E27FC236}">
                <a16:creationId xmlns:a16="http://schemas.microsoft.com/office/drawing/2014/main" id="{04DCF29F-D180-4B9A-81A6-4E5DCA89A490}"/>
              </a:ext>
            </a:extLst>
          </p:cNvPr>
          <p:cNvSpPr/>
          <p:nvPr/>
        </p:nvSpPr>
        <p:spPr>
          <a:xfrm rot="20700000">
            <a:off x="4888177" y="2802702"/>
            <a:ext cx="374702" cy="320962"/>
          </a:xfrm>
          <a:custGeom>
            <a:avLst/>
            <a:gdLst/>
            <a:ahLst/>
            <a:cxnLst/>
            <a:rect l="l" t="t" r="r" b="b"/>
            <a:pathLst>
              <a:path w="2901316" h="2485205">
                <a:moveTo>
                  <a:pt x="2901316" y="8833"/>
                </a:moveTo>
                <a:lnTo>
                  <a:pt x="2885407" y="69738"/>
                </a:lnTo>
                <a:lnTo>
                  <a:pt x="2890344" y="71061"/>
                </a:lnTo>
                <a:lnTo>
                  <a:pt x="2331295" y="2157461"/>
                </a:lnTo>
                <a:lnTo>
                  <a:pt x="2322295" y="2155049"/>
                </a:lnTo>
                <a:cubicBezTo>
                  <a:pt x="2311779" y="2339141"/>
                  <a:pt x="2127696" y="2485205"/>
                  <a:pt x="1902404" y="2485205"/>
                </a:cubicBezTo>
                <a:cubicBezTo>
                  <a:pt x="1669201" y="2485205"/>
                  <a:pt x="1480151" y="2328701"/>
                  <a:pt x="1480150" y="2135644"/>
                </a:cubicBezTo>
                <a:cubicBezTo>
                  <a:pt x="1480150" y="1942587"/>
                  <a:pt x="1669200" y="1786083"/>
                  <a:pt x="1902404" y="1786083"/>
                </a:cubicBezTo>
                <a:cubicBezTo>
                  <a:pt x="2026046" y="1786083"/>
                  <a:pt x="2137276" y="1830075"/>
                  <a:pt x="2213623" y="1901150"/>
                </a:cubicBezTo>
                <a:lnTo>
                  <a:pt x="2586815" y="508378"/>
                </a:lnTo>
                <a:lnTo>
                  <a:pt x="1283297" y="508378"/>
                </a:lnTo>
                <a:lnTo>
                  <a:pt x="847984" y="2132988"/>
                </a:lnTo>
                <a:lnTo>
                  <a:pt x="841776" y="2131324"/>
                </a:lnTo>
                <a:cubicBezTo>
                  <a:pt x="829584" y="2314002"/>
                  <a:pt x="646295" y="2458448"/>
                  <a:pt x="422254" y="2458448"/>
                </a:cubicBezTo>
                <a:cubicBezTo>
                  <a:pt x="189051" y="2458448"/>
                  <a:pt x="1" y="2301944"/>
                  <a:pt x="0" y="2108887"/>
                </a:cubicBezTo>
                <a:cubicBezTo>
                  <a:pt x="0" y="1915830"/>
                  <a:pt x="189051" y="1759326"/>
                  <a:pt x="422255" y="1759326"/>
                </a:cubicBezTo>
                <a:cubicBezTo>
                  <a:pt x="544771" y="1759326"/>
                  <a:pt x="655100" y="1802522"/>
                  <a:pt x="731465" y="1872378"/>
                </a:cubicBezTo>
                <a:lnTo>
                  <a:pt x="1233167" y="0"/>
                </a:lnTo>
                <a:lnTo>
                  <a:pt x="1266129" y="883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93" name="Isosceles Triangle 13">
            <a:extLst>
              <a:ext uri="{FF2B5EF4-FFF2-40B4-BE49-F238E27FC236}">
                <a16:creationId xmlns:a16="http://schemas.microsoft.com/office/drawing/2014/main" id="{6A814CB0-F8A5-47A6-A045-906AF7C4080D}"/>
              </a:ext>
            </a:extLst>
          </p:cNvPr>
          <p:cNvSpPr/>
          <p:nvPr/>
        </p:nvSpPr>
        <p:spPr>
          <a:xfrm rot="10800000">
            <a:off x="4239875" y="4067280"/>
            <a:ext cx="257150" cy="509250"/>
          </a:xfrm>
          <a:custGeom>
            <a:avLst/>
            <a:gdLst/>
            <a:ahLst/>
            <a:cxnLst/>
            <a:rect l="l" t="t" r="r" b="b"/>
            <a:pathLst>
              <a:path w="1613569" h="3195455">
                <a:moveTo>
                  <a:pt x="1348422" y="2012960"/>
                </a:moveTo>
                <a:lnTo>
                  <a:pt x="264249" y="2012960"/>
                </a:lnTo>
                <a:cubicBezTo>
                  <a:pt x="99656" y="1932015"/>
                  <a:pt x="172" y="1814225"/>
                  <a:pt x="0" y="1686651"/>
                </a:cubicBezTo>
                <a:lnTo>
                  <a:pt x="716785" y="1678553"/>
                </a:lnTo>
                <a:lnTo>
                  <a:pt x="716785" y="360000"/>
                </a:lnTo>
                <a:lnTo>
                  <a:pt x="716785" y="355479"/>
                </a:lnTo>
                <a:lnTo>
                  <a:pt x="717916" y="355479"/>
                </a:lnTo>
                <a:lnTo>
                  <a:pt x="806785" y="0"/>
                </a:lnTo>
                <a:lnTo>
                  <a:pt x="895655" y="355479"/>
                </a:lnTo>
                <a:lnTo>
                  <a:pt x="896785" y="355479"/>
                </a:lnTo>
                <a:lnTo>
                  <a:pt x="896785" y="360000"/>
                </a:lnTo>
                <a:lnTo>
                  <a:pt x="896785" y="1676520"/>
                </a:lnTo>
                <a:lnTo>
                  <a:pt x="1612906" y="1668429"/>
                </a:lnTo>
                <a:cubicBezTo>
                  <a:pt x="1622778" y="1802631"/>
                  <a:pt x="1521918" y="1928220"/>
                  <a:pt x="1348422" y="2012960"/>
                </a:cubicBezTo>
                <a:close/>
                <a:moveTo>
                  <a:pt x="1175921" y="2908428"/>
                </a:moveTo>
                <a:lnTo>
                  <a:pt x="437641" y="2908428"/>
                </a:lnTo>
                <a:lnTo>
                  <a:pt x="250570" y="2083962"/>
                </a:lnTo>
                <a:lnTo>
                  <a:pt x="1362992" y="2083962"/>
                </a:lnTo>
                <a:close/>
                <a:moveTo>
                  <a:pt x="1155969" y="3195455"/>
                </a:moveTo>
                <a:lnTo>
                  <a:pt x="457593" y="3195455"/>
                </a:lnTo>
                <a:cubicBezTo>
                  <a:pt x="397940" y="3195455"/>
                  <a:pt x="349581" y="3147096"/>
                  <a:pt x="349581" y="3087443"/>
                </a:cubicBezTo>
                <a:cubicBezTo>
                  <a:pt x="349581" y="3027790"/>
                  <a:pt x="397940" y="2979431"/>
                  <a:pt x="457593" y="2979431"/>
                </a:cubicBezTo>
                <a:lnTo>
                  <a:pt x="1155969" y="2979431"/>
                </a:lnTo>
                <a:cubicBezTo>
                  <a:pt x="1215622" y="2979431"/>
                  <a:pt x="1263981" y="3027790"/>
                  <a:pt x="1263981" y="3087443"/>
                </a:cubicBezTo>
                <a:cubicBezTo>
                  <a:pt x="1263981" y="3147096"/>
                  <a:pt x="1215622" y="3195455"/>
                  <a:pt x="1155969" y="319545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94" name="Smiley Face 14">
            <a:extLst>
              <a:ext uri="{FF2B5EF4-FFF2-40B4-BE49-F238E27FC236}">
                <a16:creationId xmlns:a16="http://schemas.microsoft.com/office/drawing/2014/main" id="{BDC2AFD4-6C79-46FD-A66D-EC5B75B0644D}"/>
              </a:ext>
            </a:extLst>
          </p:cNvPr>
          <p:cNvSpPr/>
          <p:nvPr/>
        </p:nvSpPr>
        <p:spPr>
          <a:xfrm>
            <a:off x="5898553" y="4130712"/>
            <a:ext cx="382387" cy="38238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95" name="Smiley Face 12">
            <a:extLst>
              <a:ext uri="{FF2B5EF4-FFF2-40B4-BE49-F238E27FC236}">
                <a16:creationId xmlns:a16="http://schemas.microsoft.com/office/drawing/2014/main" id="{4E17F477-FF6A-4269-B2FB-85F8453DB4B6}"/>
              </a:ext>
            </a:extLst>
          </p:cNvPr>
          <p:cNvSpPr/>
          <p:nvPr/>
        </p:nvSpPr>
        <p:spPr>
          <a:xfrm>
            <a:off x="7635601" y="4130712"/>
            <a:ext cx="382387" cy="38238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613470" y="2077417"/>
                </a:moveTo>
                <a:cubicBezTo>
                  <a:pt x="1358886" y="2080042"/>
                  <a:pt x="1130625" y="2234862"/>
                  <a:pt x="1034031" y="2470424"/>
                </a:cubicBezTo>
                <a:lnTo>
                  <a:pt x="1213303" y="2543936"/>
                </a:lnTo>
                <a:cubicBezTo>
                  <a:pt x="1280345" y="2380442"/>
                  <a:pt x="1438772" y="2272988"/>
                  <a:pt x="1615468" y="2271166"/>
                </a:cubicBezTo>
                <a:cubicBezTo>
                  <a:pt x="1792164" y="2269344"/>
                  <a:pt x="1952774" y="2373507"/>
                  <a:pt x="2023173" y="2535584"/>
                </a:cubicBezTo>
                <a:lnTo>
                  <a:pt x="2200891" y="2458391"/>
                </a:lnTo>
                <a:cubicBezTo>
                  <a:pt x="2099460" y="2224871"/>
                  <a:pt x="1868054" y="2074792"/>
                  <a:pt x="1613470" y="2077417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9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8" y="276671"/>
                </a:lnTo>
                <a:lnTo>
                  <a:pt x="2650471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30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30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1" y="2870071"/>
                </a:lnTo>
                <a:lnTo>
                  <a:pt x="2525758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9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3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4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3" y="2802158"/>
                  <a:pt x="474487" y="2765513"/>
                </a:cubicBezTo>
                <a:cubicBezTo>
                  <a:pt x="437842" y="2728868"/>
                  <a:pt x="402944" y="2690475"/>
                  <a:pt x="369930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5" y="2438097"/>
                  <a:pt x="195526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5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5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6" y="847812"/>
                </a:cubicBezTo>
                <a:cubicBezTo>
                  <a:pt x="220465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30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3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4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96" name="Smiley Face 15">
            <a:extLst>
              <a:ext uri="{FF2B5EF4-FFF2-40B4-BE49-F238E27FC236}">
                <a16:creationId xmlns:a16="http://schemas.microsoft.com/office/drawing/2014/main" id="{BBBF581C-6EB9-40DB-97C3-158C4D18F3B9}"/>
              </a:ext>
            </a:extLst>
          </p:cNvPr>
          <p:cNvSpPr/>
          <p:nvPr/>
        </p:nvSpPr>
        <p:spPr>
          <a:xfrm>
            <a:off x="6480365" y="4132809"/>
            <a:ext cx="378193" cy="37819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98433" y="2114441"/>
                </a:moveTo>
                <a:lnTo>
                  <a:pt x="1355104" y="2367205"/>
                </a:lnTo>
                <a:lnTo>
                  <a:pt x="1411009" y="2575845"/>
                </a:lnTo>
                <a:lnTo>
                  <a:pt x="2354338" y="2323081"/>
                </a:ln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97" name="Oval 37">
            <a:extLst>
              <a:ext uri="{FF2B5EF4-FFF2-40B4-BE49-F238E27FC236}">
                <a16:creationId xmlns:a16="http://schemas.microsoft.com/office/drawing/2014/main" id="{18453797-50D9-4362-A37C-77FEF17ACEEB}"/>
              </a:ext>
            </a:extLst>
          </p:cNvPr>
          <p:cNvSpPr/>
          <p:nvPr/>
        </p:nvSpPr>
        <p:spPr>
          <a:xfrm>
            <a:off x="8217414" y="4128388"/>
            <a:ext cx="387034" cy="3870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49999" y="2117384"/>
                </a:moveTo>
                <a:lnTo>
                  <a:pt x="990192" y="2131776"/>
                </a:lnTo>
                <a:cubicBezTo>
                  <a:pt x="998682" y="2476365"/>
                  <a:pt x="1282526" y="2750154"/>
                  <a:pt x="1627197" y="2746216"/>
                </a:cubicBezTo>
                <a:cubicBezTo>
                  <a:pt x="1971867" y="2742279"/>
                  <a:pt x="2249383" y="2462077"/>
                  <a:pt x="2249999" y="2117384"/>
                </a:cubicBezTo>
                <a:close/>
                <a:moveTo>
                  <a:pt x="2505352" y="784338"/>
                </a:moveTo>
                <a:lnTo>
                  <a:pt x="1869332" y="1428843"/>
                </a:lnTo>
                <a:lnTo>
                  <a:pt x="2505352" y="1522122"/>
                </a:lnTo>
                <a:lnTo>
                  <a:pt x="2505352" y="1378597"/>
                </a:lnTo>
                <a:lnTo>
                  <a:pt x="2187887" y="1332038"/>
                </a:lnTo>
                <a:lnTo>
                  <a:pt x="2505352" y="1010338"/>
                </a:lnTo>
                <a:close/>
                <a:moveTo>
                  <a:pt x="734649" y="784338"/>
                </a:moveTo>
                <a:lnTo>
                  <a:pt x="734649" y="1010338"/>
                </a:lnTo>
                <a:lnTo>
                  <a:pt x="1052115" y="1332038"/>
                </a:lnTo>
                <a:lnTo>
                  <a:pt x="734649" y="1378597"/>
                </a:lnTo>
                <a:lnTo>
                  <a:pt x="734649" y="1522122"/>
                </a:lnTo>
                <a:lnTo>
                  <a:pt x="1370670" y="1428843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8" name="Smiley Face 14">
            <a:extLst>
              <a:ext uri="{FF2B5EF4-FFF2-40B4-BE49-F238E27FC236}">
                <a16:creationId xmlns:a16="http://schemas.microsoft.com/office/drawing/2014/main" id="{B9D55924-95C3-47A6-8499-855562DC8947}"/>
              </a:ext>
            </a:extLst>
          </p:cNvPr>
          <p:cNvSpPr/>
          <p:nvPr/>
        </p:nvSpPr>
        <p:spPr>
          <a:xfrm>
            <a:off x="7057983" y="4132809"/>
            <a:ext cx="378193" cy="37819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937973" y="986566"/>
                </a:moveTo>
                <a:cubicBezTo>
                  <a:pt x="850807" y="983371"/>
                  <a:pt x="762813" y="1002775"/>
                  <a:pt x="683096" y="1045110"/>
                </a:cubicBezTo>
                <a:cubicBezTo>
                  <a:pt x="523662" y="1129780"/>
                  <a:pt x="421680" y="1293248"/>
                  <a:pt x="415731" y="1473672"/>
                </a:cubicBezTo>
                <a:lnTo>
                  <a:pt x="615852" y="1480270"/>
                </a:lnTo>
                <a:cubicBezTo>
                  <a:pt x="619438" y="1371518"/>
                  <a:pt x="680908" y="1272986"/>
                  <a:pt x="777009" y="1221950"/>
                </a:cubicBezTo>
                <a:cubicBezTo>
                  <a:pt x="873110" y="1170914"/>
                  <a:pt x="989166" y="1175167"/>
                  <a:pt x="1081273" y="1233100"/>
                </a:cubicBezTo>
                <a:cubicBezTo>
                  <a:pt x="1173381" y="1291033"/>
                  <a:pt x="1227475" y="1393800"/>
                  <a:pt x="1223091" y="1502523"/>
                </a:cubicBezTo>
                <a:lnTo>
                  <a:pt x="1423160" y="1510590"/>
                </a:lnTo>
                <a:cubicBezTo>
                  <a:pt x="1430433" y="1330214"/>
                  <a:pt x="1340689" y="1159721"/>
                  <a:pt x="1187880" y="1063608"/>
                </a:cubicBezTo>
                <a:cubicBezTo>
                  <a:pt x="1111476" y="1015552"/>
                  <a:pt x="1025138" y="989760"/>
                  <a:pt x="937973" y="986566"/>
                </a:cubicBezTo>
                <a:close/>
                <a:moveTo>
                  <a:pt x="2306124" y="986566"/>
                </a:moveTo>
                <a:cubicBezTo>
                  <a:pt x="2218958" y="983371"/>
                  <a:pt x="2130964" y="1002775"/>
                  <a:pt x="2051247" y="1045110"/>
                </a:cubicBezTo>
                <a:cubicBezTo>
                  <a:pt x="1891813" y="1129780"/>
                  <a:pt x="1789831" y="1293248"/>
                  <a:pt x="1783882" y="1473672"/>
                </a:cubicBezTo>
                <a:lnTo>
                  <a:pt x="1984003" y="1480270"/>
                </a:lnTo>
                <a:cubicBezTo>
                  <a:pt x="1987589" y="1371518"/>
                  <a:pt x="2049059" y="1272986"/>
                  <a:pt x="2145160" y="1221950"/>
                </a:cubicBezTo>
                <a:cubicBezTo>
                  <a:pt x="2241261" y="1170914"/>
                  <a:pt x="2357317" y="1175167"/>
                  <a:pt x="2449424" y="1233100"/>
                </a:cubicBezTo>
                <a:cubicBezTo>
                  <a:pt x="2541532" y="1291033"/>
                  <a:pt x="2595626" y="1393800"/>
                  <a:pt x="2591242" y="1502523"/>
                </a:cubicBezTo>
                <a:lnTo>
                  <a:pt x="2791311" y="1510590"/>
                </a:lnTo>
                <a:cubicBezTo>
                  <a:pt x="2798584" y="1330214"/>
                  <a:pt x="2708840" y="1159721"/>
                  <a:pt x="2556031" y="1063608"/>
                </a:cubicBezTo>
                <a:cubicBezTo>
                  <a:pt x="2479627" y="1015552"/>
                  <a:pt x="2393289" y="989760"/>
                  <a:pt x="2306124" y="98656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99" name="Rectangle 16">
            <a:extLst>
              <a:ext uri="{FF2B5EF4-FFF2-40B4-BE49-F238E27FC236}">
                <a16:creationId xmlns:a16="http://schemas.microsoft.com/office/drawing/2014/main" id="{4DB34486-9EB8-4841-BF35-623ACD080C3A}"/>
              </a:ext>
            </a:extLst>
          </p:cNvPr>
          <p:cNvSpPr/>
          <p:nvPr/>
        </p:nvSpPr>
        <p:spPr>
          <a:xfrm rot="2700000">
            <a:off x="4333760" y="2724811"/>
            <a:ext cx="265920" cy="47674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0" name="Rectangle 9">
            <a:extLst>
              <a:ext uri="{FF2B5EF4-FFF2-40B4-BE49-F238E27FC236}">
                <a16:creationId xmlns:a16="http://schemas.microsoft.com/office/drawing/2014/main" id="{F81332D1-E729-49AE-AEA8-F6800870EB1C}"/>
              </a:ext>
            </a:extLst>
          </p:cNvPr>
          <p:cNvSpPr/>
          <p:nvPr/>
        </p:nvSpPr>
        <p:spPr>
          <a:xfrm>
            <a:off x="3702389" y="2741950"/>
            <a:ext cx="360125" cy="337109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1" name="Round Same Side Corner Rectangle 6">
            <a:extLst>
              <a:ext uri="{FF2B5EF4-FFF2-40B4-BE49-F238E27FC236}">
                <a16:creationId xmlns:a16="http://schemas.microsoft.com/office/drawing/2014/main" id="{70CF66EF-EFBC-4950-BF6B-411A105D7178}"/>
              </a:ext>
            </a:extLst>
          </p:cNvPr>
          <p:cNvSpPr/>
          <p:nvPr/>
        </p:nvSpPr>
        <p:spPr>
          <a:xfrm rot="2700000">
            <a:off x="5462844" y="4060819"/>
            <a:ext cx="130246" cy="522172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02" name="Frame 17">
            <a:extLst>
              <a:ext uri="{FF2B5EF4-FFF2-40B4-BE49-F238E27FC236}">
                <a16:creationId xmlns:a16="http://schemas.microsoft.com/office/drawing/2014/main" id="{46FF6E71-F610-4653-A5AC-24C9A4DA4359}"/>
              </a:ext>
            </a:extLst>
          </p:cNvPr>
          <p:cNvSpPr/>
          <p:nvPr/>
        </p:nvSpPr>
        <p:spPr>
          <a:xfrm>
            <a:off x="3685358" y="3471419"/>
            <a:ext cx="347025" cy="34702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03" name="Rounded Rectangle 5">
            <a:extLst>
              <a:ext uri="{FF2B5EF4-FFF2-40B4-BE49-F238E27FC236}">
                <a16:creationId xmlns:a16="http://schemas.microsoft.com/office/drawing/2014/main" id="{CF17C7A2-3319-4CED-8990-6E7E98D26854}"/>
              </a:ext>
            </a:extLst>
          </p:cNvPr>
          <p:cNvSpPr/>
          <p:nvPr/>
        </p:nvSpPr>
        <p:spPr>
          <a:xfrm flipH="1">
            <a:off x="7595854" y="2065085"/>
            <a:ext cx="344621" cy="284291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4" name="Teardrop 1">
            <a:extLst>
              <a:ext uri="{FF2B5EF4-FFF2-40B4-BE49-F238E27FC236}">
                <a16:creationId xmlns:a16="http://schemas.microsoft.com/office/drawing/2014/main" id="{162DB7DC-B42D-452F-9489-AAE95FC7A6AD}"/>
              </a:ext>
            </a:extLst>
          </p:cNvPr>
          <p:cNvSpPr/>
          <p:nvPr/>
        </p:nvSpPr>
        <p:spPr>
          <a:xfrm rot="18805991">
            <a:off x="7612430" y="1372092"/>
            <a:ext cx="376862" cy="372930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05" name="Rectangle 130">
            <a:extLst>
              <a:ext uri="{FF2B5EF4-FFF2-40B4-BE49-F238E27FC236}">
                <a16:creationId xmlns:a16="http://schemas.microsoft.com/office/drawing/2014/main" id="{8D312A6D-CC03-42D7-869D-4EEDF63EB1DA}"/>
              </a:ext>
            </a:extLst>
          </p:cNvPr>
          <p:cNvSpPr/>
          <p:nvPr/>
        </p:nvSpPr>
        <p:spPr>
          <a:xfrm>
            <a:off x="8162947" y="1372137"/>
            <a:ext cx="371900" cy="373588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06" name="Right Triangle 17">
            <a:extLst>
              <a:ext uri="{FF2B5EF4-FFF2-40B4-BE49-F238E27FC236}">
                <a16:creationId xmlns:a16="http://schemas.microsoft.com/office/drawing/2014/main" id="{788E56F8-95D6-4501-81FB-831AF3D7D463}"/>
              </a:ext>
            </a:extLst>
          </p:cNvPr>
          <p:cNvSpPr>
            <a:spLocks noChangeAspect="1"/>
          </p:cNvSpPr>
          <p:nvPr/>
        </p:nvSpPr>
        <p:spPr>
          <a:xfrm>
            <a:off x="7091217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1999321" y="2603448"/>
                </a:moveTo>
                <a:lnTo>
                  <a:pt x="1999321" y="2772810"/>
                </a:lnTo>
                <a:lnTo>
                  <a:pt x="2528507" y="2772810"/>
                </a:lnTo>
                <a:lnTo>
                  <a:pt x="2528507" y="2603448"/>
                </a:lnTo>
                <a:close/>
                <a:moveTo>
                  <a:pt x="2263914" y="2230929"/>
                </a:moveTo>
                <a:cubicBezTo>
                  <a:pt x="2516419" y="2230929"/>
                  <a:pt x="2721114" y="2435624"/>
                  <a:pt x="2721114" y="2688129"/>
                </a:cubicBezTo>
                <a:cubicBezTo>
                  <a:pt x="2721114" y="2940634"/>
                  <a:pt x="2516419" y="3145329"/>
                  <a:pt x="2263914" y="3145329"/>
                </a:cubicBezTo>
                <a:cubicBezTo>
                  <a:pt x="2011409" y="3145329"/>
                  <a:pt x="1806714" y="2940634"/>
                  <a:pt x="1806714" y="2688129"/>
                </a:cubicBezTo>
                <a:cubicBezTo>
                  <a:pt x="1806714" y="2435624"/>
                  <a:pt x="2011409" y="2230929"/>
                  <a:pt x="2263914" y="2230929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07" name="Right Triangle 17">
            <a:extLst>
              <a:ext uri="{FF2B5EF4-FFF2-40B4-BE49-F238E27FC236}">
                <a16:creationId xmlns:a16="http://schemas.microsoft.com/office/drawing/2014/main" id="{94014E78-E259-4AF0-931B-927F943D7238}"/>
              </a:ext>
            </a:extLst>
          </p:cNvPr>
          <p:cNvSpPr>
            <a:spLocks noChangeAspect="1"/>
          </p:cNvSpPr>
          <p:nvPr/>
        </p:nvSpPr>
        <p:spPr>
          <a:xfrm>
            <a:off x="6493638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79233" y="2431577"/>
                </a:moveTo>
                <a:lnTo>
                  <a:pt x="2179233" y="2611489"/>
                </a:lnTo>
                <a:lnTo>
                  <a:pt x="1999321" y="2611489"/>
                </a:lnTo>
                <a:lnTo>
                  <a:pt x="1999321" y="2780851"/>
                </a:lnTo>
                <a:lnTo>
                  <a:pt x="2179233" y="2780851"/>
                </a:lnTo>
                <a:lnTo>
                  <a:pt x="2179233" y="2960763"/>
                </a:lnTo>
                <a:lnTo>
                  <a:pt x="2348595" y="2960763"/>
                </a:lnTo>
                <a:lnTo>
                  <a:pt x="2348595" y="2780851"/>
                </a:lnTo>
                <a:lnTo>
                  <a:pt x="2528507" y="2780851"/>
                </a:lnTo>
                <a:lnTo>
                  <a:pt x="2528507" y="2611489"/>
                </a:lnTo>
                <a:lnTo>
                  <a:pt x="2348595" y="2611489"/>
                </a:lnTo>
                <a:lnTo>
                  <a:pt x="2348595" y="24315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08" name="Right Triangle 17">
            <a:extLst>
              <a:ext uri="{FF2B5EF4-FFF2-40B4-BE49-F238E27FC236}">
                <a16:creationId xmlns:a16="http://schemas.microsoft.com/office/drawing/2014/main" id="{06C02A0F-041D-4574-BE43-0337773012D7}"/>
              </a:ext>
            </a:extLst>
          </p:cNvPr>
          <p:cNvSpPr>
            <a:spLocks noChangeAspect="1"/>
          </p:cNvSpPr>
          <p:nvPr/>
        </p:nvSpPr>
        <p:spPr>
          <a:xfrm>
            <a:off x="7688796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36698" y="2449196"/>
                </a:moveTo>
                <a:lnTo>
                  <a:pt x="2016940" y="2568954"/>
                </a:lnTo>
                <a:lnTo>
                  <a:pt x="2144156" y="2696170"/>
                </a:lnTo>
                <a:lnTo>
                  <a:pt x="2016940" y="2823386"/>
                </a:lnTo>
                <a:lnTo>
                  <a:pt x="2136698" y="2943144"/>
                </a:lnTo>
                <a:lnTo>
                  <a:pt x="2263914" y="2815928"/>
                </a:lnTo>
                <a:lnTo>
                  <a:pt x="2391130" y="2943144"/>
                </a:lnTo>
                <a:lnTo>
                  <a:pt x="2510888" y="2823386"/>
                </a:lnTo>
                <a:lnTo>
                  <a:pt x="2383672" y="2696170"/>
                </a:lnTo>
                <a:lnTo>
                  <a:pt x="2510888" y="2568954"/>
                </a:lnTo>
                <a:lnTo>
                  <a:pt x="2391130" y="2449196"/>
                </a:lnTo>
                <a:lnTo>
                  <a:pt x="2263914" y="2576412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09" name="Oval 44">
            <a:extLst>
              <a:ext uri="{FF2B5EF4-FFF2-40B4-BE49-F238E27FC236}">
                <a16:creationId xmlns:a16="http://schemas.microsoft.com/office/drawing/2014/main" id="{B492FA04-B477-4262-A981-F2D232C73ED3}"/>
              </a:ext>
            </a:extLst>
          </p:cNvPr>
          <p:cNvSpPr>
            <a:spLocks noChangeAspect="1"/>
          </p:cNvSpPr>
          <p:nvPr/>
        </p:nvSpPr>
        <p:spPr>
          <a:xfrm>
            <a:off x="8286375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005164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Icon Sets : B</a:t>
            </a:r>
            <a:endParaRPr lang="ko-KR" altLang="en-US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BA08B5C-4158-4455-A684-E246CA6DE247}"/>
              </a:ext>
            </a:extLst>
          </p:cNvPr>
          <p:cNvSpPr txBox="1"/>
          <p:nvPr/>
        </p:nvSpPr>
        <p:spPr>
          <a:xfrm>
            <a:off x="711704" y="142033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4A30A71-6A2F-4EB8-B11B-083E261B8989}"/>
              </a:ext>
            </a:extLst>
          </p:cNvPr>
          <p:cNvSpPr txBox="1"/>
          <p:nvPr/>
        </p:nvSpPr>
        <p:spPr>
          <a:xfrm>
            <a:off x="711704" y="1932586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E42D78C-1215-4C09-991F-B0C5653D83B4}"/>
              </a:ext>
            </a:extLst>
          </p:cNvPr>
          <p:cNvSpPr txBox="1"/>
          <p:nvPr/>
        </p:nvSpPr>
        <p:spPr>
          <a:xfrm>
            <a:off x="711704" y="4248539"/>
            <a:ext cx="223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D1CF3DA-F3A8-4B05-86E3-F23759AEE3CA}"/>
              </a:ext>
            </a:extLst>
          </p:cNvPr>
          <p:cNvSpPr txBox="1"/>
          <p:nvPr/>
        </p:nvSpPr>
        <p:spPr>
          <a:xfrm>
            <a:off x="711704" y="3075806"/>
            <a:ext cx="223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  <p:sp>
        <p:nvSpPr>
          <p:cNvPr id="57" name="Isosceles Triangle 68">
            <a:extLst>
              <a:ext uri="{FF2B5EF4-FFF2-40B4-BE49-F238E27FC236}">
                <a16:creationId xmlns:a16="http://schemas.microsoft.com/office/drawing/2014/main" id="{885886F7-AE6F-4223-8336-DEB12D038DBF}"/>
              </a:ext>
            </a:extLst>
          </p:cNvPr>
          <p:cNvSpPr/>
          <p:nvPr/>
        </p:nvSpPr>
        <p:spPr>
          <a:xfrm rot="10800000">
            <a:off x="6076603" y="3430121"/>
            <a:ext cx="154974" cy="482618"/>
          </a:xfrm>
          <a:custGeom>
            <a:avLst/>
            <a:gdLst/>
            <a:ahLst/>
            <a:cxnLst/>
            <a:rect l="l" t="t" r="r" b="b"/>
            <a:pathLst>
              <a:path w="1040400" h="3240000">
                <a:moveTo>
                  <a:pt x="41345" y="940666"/>
                </a:moveTo>
                <a:lnTo>
                  <a:pt x="1242" y="653403"/>
                </a:lnTo>
                <a:lnTo>
                  <a:pt x="0" y="653403"/>
                </a:lnTo>
                <a:lnTo>
                  <a:pt x="1057" y="652077"/>
                </a:lnTo>
                <a:lnTo>
                  <a:pt x="447" y="647712"/>
                </a:lnTo>
                <a:lnTo>
                  <a:pt x="4531" y="647712"/>
                </a:lnTo>
                <a:lnTo>
                  <a:pt x="520200" y="0"/>
                </a:lnTo>
                <a:lnTo>
                  <a:pt x="659109" y="174478"/>
                </a:lnTo>
                <a:close/>
                <a:moveTo>
                  <a:pt x="101622" y="1372451"/>
                </a:moveTo>
                <a:lnTo>
                  <a:pt x="61820" y="1087335"/>
                </a:lnTo>
                <a:lnTo>
                  <a:pt x="728036" y="261055"/>
                </a:lnTo>
                <a:lnTo>
                  <a:pt x="870500" y="439998"/>
                </a:lnTo>
                <a:lnTo>
                  <a:pt x="860164" y="431664"/>
                </a:lnTo>
                <a:close/>
                <a:moveTo>
                  <a:pt x="161365" y="1800403"/>
                </a:moveTo>
                <a:lnTo>
                  <a:pt x="122098" y="1519120"/>
                </a:lnTo>
                <a:lnTo>
                  <a:pt x="930953" y="515931"/>
                </a:lnTo>
                <a:lnTo>
                  <a:pt x="1035869" y="647712"/>
                </a:lnTo>
                <a:lnTo>
                  <a:pt x="1039954" y="647712"/>
                </a:lnTo>
                <a:lnTo>
                  <a:pt x="1039345" y="652078"/>
                </a:lnTo>
                <a:lnTo>
                  <a:pt x="1040400" y="653403"/>
                </a:lnTo>
                <a:lnTo>
                  <a:pt x="1039160" y="653403"/>
                </a:lnTo>
                <a:lnTo>
                  <a:pt x="1029316" y="723920"/>
                </a:lnTo>
                <a:close/>
                <a:moveTo>
                  <a:pt x="217894" y="2205330"/>
                </a:moveTo>
                <a:lnTo>
                  <a:pt x="181840" y="1947070"/>
                </a:lnTo>
                <a:lnTo>
                  <a:pt x="1000266" y="932012"/>
                </a:lnTo>
                <a:lnTo>
                  <a:pt x="949113" y="1298429"/>
                </a:lnTo>
                <a:close/>
                <a:moveTo>
                  <a:pt x="330192" y="2564220"/>
                </a:moveTo>
                <a:lnTo>
                  <a:pt x="267995" y="2564220"/>
                </a:lnTo>
                <a:lnTo>
                  <a:pt x="237100" y="2342912"/>
                </a:lnTo>
                <a:lnTo>
                  <a:pt x="242309" y="2347112"/>
                </a:lnTo>
                <a:lnTo>
                  <a:pt x="920063" y="1506522"/>
                </a:lnTo>
                <a:lnTo>
                  <a:pt x="865005" y="1900914"/>
                </a:lnTo>
                <a:close/>
                <a:moveTo>
                  <a:pt x="772406" y="2564220"/>
                </a:moveTo>
                <a:lnTo>
                  <a:pt x="468924" y="2564220"/>
                </a:lnTo>
                <a:lnTo>
                  <a:pt x="835955" y="2109008"/>
                </a:lnTo>
                <a:close/>
                <a:moveTo>
                  <a:pt x="892044" y="3240000"/>
                </a:moveTo>
                <a:lnTo>
                  <a:pt x="148356" y="3240000"/>
                </a:lnTo>
                <a:lnTo>
                  <a:pt x="276144" y="2663936"/>
                </a:lnTo>
                <a:lnTo>
                  <a:pt x="764256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58" name="Rectangle 9">
            <a:extLst>
              <a:ext uri="{FF2B5EF4-FFF2-40B4-BE49-F238E27FC236}">
                <a16:creationId xmlns:a16="http://schemas.microsoft.com/office/drawing/2014/main" id="{AF29BC58-5BD5-489F-BD14-9CBBC4E13D48}"/>
              </a:ext>
            </a:extLst>
          </p:cNvPr>
          <p:cNvSpPr/>
          <p:nvPr/>
        </p:nvSpPr>
        <p:spPr>
          <a:xfrm>
            <a:off x="6472358" y="3485841"/>
            <a:ext cx="371782" cy="371178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59" name="Isosceles Triangle 8">
            <a:extLst>
              <a:ext uri="{FF2B5EF4-FFF2-40B4-BE49-F238E27FC236}">
                <a16:creationId xmlns:a16="http://schemas.microsoft.com/office/drawing/2014/main" id="{840FA957-31C2-46E1-8CAB-371CDA0D4833}"/>
              </a:ext>
            </a:extLst>
          </p:cNvPr>
          <p:cNvSpPr/>
          <p:nvPr/>
        </p:nvSpPr>
        <p:spPr>
          <a:xfrm rot="16200000">
            <a:off x="3610095" y="2744881"/>
            <a:ext cx="311874" cy="371836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0" name="Donut 8">
            <a:extLst>
              <a:ext uri="{FF2B5EF4-FFF2-40B4-BE49-F238E27FC236}">
                <a16:creationId xmlns:a16="http://schemas.microsoft.com/office/drawing/2014/main" id="{713AD694-13AE-4244-B481-1C00EA9508A7}"/>
              </a:ext>
            </a:extLst>
          </p:cNvPr>
          <p:cNvSpPr/>
          <p:nvPr/>
        </p:nvSpPr>
        <p:spPr>
          <a:xfrm>
            <a:off x="7202344" y="2726749"/>
            <a:ext cx="341413" cy="408098"/>
          </a:xfrm>
          <a:custGeom>
            <a:avLst/>
            <a:gdLst/>
            <a:ahLst/>
            <a:cxnLst/>
            <a:rect l="l" t="t" r="r" b="b"/>
            <a:pathLst>
              <a:path w="2688046" h="3213079">
                <a:moveTo>
                  <a:pt x="1056023" y="556744"/>
                </a:moveTo>
                <a:lnTo>
                  <a:pt x="1056023" y="906412"/>
                </a:lnTo>
                <a:cubicBezTo>
                  <a:pt x="641240" y="1029807"/>
                  <a:pt x="338989" y="1414134"/>
                  <a:pt x="338989" y="1869056"/>
                </a:cubicBezTo>
                <a:cubicBezTo>
                  <a:pt x="338989" y="2424121"/>
                  <a:pt x="788958" y="2874090"/>
                  <a:pt x="1344023" y="2874090"/>
                </a:cubicBezTo>
                <a:cubicBezTo>
                  <a:pt x="1899088" y="2874090"/>
                  <a:pt x="2349057" y="2424121"/>
                  <a:pt x="2349057" y="1869056"/>
                </a:cubicBezTo>
                <a:cubicBezTo>
                  <a:pt x="2349057" y="1414134"/>
                  <a:pt x="2046806" y="1029807"/>
                  <a:pt x="1632023" y="906412"/>
                </a:cubicBezTo>
                <a:lnTo>
                  <a:pt x="1632023" y="556744"/>
                </a:lnTo>
                <a:cubicBezTo>
                  <a:pt x="2235992" y="687900"/>
                  <a:pt x="2688046" y="1225687"/>
                  <a:pt x="2688046" y="1869056"/>
                </a:cubicBezTo>
                <a:cubicBezTo>
                  <a:pt x="2688046" y="2611339"/>
                  <a:pt x="2086306" y="3213079"/>
                  <a:pt x="1344023" y="3213079"/>
                </a:cubicBezTo>
                <a:cubicBezTo>
                  <a:pt x="601740" y="3213079"/>
                  <a:pt x="0" y="2611339"/>
                  <a:pt x="0" y="1869056"/>
                </a:cubicBezTo>
                <a:cubicBezTo>
                  <a:pt x="0" y="1225687"/>
                  <a:pt x="452054" y="687900"/>
                  <a:pt x="1056023" y="556744"/>
                </a:cubicBezTo>
                <a:close/>
                <a:moveTo>
                  <a:pt x="1344023" y="0"/>
                </a:moveTo>
                <a:cubicBezTo>
                  <a:pt x="1443445" y="0"/>
                  <a:pt x="1524043" y="80598"/>
                  <a:pt x="1524043" y="180020"/>
                </a:cubicBezTo>
                <a:lnTo>
                  <a:pt x="1524043" y="1413058"/>
                </a:lnTo>
                <a:cubicBezTo>
                  <a:pt x="1524043" y="1512480"/>
                  <a:pt x="1443445" y="1593078"/>
                  <a:pt x="1344023" y="1593078"/>
                </a:cubicBezTo>
                <a:cubicBezTo>
                  <a:pt x="1244601" y="1593078"/>
                  <a:pt x="1164003" y="1512480"/>
                  <a:pt x="1164003" y="1413058"/>
                </a:cubicBezTo>
                <a:lnTo>
                  <a:pt x="1164003" y="180020"/>
                </a:lnTo>
                <a:cubicBezTo>
                  <a:pt x="1164003" y="80598"/>
                  <a:pt x="1244601" y="0"/>
                  <a:pt x="13440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1" name="Freeform 18">
            <a:extLst>
              <a:ext uri="{FF2B5EF4-FFF2-40B4-BE49-F238E27FC236}">
                <a16:creationId xmlns:a16="http://schemas.microsoft.com/office/drawing/2014/main" id="{ACC06A35-C465-4AA3-A8DF-A10C54C34B57}"/>
              </a:ext>
            </a:extLst>
          </p:cNvPr>
          <p:cNvSpPr/>
          <p:nvPr/>
        </p:nvSpPr>
        <p:spPr>
          <a:xfrm>
            <a:off x="7644583" y="3526543"/>
            <a:ext cx="359044" cy="289775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2" name="Oval 7">
            <a:extLst>
              <a:ext uri="{FF2B5EF4-FFF2-40B4-BE49-F238E27FC236}">
                <a16:creationId xmlns:a16="http://schemas.microsoft.com/office/drawing/2014/main" id="{E99B4857-1295-4506-A7FC-C10E2FD6C4D2}"/>
              </a:ext>
            </a:extLst>
          </p:cNvPr>
          <p:cNvSpPr/>
          <p:nvPr/>
        </p:nvSpPr>
        <p:spPr>
          <a:xfrm>
            <a:off x="7748036" y="2750160"/>
            <a:ext cx="361277" cy="36127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3" name="Freeform 20">
            <a:extLst>
              <a:ext uri="{FF2B5EF4-FFF2-40B4-BE49-F238E27FC236}">
                <a16:creationId xmlns:a16="http://schemas.microsoft.com/office/drawing/2014/main" id="{C21F4520-B434-47F6-905E-6385EE883F6B}"/>
              </a:ext>
            </a:extLst>
          </p:cNvPr>
          <p:cNvSpPr/>
          <p:nvPr/>
        </p:nvSpPr>
        <p:spPr>
          <a:xfrm>
            <a:off x="8271827" y="4162169"/>
            <a:ext cx="376670" cy="402560"/>
          </a:xfrm>
          <a:custGeom>
            <a:avLst/>
            <a:gdLst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700645 w 2149434"/>
              <a:gd name="connsiteY3" fmla="*/ 166255 h 2933205"/>
              <a:gd name="connsiteX4" fmla="*/ 676894 w 2149434"/>
              <a:gd name="connsiteY4" fmla="*/ 0 h 2933205"/>
              <a:gd name="connsiteX5" fmla="*/ 2066307 w 2149434"/>
              <a:gd name="connsiteY5" fmla="*/ 819397 h 2933205"/>
              <a:gd name="connsiteX6" fmla="*/ 2149434 w 2149434"/>
              <a:gd name="connsiteY6" fmla="*/ 593766 h 2933205"/>
              <a:gd name="connsiteX7" fmla="*/ 1816925 w 2149434"/>
              <a:gd name="connsiteY7" fmla="*/ 2933205 h 2933205"/>
              <a:gd name="connsiteX8" fmla="*/ 1187533 w 2149434"/>
              <a:gd name="connsiteY8" fmla="*/ 926275 h 2933205"/>
              <a:gd name="connsiteX9" fmla="*/ 1080655 w 2149434"/>
              <a:gd name="connsiteY9" fmla="*/ 1828800 h 2933205"/>
              <a:gd name="connsiteX10" fmla="*/ 914400 w 2149434"/>
              <a:gd name="connsiteY10" fmla="*/ 1448790 h 2933205"/>
              <a:gd name="connsiteX11" fmla="*/ 795647 w 2149434"/>
              <a:gd name="connsiteY11" fmla="*/ 2933205 h 2933205"/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676894 w 2149434"/>
              <a:gd name="connsiteY3" fmla="*/ 0 h 2933205"/>
              <a:gd name="connsiteX4" fmla="*/ 2066307 w 2149434"/>
              <a:gd name="connsiteY4" fmla="*/ 819397 h 2933205"/>
              <a:gd name="connsiteX5" fmla="*/ 2149434 w 2149434"/>
              <a:gd name="connsiteY5" fmla="*/ 593766 h 2933205"/>
              <a:gd name="connsiteX6" fmla="*/ 1816925 w 2149434"/>
              <a:gd name="connsiteY6" fmla="*/ 2933205 h 2933205"/>
              <a:gd name="connsiteX7" fmla="*/ 1187533 w 2149434"/>
              <a:gd name="connsiteY7" fmla="*/ 926275 h 2933205"/>
              <a:gd name="connsiteX8" fmla="*/ 1080655 w 2149434"/>
              <a:gd name="connsiteY8" fmla="*/ 1828800 h 2933205"/>
              <a:gd name="connsiteX9" fmla="*/ 914400 w 2149434"/>
              <a:gd name="connsiteY9" fmla="*/ 1448790 h 2933205"/>
              <a:gd name="connsiteX10" fmla="*/ 795647 w 2149434"/>
              <a:gd name="connsiteY10" fmla="*/ 2933205 h 2933205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095113"/>
              <a:gd name="connsiteY0" fmla="*/ 3150488 h 3150488"/>
              <a:gd name="connsiteX1" fmla="*/ 0 w 2095113"/>
              <a:gd name="connsiteY1" fmla="*/ 1749200 h 3150488"/>
              <a:gd name="connsiteX2" fmla="*/ 463138 w 2095113"/>
              <a:gd name="connsiteY2" fmla="*/ 1951080 h 3150488"/>
              <a:gd name="connsiteX3" fmla="*/ 776482 w 2095113"/>
              <a:gd name="connsiteY3" fmla="*/ 0 h 3150488"/>
              <a:gd name="connsiteX4" fmla="*/ 1975772 w 2095113"/>
              <a:gd name="connsiteY4" fmla="*/ 991413 h 3150488"/>
              <a:gd name="connsiteX5" fmla="*/ 2095113 w 2095113"/>
              <a:gd name="connsiteY5" fmla="*/ 702407 h 3150488"/>
              <a:gd name="connsiteX6" fmla="*/ 1816925 w 2095113"/>
              <a:gd name="connsiteY6" fmla="*/ 3150488 h 3150488"/>
              <a:gd name="connsiteX7" fmla="*/ 1187533 w 2095113"/>
              <a:gd name="connsiteY7" fmla="*/ 1143558 h 3150488"/>
              <a:gd name="connsiteX8" fmla="*/ 1080655 w 2095113"/>
              <a:gd name="connsiteY8" fmla="*/ 2046083 h 3150488"/>
              <a:gd name="connsiteX9" fmla="*/ 914400 w 2095113"/>
              <a:gd name="connsiteY9" fmla="*/ 1666073 h 3150488"/>
              <a:gd name="connsiteX10" fmla="*/ 795647 w 2095113"/>
              <a:gd name="connsiteY10" fmla="*/ 3150488 h 3150488"/>
              <a:gd name="connsiteX0" fmla="*/ 795647 w 2760540"/>
              <a:gd name="connsiteY0" fmla="*/ 3150488 h 3150488"/>
              <a:gd name="connsiteX1" fmla="*/ 0 w 2760540"/>
              <a:gd name="connsiteY1" fmla="*/ 1749200 h 3150488"/>
              <a:gd name="connsiteX2" fmla="*/ 463138 w 2760540"/>
              <a:gd name="connsiteY2" fmla="*/ 1951080 h 3150488"/>
              <a:gd name="connsiteX3" fmla="*/ 776482 w 2760540"/>
              <a:gd name="connsiteY3" fmla="*/ 0 h 3150488"/>
              <a:gd name="connsiteX4" fmla="*/ 1975772 w 2760540"/>
              <a:gd name="connsiteY4" fmla="*/ 991413 h 3150488"/>
              <a:gd name="connsiteX5" fmla="*/ 2095113 w 2760540"/>
              <a:gd name="connsiteY5" fmla="*/ 702407 h 3150488"/>
              <a:gd name="connsiteX6" fmla="*/ 1816925 w 2760540"/>
              <a:gd name="connsiteY6" fmla="*/ 3150488 h 3150488"/>
              <a:gd name="connsiteX7" fmla="*/ 1187533 w 2760540"/>
              <a:gd name="connsiteY7" fmla="*/ 1143558 h 3150488"/>
              <a:gd name="connsiteX8" fmla="*/ 1080655 w 2760540"/>
              <a:gd name="connsiteY8" fmla="*/ 2046083 h 3150488"/>
              <a:gd name="connsiteX9" fmla="*/ 914400 w 2760540"/>
              <a:gd name="connsiteY9" fmla="*/ 1666073 h 3150488"/>
              <a:gd name="connsiteX10" fmla="*/ 795647 w 2760540"/>
              <a:gd name="connsiteY10" fmla="*/ 3150488 h 3150488"/>
              <a:gd name="connsiteX0" fmla="*/ 795647 w 2904019"/>
              <a:gd name="connsiteY0" fmla="*/ 3150488 h 3150488"/>
              <a:gd name="connsiteX1" fmla="*/ 0 w 2904019"/>
              <a:gd name="connsiteY1" fmla="*/ 1749200 h 3150488"/>
              <a:gd name="connsiteX2" fmla="*/ 463138 w 2904019"/>
              <a:gd name="connsiteY2" fmla="*/ 1951080 h 3150488"/>
              <a:gd name="connsiteX3" fmla="*/ 776482 w 2904019"/>
              <a:gd name="connsiteY3" fmla="*/ 0 h 3150488"/>
              <a:gd name="connsiteX4" fmla="*/ 1975772 w 2904019"/>
              <a:gd name="connsiteY4" fmla="*/ 991413 h 3150488"/>
              <a:gd name="connsiteX5" fmla="*/ 2095113 w 2904019"/>
              <a:gd name="connsiteY5" fmla="*/ 702407 h 3150488"/>
              <a:gd name="connsiteX6" fmla="*/ 1816925 w 2904019"/>
              <a:gd name="connsiteY6" fmla="*/ 3150488 h 3150488"/>
              <a:gd name="connsiteX7" fmla="*/ 1187533 w 2904019"/>
              <a:gd name="connsiteY7" fmla="*/ 1143558 h 3150488"/>
              <a:gd name="connsiteX8" fmla="*/ 1080655 w 2904019"/>
              <a:gd name="connsiteY8" fmla="*/ 2046083 h 3150488"/>
              <a:gd name="connsiteX9" fmla="*/ 914400 w 2904019"/>
              <a:gd name="connsiteY9" fmla="*/ 1666073 h 3150488"/>
              <a:gd name="connsiteX10" fmla="*/ 795647 w 2904019"/>
              <a:gd name="connsiteY10" fmla="*/ 3150488 h 3150488"/>
              <a:gd name="connsiteX0" fmla="*/ 795647 w 2905418"/>
              <a:gd name="connsiteY0" fmla="*/ 3150488 h 3186701"/>
              <a:gd name="connsiteX1" fmla="*/ 0 w 2905418"/>
              <a:gd name="connsiteY1" fmla="*/ 1749200 h 3186701"/>
              <a:gd name="connsiteX2" fmla="*/ 463138 w 2905418"/>
              <a:gd name="connsiteY2" fmla="*/ 1951080 h 3186701"/>
              <a:gd name="connsiteX3" fmla="*/ 776482 w 2905418"/>
              <a:gd name="connsiteY3" fmla="*/ 0 h 3186701"/>
              <a:gd name="connsiteX4" fmla="*/ 1975772 w 2905418"/>
              <a:gd name="connsiteY4" fmla="*/ 991413 h 3186701"/>
              <a:gd name="connsiteX5" fmla="*/ 2095113 w 2905418"/>
              <a:gd name="connsiteY5" fmla="*/ 702407 h 3186701"/>
              <a:gd name="connsiteX6" fmla="*/ 1821452 w 2905418"/>
              <a:gd name="connsiteY6" fmla="*/ 3186701 h 3186701"/>
              <a:gd name="connsiteX7" fmla="*/ 1187533 w 2905418"/>
              <a:gd name="connsiteY7" fmla="*/ 1143558 h 3186701"/>
              <a:gd name="connsiteX8" fmla="*/ 1080655 w 2905418"/>
              <a:gd name="connsiteY8" fmla="*/ 2046083 h 3186701"/>
              <a:gd name="connsiteX9" fmla="*/ 914400 w 2905418"/>
              <a:gd name="connsiteY9" fmla="*/ 1666073 h 3186701"/>
              <a:gd name="connsiteX10" fmla="*/ 795647 w 2905418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1975772 w 2937337"/>
              <a:gd name="connsiteY4" fmla="*/ 991413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893849"/>
              <a:gd name="connsiteY0" fmla="*/ 3150488 h 3186701"/>
              <a:gd name="connsiteX1" fmla="*/ 0 w 2893849"/>
              <a:gd name="connsiteY1" fmla="*/ 1749200 h 3186701"/>
              <a:gd name="connsiteX2" fmla="*/ 463138 w 2893849"/>
              <a:gd name="connsiteY2" fmla="*/ 1951080 h 3186701"/>
              <a:gd name="connsiteX3" fmla="*/ 776482 w 2893849"/>
              <a:gd name="connsiteY3" fmla="*/ 0 h 3186701"/>
              <a:gd name="connsiteX4" fmla="*/ 2034620 w 2893849"/>
              <a:gd name="connsiteY4" fmla="*/ 1294704 h 3186701"/>
              <a:gd name="connsiteX5" fmla="*/ 2031739 w 2893849"/>
              <a:gd name="connsiteY5" fmla="*/ 711461 h 3186701"/>
              <a:gd name="connsiteX6" fmla="*/ 1821452 w 2893849"/>
              <a:gd name="connsiteY6" fmla="*/ 3186701 h 3186701"/>
              <a:gd name="connsiteX7" fmla="*/ 1187533 w 2893849"/>
              <a:gd name="connsiteY7" fmla="*/ 1143558 h 3186701"/>
              <a:gd name="connsiteX8" fmla="*/ 1080655 w 2893849"/>
              <a:gd name="connsiteY8" fmla="*/ 2046083 h 3186701"/>
              <a:gd name="connsiteX9" fmla="*/ 914400 w 2893849"/>
              <a:gd name="connsiteY9" fmla="*/ 1666073 h 3186701"/>
              <a:gd name="connsiteX10" fmla="*/ 795647 w 2893849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03465 w 2936139"/>
              <a:gd name="connsiteY0" fmla="*/ 3168594 h 3186701"/>
              <a:gd name="connsiteX1" fmla="*/ 0 w 2936139"/>
              <a:gd name="connsiteY1" fmla="*/ 1726566 h 3186701"/>
              <a:gd name="connsiteX2" fmla="*/ 404291 w 2936139"/>
              <a:gd name="connsiteY2" fmla="*/ 2009927 h 3186701"/>
              <a:gd name="connsiteX3" fmla="*/ 781009 w 2936139"/>
              <a:gd name="connsiteY3" fmla="*/ 0 h 3186701"/>
              <a:gd name="connsiteX4" fmla="*/ 2039147 w 2936139"/>
              <a:gd name="connsiteY4" fmla="*/ 1294704 h 3186701"/>
              <a:gd name="connsiteX5" fmla="*/ 2036266 w 2936139"/>
              <a:gd name="connsiteY5" fmla="*/ 711461 h 3186701"/>
              <a:gd name="connsiteX6" fmla="*/ 1825979 w 2936139"/>
              <a:gd name="connsiteY6" fmla="*/ 3186701 h 3186701"/>
              <a:gd name="connsiteX7" fmla="*/ 1192060 w 2936139"/>
              <a:gd name="connsiteY7" fmla="*/ 1143558 h 3186701"/>
              <a:gd name="connsiteX8" fmla="*/ 1085182 w 2936139"/>
              <a:gd name="connsiteY8" fmla="*/ 2046083 h 3186701"/>
              <a:gd name="connsiteX9" fmla="*/ 918927 w 2936139"/>
              <a:gd name="connsiteY9" fmla="*/ 1666073 h 3186701"/>
              <a:gd name="connsiteX10" fmla="*/ 1103465 w 2936139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897156"/>
              <a:gd name="connsiteY0" fmla="*/ 3168594 h 3173121"/>
              <a:gd name="connsiteX1" fmla="*/ 0 w 2897156"/>
              <a:gd name="connsiteY1" fmla="*/ 1749200 h 3173121"/>
              <a:gd name="connsiteX2" fmla="*/ 449559 w 2897156"/>
              <a:gd name="connsiteY2" fmla="*/ 2009927 h 3173121"/>
              <a:gd name="connsiteX3" fmla="*/ 826277 w 2897156"/>
              <a:gd name="connsiteY3" fmla="*/ 0 h 3173121"/>
              <a:gd name="connsiteX4" fmla="*/ 2084415 w 2897156"/>
              <a:gd name="connsiteY4" fmla="*/ 1294704 h 3173121"/>
              <a:gd name="connsiteX5" fmla="*/ 2081534 w 2897156"/>
              <a:gd name="connsiteY5" fmla="*/ 711461 h 3173121"/>
              <a:gd name="connsiteX6" fmla="*/ 1581537 w 2897156"/>
              <a:gd name="connsiteY6" fmla="*/ 3173121 h 3173121"/>
              <a:gd name="connsiteX7" fmla="*/ 1237328 w 2897156"/>
              <a:gd name="connsiteY7" fmla="*/ 1143558 h 3173121"/>
              <a:gd name="connsiteX8" fmla="*/ 1130450 w 2897156"/>
              <a:gd name="connsiteY8" fmla="*/ 2046083 h 3173121"/>
              <a:gd name="connsiteX9" fmla="*/ 918927 w 2897156"/>
              <a:gd name="connsiteY9" fmla="*/ 1697760 h 3173121"/>
              <a:gd name="connsiteX10" fmla="*/ 1148733 w 2897156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288886 w 2969045"/>
              <a:gd name="connsiteY8" fmla="*/ 2367481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69045" h="3173121">
                <a:moveTo>
                  <a:pt x="1148733" y="3168594"/>
                </a:moveTo>
                <a:cubicBezTo>
                  <a:pt x="-68605" y="2992718"/>
                  <a:pt x="289357" y="2373225"/>
                  <a:pt x="0" y="1749200"/>
                </a:cubicBezTo>
                <a:cubicBezTo>
                  <a:pt x="211718" y="1712379"/>
                  <a:pt x="518500" y="2277611"/>
                  <a:pt x="449559" y="2009927"/>
                </a:cubicBezTo>
                <a:cubicBezTo>
                  <a:pt x="87752" y="952162"/>
                  <a:pt x="1169975" y="921963"/>
                  <a:pt x="826277" y="0"/>
                </a:cubicBezTo>
                <a:cubicBezTo>
                  <a:pt x="1894489" y="60376"/>
                  <a:pt x="1582046" y="1053258"/>
                  <a:pt x="2084415" y="1294704"/>
                </a:cubicBezTo>
                <a:cubicBezTo>
                  <a:pt x="2220765" y="1319082"/>
                  <a:pt x="2384277" y="1207659"/>
                  <a:pt x="2081534" y="711461"/>
                </a:cubicBezTo>
                <a:cubicBezTo>
                  <a:pt x="3844765" y="2025429"/>
                  <a:pt x="2606774" y="3099478"/>
                  <a:pt x="1581537" y="3173121"/>
                </a:cubicBezTo>
                <a:cubicBezTo>
                  <a:pt x="2049242" y="2917586"/>
                  <a:pt x="2204598" y="1824606"/>
                  <a:pt x="1237328" y="1143558"/>
                </a:cubicBezTo>
                <a:cubicBezTo>
                  <a:pt x="1479342" y="1777869"/>
                  <a:pt x="1318476" y="2090782"/>
                  <a:pt x="1162138" y="2408222"/>
                </a:cubicBezTo>
                <a:cubicBezTo>
                  <a:pt x="1159532" y="2246847"/>
                  <a:pt x="1324413" y="1899876"/>
                  <a:pt x="918927" y="1697760"/>
                </a:cubicBezTo>
                <a:cubicBezTo>
                  <a:pt x="1108697" y="2305733"/>
                  <a:pt x="307113" y="2497246"/>
                  <a:pt x="1148733" y="316859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4" name="Rounded Rectangle 25">
            <a:extLst>
              <a:ext uri="{FF2B5EF4-FFF2-40B4-BE49-F238E27FC236}">
                <a16:creationId xmlns:a16="http://schemas.microsoft.com/office/drawing/2014/main" id="{D3908BE0-D9BE-4FAE-865B-B043254DA2CF}"/>
              </a:ext>
            </a:extLst>
          </p:cNvPr>
          <p:cNvSpPr/>
          <p:nvPr/>
        </p:nvSpPr>
        <p:spPr>
          <a:xfrm>
            <a:off x="8254078" y="2047226"/>
            <a:ext cx="412168" cy="302054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5" name="Block Arc 41">
            <a:extLst>
              <a:ext uri="{FF2B5EF4-FFF2-40B4-BE49-F238E27FC236}">
                <a16:creationId xmlns:a16="http://schemas.microsoft.com/office/drawing/2014/main" id="{47562D35-6697-4291-8FE2-DB89C837DD7B}"/>
              </a:ext>
            </a:extLst>
          </p:cNvPr>
          <p:cNvSpPr/>
          <p:nvPr/>
        </p:nvSpPr>
        <p:spPr>
          <a:xfrm>
            <a:off x="7187564" y="4163165"/>
            <a:ext cx="395557" cy="400568"/>
          </a:xfrm>
          <a:custGeom>
            <a:avLst/>
            <a:gdLst/>
            <a:ahLst/>
            <a:cxnLst/>
            <a:rect l="l" t="t" r="r" b="b"/>
            <a:pathLst>
              <a:path w="2844151" h="2880180">
                <a:moveTo>
                  <a:pt x="2390187" y="1502145"/>
                </a:moveTo>
                <a:lnTo>
                  <a:pt x="2844151" y="1530794"/>
                </a:lnTo>
                <a:cubicBezTo>
                  <a:pt x="2804784" y="2154619"/>
                  <a:pt x="2367464" y="2681809"/>
                  <a:pt x="1761650" y="2835749"/>
                </a:cubicBezTo>
                <a:cubicBezTo>
                  <a:pt x="1191486" y="2980631"/>
                  <a:pt x="594633" y="2763755"/>
                  <a:pt x="252983" y="2293680"/>
                </a:cubicBezTo>
                <a:lnTo>
                  <a:pt x="102982" y="2380283"/>
                </a:lnTo>
                <a:lnTo>
                  <a:pt x="104524" y="1603708"/>
                </a:lnTo>
                <a:lnTo>
                  <a:pt x="777828" y="1990661"/>
                </a:lnTo>
                <a:lnTo>
                  <a:pt x="648358" y="2065410"/>
                </a:lnTo>
                <a:cubicBezTo>
                  <a:pt x="886760" y="2358087"/>
                  <a:pt x="1276546" y="2489694"/>
                  <a:pt x="1649627" y="2394891"/>
                </a:cubicBezTo>
                <a:cubicBezTo>
                  <a:pt x="2064076" y="2289577"/>
                  <a:pt x="2363256" y="1928916"/>
                  <a:pt x="2390187" y="1502145"/>
                </a:cubicBezTo>
                <a:close/>
                <a:moveTo>
                  <a:pt x="1424249" y="58"/>
                </a:moveTo>
                <a:cubicBezTo>
                  <a:pt x="1880498" y="-4073"/>
                  <a:pt x="2318325" y="209551"/>
                  <a:pt x="2591169" y="586524"/>
                </a:cubicBezTo>
                <a:lnTo>
                  <a:pt x="2741170" y="499921"/>
                </a:lnTo>
                <a:lnTo>
                  <a:pt x="2739628" y="1276497"/>
                </a:lnTo>
                <a:lnTo>
                  <a:pt x="2066324" y="889544"/>
                </a:lnTo>
                <a:lnTo>
                  <a:pt x="2195793" y="814795"/>
                </a:lnTo>
                <a:cubicBezTo>
                  <a:pt x="1957391" y="522118"/>
                  <a:pt x="1567606" y="390511"/>
                  <a:pt x="1194524" y="485313"/>
                </a:cubicBezTo>
                <a:cubicBezTo>
                  <a:pt x="780075" y="590627"/>
                  <a:pt x="480895" y="951288"/>
                  <a:pt x="453964" y="1378059"/>
                </a:cubicBezTo>
                <a:lnTo>
                  <a:pt x="0" y="1349410"/>
                </a:lnTo>
                <a:cubicBezTo>
                  <a:pt x="39367" y="725585"/>
                  <a:pt x="476687" y="198395"/>
                  <a:pt x="1082501" y="44455"/>
                </a:cubicBezTo>
                <a:cubicBezTo>
                  <a:pt x="1196091" y="15591"/>
                  <a:pt x="1310740" y="1086"/>
                  <a:pt x="1424249" y="5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6" name="Round Same Side Corner Rectangle 11">
            <a:extLst>
              <a:ext uri="{FF2B5EF4-FFF2-40B4-BE49-F238E27FC236}">
                <a16:creationId xmlns:a16="http://schemas.microsoft.com/office/drawing/2014/main" id="{030FCE8B-39D3-4E84-9126-01E6B7CC5EC9}"/>
              </a:ext>
            </a:extLst>
          </p:cNvPr>
          <p:cNvSpPr/>
          <p:nvPr/>
        </p:nvSpPr>
        <p:spPr>
          <a:xfrm rot="9900000">
            <a:off x="7717589" y="1270728"/>
            <a:ext cx="407173" cy="345815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7" name="Donut 39">
            <a:extLst>
              <a:ext uri="{FF2B5EF4-FFF2-40B4-BE49-F238E27FC236}">
                <a16:creationId xmlns:a16="http://schemas.microsoft.com/office/drawing/2014/main" id="{9CC1FABB-A4D3-48C2-BC7D-776A0A13998E}"/>
              </a:ext>
            </a:extLst>
          </p:cNvPr>
          <p:cNvSpPr/>
          <p:nvPr/>
        </p:nvSpPr>
        <p:spPr>
          <a:xfrm>
            <a:off x="3530744" y="3469364"/>
            <a:ext cx="404132" cy="40413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8" name="Freeform 25">
            <a:extLst>
              <a:ext uri="{FF2B5EF4-FFF2-40B4-BE49-F238E27FC236}">
                <a16:creationId xmlns:a16="http://schemas.microsoft.com/office/drawing/2014/main" id="{117A4FA2-963F-464B-AFB7-54473558E046}"/>
              </a:ext>
            </a:extLst>
          </p:cNvPr>
          <p:cNvSpPr/>
          <p:nvPr/>
        </p:nvSpPr>
        <p:spPr>
          <a:xfrm>
            <a:off x="6704653" y="2749259"/>
            <a:ext cx="293412" cy="363079"/>
          </a:xfrm>
          <a:custGeom>
            <a:avLst/>
            <a:gdLst>
              <a:gd name="connsiteX0" fmla="*/ 371475 w 1600200"/>
              <a:gd name="connsiteY0" fmla="*/ 0 h 1857375"/>
              <a:gd name="connsiteX1" fmla="*/ 628650 w 1600200"/>
              <a:gd name="connsiteY1" fmla="*/ 523875 h 1857375"/>
              <a:gd name="connsiteX2" fmla="*/ 400050 w 1600200"/>
              <a:gd name="connsiteY2" fmla="*/ 561975 h 1857375"/>
              <a:gd name="connsiteX3" fmla="*/ 1019175 w 1600200"/>
              <a:gd name="connsiteY3" fmla="*/ 1438275 h 1857375"/>
              <a:gd name="connsiteX4" fmla="*/ 1219200 w 1600200"/>
              <a:gd name="connsiteY4" fmla="*/ 1238250 h 1857375"/>
              <a:gd name="connsiteX5" fmla="*/ 1600200 w 1600200"/>
              <a:gd name="connsiteY5" fmla="*/ 1666875 h 1857375"/>
              <a:gd name="connsiteX6" fmla="*/ 1038225 w 1600200"/>
              <a:gd name="connsiteY6" fmla="*/ 1857375 h 1857375"/>
              <a:gd name="connsiteX7" fmla="*/ 0 w 1600200"/>
              <a:gd name="connsiteY7" fmla="*/ 314325 h 1857375"/>
              <a:gd name="connsiteX8" fmla="*/ 371475 w 1600200"/>
              <a:gd name="connsiteY8" fmla="*/ 0 h 1857375"/>
              <a:gd name="connsiteX0" fmla="*/ 371475 w 1600200"/>
              <a:gd name="connsiteY0" fmla="*/ 0 h 1917951"/>
              <a:gd name="connsiteX1" fmla="*/ 628650 w 1600200"/>
              <a:gd name="connsiteY1" fmla="*/ 584451 h 1917951"/>
              <a:gd name="connsiteX2" fmla="*/ 400050 w 1600200"/>
              <a:gd name="connsiteY2" fmla="*/ 622551 h 1917951"/>
              <a:gd name="connsiteX3" fmla="*/ 1019175 w 1600200"/>
              <a:gd name="connsiteY3" fmla="*/ 1498851 h 1917951"/>
              <a:gd name="connsiteX4" fmla="*/ 1219200 w 1600200"/>
              <a:gd name="connsiteY4" fmla="*/ 1298826 h 1917951"/>
              <a:gd name="connsiteX5" fmla="*/ 1600200 w 1600200"/>
              <a:gd name="connsiteY5" fmla="*/ 1727451 h 1917951"/>
              <a:gd name="connsiteX6" fmla="*/ 1038225 w 1600200"/>
              <a:gd name="connsiteY6" fmla="*/ 1917951 h 1917951"/>
              <a:gd name="connsiteX7" fmla="*/ 0 w 1600200"/>
              <a:gd name="connsiteY7" fmla="*/ 374901 h 1917951"/>
              <a:gd name="connsiteX8" fmla="*/ 371475 w 1600200"/>
              <a:gd name="connsiteY8" fmla="*/ 0 h 1917951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544 h 1919495"/>
              <a:gd name="connsiteX1" fmla="*/ 628650 w 1600200"/>
              <a:gd name="connsiteY1" fmla="*/ 585995 h 1919495"/>
              <a:gd name="connsiteX2" fmla="*/ 400050 w 1600200"/>
              <a:gd name="connsiteY2" fmla="*/ 624095 h 1919495"/>
              <a:gd name="connsiteX3" fmla="*/ 1019175 w 1600200"/>
              <a:gd name="connsiteY3" fmla="*/ 1500395 h 1919495"/>
              <a:gd name="connsiteX4" fmla="*/ 1219200 w 1600200"/>
              <a:gd name="connsiteY4" fmla="*/ 1300370 h 1919495"/>
              <a:gd name="connsiteX5" fmla="*/ 1600200 w 1600200"/>
              <a:gd name="connsiteY5" fmla="*/ 1728995 h 1919495"/>
              <a:gd name="connsiteX6" fmla="*/ 1038225 w 1600200"/>
              <a:gd name="connsiteY6" fmla="*/ 1919495 h 1919495"/>
              <a:gd name="connsiteX7" fmla="*/ 0 w 1600200"/>
              <a:gd name="connsiteY7" fmla="*/ 376445 h 1919495"/>
              <a:gd name="connsiteX8" fmla="*/ 371475 w 1600200"/>
              <a:gd name="connsiteY8" fmla="*/ 1544 h 1919495"/>
              <a:gd name="connsiteX0" fmla="*/ 371475 w 1600200"/>
              <a:gd name="connsiteY0" fmla="*/ 1487 h 1919438"/>
              <a:gd name="connsiteX1" fmla="*/ 568075 w 1600200"/>
              <a:gd name="connsiteY1" fmla="*/ 603245 h 1919438"/>
              <a:gd name="connsiteX2" fmla="*/ 400050 w 1600200"/>
              <a:gd name="connsiteY2" fmla="*/ 624038 h 1919438"/>
              <a:gd name="connsiteX3" fmla="*/ 1019175 w 1600200"/>
              <a:gd name="connsiteY3" fmla="*/ 1500338 h 1919438"/>
              <a:gd name="connsiteX4" fmla="*/ 1219200 w 1600200"/>
              <a:gd name="connsiteY4" fmla="*/ 1300313 h 1919438"/>
              <a:gd name="connsiteX5" fmla="*/ 1600200 w 1600200"/>
              <a:gd name="connsiteY5" fmla="*/ 1728938 h 1919438"/>
              <a:gd name="connsiteX6" fmla="*/ 1038225 w 1600200"/>
              <a:gd name="connsiteY6" fmla="*/ 1919438 h 1919438"/>
              <a:gd name="connsiteX7" fmla="*/ 0 w 1600200"/>
              <a:gd name="connsiteY7" fmla="*/ 376388 h 1919438"/>
              <a:gd name="connsiteX8" fmla="*/ 371475 w 1600200"/>
              <a:gd name="connsiteY8" fmla="*/ 1487 h 1919438"/>
              <a:gd name="connsiteX0" fmla="*/ 371475 w 1600200"/>
              <a:gd name="connsiteY0" fmla="*/ 1032 h 1918983"/>
              <a:gd name="connsiteX1" fmla="*/ 568075 w 1600200"/>
              <a:gd name="connsiteY1" fmla="*/ 602790 h 1918983"/>
              <a:gd name="connsiteX2" fmla="*/ 400050 w 1600200"/>
              <a:gd name="connsiteY2" fmla="*/ 623583 h 1918983"/>
              <a:gd name="connsiteX3" fmla="*/ 1019175 w 1600200"/>
              <a:gd name="connsiteY3" fmla="*/ 1499883 h 1918983"/>
              <a:gd name="connsiteX4" fmla="*/ 1219200 w 1600200"/>
              <a:gd name="connsiteY4" fmla="*/ 1299858 h 1918983"/>
              <a:gd name="connsiteX5" fmla="*/ 1600200 w 1600200"/>
              <a:gd name="connsiteY5" fmla="*/ 1728483 h 1918983"/>
              <a:gd name="connsiteX6" fmla="*/ 1038225 w 1600200"/>
              <a:gd name="connsiteY6" fmla="*/ 1918983 h 1918983"/>
              <a:gd name="connsiteX7" fmla="*/ 0 w 1600200"/>
              <a:gd name="connsiteY7" fmla="*/ 375933 h 1918983"/>
              <a:gd name="connsiteX8" fmla="*/ 371475 w 1600200"/>
              <a:gd name="connsiteY8" fmla="*/ 1032 h 1918983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0050 w 1600200"/>
              <a:gd name="connsiteY2" fmla="*/ 623669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8703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59666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70138 w 1600200"/>
              <a:gd name="connsiteY3" fmla="*/ 1517276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0522 w 1600200"/>
              <a:gd name="connsiteY3" fmla="*/ 1534584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96099 w 1600200"/>
              <a:gd name="connsiteY3" fmla="*/ 1546122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588662"/>
              <a:gd name="connsiteY0" fmla="*/ 1118 h 1919069"/>
              <a:gd name="connsiteX1" fmla="*/ 568075 w 1588662"/>
              <a:gd name="connsiteY1" fmla="*/ 602876 h 1919069"/>
              <a:gd name="connsiteX2" fmla="*/ 374089 w 1588662"/>
              <a:gd name="connsiteY2" fmla="*/ 646744 h 1919069"/>
              <a:gd name="connsiteX3" fmla="*/ 987445 w 1588662"/>
              <a:gd name="connsiteY3" fmla="*/ 1528815 h 1919069"/>
              <a:gd name="connsiteX4" fmla="*/ 1173048 w 1588662"/>
              <a:gd name="connsiteY4" fmla="*/ 1311482 h 1919069"/>
              <a:gd name="connsiteX5" fmla="*/ 1588662 w 1588662"/>
              <a:gd name="connsiteY5" fmla="*/ 1699723 h 1919069"/>
              <a:gd name="connsiteX6" fmla="*/ 1038225 w 1588662"/>
              <a:gd name="connsiteY6" fmla="*/ 1919069 h 1919069"/>
              <a:gd name="connsiteX7" fmla="*/ 0 w 1588662"/>
              <a:gd name="connsiteY7" fmla="*/ 376019 h 1919069"/>
              <a:gd name="connsiteX8" fmla="*/ 371475 w 1588662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46976"/>
              <a:gd name="connsiteX1" fmla="*/ 568075 w 1596260"/>
              <a:gd name="connsiteY1" fmla="*/ 602876 h 1946976"/>
              <a:gd name="connsiteX2" fmla="*/ 374089 w 1596260"/>
              <a:gd name="connsiteY2" fmla="*/ 646744 h 1946976"/>
              <a:gd name="connsiteX3" fmla="*/ 987445 w 1596260"/>
              <a:gd name="connsiteY3" fmla="*/ 1528815 h 1946976"/>
              <a:gd name="connsiteX4" fmla="*/ 1173048 w 1596260"/>
              <a:gd name="connsiteY4" fmla="*/ 1311482 h 1946976"/>
              <a:gd name="connsiteX5" fmla="*/ 1588662 w 1596260"/>
              <a:gd name="connsiteY5" fmla="*/ 1699723 h 1946976"/>
              <a:gd name="connsiteX6" fmla="*/ 1038225 w 1596260"/>
              <a:gd name="connsiteY6" fmla="*/ 1919069 h 1946976"/>
              <a:gd name="connsiteX7" fmla="*/ 0 w 1596260"/>
              <a:gd name="connsiteY7" fmla="*/ 376019 h 1946976"/>
              <a:gd name="connsiteX8" fmla="*/ 371475 w 1596260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33976 w 1558761"/>
              <a:gd name="connsiteY0" fmla="*/ 1118 h 1946976"/>
              <a:gd name="connsiteX1" fmla="*/ 530576 w 1558761"/>
              <a:gd name="connsiteY1" fmla="*/ 602876 h 1946976"/>
              <a:gd name="connsiteX2" fmla="*/ 336590 w 1558761"/>
              <a:gd name="connsiteY2" fmla="*/ 646744 h 1946976"/>
              <a:gd name="connsiteX3" fmla="*/ 949946 w 1558761"/>
              <a:gd name="connsiteY3" fmla="*/ 1528815 h 1946976"/>
              <a:gd name="connsiteX4" fmla="*/ 1135549 w 1558761"/>
              <a:gd name="connsiteY4" fmla="*/ 1311482 h 1946976"/>
              <a:gd name="connsiteX5" fmla="*/ 1551163 w 1558761"/>
              <a:gd name="connsiteY5" fmla="*/ 1699723 h 1946976"/>
              <a:gd name="connsiteX6" fmla="*/ 1000726 w 1558761"/>
              <a:gd name="connsiteY6" fmla="*/ 1919069 h 1946976"/>
              <a:gd name="connsiteX7" fmla="*/ 0 w 1558761"/>
              <a:gd name="connsiteY7" fmla="*/ 390441 h 1946976"/>
              <a:gd name="connsiteX8" fmla="*/ 333976 w 1558761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44260 w 1560662"/>
              <a:gd name="connsiteY2" fmla="*/ 655398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96 h 1946054"/>
              <a:gd name="connsiteX1" fmla="*/ 532477 w 1560662"/>
              <a:gd name="connsiteY1" fmla="*/ 601954 h 1946054"/>
              <a:gd name="connsiteX2" fmla="*/ 344260 w 1560662"/>
              <a:gd name="connsiteY2" fmla="*/ 654476 h 1946054"/>
              <a:gd name="connsiteX3" fmla="*/ 951847 w 1560662"/>
              <a:gd name="connsiteY3" fmla="*/ 1527893 h 1946054"/>
              <a:gd name="connsiteX4" fmla="*/ 1137450 w 1560662"/>
              <a:gd name="connsiteY4" fmla="*/ 1310560 h 1946054"/>
              <a:gd name="connsiteX5" fmla="*/ 1553064 w 1560662"/>
              <a:gd name="connsiteY5" fmla="*/ 1698801 h 1946054"/>
              <a:gd name="connsiteX6" fmla="*/ 1002627 w 1560662"/>
              <a:gd name="connsiteY6" fmla="*/ 1918147 h 1946054"/>
              <a:gd name="connsiteX7" fmla="*/ 1901 w 1560662"/>
              <a:gd name="connsiteY7" fmla="*/ 389519 h 1946054"/>
              <a:gd name="connsiteX8" fmla="*/ 335877 w 1560662"/>
              <a:gd name="connsiteY8" fmla="*/ 196 h 1946054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5431" h="1937121">
                <a:moveTo>
                  <a:pt x="332898" y="199"/>
                </a:moveTo>
                <a:cubicBezTo>
                  <a:pt x="480797" y="-12106"/>
                  <a:pt x="712130" y="551085"/>
                  <a:pt x="532477" y="593021"/>
                </a:cubicBezTo>
                <a:lnTo>
                  <a:pt x="344260" y="645543"/>
                </a:lnTo>
                <a:cubicBezTo>
                  <a:pt x="475639" y="1163599"/>
                  <a:pt x="690666" y="1300897"/>
                  <a:pt x="951847" y="1518960"/>
                </a:cubicBezTo>
                <a:cubicBezTo>
                  <a:pt x="1003138" y="1396518"/>
                  <a:pt x="1042046" y="1291100"/>
                  <a:pt x="1137450" y="1301627"/>
                </a:cubicBezTo>
                <a:cubicBezTo>
                  <a:pt x="1276950" y="1299313"/>
                  <a:pt x="1636332" y="1564228"/>
                  <a:pt x="1553064" y="1689868"/>
                </a:cubicBezTo>
                <a:cubicBezTo>
                  <a:pt x="1389777" y="1941825"/>
                  <a:pt x="1145722" y="1971673"/>
                  <a:pt x="1002627" y="1909214"/>
                </a:cubicBezTo>
                <a:cubicBezTo>
                  <a:pt x="545977" y="1690048"/>
                  <a:pt x="-37590" y="1110316"/>
                  <a:pt x="1901" y="380586"/>
                </a:cubicBezTo>
                <a:cubicBezTo>
                  <a:pt x="36305" y="148891"/>
                  <a:pt x="133416" y="23363"/>
                  <a:pt x="332898" y="1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9" name="Rectangle 36">
            <a:extLst>
              <a:ext uri="{FF2B5EF4-FFF2-40B4-BE49-F238E27FC236}">
                <a16:creationId xmlns:a16="http://schemas.microsoft.com/office/drawing/2014/main" id="{8D997698-957E-41C9-B8C5-4B37C4A4496C}"/>
              </a:ext>
            </a:extLst>
          </p:cNvPr>
          <p:cNvSpPr/>
          <p:nvPr/>
        </p:nvSpPr>
        <p:spPr>
          <a:xfrm>
            <a:off x="4175657" y="3499408"/>
            <a:ext cx="411575" cy="34404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0" name="Rounded Rectangle 27">
            <a:extLst>
              <a:ext uri="{FF2B5EF4-FFF2-40B4-BE49-F238E27FC236}">
                <a16:creationId xmlns:a16="http://schemas.microsoft.com/office/drawing/2014/main" id="{79D0BB08-57EF-4716-8071-CA4E83B02FEB}"/>
              </a:ext>
            </a:extLst>
          </p:cNvPr>
          <p:cNvSpPr/>
          <p:nvPr/>
        </p:nvSpPr>
        <p:spPr>
          <a:xfrm>
            <a:off x="6388738" y="1280390"/>
            <a:ext cx="425042" cy="32649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1" name="Rounded Rectangle 7">
            <a:extLst>
              <a:ext uri="{FF2B5EF4-FFF2-40B4-BE49-F238E27FC236}">
                <a16:creationId xmlns:a16="http://schemas.microsoft.com/office/drawing/2014/main" id="{7D3E4D86-C571-4329-8693-0AF986FEB6DB}"/>
              </a:ext>
            </a:extLst>
          </p:cNvPr>
          <p:cNvSpPr/>
          <p:nvPr/>
        </p:nvSpPr>
        <p:spPr>
          <a:xfrm>
            <a:off x="7049617" y="1257171"/>
            <a:ext cx="432135" cy="37292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2" name="Chord 15">
            <a:extLst>
              <a:ext uri="{FF2B5EF4-FFF2-40B4-BE49-F238E27FC236}">
                <a16:creationId xmlns:a16="http://schemas.microsoft.com/office/drawing/2014/main" id="{DA47F4E6-41BA-4BF0-857A-0C2FC1E26EE1}"/>
              </a:ext>
            </a:extLst>
          </p:cNvPr>
          <p:cNvSpPr/>
          <p:nvPr/>
        </p:nvSpPr>
        <p:spPr>
          <a:xfrm>
            <a:off x="8360600" y="1226562"/>
            <a:ext cx="199125" cy="434146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3" name="Rectangle 16">
            <a:extLst>
              <a:ext uri="{FF2B5EF4-FFF2-40B4-BE49-F238E27FC236}">
                <a16:creationId xmlns:a16="http://schemas.microsoft.com/office/drawing/2014/main" id="{B492C6F2-61E2-42A7-A26F-34A5088F73D6}"/>
              </a:ext>
            </a:extLst>
          </p:cNvPr>
          <p:cNvSpPr/>
          <p:nvPr/>
        </p:nvSpPr>
        <p:spPr>
          <a:xfrm>
            <a:off x="4828013" y="3529428"/>
            <a:ext cx="432135" cy="284005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4" name="Rounded Rectangle 6">
            <a:extLst>
              <a:ext uri="{FF2B5EF4-FFF2-40B4-BE49-F238E27FC236}">
                <a16:creationId xmlns:a16="http://schemas.microsoft.com/office/drawing/2014/main" id="{286A3D0D-27BB-4222-AAB2-C806B0D45DD8}"/>
              </a:ext>
            </a:extLst>
          </p:cNvPr>
          <p:cNvSpPr/>
          <p:nvPr/>
        </p:nvSpPr>
        <p:spPr>
          <a:xfrm>
            <a:off x="4156229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25" name="Rounded Rectangle 6">
            <a:extLst>
              <a:ext uri="{FF2B5EF4-FFF2-40B4-BE49-F238E27FC236}">
                <a16:creationId xmlns:a16="http://schemas.microsoft.com/office/drawing/2014/main" id="{91E6D103-838A-497F-AE9E-C0D092666BE5}"/>
              </a:ext>
            </a:extLst>
          </p:cNvPr>
          <p:cNvSpPr/>
          <p:nvPr/>
        </p:nvSpPr>
        <p:spPr>
          <a:xfrm>
            <a:off x="4793335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26" name="Rounded Rectangle 6">
            <a:extLst>
              <a:ext uri="{FF2B5EF4-FFF2-40B4-BE49-F238E27FC236}">
                <a16:creationId xmlns:a16="http://schemas.microsoft.com/office/drawing/2014/main" id="{E58ADA8B-1D2F-4BC2-B0C9-1139DE4861CB}"/>
              </a:ext>
            </a:extLst>
          </p:cNvPr>
          <p:cNvSpPr/>
          <p:nvPr/>
        </p:nvSpPr>
        <p:spPr>
          <a:xfrm>
            <a:off x="5430441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27" name="Rounded Rectangle 6">
            <a:extLst>
              <a:ext uri="{FF2B5EF4-FFF2-40B4-BE49-F238E27FC236}">
                <a16:creationId xmlns:a16="http://schemas.microsoft.com/office/drawing/2014/main" id="{F8B0551B-289C-4FF9-8BBD-490AFC2E33CE}"/>
              </a:ext>
            </a:extLst>
          </p:cNvPr>
          <p:cNvSpPr/>
          <p:nvPr/>
        </p:nvSpPr>
        <p:spPr>
          <a:xfrm>
            <a:off x="6067547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240385" y="234376"/>
                </a:moveTo>
                <a:lnTo>
                  <a:pt x="2744441" y="234376"/>
                </a:lnTo>
                <a:lnTo>
                  <a:pt x="2744441" y="1314376"/>
                </a:lnTo>
                <a:lnTo>
                  <a:pt x="2240385" y="1314376"/>
                </a:ln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28" name="Teardrop 6">
            <a:extLst>
              <a:ext uri="{FF2B5EF4-FFF2-40B4-BE49-F238E27FC236}">
                <a16:creationId xmlns:a16="http://schemas.microsoft.com/office/drawing/2014/main" id="{2DC4F72A-899B-4BF0-8326-50B40F8052EC}"/>
              </a:ext>
            </a:extLst>
          </p:cNvPr>
          <p:cNvSpPr/>
          <p:nvPr/>
        </p:nvSpPr>
        <p:spPr>
          <a:xfrm rot="8100000">
            <a:off x="8313590" y="2784226"/>
            <a:ext cx="293144" cy="293145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29" name="Donut 24">
            <a:extLst>
              <a:ext uri="{FF2B5EF4-FFF2-40B4-BE49-F238E27FC236}">
                <a16:creationId xmlns:a16="http://schemas.microsoft.com/office/drawing/2014/main" id="{3F4012AD-7AE7-48FB-945D-0C6E310D541C}"/>
              </a:ext>
            </a:extLst>
          </p:cNvPr>
          <p:cNvSpPr/>
          <p:nvPr/>
        </p:nvSpPr>
        <p:spPr>
          <a:xfrm>
            <a:off x="4603191" y="1979686"/>
            <a:ext cx="433604" cy="437134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0" name="Chord 38">
            <a:extLst>
              <a:ext uri="{FF2B5EF4-FFF2-40B4-BE49-F238E27FC236}">
                <a16:creationId xmlns:a16="http://schemas.microsoft.com/office/drawing/2014/main" id="{2063440B-38AA-4A13-AA2F-CC85C55E83AF}"/>
              </a:ext>
            </a:extLst>
          </p:cNvPr>
          <p:cNvSpPr/>
          <p:nvPr/>
        </p:nvSpPr>
        <p:spPr>
          <a:xfrm>
            <a:off x="5277177" y="1979317"/>
            <a:ext cx="340508" cy="437873"/>
          </a:xfrm>
          <a:custGeom>
            <a:avLst/>
            <a:gdLst/>
            <a:ahLst/>
            <a:cxnLst/>
            <a:rect l="l" t="t" r="r" b="b"/>
            <a:pathLst>
              <a:path w="2519554" h="3240000">
                <a:moveTo>
                  <a:pt x="1259778" y="0"/>
                </a:moveTo>
                <a:cubicBezTo>
                  <a:pt x="1299543" y="0"/>
                  <a:pt x="1331778" y="32235"/>
                  <a:pt x="1331778" y="72000"/>
                </a:cubicBezTo>
                <a:lnTo>
                  <a:pt x="1331778" y="292696"/>
                </a:lnTo>
                <a:cubicBezTo>
                  <a:pt x="1526887" y="301316"/>
                  <a:pt x="1719796" y="357828"/>
                  <a:pt x="1894309" y="459601"/>
                </a:cubicBezTo>
                <a:cubicBezTo>
                  <a:pt x="2284331" y="687055"/>
                  <a:pt x="2522839" y="1105809"/>
                  <a:pt x="2519520" y="1557297"/>
                </a:cubicBezTo>
                <a:lnTo>
                  <a:pt x="2509882" y="1557270"/>
                </a:lnTo>
                <a:cubicBezTo>
                  <a:pt x="2413806" y="1435449"/>
                  <a:pt x="2264527" y="1358626"/>
                  <a:pt x="2097304" y="1358626"/>
                </a:cubicBezTo>
                <a:cubicBezTo>
                  <a:pt x="1931567" y="1358626"/>
                  <a:pt x="1783455" y="1434091"/>
                  <a:pt x="1688484" y="1554913"/>
                </a:cubicBezTo>
                <a:lnTo>
                  <a:pt x="1657888" y="1554825"/>
                </a:lnTo>
                <a:cubicBezTo>
                  <a:pt x="1579123" y="1454657"/>
                  <a:pt x="1463823" y="1385682"/>
                  <a:pt x="1331778" y="1368008"/>
                </a:cubicBezTo>
                <a:lnTo>
                  <a:pt x="1331778" y="2507895"/>
                </a:lnTo>
                <a:lnTo>
                  <a:pt x="1356113" y="2507895"/>
                </a:lnTo>
                <a:lnTo>
                  <a:pt x="1356113" y="2868215"/>
                </a:lnTo>
                <a:lnTo>
                  <a:pt x="1353558" y="2868215"/>
                </a:lnTo>
                <a:cubicBezTo>
                  <a:pt x="1347515" y="3074779"/>
                  <a:pt x="1177830" y="3240000"/>
                  <a:pt x="969556" y="3240000"/>
                </a:cubicBezTo>
                <a:cubicBezTo>
                  <a:pt x="759529" y="3240000"/>
                  <a:pt x="588743" y="3071985"/>
                  <a:pt x="585029" y="2863014"/>
                </a:cubicBezTo>
                <a:cubicBezTo>
                  <a:pt x="584214" y="2861474"/>
                  <a:pt x="584183" y="2859896"/>
                  <a:pt x="584183" y="2858310"/>
                </a:cubicBezTo>
                <a:lnTo>
                  <a:pt x="584422" y="2856985"/>
                </a:lnTo>
                <a:cubicBezTo>
                  <a:pt x="584186" y="2856201"/>
                  <a:pt x="584184" y="2855415"/>
                  <a:pt x="584184" y="2854628"/>
                </a:cubicBezTo>
                <a:lnTo>
                  <a:pt x="584846" y="2854628"/>
                </a:lnTo>
                <a:cubicBezTo>
                  <a:pt x="585977" y="2797047"/>
                  <a:pt x="628115" y="2750982"/>
                  <a:pt x="679843" y="2750982"/>
                </a:cubicBezTo>
                <a:cubicBezTo>
                  <a:pt x="731571" y="2750982"/>
                  <a:pt x="773709" y="2797047"/>
                  <a:pt x="774841" y="2854628"/>
                </a:cubicBezTo>
                <a:lnTo>
                  <a:pt x="776870" y="2854628"/>
                </a:lnTo>
                <a:cubicBezTo>
                  <a:pt x="776870" y="2961046"/>
                  <a:pt x="863138" y="3047314"/>
                  <a:pt x="969556" y="3047314"/>
                </a:cubicBezTo>
                <a:cubicBezTo>
                  <a:pt x="1075974" y="3047314"/>
                  <a:pt x="1162242" y="2961046"/>
                  <a:pt x="1162242" y="2854628"/>
                </a:cubicBezTo>
                <a:lnTo>
                  <a:pt x="1163439" y="2854628"/>
                </a:lnTo>
                <a:lnTo>
                  <a:pt x="1163439" y="2507895"/>
                </a:lnTo>
                <a:lnTo>
                  <a:pt x="1187778" y="2507895"/>
                </a:lnTo>
                <a:lnTo>
                  <a:pt x="1187778" y="1365548"/>
                </a:lnTo>
                <a:cubicBezTo>
                  <a:pt x="1048083" y="1378241"/>
                  <a:pt x="925400" y="1448176"/>
                  <a:pt x="842602" y="1552487"/>
                </a:cubicBezTo>
                <a:lnTo>
                  <a:pt x="807450" y="1552386"/>
                </a:lnTo>
                <a:cubicBezTo>
                  <a:pt x="712615" y="1432960"/>
                  <a:pt x="565486" y="1358626"/>
                  <a:pt x="400996" y="1358626"/>
                </a:cubicBezTo>
                <a:cubicBezTo>
                  <a:pt x="240343" y="1358626"/>
                  <a:pt x="96251" y="1429532"/>
                  <a:pt x="0" y="1543232"/>
                </a:cubicBezTo>
                <a:cubicBezTo>
                  <a:pt x="1264" y="1094357"/>
                  <a:pt x="241710" y="680052"/>
                  <a:pt x="631054" y="455977"/>
                </a:cubicBezTo>
                <a:cubicBezTo>
                  <a:pt x="804121" y="356374"/>
                  <a:pt x="994908" y="301092"/>
                  <a:pt x="1187778" y="292721"/>
                </a:cubicBezTo>
                <a:lnTo>
                  <a:pt x="1187778" y="72000"/>
                </a:lnTo>
                <a:cubicBezTo>
                  <a:pt x="1187778" y="32235"/>
                  <a:pt x="1220013" y="0"/>
                  <a:pt x="125977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1" name="Heart 38">
            <a:extLst>
              <a:ext uri="{FF2B5EF4-FFF2-40B4-BE49-F238E27FC236}">
                <a16:creationId xmlns:a16="http://schemas.microsoft.com/office/drawing/2014/main" id="{B6F8D9F9-F59B-4C2E-9401-DA34DA966F7C}"/>
              </a:ext>
            </a:extLst>
          </p:cNvPr>
          <p:cNvSpPr/>
          <p:nvPr/>
        </p:nvSpPr>
        <p:spPr>
          <a:xfrm>
            <a:off x="5770720" y="1252545"/>
            <a:ext cx="382181" cy="382181"/>
          </a:xfrm>
          <a:prstGeom prst="hear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2" name="Round Same Side Corner Rectangle 19">
            <a:extLst>
              <a:ext uri="{FF2B5EF4-FFF2-40B4-BE49-F238E27FC236}">
                <a16:creationId xmlns:a16="http://schemas.microsoft.com/office/drawing/2014/main" id="{11AC5446-2D7D-481D-8EDC-D296D86E61C3}"/>
              </a:ext>
            </a:extLst>
          </p:cNvPr>
          <p:cNvSpPr/>
          <p:nvPr/>
        </p:nvSpPr>
        <p:spPr>
          <a:xfrm>
            <a:off x="7782928" y="4184858"/>
            <a:ext cx="289093" cy="357183"/>
          </a:xfrm>
          <a:custGeom>
            <a:avLst/>
            <a:gdLst/>
            <a:ahLst/>
            <a:cxnLst/>
            <a:rect l="l" t="t" r="r" b="b"/>
            <a:pathLst>
              <a:path w="2600931" h="3213524">
                <a:moveTo>
                  <a:pt x="1304260" y="0"/>
                </a:moveTo>
                <a:cubicBezTo>
                  <a:pt x="1403671" y="0"/>
                  <a:pt x="1484260" y="80589"/>
                  <a:pt x="1484260" y="180000"/>
                </a:cubicBezTo>
                <a:lnTo>
                  <a:pt x="1484260" y="412061"/>
                </a:lnTo>
                <a:lnTo>
                  <a:pt x="2330931" y="412061"/>
                </a:lnTo>
                <a:lnTo>
                  <a:pt x="2600931" y="682061"/>
                </a:lnTo>
                <a:lnTo>
                  <a:pt x="2330931" y="952061"/>
                </a:lnTo>
                <a:lnTo>
                  <a:pt x="1484260" y="952061"/>
                </a:lnTo>
                <a:lnTo>
                  <a:pt x="1484260" y="1110244"/>
                </a:lnTo>
                <a:lnTo>
                  <a:pt x="2375646" y="1110244"/>
                </a:lnTo>
                <a:lnTo>
                  <a:pt x="2375646" y="1650244"/>
                </a:lnTo>
                <a:lnTo>
                  <a:pt x="1484260" y="1650244"/>
                </a:lnTo>
                <a:lnTo>
                  <a:pt x="1484260" y="3213524"/>
                </a:lnTo>
                <a:lnTo>
                  <a:pt x="1124260" y="3213524"/>
                </a:lnTo>
                <a:lnTo>
                  <a:pt x="1124260" y="1650244"/>
                </a:lnTo>
                <a:lnTo>
                  <a:pt x="270000" y="1650244"/>
                </a:lnTo>
                <a:lnTo>
                  <a:pt x="0" y="1380244"/>
                </a:lnTo>
                <a:lnTo>
                  <a:pt x="270000" y="1110244"/>
                </a:lnTo>
                <a:lnTo>
                  <a:pt x="1124260" y="1110244"/>
                </a:lnTo>
                <a:lnTo>
                  <a:pt x="1124260" y="952061"/>
                </a:lnTo>
                <a:lnTo>
                  <a:pt x="224931" y="952061"/>
                </a:lnTo>
                <a:lnTo>
                  <a:pt x="224931" y="412061"/>
                </a:lnTo>
                <a:lnTo>
                  <a:pt x="1124260" y="412061"/>
                </a:lnTo>
                <a:lnTo>
                  <a:pt x="1124260" y="180000"/>
                </a:lnTo>
                <a:cubicBezTo>
                  <a:pt x="1124260" y="80589"/>
                  <a:pt x="1204849" y="0"/>
                  <a:pt x="130426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3" name="Rectangle 23">
            <a:extLst>
              <a:ext uri="{FF2B5EF4-FFF2-40B4-BE49-F238E27FC236}">
                <a16:creationId xmlns:a16="http://schemas.microsoft.com/office/drawing/2014/main" id="{F7DEAE03-6B12-479A-B8D6-9AB11EF37F02}"/>
              </a:ext>
            </a:extLst>
          </p:cNvPr>
          <p:cNvSpPr/>
          <p:nvPr/>
        </p:nvSpPr>
        <p:spPr>
          <a:xfrm>
            <a:off x="3527955" y="4223407"/>
            <a:ext cx="476152" cy="280084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4" name="Oval 31">
            <a:extLst>
              <a:ext uri="{FF2B5EF4-FFF2-40B4-BE49-F238E27FC236}">
                <a16:creationId xmlns:a16="http://schemas.microsoft.com/office/drawing/2014/main" id="{0557FF36-1CC7-4807-8952-A3AAFE50AFC7}"/>
              </a:ext>
            </a:extLst>
          </p:cNvPr>
          <p:cNvSpPr/>
          <p:nvPr/>
        </p:nvSpPr>
        <p:spPr>
          <a:xfrm>
            <a:off x="6633502" y="4184654"/>
            <a:ext cx="354255" cy="357590"/>
          </a:xfrm>
          <a:custGeom>
            <a:avLst/>
            <a:gdLst/>
            <a:ahLst/>
            <a:cxnLst/>
            <a:rect l="l" t="t" r="r" b="b"/>
            <a:pathLst>
              <a:path w="3187187" h="3217189">
                <a:moveTo>
                  <a:pt x="2136560" y="2669280"/>
                </a:moveTo>
                <a:cubicBezTo>
                  <a:pt x="2154235" y="2662847"/>
                  <a:pt x="2173778" y="2671961"/>
                  <a:pt x="2180211" y="2689635"/>
                </a:cubicBezTo>
                <a:lnTo>
                  <a:pt x="2338628" y="3124881"/>
                </a:lnTo>
                <a:cubicBezTo>
                  <a:pt x="2345061" y="3142556"/>
                  <a:pt x="2335948" y="3162099"/>
                  <a:pt x="2318273" y="3168533"/>
                </a:cubicBezTo>
                <a:lnTo>
                  <a:pt x="2190259" y="3215126"/>
                </a:lnTo>
                <a:cubicBezTo>
                  <a:pt x="2172585" y="3221559"/>
                  <a:pt x="2153041" y="3212445"/>
                  <a:pt x="2146608" y="3194771"/>
                </a:cubicBezTo>
                <a:lnTo>
                  <a:pt x="1988192" y="2759525"/>
                </a:lnTo>
                <a:cubicBezTo>
                  <a:pt x="1981759" y="2741850"/>
                  <a:pt x="1990872" y="2722307"/>
                  <a:pt x="2008547" y="2715873"/>
                </a:cubicBezTo>
                <a:close/>
                <a:moveTo>
                  <a:pt x="1050626" y="2669280"/>
                </a:moveTo>
                <a:lnTo>
                  <a:pt x="1178640" y="2715873"/>
                </a:lnTo>
                <a:cubicBezTo>
                  <a:pt x="1196314" y="2722307"/>
                  <a:pt x="1205428" y="2741850"/>
                  <a:pt x="1198995" y="2759525"/>
                </a:cubicBezTo>
                <a:lnTo>
                  <a:pt x="1040578" y="3194771"/>
                </a:lnTo>
                <a:cubicBezTo>
                  <a:pt x="1034145" y="3212445"/>
                  <a:pt x="1014601" y="3221559"/>
                  <a:pt x="996927" y="3215126"/>
                </a:cubicBezTo>
                <a:lnTo>
                  <a:pt x="868913" y="3168533"/>
                </a:lnTo>
                <a:cubicBezTo>
                  <a:pt x="851239" y="3162099"/>
                  <a:pt x="842125" y="3142556"/>
                  <a:pt x="848558" y="3124881"/>
                </a:cubicBezTo>
                <a:lnTo>
                  <a:pt x="1006975" y="2689635"/>
                </a:lnTo>
                <a:cubicBezTo>
                  <a:pt x="1013408" y="2671961"/>
                  <a:pt x="1032952" y="2662847"/>
                  <a:pt x="1050626" y="2669280"/>
                </a:cubicBezTo>
                <a:close/>
                <a:moveTo>
                  <a:pt x="2647909" y="2029882"/>
                </a:moveTo>
                <a:cubicBezTo>
                  <a:pt x="2656328" y="2027626"/>
                  <a:pt x="2665608" y="2028582"/>
                  <a:pt x="2673752" y="2033284"/>
                </a:cubicBezTo>
                <a:lnTo>
                  <a:pt x="3074877" y="2264874"/>
                </a:lnTo>
                <a:cubicBezTo>
                  <a:pt x="3091166" y="2274278"/>
                  <a:pt x="3096747" y="2295107"/>
                  <a:pt x="3087343" y="2311396"/>
                </a:cubicBezTo>
                <a:lnTo>
                  <a:pt x="3019228" y="2429374"/>
                </a:lnTo>
                <a:cubicBezTo>
                  <a:pt x="3009824" y="2445663"/>
                  <a:pt x="2988995" y="2451244"/>
                  <a:pt x="2972706" y="2441840"/>
                </a:cubicBezTo>
                <a:lnTo>
                  <a:pt x="2571581" y="2210250"/>
                </a:lnTo>
                <a:cubicBezTo>
                  <a:pt x="2555292" y="2200846"/>
                  <a:pt x="2549710" y="2180017"/>
                  <a:pt x="2559115" y="2163728"/>
                </a:cubicBezTo>
                <a:lnTo>
                  <a:pt x="2627229" y="2045750"/>
                </a:lnTo>
                <a:cubicBezTo>
                  <a:pt x="2631932" y="2037605"/>
                  <a:pt x="2639490" y="2032138"/>
                  <a:pt x="2647909" y="2029882"/>
                </a:cubicBezTo>
                <a:close/>
                <a:moveTo>
                  <a:pt x="539277" y="2029882"/>
                </a:moveTo>
                <a:cubicBezTo>
                  <a:pt x="547696" y="2032138"/>
                  <a:pt x="555255" y="2037605"/>
                  <a:pt x="559957" y="2045750"/>
                </a:cubicBezTo>
                <a:lnTo>
                  <a:pt x="628071" y="2163728"/>
                </a:lnTo>
                <a:cubicBezTo>
                  <a:pt x="637476" y="2180017"/>
                  <a:pt x="631895" y="2200846"/>
                  <a:pt x="615606" y="2210250"/>
                </a:cubicBezTo>
                <a:lnTo>
                  <a:pt x="214481" y="2441840"/>
                </a:lnTo>
                <a:cubicBezTo>
                  <a:pt x="198192" y="2451244"/>
                  <a:pt x="177363" y="2445663"/>
                  <a:pt x="167958" y="2429374"/>
                </a:cubicBezTo>
                <a:lnTo>
                  <a:pt x="99844" y="2311396"/>
                </a:lnTo>
                <a:cubicBezTo>
                  <a:pt x="90439" y="2295107"/>
                  <a:pt x="96020" y="2274278"/>
                  <a:pt x="112309" y="2264874"/>
                </a:cubicBezTo>
                <a:lnTo>
                  <a:pt x="513434" y="2033284"/>
                </a:lnTo>
                <a:cubicBezTo>
                  <a:pt x="521579" y="2028582"/>
                  <a:pt x="530858" y="2027626"/>
                  <a:pt x="539277" y="2029882"/>
                </a:cubicBezTo>
                <a:close/>
                <a:moveTo>
                  <a:pt x="3094879" y="918289"/>
                </a:moveTo>
                <a:cubicBezTo>
                  <a:pt x="3112554" y="911856"/>
                  <a:pt x="3132097" y="920969"/>
                  <a:pt x="3138531" y="938644"/>
                </a:cubicBezTo>
                <a:lnTo>
                  <a:pt x="3185124" y="1066657"/>
                </a:lnTo>
                <a:cubicBezTo>
                  <a:pt x="3191557" y="1084332"/>
                  <a:pt x="3182443" y="1103875"/>
                  <a:pt x="3164769" y="1110308"/>
                </a:cubicBezTo>
                <a:lnTo>
                  <a:pt x="2729523" y="1268725"/>
                </a:lnTo>
                <a:cubicBezTo>
                  <a:pt x="2711848" y="1275158"/>
                  <a:pt x="2692304" y="1266045"/>
                  <a:pt x="2685871" y="1248370"/>
                </a:cubicBezTo>
                <a:lnTo>
                  <a:pt x="2639278" y="1120357"/>
                </a:lnTo>
                <a:cubicBezTo>
                  <a:pt x="2632845" y="1102682"/>
                  <a:pt x="2641959" y="1083138"/>
                  <a:pt x="2659633" y="1076705"/>
                </a:cubicBezTo>
                <a:close/>
                <a:moveTo>
                  <a:pt x="92307" y="918289"/>
                </a:moveTo>
                <a:lnTo>
                  <a:pt x="527553" y="1076705"/>
                </a:lnTo>
                <a:cubicBezTo>
                  <a:pt x="545228" y="1083138"/>
                  <a:pt x="554341" y="1102682"/>
                  <a:pt x="547908" y="1120357"/>
                </a:cubicBezTo>
                <a:lnTo>
                  <a:pt x="501315" y="1248370"/>
                </a:lnTo>
                <a:cubicBezTo>
                  <a:pt x="494882" y="1266045"/>
                  <a:pt x="475338" y="1275158"/>
                  <a:pt x="457664" y="1268725"/>
                </a:cubicBezTo>
                <a:lnTo>
                  <a:pt x="22418" y="1110308"/>
                </a:lnTo>
                <a:cubicBezTo>
                  <a:pt x="4743" y="1103875"/>
                  <a:pt x="-4370" y="1084332"/>
                  <a:pt x="2063" y="1066657"/>
                </a:cubicBezTo>
                <a:lnTo>
                  <a:pt x="48656" y="938644"/>
                </a:lnTo>
                <a:cubicBezTo>
                  <a:pt x="55089" y="920969"/>
                  <a:pt x="74633" y="911856"/>
                  <a:pt x="92307" y="918289"/>
                </a:cubicBezTo>
                <a:close/>
                <a:moveTo>
                  <a:pt x="1593593" y="658644"/>
                </a:moveTo>
                <a:cubicBezTo>
                  <a:pt x="2116495" y="658644"/>
                  <a:pt x="2540391" y="1082540"/>
                  <a:pt x="2540391" y="1605442"/>
                </a:cubicBezTo>
                <a:cubicBezTo>
                  <a:pt x="2540391" y="2128344"/>
                  <a:pt x="2116495" y="2552240"/>
                  <a:pt x="1593593" y="2552240"/>
                </a:cubicBezTo>
                <a:cubicBezTo>
                  <a:pt x="1070691" y="2552240"/>
                  <a:pt x="646795" y="2128344"/>
                  <a:pt x="646795" y="1605442"/>
                </a:cubicBezTo>
                <a:cubicBezTo>
                  <a:pt x="646795" y="1082540"/>
                  <a:pt x="1070691" y="658644"/>
                  <a:pt x="1593593" y="658644"/>
                </a:cubicBezTo>
                <a:close/>
                <a:moveTo>
                  <a:pt x="2246117" y="1165"/>
                </a:moveTo>
                <a:cubicBezTo>
                  <a:pt x="2254536" y="-1090"/>
                  <a:pt x="2263815" y="-135"/>
                  <a:pt x="2271960" y="4568"/>
                </a:cubicBezTo>
                <a:lnTo>
                  <a:pt x="2389938" y="72682"/>
                </a:lnTo>
                <a:cubicBezTo>
                  <a:pt x="2406227" y="82087"/>
                  <a:pt x="2411808" y="102916"/>
                  <a:pt x="2402403" y="119205"/>
                </a:cubicBezTo>
                <a:lnTo>
                  <a:pt x="2170814" y="520330"/>
                </a:lnTo>
                <a:cubicBezTo>
                  <a:pt x="2161409" y="536619"/>
                  <a:pt x="2140580" y="542200"/>
                  <a:pt x="2124291" y="532795"/>
                </a:cubicBezTo>
                <a:lnTo>
                  <a:pt x="2006313" y="464681"/>
                </a:lnTo>
                <a:cubicBezTo>
                  <a:pt x="1990024" y="455276"/>
                  <a:pt x="1984443" y="434447"/>
                  <a:pt x="1993848" y="418158"/>
                </a:cubicBezTo>
                <a:lnTo>
                  <a:pt x="2225437" y="17033"/>
                </a:lnTo>
                <a:cubicBezTo>
                  <a:pt x="2230139" y="8889"/>
                  <a:pt x="2237698" y="3421"/>
                  <a:pt x="2246117" y="1165"/>
                </a:cubicBezTo>
                <a:close/>
                <a:moveTo>
                  <a:pt x="941069" y="1165"/>
                </a:moveTo>
                <a:cubicBezTo>
                  <a:pt x="949488" y="3421"/>
                  <a:pt x="957047" y="8889"/>
                  <a:pt x="961749" y="17033"/>
                </a:cubicBezTo>
                <a:lnTo>
                  <a:pt x="1193338" y="418158"/>
                </a:lnTo>
                <a:cubicBezTo>
                  <a:pt x="1202743" y="434447"/>
                  <a:pt x="1197162" y="455276"/>
                  <a:pt x="1180873" y="464681"/>
                </a:cubicBezTo>
                <a:lnTo>
                  <a:pt x="1062895" y="532795"/>
                </a:lnTo>
                <a:cubicBezTo>
                  <a:pt x="1046606" y="542200"/>
                  <a:pt x="1025777" y="536619"/>
                  <a:pt x="1016372" y="520330"/>
                </a:cubicBezTo>
                <a:lnTo>
                  <a:pt x="784783" y="119205"/>
                </a:lnTo>
                <a:cubicBezTo>
                  <a:pt x="775378" y="102916"/>
                  <a:pt x="780959" y="82087"/>
                  <a:pt x="797248" y="72682"/>
                </a:cubicBezTo>
                <a:lnTo>
                  <a:pt x="915226" y="4568"/>
                </a:lnTo>
                <a:cubicBezTo>
                  <a:pt x="923371" y="-135"/>
                  <a:pt x="932650" y="-1090"/>
                  <a:pt x="941069" y="116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5" name="Rectangle 23">
            <a:extLst>
              <a:ext uri="{FF2B5EF4-FFF2-40B4-BE49-F238E27FC236}">
                <a16:creationId xmlns:a16="http://schemas.microsoft.com/office/drawing/2014/main" id="{B599B8CB-19BB-4C03-9E2A-7DA888207F81}"/>
              </a:ext>
            </a:extLst>
          </p:cNvPr>
          <p:cNvSpPr/>
          <p:nvPr/>
        </p:nvSpPr>
        <p:spPr>
          <a:xfrm>
            <a:off x="4736303" y="4206900"/>
            <a:ext cx="485828" cy="313098"/>
          </a:xfrm>
          <a:custGeom>
            <a:avLst/>
            <a:gdLst/>
            <a:ahLst/>
            <a:cxnLst/>
            <a:rect l="l" t="t" r="r" b="b"/>
            <a:pathLst>
              <a:path w="3224845" h="2078296">
                <a:moveTo>
                  <a:pt x="1153236" y="427959"/>
                </a:moveTo>
                <a:cubicBezTo>
                  <a:pt x="1348431" y="427959"/>
                  <a:pt x="1521080" y="524490"/>
                  <a:pt x="1617434" y="678532"/>
                </a:cubicBezTo>
                <a:cubicBezTo>
                  <a:pt x="1678138" y="623092"/>
                  <a:pt x="1759417" y="592820"/>
                  <a:pt x="1847771" y="592820"/>
                </a:cubicBezTo>
                <a:cubicBezTo>
                  <a:pt x="2039655" y="592820"/>
                  <a:pt x="2198190" y="735609"/>
                  <a:pt x="2216233" y="921620"/>
                </a:cubicBezTo>
                <a:cubicBezTo>
                  <a:pt x="2219548" y="919625"/>
                  <a:pt x="2222903" y="919594"/>
                  <a:pt x="2226267" y="919594"/>
                </a:cubicBezTo>
                <a:cubicBezTo>
                  <a:pt x="2546231" y="919594"/>
                  <a:pt x="2805617" y="1178981"/>
                  <a:pt x="2805617" y="1498945"/>
                </a:cubicBezTo>
                <a:cubicBezTo>
                  <a:pt x="2805617" y="1801051"/>
                  <a:pt x="2574378" y="2049153"/>
                  <a:pt x="2279216" y="2075622"/>
                </a:cubicBezTo>
                <a:lnTo>
                  <a:pt x="2279216" y="2078296"/>
                </a:lnTo>
                <a:lnTo>
                  <a:pt x="2226267" y="2078296"/>
                </a:lnTo>
                <a:lnTo>
                  <a:pt x="646561" y="2078296"/>
                </a:lnTo>
                <a:lnTo>
                  <a:pt x="646561" y="2073975"/>
                </a:lnTo>
                <a:cubicBezTo>
                  <a:pt x="624550" y="2076984"/>
                  <a:pt x="602103" y="2078296"/>
                  <a:pt x="579350" y="2078296"/>
                </a:cubicBezTo>
                <a:cubicBezTo>
                  <a:pt x="259386" y="2078296"/>
                  <a:pt x="0" y="1818910"/>
                  <a:pt x="0" y="1498945"/>
                </a:cubicBezTo>
                <a:cubicBezTo>
                  <a:pt x="0" y="1178981"/>
                  <a:pt x="259386" y="919594"/>
                  <a:pt x="579350" y="919594"/>
                </a:cubicBezTo>
                <a:lnTo>
                  <a:pt x="591118" y="921972"/>
                </a:lnTo>
                <a:cubicBezTo>
                  <a:pt x="622324" y="641639"/>
                  <a:pt x="862826" y="427959"/>
                  <a:pt x="1153236" y="427959"/>
                </a:cubicBezTo>
                <a:close/>
                <a:moveTo>
                  <a:pt x="1844671" y="0"/>
                </a:moveTo>
                <a:cubicBezTo>
                  <a:pt x="2007709" y="0"/>
                  <a:pt x="2151917" y="80629"/>
                  <a:pt x="2232398" y="209295"/>
                </a:cubicBezTo>
                <a:cubicBezTo>
                  <a:pt x="2283102" y="162988"/>
                  <a:pt x="2350992" y="137703"/>
                  <a:pt x="2424790" y="137703"/>
                </a:cubicBezTo>
                <a:cubicBezTo>
                  <a:pt x="2585064" y="137703"/>
                  <a:pt x="2717483" y="256969"/>
                  <a:pt x="2732554" y="412337"/>
                </a:cubicBezTo>
                <a:cubicBezTo>
                  <a:pt x="2735322" y="410671"/>
                  <a:pt x="2738125" y="410646"/>
                  <a:pt x="2740934" y="410646"/>
                </a:cubicBezTo>
                <a:cubicBezTo>
                  <a:pt x="3008189" y="410646"/>
                  <a:pt x="3224845" y="627302"/>
                  <a:pt x="3224845" y="894557"/>
                </a:cubicBezTo>
                <a:cubicBezTo>
                  <a:pt x="3224845" y="1096996"/>
                  <a:pt x="3100535" y="1270403"/>
                  <a:pt x="2923312" y="1340619"/>
                </a:cubicBezTo>
                <a:cubicBezTo>
                  <a:pt x="2866347" y="1049229"/>
                  <a:pt x="2609521" y="829523"/>
                  <a:pt x="2301383" y="829523"/>
                </a:cubicBezTo>
                <a:cubicBezTo>
                  <a:pt x="2297701" y="829523"/>
                  <a:pt x="2294026" y="829557"/>
                  <a:pt x="2290397" y="831741"/>
                </a:cubicBezTo>
                <a:cubicBezTo>
                  <a:pt x="2270640" y="628070"/>
                  <a:pt x="2097054" y="471725"/>
                  <a:pt x="1886953" y="471725"/>
                </a:cubicBezTo>
                <a:cubicBezTo>
                  <a:pt x="1790211" y="471725"/>
                  <a:pt x="1701214" y="504871"/>
                  <a:pt x="1634747" y="565575"/>
                </a:cubicBezTo>
                <a:cubicBezTo>
                  <a:pt x="1575570" y="470966"/>
                  <a:pt x="1490108" y="396171"/>
                  <a:pt x="1388252" y="349790"/>
                </a:cubicBezTo>
                <a:cubicBezTo>
                  <a:pt x="1438607" y="147092"/>
                  <a:pt x="1624461" y="0"/>
                  <a:pt x="18446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6" name="Oval 31">
            <a:extLst>
              <a:ext uri="{FF2B5EF4-FFF2-40B4-BE49-F238E27FC236}">
                <a16:creationId xmlns:a16="http://schemas.microsoft.com/office/drawing/2014/main" id="{0C069AB6-C1D6-471F-B748-A479593B014F}"/>
              </a:ext>
            </a:extLst>
          </p:cNvPr>
          <p:cNvSpPr/>
          <p:nvPr/>
        </p:nvSpPr>
        <p:spPr>
          <a:xfrm>
            <a:off x="5421938" y="4162596"/>
            <a:ext cx="407177" cy="401707"/>
          </a:xfrm>
          <a:custGeom>
            <a:avLst/>
            <a:gdLst/>
            <a:ahLst/>
            <a:cxnLst/>
            <a:rect l="l" t="t" r="r" b="b"/>
            <a:pathLst>
              <a:path w="3240076" h="3196551">
                <a:moveTo>
                  <a:pt x="2810300" y="1617710"/>
                </a:moveTo>
                <a:cubicBezTo>
                  <a:pt x="2817009" y="1615912"/>
                  <a:pt x="2824405" y="1616674"/>
                  <a:pt x="2830895" y="1620421"/>
                </a:cubicBezTo>
                <a:lnTo>
                  <a:pt x="3150571" y="1804986"/>
                </a:lnTo>
                <a:cubicBezTo>
                  <a:pt x="3163552" y="1812480"/>
                  <a:pt x="3168000" y="1829080"/>
                  <a:pt x="3160506" y="1842062"/>
                </a:cubicBezTo>
                <a:lnTo>
                  <a:pt x="3106222" y="1936084"/>
                </a:lnTo>
                <a:cubicBezTo>
                  <a:pt x="3098727" y="1949065"/>
                  <a:pt x="3082128" y="1953513"/>
                  <a:pt x="3069146" y="1946019"/>
                </a:cubicBezTo>
                <a:lnTo>
                  <a:pt x="2749470" y="1761453"/>
                </a:lnTo>
                <a:cubicBezTo>
                  <a:pt x="2736489" y="1753959"/>
                  <a:pt x="2732040" y="1737359"/>
                  <a:pt x="2739536" y="1724378"/>
                </a:cubicBezTo>
                <a:lnTo>
                  <a:pt x="2793819" y="1630356"/>
                </a:lnTo>
                <a:cubicBezTo>
                  <a:pt x="2797567" y="1623864"/>
                  <a:pt x="2803590" y="1619508"/>
                  <a:pt x="2810300" y="1617710"/>
                </a:cubicBezTo>
                <a:close/>
                <a:moveTo>
                  <a:pt x="1308278" y="1324343"/>
                </a:moveTo>
                <a:cubicBezTo>
                  <a:pt x="1529714" y="1324343"/>
                  <a:pt x="1725574" y="1433852"/>
                  <a:pt x="1834882" y="1608603"/>
                </a:cubicBezTo>
                <a:cubicBezTo>
                  <a:pt x="1903747" y="1545710"/>
                  <a:pt x="1995954" y="1511368"/>
                  <a:pt x="2096186" y="1511368"/>
                </a:cubicBezTo>
                <a:cubicBezTo>
                  <a:pt x="2313867" y="1511368"/>
                  <a:pt x="2493715" y="1673353"/>
                  <a:pt x="2514185" y="1884371"/>
                </a:cubicBezTo>
                <a:cubicBezTo>
                  <a:pt x="2517944" y="1882108"/>
                  <a:pt x="2521751" y="1882074"/>
                  <a:pt x="2525567" y="1882074"/>
                </a:cubicBezTo>
                <a:cubicBezTo>
                  <a:pt x="2888547" y="1882074"/>
                  <a:pt x="3182805" y="2176332"/>
                  <a:pt x="3182805" y="2539312"/>
                </a:cubicBezTo>
                <a:cubicBezTo>
                  <a:pt x="3182805" y="2882034"/>
                  <a:pt x="2920478" y="3163490"/>
                  <a:pt x="2585635" y="3193518"/>
                </a:cubicBezTo>
                <a:lnTo>
                  <a:pt x="2585635" y="3196551"/>
                </a:lnTo>
                <a:lnTo>
                  <a:pt x="2525567" y="3196551"/>
                </a:lnTo>
                <a:lnTo>
                  <a:pt x="733485" y="3196551"/>
                </a:lnTo>
                <a:lnTo>
                  <a:pt x="733485" y="3191649"/>
                </a:lnTo>
                <a:cubicBezTo>
                  <a:pt x="708515" y="3195063"/>
                  <a:pt x="683050" y="3196551"/>
                  <a:pt x="657239" y="3196551"/>
                </a:cubicBezTo>
                <a:cubicBezTo>
                  <a:pt x="294258" y="3196551"/>
                  <a:pt x="0" y="2902293"/>
                  <a:pt x="0" y="2539312"/>
                </a:cubicBezTo>
                <a:cubicBezTo>
                  <a:pt x="0" y="2176332"/>
                  <a:pt x="294258" y="1882074"/>
                  <a:pt x="657239" y="1882074"/>
                </a:cubicBezTo>
                <a:lnTo>
                  <a:pt x="670588" y="1884770"/>
                </a:lnTo>
                <a:cubicBezTo>
                  <a:pt x="705989" y="1566750"/>
                  <a:pt x="978825" y="1324343"/>
                  <a:pt x="1308278" y="1324343"/>
                </a:cubicBezTo>
                <a:close/>
                <a:moveTo>
                  <a:pt x="3166512" y="731828"/>
                </a:moveTo>
                <a:cubicBezTo>
                  <a:pt x="3180598" y="726701"/>
                  <a:pt x="3196172" y="733964"/>
                  <a:pt x="3201300" y="748050"/>
                </a:cubicBezTo>
                <a:lnTo>
                  <a:pt x="3238432" y="850070"/>
                </a:lnTo>
                <a:cubicBezTo>
                  <a:pt x="3243559" y="864156"/>
                  <a:pt x="3236295" y="879731"/>
                  <a:pt x="3222210" y="884857"/>
                </a:cubicBezTo>
                <a:lnTo>
                  <a:pt x="2875342" y="1011107"/>
                </a:lnTo>
                <a:cubicBezTo>
                  <a:pt x="2861256" y="1016234"/>
                  <a:pt x="2845680" y="1008972"/>
                  <a:pt x="2840554" y="994886"/>
                </a:cubicBezTo>
                <a:lnTo>
                  <a:pt x="2803421" y="892866"/>
                </a:lnTo>
                <a:cubicBezTo>
                  <a:pt x="2798295" y="878780"/>
                  <a:pt x="2805558" y="863204"/>
                  <a:pt x="2819643" y="858077"/>
                </a:cubicBezTo>
                <a:close/>
                <a:moveTo>
                  <a:pt x="773619" y="731828"/>
                </a:moveTo>
                <a:lnTo>
                  <a:pt x="1120487" y="858077"/>
                </a:lnTo>
                <a:cubicBezTo>
                  <a:pt x="1134573" y="863204"/>
                  <a:pt x="1141836" y="878780"/>
                  <a:pt x="1136709" y="892866"/>
                </a:cubicBezTo>
                <a:lnTo>
                  <a:pt x="1099577" y="994886"/>
                </a:lnTo>
                <a:cubicBezTo>
                  <a:pt x="1094450" y="1008972"/>
                  <a:pt x="1078875" y="1016234"/>
                  <a:pt x="1064789" y="1011107"/>
                </a:cubicBezTo>
                <a:lnTo>
                  <a:pt x="717921" y="884857"/>
                </a:lnTo>
                <a:cubicBezTo>
                  <a:pt x="703835" y="879731"/>
                  <a:pt x="696572" y="864156"/>
                  <a:pt x="701699" y="850070"/>
                </a:cubicBezTo>
                <a:lnTo>
                  <a:pt x="738831" y="748050"/>
                </a:lnTo>
                <a:cubicBezTo>
                  <a:pt x="743958" y="733964"/>
                  <a:pt x="759534" y="726701"/>
                  <a:pt x="773619" y="731828"/>
                </a:cubicBezTo>
                <a:close/>
                <a:moveTo>
                  <a:pt x="1970065" y="524905"/>
                </a:moveTo>
                <a:cubicBezTo>
                  <a:pt x="2386791" y="524905"/>
                  <a:pt x="2724614" y="862728"/>
                  <a:pt x="2724614" y="1279453"/>
                </a:cubicBezTo>
                <a:cubicBezTo>
                  <a:pt x="2724614" y="1453368"/>
                  <a:pt x="2665775" y="1613540"/>
                  <a:pt x="2564463" y="1739247"/>
                </a:cubicBezTo>
                <a:cubicBezTo>
                  <a:pt x="2529951" y="1545877"/>
                  <a:pt x="2358485" y="1402176"/>
                  <a:pt x="2153457" y="1402176"/>
                </a:cubicBezTo>
                <a:cubicBezTo>
                  <a:pt x="2053225" y="1402176"/>
                  <a:pt x="1961018" y="1436518"/>
                  <a:pt x="1892153" y="1499411"/>
                </a:cubicBezTo>
                <a:cubicBezTo>
                  <a:pt x="1782845" y="1324660"/>
                  <a:pt x="1586985" y="1215151"/>
                  <a:pt x="1365549" y="1215151"/>
                </a:cubicBezTo>
                <a:cubicBezTo>
                  <a:pt x="1314582" y="1215151"/>
                  <a:pt x="1264970" y="1220953"/>
                  <a:pt x="1217820" y="1233835"/>
                </a:cubicBezTo>
                <a:cubicBezTo>
                  <a:pt x="1240489" y="838320"/>
                  <a:pt x="1568676" y="524905"/>
                  <a:pt x="1970065" y="524905"/>
                </a:cubicBezTo>
                <a:close/>
                <a:moveTo>
                  <a:pt x="2490093" y="928"/>
                </a:moveTo>
                <a:cubicBezTo>
                  <a:pt x="2496802" y="-869"/>
                  <a:pt x="2504197" y="-108"/>
                  <a:pt x="2510688" y="3640"/>
                </a:cubicBezTo>
                <a:lnTo>
                  <a:pt x="2604711" y="57924"/>
                </a:lnTo>
                <a:cubicBezTo>
                  <a:pt x="2617692" y="65419"/>
                  <a:pt x="2622140" y="82019"/>
                  <a:pt x="2614644" y="95000"/>
                </a:cubicBezTo>
                <a:lnTo>
                  <a:pt x="2430080" y="414676"/>
                </a:lnTo>
                <a:cubicBezTo>
                  <a:pt x="2422585" y="427657"/>
                  <a:pt x="2405985" y="432105"/>
                  <a:pt x="2393004" y="424610"/>
                </a:cubicBezTo>
                <a:lnTo>
                  <a:pt x="2298982" y="370326"/>
                </a:lnTo>
                <a:cubicBezTo>
                  <a:pt x="2286000" y="362831"/>
                  <a:pt x="2281552" y="346232"/>
                  <a:pt x="2289048" y="333250"/>
                </a:cubicBezTo>
                <a:lnTo>
                  <a:pt x="2473612" y="13574"/>
                </a:lnTo>
                <a:cubicBezTo>
                  <a:pt x="2477359" y="7084"/>
                  <a:pt x="2483383" y="2726"/>
                  <a:pt x="2490093" y="928"/>
                </a:cubicBezTo>
                <a:close/>
                <a:moveTo>
                  <a:pt x="1450038" y="928"/>
                </a:moveTo>
                <a:cubicBezTo>
                  <a:pt x="1456747" y="2726"/>
                  <a:pt x="1462771" y="7084"/>
                  <a:pt x="1466519" y="13574"/>
                </a:cubicBezTo>
                <a:lnTo>
                  <a:pt x="1651083" y="333250"/>
                </a:lnTo>
                <a:cubicBezTo>
                  <a:pt x="1658578" y="346232"/>
                  <a:pt x="1654131" y="362831"/>
                  <a:pt x="1641149" y="370326"/>
                </a:cubicBezTo>
                <a:lnTo>
                  <a:pt x="1547127" y="424610"/>
                </a:lnTo>
                <a:cubicBezTo>
                  <a:pt x="1534145" y="432105"/>
                  <a:pt x="1517546" y="427657"/>
                  <a:pt x="1510050" y="414676"/>
                </a:cubicBezTo>
                <a:lnTo>
                  <a:pt x="1325486" y="95000"/>
                </a:lnTo>
                <a:cubicBezTo>
                  <a:pt x="1317991" y="82019"/>
                  <a:pt x="1322439" y="65419"/>
                  <a:pt x="1335420" y="57924"/>
                </a:cubicBezTo>
                <a:lnTo>
                  <a:pt x="1429442" y="3640"/>
                </a:lnTo>
                <a:cubicBezTo>
                  <a:pt x="1435933" y="-108"/>
                  <a:pt x="1443328" y="-869"/>
                  <a:pt x="1450038" y="92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7" name="Teardrop 17">
            <a:extLst>
              <a:ext uri="{FF2B5EF4-FFF2-40B4-BE49-F238E27FC236}">
                <a16:creationId xmlns:a16="http://schemas.microsoft.com/office/drawing/2014/main" id="{A00C0D48-DCD7-4E78-A627-D7EEA1466C7D}"/>
              </a:ext>
            </a:extLst>
          </p:cNvPr>
          <p:cNvSpPr/>
          <p:nvPr/>
        </p:nvSpPr>
        <p:spPr>
          <a:xfrm rot="18900000">
            <a:off x="4203914" y="4194545"/>
            <a:ext cx="332582" cy="337808"/>
          </a:xfrm>
          <a:custGeom>
            <a:avLst/>
            <a:gdLst/>
            <a:ahLst/>
            <a:cxnLst/>
            <a:rect l="l" t="t" r="r" b="b"/>
            <a:pathLst>
              <a:path w="2646489" h="2688071">
                <a:moveTo>
                  <a:pt x="306023" y="2382048"/>
                </a:moveTo>
                <a:cubicBezTo>
                  <a:pt x="271732" y="2441625"/>
                  <a:pt x="254586" y="2501201"/>
                  <a:pt x="254586" y="2560778"/>
                </a:cubicBezTo>
                <a:cubicBezTo>
                  <a:pt x="254586" y="2631080"/>
                  <a:pt x="197595" y="2688071"/>
                  <a:pt x="127293" y="2688071"/>
                </a:cubicBezTo>
                <a:cubicBezTo>
                  <a:pt x="56991" y="2688071"/>
                  <a:pt x="0" y="2631081"/>
                  <a:pt x="0" y="2560778"/>
                </a:cubicBezTo>
                <a:cubicBezTo>
                  <a:pt x="0" y="2490477"/>
                  <a:pt x="56991" y="2433485"/>
                  <a:pt x="127293" y="2433485"/>
                </a:cubicBezTo>
                <a:cubicBezTo>
                  <a:pt x="186870" y="2433486"/>
                  <a:pt x="246446" y="2416340"/>
                  <a:pt x="306023" y="2382048"/>
                </a:cubicBezTo>
                <a:close/>
                <a:moveTo>
                  <a:pt x="812224" y="2334103"/>
                </a:moveTo>
                <a:cubicBezTo>
                  <a:pt x="777933" y="2393681"/>
                  <a:pt x="760787" y="2453256"/>
                  <a:pt x="760787" y="2512834"/>
                </a:cubicBezTo>
                <a:cubicBezTo>
                  <a:pt x="760787" y="2583136"/>
                  <a:pt x="703796" y="2640127"/>
                  <a:pt x="633494" y="2640127"/>
                </a:cubicBezTo>
                <a:cubicBezTo>
                  <a:pt x="563192" y="2640127"/>
                  <a:pt x="506201" y="2583136"/>
                  <a:pt x="506201" y="2512834"/>
                </a:cubicBezTo>
                <a:cubicBezTo>
                  <a:pt x="506201" y="2442532"/>
                  <a:pt x="563192" y="2385541"/>
                  <a:pt x="633494" y="2385541"/>
                </a:cubicBezTo>
                <a:cubicBezTo>
                  <a:pt x="693071" y="2385540"/>
                  <a:pt x="752647" y="2368395"/>
                  <a:pt x="812224" y="2334103"/>
                </a:cubicBezTo>
                <a:close/>
                <a:moveTo>
                  <a:pt x="353968" y="1875848"/>
                </a:moveTo>
                <a:cubicBezTo>
                  <a:pt x="319677" y="1935424"/>
                  <a:pt x="302531" y="1995001"/>
                  <a:pt x="302530" y="2054578"/>
                </a:cubicBezTo>
                <a:cubicBezTo>
                  <a:pt x="302530" y="2124880"/>
                  <a:pt x="245539" y="2181871"/>
                  <a:pt x="175237" y="2181871"/>
                </a:cubicBezTo>
                <a:cubicBezTo>
                  <a:pt x="104935" y="2181871"/>
                  <a:pt x="47945" y="2124880"/>
                  <a:pt x="47944" y="2054578"/>
                </a:cubicBezTo>
                <a:cubicBezTo>
                  <a:pt x="47944" y="1984276"/>
                  <a:pt x="104935" y="1927285"/>
                  <a:pt x="175237" y="1927285"/>
                </a:cubicBezTo>
                <a:cubicBezTo>
                  <a:pt x="234815" y="1927285"/>
                  <a:pt x="294391" y="1910139"/>
                  <a:pt x="353968" y="1875848"/>
                </a:cubicBezTo>
                <a:close/>
                <a:moveTo>
                  <a:pt x="401912" y="1369646"/>
                </a:moveTo>
                <a:cubicBezTo>
                  <a:pt x="367621" y="1429223"/>
                  <a:pt x="350475" y="1488799"/>
                  <a:pt x="350475" y="1548377"/>
                </a:cubicBezTo>
                <a:cubicBezTo>
                  <a:pt x="350475" y="1618679"/>
                  <a:pt x="293484" y="1675670"/>
                  <a:pt x="223182" y="1675670"/>
                </a:cubicBezTo>
                <a:cubicBezTo>
                  <a:pt x="152880" y="1675670"/>
                  <a:pt x="95889" y="1618679"/>
                  <a:pt x="95889" y="1548377"/>
                </a:cubicBezTo>
                <a:cubicBezTo>
                  <a:pt x="95889" y="1478075"/>
                  <a:pt x="152880" y="1421084"/>
                  <a:pt x="223182" y="1421084"/>
                </a:cubicBezTo>
                <a:cubicBezTo>
                  <a:pt x="282759" y="1421084"/>
                  <a:pt x="342335" y="1403938"/>
                  <a:pt x="401912" y="1369646"/>
                </a:cubicBezTo>
                <a:close/>
                <a:moveTo>
                  <a:pt x="1318425" y="2286158"/>
                </a:moveTo>
                <a:cubicBezTo>
                  <a:pt x="1284134" y="2345735"/>
                  <a:pt x="1266988" y="2405312"/>
                  <a:pt x="1266987" y="2464888"/>
                </a:cubicBezTo>
                <a:cubicBezTo>
                  <a:pt x="1266987" y="2535190"/>
                  <a:pt x="1209996" y="2592182"/>
                  <a:pt x="1139694" y="2592182"/>
                </a:cubicBezTo>
                <a:cubicBezTo>
                  <a:pt x="1069392" y="2592182"/>
                  <a:pt x="1012402" y="2535191"/>
                  <a:pt x="1012401" y="2464888"/>
                </a:cubicBezTo>
                <a:cubicBezTo>
                  <a:pt x="1012401" y="2394586"/>
                  <a:pt x="1069392" y="2337595"/>
                  <a:pt x="1139694" y="2337595"/>
                </a:cubicBezTo>
                <a:cubicBezTo>
                  <a:pt x="1199271" y="2337596"/>
                  <a:pt x="1258848" y="2320449"/>
                  <a:pt x="1318425" y="2286158"/>
                </a:cubicBezTo>
                <a:close/>
                <a:moveTo>
                  <a:pt x="860169" y="1827902"/>
                </a:moveTo>
                <a:cubicBezTo>
                  <a:pt x="825878" y="1887479"/>
                  <a:pt x="808731" y="1947056"/>
                  <a:pt x="808731" y="2006633"/>
                </a:cubicBezTo>
                <a:cubicBezTo>
                  <a:pt x="808731" y="2076935"/>
                  <a:pt x="751740" y="2133926"/>
                  <a:pt x="681438" y="2133926"/>
                </a:cubicBezTo>
                <a:cubicBezTo>
                  <a:pt x="611136" y="2133926"/>
                  <a:pt x="554146" y="2076935"/>
                  <a:pt x="554145" y="2006633"/>
                </a:cubicBezTo>
                <a:cubicBezTo>
                  <a:pt x="554145" y="1936331"/>
                  <a:pt x="611136" y="1879340"/>
                  <a:pt x="681438" y="1879340"/>
                </a:cubicBezTo>
                <a:cubicBezTo>
                  <a:pt x="741015" y="1879340"/>
                  <a:pt x="800591" y="1862193"/>
                  <a:pt x="860169" y="1827902"/>
                </a:cubicBezTo>
                <a:close/>
                <a:moveTo>
                  <a:pt x="2096803" y="190871"/>
                </a:moveTo>
                <a:cubicBezTo>
                  <a:pt x="2253382" y="347450"/>
                  <a:pt x="2314442" y="563378"/>
                  <a:pt x="2268166" y="764238"/>
                </a:cubicBezTo>
                <a:cubicBezTo>
                  <a:pt x="2361334" y="768461"/>
                  <a:pt x="2450817" y="809378"/>
                  <a:pt x="2521691" y="880252"/>
                </a:cubicBezTo>
                <a:cubicBezTo>
                  <a:pt x="2675615" y="1034176"/>
                  <a:pt x="2688247" y="1275888"/>
                  <a:pt x="2553508" y="1439575"/>
                </a:cubicBezTo>
                <a:cubicBezTo>
                  <a:pt x="2557767" y="1440633"/>
                  <a:pt x="2560483" y="1443301"/>
                  <a:pt x="2563181" y="1445999"/>
                </a:cubicBezTo>
                <a:cubicBezTo>
                  <a:pt x="2819847" y="1702665"/>
                  <a:pt x="2819847" y="2118808"/>
                  <a:pt x="2563181" y="2375474"/>
                </a:cubicBezTo>
                <a:cubicBezTo>
                  <a:pt x="2320841" y="2617815"/>
                  <a:pt x="1936328" y="2631341"/>
                  <a:pt x="1678325" y="2415804"/>
                </a:cubicBezTo>
                <a:lnTo>
                  <a:pt x="1676180" y="2417949"/>
                </a:lnTo>
                <a:lnTo>
                  <a:pt x="1633705" y="2375475"/>
                </a:lnTo>
                <a:lnTo>
                  <a:pt x="366513" y="1108282"/>
                </a:lnTo>
                <a:lnTo>
                  <a:pt x="369979" y="1104815"/>
                </a:lnTo>
                <a:cubicBezTo>
                  <a:pt x="349908" y="1089573"/>
                  <a:pt x="330850" y="1072619"/>
                  <a:pt x="312598" y="1054367"/>
                </a:cubicBezTo>
                <a:cubicBezTo>
                  <a:pt x="55932" y="797701"/>
                  <a:pt x="55932" y="381558"/>
                  <a:pt x="312598" y="124891"/>
                </a:cubicBezTo>
                <a:cubicBezTo>
                  <a:pt x="569264" y="-131775"/>
                  <a:pt x="985408" y="-131775"/>
                  <a:pt x="1242074" y="124891"/>
                </a:cubicBezTo>
                <a:lnTo>
                  <a:pt x="1249606" y="136238"/>
                </a:lnTo>
                <a:cubicBezTo>
                  <a:pt x="1499513" y="-63604"/>
                  <a:pt x="1863845" y="-42087"/>
                  <a:pt x="2096803" y="1908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8" name="Rectangle 23">
            <a:extLst>
              <a:ext uri="{FF2B5EF4-FFF2-40B4-BE49-F238E27FC236}">
                <a16:creationId xmlns:a16="http://schemas.microsoft.com/office/drawing/2014/main" id="{845DB246-7084-4D89-86BC-691427F3902A}"/>
              </a:ext>
            </a:extLst>
          </p:cNvPr>
          <p:cNvSpPr/>
          <p:nvPr/>
        </p:nvSpPr>
        <p:spPr>
          <a:xfrm>
            <a:off x="6028922" y="4159866"/>
            <a:ext cx="404773" cy="407167"/>
          </a:xfrm>
          <a:custGeom>
            <a:avLst/>
            <a:gdLst/>
            <a:ahLst/>
            <a:cxnLst/>
            <a:rect l="l" t="t" r="r" b="b"/>
            <a:pathLst>
              <a:path w="3220951" h="3240001">
                <a:moveTo>
                  <a:pt x="1308278" y="1367793"/>
                </a:moveTo>
                <a:cubicBezTo>
                  <a:pt x="1529714" y="1367793"/>
                  <a:pt x="1725574" y="1477302"/>
                  <a:pt x="1834882" y="1652053"/>
                </a:cubicBezTo>
                <a:cubicBezTo>
                  <a:pt x="1903747" y="1589160"/>
                  <a:pt x="1995954" y="1554818"/>
                  <a:pt x="2096186" y="1554818"/>
                </a:cubicBezTo>
                <a:cubicBezTo>
                  <a:pt x="2313867" y="1554818"/>
                  <a:pt x="2493715" y="1716803"/>
                  <a:pt x="2514185" y="1927821"/>
                </a:cubicBezTo>
                <a:cubicBezTo>
                  <a:pt x="2517944" y="1925558"/>
                  <a:pt x="2521751" y="1925524"/>
                  <a:pt x="2525567" y="1925524"/>
                </a:cubicBezTo>
                <a:cubicBezTo>
                  <a:pt x="2888547" y="1925524"/>
                  <a:pt x="3182805" y="2219782"/>
                  <a:pt x="3182805" y="2582762"/>
                </a:cubicBezTo>
                <a:cubicBezTo>
                  <a:pt x="3182805" y="2925484"/>
                  <a:pt x="2920478" y="3206940"/>
                  <a:pt x="2585635" y="3236968"/>
                </a:cubicBezTo>
                <a:lnTo>
                  <a:pt x="2585635" y="3240001"/>
                </a:lnTo>
                <a:lnTo>
                  <a:pt x="2525567" y="3240001"/>
                </a:lnTo>
                <a:lnTo>
                  <a:pt x="733485" y="3240001"/>
                </a:lnTo>
                <a:lnTo>
                  <a:pt x="733485" y="3235099"/>
                </a:lnTo>
                <a:cubicBezTo>
                  <a:pt x="708515" y="3238513"/>
                  <a:pt x="683051" y="3240001"/>
                  <a:pt x="657239" y="3240001"/>
                </a:cubicBezTo>
                <a:cubicBezTo>
                  <a:pt x="294258" y="3240001"/>
                  <a:pt x="0" y="2945743"/>
                  <a:pt x="0" y="2582762"/>
                </a:cubicBezTo>
                <a:cubicBezTo>
                  <a:pt x="0" y="2219782"/>
                  <a:pt x="294258" y="1925524"/>
                  <a:pt x="657239" y="1925524"/>
                </a:cubicBezTo>
                <a:lnTo>
                  <a:pt x="670588" y="1928221"/>
                </a:lnTo>
                <a:cubicBezTo>
                  <a:pt x="705989" y="1610200"/>
                  <a:pt x="978825" y="1367793"/>
                  <a:pt x="1308278" y="1367793"/>
                </a:cubicBezTo>
                <a:close/>
                <a:moveTo>
                  <a:pt x="1589786" y="0"/>
                </a:moveTo>
                <a:cubicBezTo>
                  <a:pt x="1520182" y="453314"/>
                  <a:pt x="1668069" y="912942"/>
                  <a:pt x="1988957" y="1240613"/>
                </a:cubicBezTo>
                <a:cubicBezTo>
                  <a:pt x="2309845" y="1568285"/>
                  <a:pt x="2766281" y="1725754"/>
                  <a:pt x="3220951" y="1665645"/>
                </a:cubicBezTo>
                <a:cubicBezTo>
                  <a:pt x="3108976" y="1775302"/>
                  <a:pt x="2980523" y="1857805"/>
                  <a:pt x="2843553" y="1912752"/>
                </a:cubicBezTo>
                <a:cubicBezTo>
                  <a:pt x="2756367" y="1866073"/>
                  <a:pt x="2656598" y="1841175"/>
                  <a:pt x="2551012" y="1841175"/>
                </a:cubicBezTo>
                <a:cubicBezTo>
                  <a:pt x="2547197" y="1841176"/>
                  <a:pt x="2543390" y="1841210"/>
                  <a:pt x="2539631" y="1843473"/>
                </a:cubicBezTo>
                <a:cubicBezTo>
                  <a:pt x="2519161" y="1632454"/>
                  <a:pt x="2339312" y="1470470"/>
                  <a:pt x="2121631" y="1470470"/>
                </a:cubicBezTo>
                <a:cubicBezTo>
                  <a:pt x="2021400" y="1470470"/>
                  <a:pt x="1929192" y="1504812"/>
                  <a:pt x="1860327" y="1567705"/>
                </a:cubicBezTo>
                <a:cubicBezTo>
                  <a:pt x="1751020" y="1392954"/>
                  <a:pt x="1555160" y="1283445"/>
                  <a:pt x="1333723" y="1283445"/>
                </a:cubicBezTo>
                <a:lnTo>
                  <a:pt x="1331160" y="1283679"/>
                </a:lnTo>
                <a:cubicBezTo>
                  <a:pt x="1150898" y="856385"/>
                  <a:pt x="1238290" y="344219"/>
                  <a:pt x="158978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9" name="Round Same Side Corner Rectangle 8">
            <a:extLst>
              <a:ext uri="{FF2B5EF4-FFF2-40B4-BE49-F238E27FC236}">
                <a16:creationId xmlns:a16="http://schemas.microsoft.com/office/drawing/2014/main" id="{55E83121-1984-466B-A272-CD57E08AFE31}"/>
              </a:ext>
            </a:extLst>
          </p:cNvPr>
          <p:cNvSpPr/>
          <p:nvPr/>
        </p:nvSpPr>
        <p:spPr>
          <a:xfrm>
            <a:off x="3677801" y="1211259"/>
            <a:ext cx="176460" cy="464752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0" name="Round Same Side Corner Rectangle 20">
            <a:extLst>
              <a:ext uri="{FF2B5EF4-FFF2-40B4-BE49-F238E27FC236}">
                <a16:creationId xmlns:a16="http://schemas.microsoft.com/office/drawing/2014/main" id="{AB0EE0B0-2653-46ED-827E-4FE2479C71E5}"/>
              </a:ext>
            </a:extLst>
          </p:cNvPr>
          <p:cNvSpPr/>
          <p:nvPr/>
        </p:nvSpPr>
        <p:spPr>
          <a:xfrm rot="10800000">
            <a:off x="4090098" y="1209113"/>
            <a:ext cx="219879" cy="469045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1" name="Donut 87">
            <a:extLst>
              <a:ext uri="{FF2B5EF4-FFF2-40B4-BE49-F238E27FC236}">
                <a16:creationId xmlns:a16="http://schemas.microsoft.com/office/drawing/2014/main" id="{98D66C21-5BBD-4FE2-821D-CE08A45BDC61}"/>
              </a:ext>
            </a:extLst>
          </p:cNvPr>
          <p:cNvSpPr/>
          <p:nvPr/>
        </p:nvSpPr>
        <p:spPr>
          <a:xfrm>
            <a:off x="4545814" y="1274208"/>
            <a:ext cx="356471" cy="366339"/>
          </a:xfrm>
          <a:custGeom>
            <a:avLst/>
            <a:gdLst/>
            <a:ahLst/>
            <a:cxnLst/>
            <a:rect l="l" t="t" r="r" b="b"/>
            <a:pathLst>
              <a:path w="356471" h="366339">
                <a:moveTo>
                  <a:pt x="144025" y="123680"/>
                </a:moveTo>
                <a:cubicBezTo>
                  <a:pt x="89551" y="123680"/>
                  <a:pt x="45391" y="167840"/>
                  <a:pt x="45391" y="222314"/>
                </a:cubicBezTo>
                <a:cubicBezTo>
                  <a:pt x="45391" y="276788"/>
                  <a:pt x="89551" y="320948"/>
                  <a:pt x="144025" y="320948"/>
                </a:cubicBezTo>
                <a:cubicBezTo>
                  <a:pt x="198499" y="320948"/>
                  <a:pt x="242659" y="276788"/>
                  <a:pt x="242659" y="222314"/>
                </a:cubicBezTo>
                <a:cubicBezTo>
                  <a:pt x="242659" y="167840"/>
                  <a:pt x="198499" y="123680"/>
                  <a:pt x="144025" y="123680"/>
                </a:cubicBezTo>
                <a:close/>
                <a:moveTo>
                  <a:pt x="354808" y="0"/>
                </a:moveTo>
                <a:lnTo>
                  <a:pt x="356471" y="85288"/>
                </a:lnTo>
                <a:lnTo>
                  <a:pt x="334733" y="64382"/>
                </a:lnTo>
                <a:lnTo>
                  <a:pt x="260258" y="141819"/>
                </a:lnTo>
                <a:cubicBezTo>
                  <a:pt x="278587" y="163579"/>
                  <a:pt x="288050" y="191841"/>
                  <a:pt x="288050" y="222314"/>
                </a:cubicBezTo>
                <a:cubicBezTo>
                  <a:pt x="288050" y="301857"/>
                  <a:pt x="223568" y="366339"/>
                  <a:pt x="144025" y="366339"/>
                </a:cubicBezTo>
                <a:cubicBezTo>
                  <a:pt x="64482" y="366339"/>
                  <a:pt x="0" y="301857"/>
                  <a:pt x="0" y="222314"/>
                </a:cubicBezTo>
                <a:cubicBezTo>
                  <a:pt x="0" y="142771"/>
                  <a:pt x="64482" y="78289"/>
                  <a:pt x="144025" y="78289"/>
                </a:cubicBezTo>
                <a:cubicBezTo>
                  <a:pt x="170876" y="78289"/>
                  <a:pt x="196011" y="85637"/>
                  <a:pt x="216282" y="100527"/>
                </a:cubicBezTo>
                <a:lnTo>
                  <a:pt x="291257" y="22569"/>
                </a:lnTo>
                <a:lnTo>
                  <a:pt x="269519" y="166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42" name="Donut 90">
            <a:extLst>
              <a:ext uri="{FF2B5EF4-FFF2-40B4-BE49-F238E27FC236}">
                <a16:creationId xmlns:a16="http://schemas.microsoft.com/office/drawing/2014/main" id="{292330D0-9E6C-4323-9D52-33A0B1461296}"/>
              </a:ext>
            </a:extLst>
          </p:cNvPr>
          <p:cNvSpPr/>
          <p:nvPr/>
        </p:nvSpPr>
        <p:spPr>
          <a:xfrm>
            <a:off x="5161285" y="1247479"/>
            <a:ext cx="373598" cy="381817"/>
          </a:xfrm>
          <a:custGeom>
            <a:avLst/>
            <a:gdLst/>
            <a:ahLst/>
            <a:cxnLst/>
            <a:rect l="l" t="t" r="r" b="b"/>
            <a:pathLst>
              <a:path w="373598" h="381817">
                <a:moveTo>
                  <a:pt x="229573" y="45391"/>
                </a:moveTo>
                <a:cubicBezTo>
                  <a:pt x="175099" y="45391"/>
                  <a:pt x="130939" y="89551"/>
                  <a:pt x="130939" y="144025"/>
                </a:cubicBezTo>
                <a:cubicBezTo>
                  <a:pt x="130939" y="198499"/>
                  <a:pt x="175099" y="242659"/>
                  <a:pt x="229573" y="242659"/>
                </a:cubicBezTo>
                <a:cubicBezTo>
                  <a:pt x="284047" y="242659"/>
                  <a:pt x="328207" y="198499"/>
                  <a:pt x="328207" y="144025"/>
                </a:cubicBezTo>
                <a:cubicBezTo>
                  <a:pt x="328207" y="89551"/>
                  <a:pt x="284047" y="45391"/>
                  <a:pt x="229573" y="45391"/>
                </a:cubicBezTo>
                <a:close/>
                <a:moveTo>
                  <a:pt x="229573" y="0"/>
                </a:moveTo>
                <a:cubicBezTo>
                  <a:pt x="309116" y="0"/>
                  <a:pt x="373598" y="64482"/>
                  <a:pt x="373598" y="144025"/>
                </a:cubicBezTo>
                <a:cubicBezTo>
                  <a:pt x="373598" y="223568"/>
                  <a:pt x="309116" y="288050"/>
                  <a:pt x="229573" y="288050"/>
                </a:cubicBezTo>
                <a:cubicBezTo>
                  <a:pt x="202172" y="288050"/>
                  <a:pt x="176558" y="280398"/>
                  <a:pt x="156060" y="264966"/>
                </a:cubicBezTo>
                <a:lnTo>
                  <a:pt x="128993" y="292033"/>
                </a:lnTo>
                <a:lnTo>
                  <a:pt x="160228" y="323268"/>
                </a:lnTo>
                <a:cubicBezTo>
                  <a:pt x="171055" y="334095"/>
                  <a:pt x="171055" y="351650"/>
                  <a:pt x="160228" y="362477"/>
                </a:cubicBezTo>
                <a:cubicBezTo>
                  <a:pt x="149401" y="373304"/>
                  <a:pt x="131846" y="373304"/>
                  <a:pt x="121019" y="362477"/>
                </a:cubicBezTo>
                <a:lnTo>
                  <a:pt x="89784" y="331242"/>
                </a:lnTo>
                <a:lnTo>
                  <a:pt x="39209" y="381817"/>
                </a:lnTo>
                <a:cubicBezTo>
                  <a:pt x="28381" y="392644"/>
                  <a:pt x="10827" y="392644"/>
                  <a:pt x="0" y="381817"/>
                </a:cubicBezTo>
                <a:cubicBezTo>
                  <a:pt x="-10828" y="370989"/>
                  <a:pt x="-10828" y="353435"/>
                  <a:pt x="0" y="342608"/>
                </a:cubicBezTo>
                <a:lnTo>
                  <a:pt x="50575" y="292033"/>
                </a:lnTo>
                <a:lnTo>
                  <a:pt x="16166" y="257624"/>
                </a:lnTo>
                <a:cubicBezTo>
                  <a:pt x="5339" y="246797"/>
                  <a:pt x="5339" y="229242"/>
                  <a:pt x="16166" y="218415"/>
                </a:cubicBezTo>
                <a:cubicBezTo>
                  <a:pt x="26993" y="207588"/>
                  <a:pt x="44548" y="207588"/>
                  <a:pt x="55375" y="218415"/>
                </a:cubicBezTo>
                <a:lnTo>
                  <a:pt x="89784" y="252824"/>
                </a:lnTo>
                <a:lnTo>
                  <a:pt x="115252" y="227356"/>
                </a:lnTo>
                <a:cubicBezTo>
                  <a:pt x="95803" y="205073"/>
                  <a:pt x="85548" y="175747"/>
                  <a:pt x="85548" y="144025"/>
                </a:cubicBezTo>
                <a:cubicBezTo>
                  <a:pt x="85548" y="64482"/>
                  <a:pt x="150030" y="0"/>
                  <a:pt x="22957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43" name="Oval 6">
            <a:extLst>
              <a:ext uri="{FF2B5EF4-FFF2-40B4-BE49-F238E27FC236}">
                <a16:creationId xmlns:a16="http://schemas.microsoft.com/office/drawing/2014/main" id="{C3C73CE5-5166-4D52-8DB5-C3A250FAB31D}"/>
              </a:ext>
            </a:extLst>
          </p:cNvPr>
          <p:cNvSpPr/>
          <p:nvPr/>
        </p:nvSpPr>
        <p:spPr>
          <a:xfrm>
            <a:off x="5858067" y="2021781"/>
            <a:ext cx="356681" cy="352945"/>
          </a:xfrm>
          <a:custGeom>
            <a:avLst/>
            <a:gdLst/>
            <a:ahLst/>
            <a:cxnLst/>
            <a:rect l="l" t="t" r="r" b="b"/>
            <a:pathLst>
              <a:path w="3220460" h="3186731">
                <a:moveTo>
                  <a:pt x="1762834" y="1282034"/>
                </a:moveTo>
                <a:lnTo>
                  <a:pt x="273698" y="2771171"/>
                </a:lnTo>
                <a:cubicBezTo>
                  <a:pt x="253145" y="2791724"/>
                  <a:pt x="253145" y="2825048"/>
                  <a:pt x="273698" y="2845601"/>
                </a:cubicBezTo>
                <a:cubicBezTo>
                  <a:pt x="294251" y="2866154"/>
                  <a:pt x="327575" y="2866154"/>
                  <a:pt x="348128" y="2845601"/>
                </a:cubicBezTo>
                <a:lnTo>
                  <a:pt x="1830131" y="1363598"/>
                </a:lnTo>
                <a:close/>
                <a:moveTo>
                  <a:pt x="2703218" y="237332"/>
                </a:moveTo>
                <a:cubicBezTo>
                  <a:pt x="2623680" y="237332"/>
                  <a:pt x="2559202" y="301810"/>
                  <a:pt x="2559202" y="381348"/>
                </a:cubicBezTo>
                <a:cubicBezTo>
                  <a:pt x="2559202" y="460886"/>
                  <a:pt x="2623680" y="525364"/>
                  <a:pt x="2703218" y="525364"/>
                </a:cubicBezTo>
                <a:cubicBezTo>
                  <a:pt x="2782756" y="525364"/>
                  <a:pt x="2847234" y="460886"/>
                  <a:pt x="2847234" y="381348"/>
                </a:cubicBezTo>
                <a:cubicBezTo>
                  <a:pt x="2847234" y="301810"/>
                  <a:pt x="2782756" y="237332"/>
                  <a:pt x="2703218" y="237332"/>
                </a:cubicBezTo>
                <a:close/>
                <a:moveTo>
                  <a:pt x="2413103" y="0"/>
                </a:moveTo>
                <a:cubicBezTo>
                  <a:pt x="2858994" y="0"/>
                  <a:pt x="3220460" y="361466"/>
                  <a:pt x="3220460" y="807357"/>
                </a:cubicBezTo>
                <a:cubicBezTo>
                  <a:pt x="3220460" y="1253248"/>
                  <a:pt x="2858994" y="1614714"/>
                  <a:pt x="2413103" y="1614714"/>
                </a:cubicBezTo>
                <a:cubicBezTo>
                  <a:pt x="2305542" y="1614714"/>
                  <a:pt x="2202893" y="1593680"/>
                  <a:pt x="2109223" y="1555067"/>
                </a:cubicBezTo>
                <a:lnTo>
                  <a:pt x="2191945" y="1637789"/>
                </a:lnTo>
                <a:cubicBezTo>
                  <a:pt x="2226856" y="1672699"/>
                  <a:pt x="2226855" y="1729300"/>
                  <a:pt x="2191945" y="1764210"/>
                </a:cubicBezTo>
                <a:lnTo>
                  <a:pt x="2045068" y="1911087"/>
                </a:lnTo>
                <a:cubicBezTo>
                  <a:pt x="2010158" y="1945998"/>
                  <a:pt x="1953557" y="1945998"/>
                  <a:pt x="1918647" y="1911087"/>
                </a:cubicBezTo>
                <a:lnTo>
                  <a:pt x="1799123" y="1791564"/>
                </a:lnTo>
                <a:lnTo>
                  <a:pt x="1749496" y="1841190"/>
                </a:lnTo>
                <a:lnTo>
                  <a:pt x="1832980" y="1924673"/>
                </a:lnTo>
                <a:lnTo>
                  <a:pt x="1761893" y="1995760"/>
                </a:lnTo>
                <a:lnTo>
                  <a:pt x="1678410" y="1912277"/>
                </a:lnTo>
                <a:lnTo>
                  <a:pt x="1650246" y="1940441"/>
                </a:lnTo>
                <a:lnTo>
                  <a:pt x="1735612" y="2025807"/>
                </a:lnTo>
                <a:lnTo>
                  <a:pt x="1573330" y="2188089"/>
                </a:lnTo>
                <a:lnTo>
                  <a:pt x="1487964" y="2102723"/>
                </a:lnTo>
                <a:lnTo>
                  <a:pt x="1451742" y="2138944"/>
                </a:lnTo>
                <a:lnTo>
                  <a:pt x="1537109" y="2224311"/>
                </a:lnTo>
                <a:lnTo>
                  <a:pt x="1374830" y="2386590"/>
                </a:lnTo>
                <a:lnTo>
                  <a:pt x="1289463" y="2301223"/>
                </a:lnTo>
                <a:lnTo>
                  <a:pt x="1225079" y="2365608"/>
                </a:lnTo>
                <a:lnTo>
                  <a:pt x="1310445" y="2450974"/>
                </a:lnTo>
                <a:lnTo>
                  <a:pt x="1239358" y="2522061"/>
                </a:lnTo>
                <a:lnTo>
                  <a:pt x="1153992" y="2436695"/>
                </a:lnTo>
                <a:lnTo>
                  <a:pt x="1104364" y="2486322"/>
                </a:lnTo>
                <a:lnTo>
                  <a:pt x="1189730" y="2571689"/>
                </a:lnTo>
                <a:lnTo>
                  <a:pt x="1034153" y="2727266"/>
                </a:lnTo>
                <a:lnTo>
                  <a:pt x="948787" y="2641900"/>
                </a:lnTo>
                <a:lnTo>
                  <a:pt x="905863" y="2684824"/>
                </a:lnTo>
                <a:lnTo>
                  <a:pt x="991230" y="2770191"/>
                </a:lnTo>
                <a:lnTo>
                  <a:pt x="842353" y="2919067"/>
                </a:lnTo>
                <a:lnTo>
                  <a:pt x="756986" y="2833700"/>
                </a:lnTo>
                <a:lnTo>
                  <a:pt x="692119" y="2898567"/>
                </a:lnTo>
                <a:lnTo>
                  <a:pt x="777486" y="2983934"/>
                </a:lnTo>
                <a:lnTo>
                  <a:pt x="628610" y="3132811"/>
                </a:lnTo>
                <a:lnTo>
                  <a:pt x="618557" y="3122757"/>
                </a:lnTo>
                <a:lnTo>
                  <a:pt x="622830" y="3134825"/>
                </a:lnTo>
                <a:lnTo>
                  <a:pt x="346551" y="3150831"/>
                </a:lnTo>
                <a:lnTo>
                  <a:pt x="0" y="3186731"/>
                </a:lnTo>
                <a:lnTo>
                  <a:pt x="51749" y="2750557"/>
                </a:lnTo>
                <a:lnTo>
                  <a:pt x="48979" y="2747788"/>
                </a:lnTo>
                <a:lnTo>
                  <a:pt x="52495" y="2744272"/>
                </a:lnTo>
                <a:lnTo>
                  <a:pt x="52938" y="2740533"/>
                </a:lnTo>
                <a:lnTo>
                  <a:pt x="54575" y="2742192"/>
                </a:lnTo>
                <a:lnTo>
                  <a:pt x="1671288" y="1125479"/>
                </a:lnTo>
                <a:cubicBezTo>
                  <a:pt x="1628971" y="1027979"/>
                  <a:pt x="1605746" y="920380"/>
                  <a:pt x="1605746" y="807357"/>
                </a:cubicBezTo>
                <a:cubicBezTo>
                  <a:pt x="1605746" y="361466"/>
                  <a:pt x="1967212" y="0"/>
                  <a:pt x="24131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4" name="Block Arc 25">
            <a:extLst>
              <a:ext uri="{FF2B5EF4-FFF2-40B4-BE49-F238E27FC236}">
                <a16:creationId xmlns:a16="http://schemas.microsoft.com/office/drawing/2014/main" id="{334924FA-A674-4F89-9F4B-C0F7CC24CD4E}"/>
              </a:ext>
            </a:extLst>
          </p:cNvPr>
          <p:cNvSpPr/>
          <p:nvPr/>
        </p:nvSpPr>
        <p:spPr>
          <a:xfrm>
            <a:off x="4117415" y="2020993"/>
            <a:ext cx="245394" cy="354521"/>
          </a:xfrm>
          <a:custGeom>
            <a:avLst/>
            <a:gdLst/>
            <a:ahLst/>
            <a:cxnLst/>
            <a:rect l="l" t="t" r="r" b="b"/>
            <a:pathLst>
              <a:path w="2215656" h="3200962">
                <a:moveTo>
                  <a:pt x="1107829" y="2097026"/>
                </a:moveTo>
                <a:cubicBezTo>
                  <a:pt x="1025315" y="2097026"/>
                  <a:pt x="958423" y="2163918"/>
                  <a:pt x="958423" y="2246432"/>
                </a:cubicBezTo>
                <a:cubicBezTo>
                  <a:pt x="958423" y="2302715"/>
                  <a:pt x="989546" y="2351730"/>
                  <a:pt x="1036590" y="2375275"/>
                </a:cubicBezTo>
                <a:lnTo>
                  <a:pt x="985422" y="2684898"/>
                </a:lnTo>
                <a:lnTo>
                  <a:pt x="1230236" y="2684898"/>
                </a:lnTo>
                <a:lnTo>
                  <a:pt x="1179068" y="2375275"/>
                </a:lnTo>
                <a:cubicBezTo>
                  <a:pt x="1226112" y="2351730"/>
                  <a:pt x="1257234" y="2302715"/>
                  <a:pt x="1257234" y="2246432"/>
                </a:cubicBezTo>
                <a:cubicBezTo>
                  <a:pt x="1257234" y="2163918"/>
                  <a:pt x="1190343" y="2097026"/>
                  <a:pt x="1107829" y="2097026"/>
                </a:cubicBezTo>
                <a:close/>
                <a:moveTo>
                  <a:pt x="1102513" y="266871"/>
                </a:moveTo>
                <a:cubicBezTo>
                  <a:pt x="874876" y="269781"/>
                  <a:pt x="691868" y="455143"/>
                  <a:pt x="691868" y="682798"/>
                </a:cubicBezTo>
                <a:lnTo>
                  <a:pt x="690469" y="682798"/>
                </a:lnTo>
                <a:lnTo>
                  <a:pt x="690469" y="1580962"/>
                </a:lnTo>
                <a:lnTo>
                  <a:pt x="1525188" y="1580962"/>
                </a:lnTo>
                <a:lnTo>
                  <a:pt x="1525188" y="672127"/>
                </a:lnTo>
                <a:lnTo>
                  <a:pt x="1523654" y="672166"/>
                </a:lnTo>
                <a:cubicBezTo>
                  <a:pt x="1517835" y="444585"/>
                  <a:pt x="1330149" y="263961"/>
                  <a:pt x="1102513" y="266871"/>
                </a:cubicBezTo>
                <a:close/>
                <a:moveTo>
                  <a:pt x="1099102" y="56"/>
                </a:moveTo>
                <a:cubicBezTo>
                  <a:pt x="1472767" y="-4720"/>
                  <a:pt x="1780852" y="291773"/>
                  <a:pt x="1790404" y="665346"/>
                </a:cubicBezTo>
                <a:lnTo>
                  <a:pt x="1742843" y="666562"/>
                </a:lnTo>
                <a:lnTo>
                  <a:pt x="1790627" y="666562"/>
                </a:lnTo>
                <a:lnTo>
                  <a:pt x="1790627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425030" y="1580962"/>
                </a:lnTo>
                <a:lnTo>
                  <a:pt x="425030" y="676764"/>
                </a:lnTo>
                <a:lnTo>
                  <a:pt x="425634" y="676764"/>
                </a:lnTo>
                <a:cubicBezTo>
                  <a:pt x="428273" y="305830"/>
                  <a:pt x="727452" y="4806"/>
                  <a:pt x="1099102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45" name="Block Arc 31">
            <a:extLst>
              <a:ext uri="{FF2B5EF4-FFF2-40B4-BE49-F238E27FC236}">
                <a16:creationId xmlns:a16="http://schemas.microsoft.com/office/drawing/2014/main" id="{415A2AD2-FDED-458F-A2DE-7D28384AFF19}"/>
              </a:ext>
            </a:extLst>
          </p:cNvPr>
          <p:cNvSpPr/>
          <p:nvPr/>
        </p:nvSpPr>
        <p:spPr>
          <a:xfrm>
            <a:off x="6455130" y="2020993"/>
            <a:ext cx="320167" cy="354521"/>
          </a:xfrm>
          <a:custGeom>
            <a:avLst/>
            <a:gdLst/>
            <a:ahLst/>
            <a:cxnLst/>
            <a:rect l="l" t="t" r="r" b="b"/>
            <a:pathLst>
              <a:path w="2890784" h="3200962">
                <a:moveTo>
                  <a:pt x="1107828" y="2097026"/>
                </a:moveTo>
                <a:cubicBezTo>
                  <a:pt x="1025313" y="2097026"/>
                  <a:pt x="958422" y="2163918"/>
                  <a:pt x="958422" y="2246432"/>
                </a:cubicBezTo>
                <a:cubicBezTo>
                  <a:pt x="958422" y="2302715"/>
                  <a:pt x="989545" y="2351730"/>
                  <a:pt x="1036589" y="2375275"/>
                </a:cubicBezTo>
                <a:lnTo>
                  <a:pt x="985421" y="2684898"/>
                </a:lnTo>
                <a:lnTo>
                  <a:pt x="1230235" y="2684898"/>
                </a:lnTo>
                <a:lnTo>
                  <a:pt x="1179067" y="2375275"/>
                </a:lnTo>
                <a:cubicBezTo>
                  <a:pt x="1226111" y="2351730"/>
                  <a:pt x="1257233" y="2302715"/>
                  <a:pt x="1257233" y="2246432"/>
                </a:cubicBezTo>
                <a:cubicBezTo>
                  <a:pt x="1257233" y="2163918"/>
                  <a:pt x="1190342" y="2097026"/>
                  <a:pt x="1107828" y="2097026"/>
                </a:cubicBezTo>
                <a:close/>
                <a:moveTo>
                  <a:pt x="2199259" y="56"/>
                </a:moveTo>
                <a:cubicBezTo>
                  <a:pt x="2572924" y="-4720"/>
                  <a:pt x="2881009" y="291773"/>
                  <a:pt x="2890561" y="665346"/>
                </a:cubicBezTo>
                <a:lnTo>
                  <a:pt x="2843000" y="666562"/>
                </a:lnTo>
                <a:lnTo>
                  <a:pt x="2890784" y="666562"/>
                </a:lnTo>
                <a:lnTo>
                  <a:pt x="2890784" y="1580962"/>
                </a:lnTo>
                <a:lnTo>
                  <a:pt x="2625345" y="1580962"/>
                </a:lnTo>
                <a:lnTo>
                  <a:pt x="2625345" y="672127"/>
                </a:lnTo>
                <a:lnTo>
                  <a:pt x="2623811" y="672166"/>
                </a:lnTo>
                <a:cubicBezTo>
                  <a:pt x="2617992" y="444585"/>
                  <a:pt x="2430306" y="263961"/>
                  <a:pt x="2202670" y="266871"/>
                </a:cubicBezTo>
                <a:cubicBezTo>
                  <a:pt x="1975033" y="269781"/>
                  <a:pt x="1792025" y="455143"/>
                  <a:pt x="1792025" y="682798"/>
                </a:cubicBezTo>
                <a:lnTo>
                  <a:pt x="1790626" y="682798"/>
                </a:lnTo>
                <a:lnTo>
                  <a:pt x="1790626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1525187" y="1580962"/>
                </a:lnTo>
                <a:lnTo>
                  <a:pt x="1525187" y="676764"/>
                </a:lnTo>
                <a:lnTo>
                  <a:pt x="1525791" y="676764"/>
                </a:lnTo>
                <a:cubicBezTo>
                  <a:pt x="1528430" y="305830"/>
                  <a:pt x="1827609" y="4806"/>
                  <a:pt x="2199259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46" name="Freeform 53">
            <a:extLst>
              <a:ext uri="{FF2B5EF4-FFF2-40B4-BE49-F238E27FC236}">
                <a16:creationId xmlns:a16="http://schemas.microsoft.com/office/drawing/2014/main" id="{F639DDC3-8ED7-40BC-8900-5423638A79AC}"/>
              </a:ext>
            </a:extLst>
          </p:cNvPr>
          <p:cNvSpPr/>
          <p:nvPr/>
        </p:nvSpPr>
        <p:spPr>
          <a:xfrm>
            <a:off x="7662840" y="2018386"/>
            <a:ext cx="350856" cy="359735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7" name="Block Arc 10">
            <a:extLst>
              <a:ext uri="{FF2B5EF4-FFF2-40B4-BE49-F238E27FC236}">
                <a16:creationId xmlns:a16="http://schemas.microsoft.com/office/drawing/2014/main" id="{373EE4EB-7846-4F94-80AC-83D32C9C802F}"/>
              </a:ext>
            </a:extLst>
          </p:cNvPr>
          <p:cNvSpPr/>
          <p:nvPr/>
        </p:nvSpPr>
        <p:spPr>
          <a:xfrm>
            <a:off x="8244408" y="3525290"/>
            <a:ext cx="431509" cy="292281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48" name="Freeform 55">
            <a:extLst>
              <a:ext uri="{FF2B5EF4-FFF2-40B4-BE49-F238E27FC236}">
                <a16:creationId xmlns:a16="http://schemas.microsoft.com/office/drawing/2014/main" id="{62381125-C50B-43D0-8B71-2A80684501A9}"/>
              </a:ext>
            </a:extLst>
          </p:cNvPr>
          <p:cNvSpPr/>
          <p:nvPr/>
        </p:nvSpPr>
        <p:spPr>
          <a:xfrm>
            <a:off x="3655029" y="1926261"/>
            <a:ext cx="222004" cy="543985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9" name="Round Same Side Corner Rectangle 36">
            <a:extLst>
              <a:ext uri="{FF2B5EF4-FFF2-40B4-BE49-F238E27FC236}">
                <a16:creationId xmlns:a16="http://schemas.microsoft.com/office/drawing/2014/main" id="{1120857A-B525-4DF2-BC32-17D49C005E00}"/>
              </a:ext>
            </a:extLst>
          </p:cNvPr>
          <p:cNvSpPr/>
          <p:nvPr/>
        </p:nvSpPr>
        <p:spPr>
          <a:xfrm>
            <a:off x="7015679" y="2037450"/>
            <a:ext cx="406779" cy="321606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0" name="Oval 21">
            <a:extLst>
              <a:ext uri="{FF2B5EF4-FFF2-40B4-BE49-F238E27FC236}">
                <a16:creationId xmlns:a16="http://schemas.microsoft.com/office/drawing/2014/main" id="{61296AFB-1DAC-47D8-8813-D4631A0EC257}"/>
              </a:ext>
            </a:extLst>
          </p:cNvPr>
          <p:cNvSpPr>
            <a:spLocks noChangeAspect="1"/>
          </p:cNvSpPr>
          <p:nvPr/>
        </p:nvSpPr>
        <p:spPr>
          <a:xfrm>
            <a:off x="5500929" y="3502585"/>
            <a:ext cx="334893" cy="33769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51" name="Oval 32">
            <a:extLst>
              <a:ext uri="{FF2B5EF4-FFF2-40B4-BE49-F238E27FC236}">
                <a16:creationId xmlns:a16="http://schemas.microsoft.com/office/drawing/2014/main" id="{71F980C2-4571-46BB-96EF-0277ED53E1FE}"/>
              </a:ext>
            </a:extLst>
          </p:cNvPr>
          <p:cNvSpPr/>
          <p:nvPr/>
        </p:nvSpPr>
        <p:spPr>
          <a:xfrm>
            <a:off x="7084921" y="3479620"/>
            <a:ext cx="318881" cy="383620"/>
          </a:xfrm>
          <a:custGeom>
            <a:avLst/>
            <a:gdLst/>
            <a:ahLst/>
            <a:cxnLst/>
            <a:rect l="l" t="t" r="r" b="b"/>
            <a:pathLst>
              <a:path w="2671236" h="3213546">
                <a:moveTo>
                  <a:pt x="1336943" y="151152"/>
                </a:moveTo>
                <a:cubicBezTo>
                  <a:pt x="1223677" y="151152"/>
                  <a:pt x="1131857" y="242973"/>
                  <a:pt x="1131857" y="356239"/>
                </a:cubicBezTo>
                <a:cubicBezTo>
                  <a:pt x="1131857" y="469506"/>
                  <a:pt x="1223677" y="561326"/>
                  <a:pt x="1336943" y="561326"/>
                </a:cubicBezTo>
                <a:cubicBezTo>
                  <a:pt x="1450210" y="561326"/>
                  <a:pt x="1542030" y="469506"/>
                  <a:pt x="1542030" y="356239"/>
                </a:cubicBezTo>
                <a:cubicBezTo>
                  <a:pt x="1542030" y="242973"/>
                  <a:pt x="1450210" y="151152"/>
                  <a:pt x="1336943" y="151152"/>
                </a:cubicBezTo>
                <a:close/>
                <a:moveTo>
                  <a:pt x="1336943" y="0"/>
                </a:moveTo>
                <a:cubicBezTo>
                  <a:pt x="1533689" y="0"/>
                  <a:pt x="1693182" y="159493"/>
                  <a:pt x="1693182" y="356239"/>
                </a:cubicBezTo>
                <a:cubicBezTo>
                  <a:pt x="1693182" y="499348"/>
                  <a:pt x="1608797" y="622748"/>
                  <a:pt x="1486649" y="678491"/>
                </a:cubicBezTo>
                <a:lnTo>
                  <a:pt x="1504985" y="861628"/>
                </a:lnTo>
                <a:lnTo>
                  <a:pt x="2050955" y="861628"/>
                </a:lnTo>
                <a:cubicBezTo>
                  <a:pt x="2073924" y="808095"/>
                  <a:pt x="2127168" y="770742"/>
                  <a:pt x="2189136" y="770742"/>
                </a:cubicBezTo>
                <a:cubicBezTo>
                  <a:pt x="2272476" y="770742"/>
                  <a:pt x="2340037" y="838303"/>
                  <a:pt x="2340037" y="921643"/>
                </a:cubicBezTo>
                <a:cubicBezTo>
                  <a:pt x="2340037" y="1004983"/>
                  <a:pt x="2272476" y="1072544"/>
                  <a:pt x="2189136" y="1072544"/>
                </a:cubicBezTo>
                <a:cubicBezTo>
                  <a:pt x="2127168" y="1072544"/>
                  <a:pt x="2073924" y="1035191"/>
                  <a:pt x="2050955" y="981658"/>
                </a:cubicBezTo>
                <a:lnTo>
                  <a:pt x="1517002" y="981658"/>
                </a:lnTo>
                <a:lnTo>
                  <a:pt x="1678124" y="2590970"/>
                </a:lnTo>
                <a:cubicBezTo>
                  <a:pt x="2063444" y="2451708"/>
                  <a:pt x="2360829" y="2287813"/>
                  <a:pt x="2381761" y="1860600"/>
                </a:cubicBezTo>
                <a:cubicBezTo>
                  <a:pt x="2329006" y="1862811"/>
                  <a:pt x="2276981" y="1871755"/>
                  <a:pt x="2228094" y="1886075"/>
                </a:cubicBezTo>
                <a:cubicBezTo>
                  <a:pt x="2324645" y="1771974"/>
                  <a:pt x="2415523" y="1665436"/>
                  <a:pt x="2449665" y="1504055"/>
                </a:cubicBezTo>
                <a:cubicBezTo>
                  <a:pt x="2485699" y="1663545"/>
                  <a:pt x="2574685" y="1764408"/>
                  <a:pt x="2671236" y="1886075"/>
                </a:cubicBezTo>
                <a:cubicBezTo>
                  <a:pt x="2622475" y="1872164"/>
                  <a:pt x="2568855" y="1862858"/>
                  <a:pt x="2513341" y="1860541"/>
                </a:cubicBezTo>
                <a:cubicBezTo>
                  <a:pt x="2486075" y="2436981"/>
                  <a:pt x="2151724" y="2992040"/>
                  <a:pt x="1522375" y="3040581"/>
                </a:cubicBezTo>
                <a:cubicBezTo>
                  <a:pt x="1427529" y="3119259"/>
                  <a:pt x="1392747" y="3155891"/>
                  <a:pt x="1336943" y="3213546"/>
                </a:cubicBezTo>
                <a:cubicBezTo>
                  <a:pt x="1284048" y="3153728"/>
                  <a:pt x="1252174" y="3120936"/>
                  <a:pt x="1157234" y="3046101"/>
                </a:cubicBezTo>
                <a:cubicBezTo>
                  <a:pt x="592479" y="2980043"/>
                  <a:pt x="187829" y="2438320"/>
                  <a:pt x="160409" y="1860193"/>
                </a:cubicBezTo>
                <a:cubicBezTo>
                  <a:pt x="105366" y="1862056"/>
                  <a:pt x="50978" y="1871143"/>
                  <a:pt x="0" y="1886075"/>
                </a:cubicBezTo>
                <a:cubicBezTo>
                  <a:pt x="96552" y="1771974"/>
                  <a:pt x="187429" y="1665436"/>
                  <a:pt x="221571" y="1504055"/>
                </a:cubicBezTo>
                <a:cubicBezTo>
                  <a:pt x="257605" y="1663545"/>
                  <a:pt x="346591" y="1764408"/>
                  <a:pt x="443143" y="1886075"/>
                </a:cubicBezTo>
                <a:cubicBezTo>
                  <a:pt x="396276" y="1872705"/>
                  <a:pt x="344922" y="1863589"/>
                  <a:pt x="291687" y="1860996"/>
                </a:cubicBezTo>
                <a:cubicBezTo>
                  <a:pt x="313360" y="2289054"/>
                  <a:pt x="617325" y="2454996"/>
                  <a:pt x="1001768" y="2593980"/>
                </a:cubicBezTo>
                <a:lnTo>
                  <a:pt x="1157883" y="981658"/>
                </a:lnTo>
                <a:lnTo>
                  <a:pt x="666108" y="981658"/>
                </a:lnTo>
                <a:cubicBezTo>
                  <a:pt x="643139" y="1035191"/>
                  <a:pt x="589896" y="1072543"/>
                  <a:pt x="527928" y="1072543"/>
                </a:cubicBezTo>
                <a:cubicBezTo>
                  <a:pt x="444588" y="1072543"/>
                  <a:pt x="377027" y="1004982"/>
                  <a:pt x="377027" y="921642"/>
                </a:cubicBezTo>
                <a:cubicBezTo>
                  <a:pt x="377027" y="838302"/>
                  <a:pt x="444588" y="770741"/>
                  <a:pt x="527928" y="770741"/>
                </a:cubicBezTo>
                <a:cubicBezTo>
                  <a:pt x="589896" y="770741"/>
                  <a:pt x="643141" y="808095"/>
                  <a:pt x="666110" y="861628"/>
                </a:cubicBezTo>
                <a:lnTo>
                  <a:pt x="1169505" y="861628"/>
                </a:lnTo>
                <a:lnTo>
                  <a:pt x="1187237" y="678491"/>
                </a:lnTo>
                <a:cubicBezTo>
                  <a:pt x="1065090" y="622748"/>
                  <a:pt x="980704" y="499348"/>
                  <a:pt x="980704" y="356239"/>
                </a:cubicBezTo>
                <a:cubicBezTo>
                  <a:pt x="980704" y="159493"/>
                  <a:pt x="1140198" y="0"/>
                  <a:pt x="13369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517092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Icon Sets : C</a:t>
            </a:r>
            <a:endParaRPr lang="ko-KR" altLang="en-US" dirty="0"/>
          </a:p>
        </p:txBody>
      </p:sp>
      <p:sp>
        <p:nvSpPr>
          <p:cNvPr id="75" name="Freeform 47">
            <a:extLst>
              <a:ext uri="{FF2B5EF4-FFF2-40B4-BE49-F238E27FC236}">
                <a16:creationId xmlns:a16="http://schemas.microsoft.com/office/drawing/2014/main" id="{2DF8AFC9-5A98-4B1A-A7F6-E5E94AFEE57D}"/>
              </a:ext>
            </a:extLst>
          </p:cNvPr>
          <p:cNvSpPr>
            <a:spLocks noChangeAspect="1"/>
          </p:cNvSpPr>
          <p:nvPr/>
        </p:nvSpPr>
        <p:spPr>
          <a:xfrm>
            <a:off x="3706960" y="1353413"/>
            <a:ext cx="360219" cy="360000"/>
          </a:xfrm>
          <a:custGeom>
            <a:avLst/>
            <a:gdLst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5619 w 1901727"/>
              <a:gd name="connsiteY10" fmla="*/ 633909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71474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858302 w 2014192"/>
              <a:gd name="connsiteY0" fmla="*/ 0 h 1958316"/>
              <a:gd name="connsiteX1" fmla="*/ 858302 w 2014192"/>
              <a:gd name="connsiteY1" fmla="*/ 0 h 1958316"/>
              <a:gd name="connsiteX2" fmla="*/ 1093914 w 2014192"/>
              <a:gd name="connsiteY2" fmla="*/ 5610 h 1958316"/>
              <a:gd name="connsiteX3" fmla="*/ 1088304 w 2014192"/>
              <a:gd name="connsiteY3" fmla="*/ 493664 h 1958316"/>
              <a:gd name="connsiteX4" fmla="*/ 1222940 w 2014192"/>
              <a:gd name="connsiteY4" fmla="*/ 572201 h 1958316"/>
              <a:gd name="connsiteX5" fmla="*/ 1419283 w 2014192"/>
              <a:gd name="connsiteY5" fmla="*/ 375858 h 1958316"/>
              <a:gd name="connsiteX6" fmla="*/ 1969045 w 2014192"/>
              <a:gd name="connsiteY6" fmla="*/ 1924167 h 1958316"/>
              <a:gd name="connsiteX7" fmla="*/ 1121962 w 2014192"/>
              <a:gd name="connsiteY7" fmla="*/ 1486600 h 1958316"/>
              <a:gd name="connsiteX8" fmla="*/ 1105134 w 2014192"/>
              <a:gd name="connsiteY8" fmla="*/ 1144403 h 1958316"/>
              <a:gd name="connsiteX9" fmla="*/ 1155622 w 2014192"/>
              <a:gd name="connsiteY9" fmla="*/ 757325 h 1958316"/>
              <a:gd name="connsiteX10" fmla="*/ 987327 w 2014192"/>
              <a:gd name="connsiteY10" fmla="*/ 611470 h 1958316"/>
              <a:gd name="connsiteX11" fmla="*/ 796594 w 2014192"/>
              <a:gd name="connsiteY11" fmla="*/ 751715 h 1958316"/>
              <a:gd name="connsiteX12" fmla="*/ 807813 w 2014192"/>
              <a:gd name="connsiteY12" fmla="*/ 1161232 h 1958316"/>
              <a:gd name="connsiteX13" fmla="*/ 852692 w 2014192"/>
              <a:gd name="connsiteY13" fmla="*/ 1509040 h 1958316"/>
              <a:gd name="connsiteX14" fmla="*/ 0 w 2014192"/>
              <a:gd name="connsiteY14" fmla="*/ 1952216 h 1958316"/>
              <a:gd name="connsiteX15" fmla="*/ 488054 w 2014192"/>
              <a:gd name="connsiteY15" fmla="*/ 375858 h 1958316"/>
              <a:gd name="connsiteX16" fmla="*/ 718056 w 2014192"/>
              <a:gd name="connsiteY16" fmla="*/ 611470 h 1958316"/>
              <a:gd name="connsiteX17" fmla="*/ 880741 w 2014192"/>
              <a:gd name="connsiteY17" fmla="*/ 499274 h 1958316"/>
              <a:gd name="connsiteX18" fmla="*/ 858302 w 2014192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7994 w 2103393"/>
              <a:gd name="connsiteY8" fmla="*/ 1194891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2384 w 2103393"/>
              <a:gd name="connsiteY8" fmla="*/ 117806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3064"/>
              <a:gd name="connsiteX1" fmla="*/ 947503 w 2103393"/>
              <a:gd name="connsiteY1" fmla="*/ 0 h 1963064"/>
              <a:gd name="connsiteX2" fmla="*/ 1183115 w 2103393"/>
              <a:gd name="connsiteY2" fmla="*/ 5610 h 1963064"/>
              <a:gd name="connsiteX3" fmla="*/ 1177505 w 2103393"/>
              <a:gd name="connsiteY3" fmla="*/ 493664 h 1963064"/>
              <a:gd name="connsiteX4" fmla="*/ 1312141 w 2103393"/>
              <a:gd name="connsiteY4" fmla="*/ 572201 h 1963064"/>
              <a:gd name="connsiteX5" fmla="*/ 1508484 w 2103393"/>
              <a:gd name="connsiteY5" fmla="*/ 375858 h 1963064"/>
              <a:gd name="connsiteX6" fmla="*/ 2058246 w 2103393"/>
              <a:gd name="connsiteY6" fmla="*/ 1924167 h 1963064"/>
              <a:gd name="connsiteX7" fmla="*/ 1244822 w 2103393"/>
              <a:gd name="connsiteY7" fmla="*/ 1514649 h 1963064"/>
              <a:gd name="connsiteX8" fmla="*/ 1205554 w 2103393"/>
              <a:gd name="connsiteY8" fmla="*/ 1200502 h 1963064"/>
              <a:gd name="connsiteX9" fmla="*/ 1244823 w 2103393"/>
              <a:gd name="connsiteY9" fmla="*/ 757325 h 1963064"/>
              <a:gd name="connsiteX10" fmla="*/ 1076528 w 2103393"/>
              <a:gd name="connsiteY10" fmla="*/ 611470 h 1963064"/>
              <a:gd name="connsiteX11" fmla="*/ 885795 w 2103393"/>
              <a:gd name="connsiteY11" fmla="*/ 751715 h 1963064"/>
              <a:gd name="connsiteX12" fmla="*/ 919453 w 2103393"/>
              <a:gd name="connsiteY12" fmla="*/ 1189281 h 1963064"/>
              <a:gd name="connsiteX13" fmla="*/ 891405 w 2103393"/>
              <a:gd name="connsiteY13" fmla="*/ 1509040 h 1963064"/>
              <a:gd name="connsiteX14" fmla="*/ 89201 w 2103393"/>
              <a:gd name="connsiteY14" fmla="*/ 1952216 h 1963064"/>
              <a:gd name="connsiteX15" fmla="*/ 577255 w 2103393"/>
              <a:gd name="connsiteY15" fmla="*/ 375858 h 1963064"/>
              <a:gd name="connsiteX16" fmla="*/ 807257 w 2103393"/>
              <a:gd name="connsiteY16" fmla="*/ 611470 h 1963064"/>
              <a:gd name="connsiteX17" fmla="*/ 969942 w 2103393"/>
              <a:gd name="connsiteY17" fmla="*/ 499274 h 1963064"/>
              <a:gd name="connsiteX18" fmla="*/ 947503 w 2103393"/>
              <a:gd name="connsiteY18" fmla="*/ 0 h 1963064"/>
              <a:gd name="connsiteX0" fmla="*/ 947503 w 2103393"/>
              <a:gd name="connsiteY0" fmla="*/ 0 h 1964995"/>
              <a:gd name="connsiteX1" fmla="*/ 947503 w 2103393"/>
              <a:gd name="connsiteY1" fmla="*/ 0 h 1964995"/>
              <a:gd name="connsiteX2" fmla="*/ 1183115 w 2103393"/>
              <a:gd name="connsiteY2" fmla="*/ 5610 h 1964995"/>
              <a:gd name="connsiteX3" fmla="*/ 1177505 w 2103393"/>
              <a:gd name="connsiteY3" fmla="*/ 493664 h 1964995"/>
              <a:gd name="connsiteX4" fmla="*/ 1312141 w 2103393"/>
              <a:gd name="connsiteY4" fmla="*/ 572201 h 1964995"/>
              <a:gd name="connsiteX5" fmla="*/ 1508484 w 2103393"/>
              <a:gd name="connsiteY5" fmla="*/ 375858 h 1964995"/>
              <a:gd name="connsiteX6" fmla="*/ 2058246 w 2103393"/>
              <a:gd name="connsiteY6" fmla="*/ 1924167 h 1964995"/>
              <a:gd name="connsiteX7" fmla="*/ 1244822 w 2103393"/>
              <a:gd name="connsiteY7" fmla="*/ 1514649 h 1964995"/>
              <a:gd name="connsiteX8" fmla="*/ 1205554 w 2103393"/>
              <a:gd name="connsiteY8" fmla="*/ 1200502 h 1964995"/>
              <a:gd name="connsiteX9" fmla="*/ 1244823 w 2103393"/>
              <a:gd name="connsiteY9" fmla="*/ 757325 h 1964995"/>
              <a:gd name="connsiteX10" fmla="*/ 1076528 w 2103393"/>
              <a:gd name="connsiteY10" fmla="*/ 611470 h 1964995"/>
              <a:gd name="connsiteX11" fmla="*/ 885795 w 2103393"/>
              <a:gd name="connsiteY11" fmla="*/ 751715 h 1964995"/>
              <a:gd name="connsiteX12" fmla="*/ 919453 w 2103393"/>
              <a:gd name="connsiteY12" fmla="*/ 1189281 h 1964995"/>
              <a:gd name="connsiteX13" fmla="*/ 891405 w 2103393"/>
              <a:gd name="connsiteY13" fmla="*/ 1509040 h 1964995"/>
              <a:gd name="connsiteX14" fmla="*/ 89201 w 2103393"/>
              <a:gd name="connsiteY14" fmla="*/ 1952216 h 1964995"/>
              <a:gd name="connsiteX15" fmla="*/ 577255 w 2103393"/>
              <a:gd name="connsiteY15" fmla="*/ 375858 h 1964995"/>
              <a:gd name="connsiteX16" fmla="*/ 807257 w 2103393"/>
              <a:gd name="connsiteY16" fmla="*/ 611470 h 1964995"/>
              <a:gd name="connsiteX17" fmla="*/ 969942 w 2103393"/>
              <a:gd name="connsiteY17" fmla="*/ 499274 h 1964995"/>
              <a:gd name="connsiteX18" fmla="*/ 947503 w 2103393"/>
              <a:gd name="connsiteY18" fmla="*/ 0 h 1964995"/>
              <a:gd name="connsiteX0" fmla="*/ 947503 w 2103393"/>
              <a:gd name="connsiteY0" fmla="*/ 13781 h 1978776"/>
              <a:gd name="connsiteX1" fmla="*/ 947503 w 2103393"/>
              <a:gd name="connsiteY1" fmla="*/ 13781 h 1978776"/>
              <a:gd name="connsiteX2" fmla="*/ 1183115 w 2103393"/>
              <a:gd name="connsiteY2" fmla="*/ 19391 h 1978776"/>
              <a:gd name="connsiteX3" fmla="*/ 1177505 w 2103393"/>
              <a:gd name="connsiteY3" fmla="*/ 507445 h 1978776"/>
              <a:gd name="connsiteX4" fmla="*/ 1312141 w 2103393"/>
              <a:gd name="connsiteY4" fmla="*/ 585982 h 1978776"/>
              <a:gd name="connsiteX5" fmla="*/ 1508484 w 2103393"/>
              <a:gd name="connsiteY5" fmla="*/ 389639 h 1978776"/>
              <a:gd name="connsiteX6" fmla="*/ 2058246 w 2103393"/>
              <a:gd name="connsiteY6" fmla="*/ 1937948 h 1978776"/>
              <a:gd name="connsiteX7" fmla="*/ 1244822 w 2103393"/>
              <a:gd name="connsiteY7" fmla="*/ 1528430 h 1978776"/>
              <a:gd name="connsiteX8" fmla="*/ 1205554 w 2103393"/>
              <a:gd name="connsiteY8" fmla="*/ 1214283 h 1978776"/>
              <a:gd name="connsiteX9" fmla="*/ 1244823 w 2103393"/>
              <a:gd name="connsiteY9" fmla="*/ 771106 h 1978776"/>
              <a:gd name="connsiteX10" fmla="*/ 1076528 w 2103393"/>
              <a:gd name="connsiteY10" fmla="*/ 625251 h 1978776"/>
              <a:gd name="connsiteX11" fmla="*/ 885795 w 2103393"/>
              <a:gd name="connsiteY11" fmla="*/ 765496 h 1978776"/>
              <a:gd name="connsiteX12" fmla="*/ 919453 w 2103393"/>
              <a:gd name="connsiteY12" fmla="*/ 1203062 h 1978776"/>
              <a:gd name="connsiteX13" fmla="*/ 891405 w 2103393"/>
              <a:gd name="connsiteY13" fmla="*/ 1522821 h 1978776"/>
              <a:gd name="connsiteX14" fmla="*/ 89201 w 2103393"/>
              <a:gd name="connsiteY14" fmla="*/ 1965997 h 1978776"/>
              <a:gd name="connsiteX15" fmla="*/ 577255 w 2103393"/>
              <a:gd name="connsiteY15" fmla="*/ 389639 h 1978776"/>
              <a:gd name="connsiteX16" fmla="*/ 807257 w 2103393"/>
              <a:gd name="connsiteY16" fmla="*/ 625251 h 1978776"/>
              <a:gd name="connsiteX17" fmla="*/ 969942 w 2103393"/>
              <a:gd name="connsiteY17" fmla="*/ 513055 h 1978776"/>
              <a:gd name="connsiteX18" fmla="*/ 947503 w 2103393"/>
              <a:gd name="connsiteY18" fmla="*/ 13781 h 1978776"/>
              <a:gd name="connsiteX0" fmla="*/ 964333 w 2103393"/>
              <a:gd name="connsiteY0" fmla="*/ 55026 h 1980752"/>
              <a:gd name="connsiteX1" fmla="*/ 947503 w 2103393"/>
              <a:gd name="connsiteY1" fmla="*/ 15757 h 1980752"/>
              <a:gd name="connsiteX2" fmla="*/ 1183115 w 2103393"/>
              <a:gd name="connsiteY2" fmla="*/ 21367 h 1980752"/>
              <a:gd name="connsiteX3" fmla="*/ 1177505 w 2103393"/>
              <a:gd name="connsiteY3" fmla="*/ 509421 h 1980752"/>
              <a:gd name="connsiteX4" fmla="*/ 1312141 w 2103393"/>
              <a:gd name="connsiteY4" fmla="*/ 587958 h 1980752"/>
              <a:gd name="connsiteX5" fmla="*/ 1508484 w 2103393"/>
              <a:gd name="connsiteY5" fmla="*/ 391615 h 1980752"/>
              <a:gd name="connsiteX6" fmla="*/ 2058246 w 2103393"/>
              <a:gd name="connsiteY6" fmla="*/ 1939924 h 1980752"/>
              <a:gd name="connsiteX7" fmla="*/ 1244822 w 2103393"/>
              <a:gd name="connsiteY7" fmla="*/ 1530406 h 1980752"/>
              <a:gd name="connsiteX8" fmla="*/ 1205554 w 2103393"/>
              <a:gd name="connsiteY8" fmla="*/ 1216259 h 1980752"/>
              <a:gd name="connsiteX9" fmla="*/ 1244823 w 2103393"/>
              <a:gd name="connsiteY9" fmla="*/ 773082 h 1980752"/>
              <a:gd name="connsiteX10" fmla="*/ 1076528 w 2103393"/>
              <a:gd name="connsiteY10" fmla="*/ 627227 h 1980752"/>
              <a:gd name="connsiteX11" fmla="*/ 885795 w 2103393"/>
              <a:gd name="connsiteY11" fmla="*/ 767472 h 1980752"/>
              <a:gd name="connsiteX12" fmla="*/ 919453 w 2103393"/>
              <a:gd name="connsiteY12" fmla="*/ 1205038 h 1980752"/>
              <a:gd name="connsiteX13" fmla="*/ 891405 w 2103393"/>
              <a:gd name="connsiteY13" fmla="*/ 1524797 h 1980752"/>
              <a:gd name="connsiteX14" fmla="*/ 89201 w 2103393"/>
              <a:gd name="connsiteY14" fmla="*/ 1967973 h 1980752"/>
              <a:gd name="connsiteX15" fmla="*/ 577255 w 2103393"/>
              <a:gd name="connsiteY15" fmla="*/ 391615 h 1980752"/>
              <a:gd name="connsiteX16" fmla="*/ 807257 w 2103393"/>
              <a:gd name="connsiteY16" fmla="*/ 627227 h 1980752"/>
              <a:gd name="connsiteX17" fmla="*/ 969942 w 2103393"/>
              <a:gd name="connsiteY17" fmla="*/ 515031 h 1980752"/>
              <a:gd name="connsiteX18" fmla="*/ 964333 w 2103393"/>
              <a:gd name="connsiteY18" fmla="*/ 55026 h 1980752"/>
              <a:gd name="connsiteX0" fmla="*/ 913845 w 2103393"/>
              <a:gd name="connsiteY0" fmla="*/ 72662 h 1981559"/>
              <a:gd name="connsiteX1" fmla="*/ 947503 w 2103393"/>
              <a:gd name="connsiteY1" fmla="*/ 16564 h 1981559"/>
              <a:gd name="connsiteX2" fmla="*/ 1183115 w 2103393"/>
              <a:gd name="connsiteY2" fmla="*/ 22174 h 1981559"/>
              <a:gd name="connsiteX3" fmla="*/ 1177505 w 2103393"/>
              <a:gd name="connsiteY3" fmla="*/ 510228 h 1981559"/>
              <a:gd name="connsiteX4" fmla="*/ 1312141 w 2103393"/>
              <a:gd name="connsiteY4" fmla="*/ 588765 h 1981559"/>
              <a:gd name="connsiteX5" fmla="*/ 1508484 w 2103393"/>
              <a:gd name="connsiteY5" fmla="*/ 392422 h 1981559"/>
              <a:gd name="connsiteX6" fmla="*/ 2058246 w 2103393"/>
              <a:gd name="connsiteY6" fmla="*/ 1940731 h 1981559"/>
              <a:gd name="connsiteX7" fmla="*/ 1244822 w 2103393"/>
              <a:gd name="connsiteY7" fmla="*/ 1531213 h 1981559"/>
              <a:gd name="connsiteX8" fmla="*/ 1205554 w 2103393"/>
              <a:gd name="connsiteY8" fmla="*/ 1217066 h 1981559"/>
              <a:gd name="connsiteX9" fmla="*/ 1244823 w 2103393"/>
              <a:gd name="connsiteY9" fmla="*/ 773889 h 1981559"/>
              <a:gd name="connsiteX10" fmla="*/ 1076528 w 2103393"/>
              <a:gd name="connsiteY10" fmla="*/ 628034 h 1981559"/>
              <a:gd name="connsiteX11" fmla="*/ 885795 w 2103393"/>
              <a:gd name="connsiteY11" fmla="*/ 768279 h 1981559"/>
              <a:gd name="connsiteX12" fmla="*/ 919453 w 2103393"/>
              <a:gd name="connsiteY12" fmla="*/ 1205845 h 1981559"/>
              <a:gd name="connsiteX13" fmla="*/ 891405 w 2103393"/>
              <a:gd name="connsiteY13" fmla="*/ 1525604 h 1981559"/>
              <a:gd name="connsiteX14" fmla="*/ 89201 w 2103393"/>
              <a:gd name="connsiteY14" fmla="*/ 1968780 h 1981559"/>
              <a:gd name="connsiteX15" fmla="*/ 577255 w 2103393"/>
              <a:gd name="connsiteY15" fmla="*/ 392422 h 1981559"/>
              <a:gd name="connsiteX16" fmla="*/ 807257 w 2103393"/>
              <a:gd name="connsiteY16" fmla="*/ 628034 h 1981559"/>
              <a:gd name="connsiteX17" fmla="*/ 969942 w 2103393"/>
              <a:gd name="connsiteY17" fmla="*/ 515838 h 1981559"/>
              <a:gd name="connsiteX18" fmla="*/ 913845 w 2103393"/>
              <a:gd name="connsiteY18" fmla="*/ 72662 h 1981559"/>
              <a:gd name="connsiteX0" fmla="*/ 913845 w 2103393"/>
              <a:gd name="connsiteY0" fmla="*/ 103017 h 2011914"/>
              <a:gd name="connsiteX1" fmla="*/ 1003601 w 2103393"/>
              <a:gd name="connsiteY1" fmla="*/ 2040 h 2011914"/>
              <a:gd name="connsiteX2" fmla="*/ 1183115 w 2103393"/>
              <a:gd name="connsiteY2" fmla="*/ 52529 h 2011914"/>
              <a:gd name="connsiteX3" fmla="*/ 1177505 w 2103393"/>
              <a:gd name="connsiteY3" fmla="*/ 540583 h 2011914"/>
              <a:gd name="connsiteX4" fmla="*/ 1312141 w 2103393"/>
              <a:gd name="connsiteY4" fmla="*/ 619120 h 2011914"/>
              <a:gd name="connsiteX5" fmla="*/ 1508484 w 2103393"/>
              <a:gd name="connsiteY5" fmla="*/ 422777 h 2011914"/>
              <a:gd name="connsiteX6" fmla="*/ 2058246 w 2103393"/>
              <a:gd name="connsiteY6" fmla="*/ 1971086 h 2011914"/>
              <a:gd name="connsiteX7" fmla="*/ 1244822 w 2103393"/>
              <a:gd name="connsiteY7" fmla="*/ 1561568 h 2011914"/>
              <a:gd name="connsiteX8" fmla="*/ 1205554 w 2103393"/>
              <a:gd name="connsiteY8" fmla="*/ 1247421 h 2011914"/>
              <a:gd name="connsiteX9" fmla="*/ 1244823 w 2103393"/>
              <a:gd name="connsiteY9" fmla="*/ 804244 h 2011914"/>
              <a:gd name="connsiteX10" fmla="*/ 1076528 w 2103393"/>
              <a:gd name="connsiteY10" fmla="*/ 658389 h 2011914"/>
              <a:gd name="connsiteX11" fmla="*/ 885795 w 2103393"/>
              <a:gd name="connsiteY11" fmla="*/ 798634 h 2011914"/>
              <a:gd name="connsiteX12" fmla="*/ 919453 w 2103393"/>
              <a:gd name="connsiteY12" fmla="*/ 1236200 h 2011914"/>
              <a:gd name="connsiteX13" fmla="*/ 891405 w 2103393"/>
              <a:gd name="connsiteY13" fmla="*/ 1555959 h 2011914"/>
              <a:gd name="connsiteX14" fmla="*/ 89201 w 2103393"/>
              <a:gd name="connsiteY14" fmla="*/ 1999135 h 2011914"/>
              <a:gd name="connsiteX15" fmla="*/ 577255 w 2103393"/>
              <a:gd name="connsiteY15" fmla="*/ 422777 h 2011914"/>
              <a:gd name="connsiteX16" fmla="*/ 807257 w 2103393"/>
              <a:gd name="connsiteY16" fmla="*/ 658389 h 2011914"/>
              <a:gd name="connsiteX17" fmla="*/ 969942 w 2103393"/>
              <a:gd name="connsiteY17" fmla="*/ 546193 h 2011914"/>
              <a:gd name="connsiteX18" fmla="*/ 913845 w 2103393"/>
              <a:gd name="connsiteY18" fmla="*/ 103017 h 2011914"/>
              <a:gd name="connsiteX0" fmla="*/ 930675 w 2103393"/>
              <a:gd name="connsiteY0" fmla="*/ 67702 h 2010258"/>
              <a:gd name="connsiteX1" fmla="*/ 1003601 w 2103393"/>
              <a:gd name="connsiteY1" fmla="*/ 384 h 2010258"/>
              <a:gd name="connsiteX2" fmla="*/ 1183115 w 2103393"/>
              <a:gd name="connsiteY2" fmla="*/ 50873 h 2010258"/>
              <a:gd name="connsiteX3" fmla="*/ 1177505 w 2103393"/>
              <a:gd name="connsiteY3" fmla="*/ 538927 h 2010258"/>
              <a:gd name="connsiteX4" fmla="*/ 1312141 w 2103393"/>
              <a:gd name="connsiteY4" fmla="*/ 617464 h 2010258"/>
              <a:gd name="connsiteX5" fmla="*/ 1508484 w 2103393"/>
              <a:gd name="connsiteY5" fmla="*/ 421121 h 2010258"/>
              <a:gd name="connsiteX6" fmla="*/ 2058246 w 2103393"/>
              <a:gd name="connsiteY6" fmla="*/ 1969430 h 2010258"/>
              <a:gd name="connsiteX7" fmla="*/ 1244822 w 2103393"/>
              <a:gd name="connsiteY7" fmla="*/ 1559912 h 2010258"/>
              <a:gd name="connsiteX8" fmla="*/ 1205554 w 2103393"/>
              <a:gd name="connsiteY8" fmla="*/ 1245765 h 2010258"/>
              <a:gd name="connsiteX9" fmla="*/ 1244823 w 2103393"/>
              <a:gd name="connsiteY9" fmla="*/ 802588 h 2010258"/>
              <a:gd name="connsiteX10" fmla="*/ 1076528 w 2103393"/>
              <a:gd name="connsiteY10" fmla="*/ 656733 h 2010258"/>
              <a:gd name="connsiteX11" fmla="*/ 885795 w 2103393"/>
              <a:gd name="connsiteY11" fmla="*/ 796978 h 2010258"/>
              <a:gd name="connsiteX12" fmla="*/ 919453 w 2103393"/>
              <a:gd name="connsiteY12" fmla="*/ 1234544 h 2010258"/>
              <a:gd name="connsiteX13" fmla="*/ 891405 w 2103393"/>
              <a:gd name="connsiteY13" fmla="*/ 1554303 h 2010258"/>
              <a:gd name="connsiteX14" fmla="*/ 89201 w 2103393"/>
              <a:gd name="connsiteY14" fmla="*/ 1997479 h 2010258"/>
              <a:gd name="connsiteX15" fmla="*/ 577255 w 2103393"/>
              <a:gd name="connsiteY15" fmla="*/ 421121 h 2010258"/>
              <a:gd name="connsiteX16" fmla="*/ 807257 w 2103393"/>
              <a:gd name="connsiteY16" fmla="*/ 656733 h 2010258"/>
              <a:gd name="connsiteX17" fmla="*/ 969942 w 2103393"/>
              <a:gd name="connsiteY17" fmla="*/ 544537 h 2010258"/>
              <a:gd name="connsiteX18" fmla="*/ 930675 w 2103393"/>
              <a:gd name="connsiteY18" fmla="*/ 67702 h 2010258"/>
              <a:gd name="connsiteX0" fmla="*/ 930675 w 2103393"/>
              <a:gd name="connsiteY0" fmla="*/ 69239 h 2011795"/>
              <a:gd name="connsiteX1" fmla="*/ 1183115 w 2103393"/>
              <a:gd name="connsiteY1" fmla="*/ 52410 h 2011795"/>
              <a:gd name="connsiteX2" fmla="*/ 1177505 w 2103393"/>
              <a:gd name="connsiteY2" fmla="*/ 540464 h 2011795"/>
              <a:gd name="connsiteX3" fmla="*/ 1312141 w 2103393"/>
              <a:gd name="connsiteY3" fmla="*/ 619001 h 2011795"/>
              <a:gd name="connsiteX4" fmla="*/ 1508484 w 2103393"/>
              <a:gd name="connsiteY4" fmla="*/ 422658 h 2011795"/>
              <a:gd name="connsiteX5" fmla="*/ 2058246 w 2103393"/>
              <a:gd name="connsiteY5" fmla="*/ 1970967 h 2011795"/>
              <a:gd name="connsiteX6" fmla="*/ 1244822 w 2103393"/>
              <a:gd name="connsiteY6" fmla="*/ 1561449 h 2011795"/>
              <a:gd name="connsiteX7" fmla="*/ 1205554 w 2103393"/>
              <a:gd name="connsiteY7" fmla="*/ 1247302 h 2011795"/>
              <a:gd name="connsiteX8" fmla="*/ 1244823 w 2103393"/>
              <a:gd name="connsiteY8" fmla="*/ 804125 h 2011795"/>
              <a:gd name="connsiteX9" fmla="*/ 1076528 w 2103393"/>
              <a:gd name="connsiteY9" fmla="*/ 658270 h 2011795"/>
              <a:gd name="connsiteX10" fmla="*/ 885795 w 2103393"/>
              <a:gd name="connsiteY10" fmla="*/ 798515 h 2011795"/>
              <a:gd name="connsiteX11" fmla="*/ 919453 w 2103393"/>
              <a:gd name="connsiteY11" fmla="*/ 1236081 h 2011795"/>
              <a:gd name="connsiteX12" fmla="*/ 891405 w 2103393"/>
              <a:gd name="connsiteY12" fmla="*/ 1555840 h 2011795"/>
              <a:gd name="connsiteX13" fmla="*/ 89201 w 2103393"/>
              <a:gd name="connsiteY13" fmla="*/ 1999016 h 2011795"/>
              <a:gd name="connsiteX14" fmla="*/ 577255 w 2103393"/>
              <a:gd name="connsiteY14" fmla="*/ 422658 h 2011795"/>
              <a:gd name="connsiteX15" fmla="*/ 807257 w 2103393"/>
              <a:gd name="connsiteY15" fmla="*/ 658270 h 2011795"/>
              <a:gd name="connsiteX16" fmla="*/ 969942 w 2103393"/>
              <a:gd name="connsiteY16" fmla="*/ 546074 h 2011795"/>
              <a:gd name="connsiteX17" fmla="*/ 930675 w 2103393"/>
              <a:gd name="connsiteY17" fmla="*/ 69239 h 2011795"/>
              <a:gd name="connsiteX0" fmla="*/ 930675 w 2103393"/>
              <a:gd name="connsiteY0" fmla="*/ 63795 h 2006351"/>
              <a:gd name="connsiteX1" fmla="*/ 1183115 w 2103393"/>
              <a:gd name="connsiteY1" fmla="*/ 46966 h 2006351"/>
              <a:gd name="connsiteX2" fmla="*/ 1177505 w 2103393"/>
              <a:gd name="connsiteY2" fmla="*/ 535020 h 2006351"/>
              <a:gd name="connsiteX3" fmla="*/ 1312141 w 2103393"/>
              <a:gd name="connsiteY3" fmla="*/ 613557 h 2006351"/>
              <a:gd name="connsiteX4" fmla="*/ 1508484 w 2103393"/>
              <a:gd name="connsiteY4" fmla="*/ 417214 h 2006351"/>
              <a:gd name="connsiteX5" fmla="*/ 2058246 w 2103393"/>
              <a:gd name="connsiteY5" fmla="*/ 1965523 h 2006351"/>
              <a:gd name="connsiteX6" fmla="*/ 1244822 w 2103393"/>
              <a:gd name="connsiteY6" fmla="*/ 1556005 h 2006351"/>
              <a:gd name="connsiteX7" fmla="*/ 1205554 w 2103393"/>
              <a:gd name="connsiteY7" fmla="*/ 1241858 h 2006351"/>
              <a:gd name="connsiteX8" fmla="*/ 1244823 w 2103393"/>
              <a:gd name="connsiteY8" fmla="*/ 798681 h 2006351"/>
              <a:gd name="connsiteX9" fmla="*/ 1076528 w 2103393"/>
              <a:gd name="connsiteY9" fmla="*/ 652826 h 2006351"/>
              <a:gd name="connsiteX10" fmla="*/ 885795 w 2103393"/>
              <a:gd name="connsiteY10" fmla="*/ 793071 h 2006351"/>
              <a:gd name="connsiteX11" fmla="*/ 919453 w 2103393"/>
              <a:gd name="connsiteY11" fmla="*/ 1230637 h 2006351"/>
              <a:gd name="connsiteX12" fmla="*/ 891405 w 2103393"/>
              <a:gd name="connsiteY12" fmla="*/ 1550396 h 2006351"/>
              <a:gd name="connsiteX13" fmla="*/ 89201 w 2103393"/>
              <a:gd name="connsiteY13" fmla="*/ 1993572 h 2006351"/>
              <a:gd name="connsiteX14" fmla="*/ 577255 w 2103393"/>
              <a:gd name="connsiteY14" fmla="*/ 417214 h 2006351"/>
              <a:gd name="connsiteX15" fmla="*/ 807257 w 2103393"/>
              <a:gd name="connsiteY15" fmla="*/ 652826 h 2006351"/>
              <a:gd name="connsiteX16" fmla="*/ 969942 w 2103393"/>
              <a:gd name="connsiteY16" fmla="*/ 540630 h 2006351"/>
              <a:gd name="connsiteX17" fmla="*/ 930675 w 2103393"/>
              <a:gd name="connsiteY17" fmla="*/ 63795 h 2006351"/>
              <a:gd name="connsiteX0" fmla="*/ 930675 w 2103393"/>
              <a:gd name="connsiteY0" fmla="*/ 51191 h 2016186"/>
              <a:gd name="connsiteX1" fmla="*/ 1183115 w 2103393"/>
              <a:gd name="connsiteY1" fmla="*/ 56801 h 2016186"/>
              <a:gd name="connsiteX2" fmla="*/ 1177505 w 2103393"/>
              <a:gd name="connsiteY2" fmla="*/ 544855 h 2016186"/>
              <a:gd name="connsiteX3" fmla="*/ 1312141 w 2103393"/>
              <a:gd name="connsiteY3" fmla="*/ 623392 h 2016186"/>
              <a:gd name="connsiteX4" fmla="*/ 1508484 w 2103393"/>
              <a:gd name="connsiteY4" fmla="*/ 427049 h 2016186"/>
              <a:gd name="connsiteX5" fmla="*/ 2058246 w 2103393"/>
              <a:gd name="connsiteY5" fmla="*/ 1975358 h 2016186"/>
              <a:gd name="connsiteX6" fmla="*/ 1244822 w 2103393"/>
              <a:gd name="connsiteY6" fmla="*/ 1565840 h 2016186"/>
              <a:gd name="connsiteX7" fmla="*/ 1205554 w 2103393"/>
              <a:gd name="connsiteY7" fmla="*/ 1251693 h 2016186"/>
              <a:gd name="connsiteX8" fmla="*/ 1244823 w 2103393"/>
              <a:gd name="connsiteY8" fmla="*/ 808516 h 2016186"/>
              <a:gd name="connsiteX9" fmla="*/ 1076528 w 2103393"/>
              <a:gd name="connsiteY9" fmla="*/ 662661 h 2016186"/>
              <a:gd name="connsiteX10" fmla="*/ 885795 w 2103393"/>
              <a:gd name="connsiteY10" fmla="*/ 802906 h 2016186"/>
              <a:gd name="connsiteX11" fmla="*/ 919453 w 2103393"/>
              <a:gd name="connsiteY11" fmla="*/ 1240472 h 2016186"/>
              <a:gd name="connsiteX12" fmla="*/ 891405 w 2103393"/>
              <a:gd name="connsiteY12" fmla="*/ 1560231 h 2016186"/>
              <a:gd name="connsiteX13" fmla="*/ 89201 w 2103393"/>
              <a:gd name="connsiteY13" fmla="*/ 2003407 h 2016186"/>
              <a:gd name="connsiteX14" fmla="*/ 577255 w 2103393"/>
              <a:gd name="connsiteY14" fmla="*/ 427049 h 2016186"/>
              <a:gd name="connsiteX15" fmla="*/ 807257 w 2103393"/>
              <a:gd name="connsiteY15" fmla="*/ 662661 h 2016186"/>
              <a:gd name="connsiteX16" fmla="*/ 969942 w 2103393"/>
              <a:gd name="connsiteY16" fmla="*/ 550465 h 2016186"/>
              <a:gd name="connsiteX17" fmla="*/ 930675 w 2103393"/>
              <a:gd name="connsiteY17" fmla="*/ 51191 h 2016186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24191 h 2051098"/>
              <a:gd name="connsiteX1" fmla="*/ 1183115 w 2103393"/>
              <a:gd name="connsiteY1" fmla="*/ 91713 h 2051098"/>
              <a:gd name="connsiteX2" fmla="*/ 1177505 w 2103393"/>
              <a:gd name="connsiteY2" fmla="*/ 579767 h 2051098"/>
              <a:gd name="connsiteX3" fmla="*/ 1312141 w 2103393"/>
              <a:gd name="connsiteY3" fmla="*/ 658304 h 2051098"/>
              <a:gd name="connsiteX4" fmla="*/ 1508484 w 2103393"/>
              <a:gd name="connsiteY4" fmla="*/ 461961 h 2051098"/>
              <a:gd name="connsiteX5" fmla="*/ 2058246 w 2103393"/>
              <a:gd name="connsiteY5" fmla="*/ 2010270 h 2051098"/>
              <a:gd name="connsiteX6" fmla="*/ 1244822 w 2103393"/>
              <a:gd name="connsiteY6" fmla="*/ 1600752 h 2051098"/>
              <a:gd name="connsiteX7" fmla="*/ 1205554 w 2103393"/>
              <a:gd name="connsiteY7" fmla="*/ 1286605 h 2051098"/>
              <a:gd name="connsiteX8" fmla="*/ 1244823 w 2103393"/>
              <a:gd name="connsiteY8" fmla="*/ 843428 h 2051098"/>
              <a:gd name="connsiteX9" fmla="*/ 1076528 w 2103393"/>
              <a:gd name="connsiteY9" fmla="*/ 697573 h 2051098"/>
              <a:gd name="connsiteX10" fmla="*/ 885795 w 2103393"/>
              <a:gd name="connsiteY10" fmla="*/ 837818 h 2051098"/>
              <a:gd name="connsiteX11" fmla="*/ 919453 w 2103393"/>
              <a:gd name="connsiteY11" fmla="*/ 1275384 h 2051098"/>
              <a:gd name="connsiteX12" fmla="*/ 891405 w 2103393"/>
              <a:gd name="connsiteY12" fmla="*/ 1595143 h 2051098"/>
              <a:gd name="connsiteX13" fmla="*/ 89201 w 2103393"/>
              <a:gd name="connsiteY13" fmla="*/ 2038319 h 2051098"/>
              <a:gd name="connsiteX14" fmla="*/ 577255 w 2103393"/>
              <a:gd name="connsiteY14" fmla="*/ 461961 h 2051098"/>
              <a:gd name="connsiteX15" fmla="*/ 807257 w 2103393"/>
              <a:gd name="connsiteY15" fmla="*/ 697573 h 2051098"/>
              <a:gd name="connsiteX16" fmla="*/ 969942 w 2103393"/>
              <a:gd name="connsiteY16" fmla="*/ 585377 h 2051098"/>
              <a:gd name="connsiteX17" fmla="*/ 930675 w 2103393"/>
              <a:gd name="connsiteY17" fmla="*/ 24191 h 2051098"/>
              <a:gd name="connsiteX0" fmla="*/ 930675 w 2103393"/>
              <a:gd name="connsiteY0" fmla="*/ 51153 h 2078060"/>
              <a:gd name="connsiteX1" fmla="*/ 1190398 w 2103393"/>
              <a:gd name="connsiteY1" fmla="*/ 49480 h 2078060"/>
              <a:gd name="connsiteX2" fmla="*/ 1177505 w 2103393"/>
              <a:gd name="connsiteY2" fmla="*/ 606729 h 2078060"/>
              <a:gd name="connsiteX3" fmla="*/ 1312141 w 2103393"/>
              <a:gd name="connsiteY3" fmla="*/ 685266 h 2078060"/>
              <a:gd name="connsiteX4" fmla="*/ 1508484 w 2103393"/>
              <a:gd name="connsiteY4" fmla="*/ 488923 h 2078060"/>
              <a:gd name="connsiteX5" fmla="*/ 2058246 w 2103393"/>
              <a:gd name="connsiteY5" fmla="*/ 2037232 h 2078060"/>
              <a:gd name="connsiteX6" fmla="*/ 1244822 w 2103393"/>
              <a:gd name="connsiteY6" fmla="*/ 1627714 h 2078060"/>
              <a:gd name="connsiteX7" fmla="*/ 1205554 w 2103393"/>
              <a:gd name="connsiteY7" fmla="*/ 1313567 h 2078060"/>
              <a:gd name="connsiteX8" fmla="*/ 1244823 w 2103393"/>
              <a:gd name="connsiteY8" fmla="*/ 870390 h 2078060"/>
              <a:gd name="connsiteX9" fmla="*/ 1076528 w 2103393"/>
              <a:gd name="connsiteY9" fmla="*/ 724535 h 2078060"/>
              <a:gd name="connsiteX10" fmla="*/ 885795 w 2103393"/>
              <a:gd name="connsiteY10" fmla="*/ 864780 h 2078060"/>
              <a:gd name="connsiteX11" fmla="*/ 919453 w 2103393"/>
              <a:gd name="connsiteY11" fmla="*/ 1302346 h 2078060"/>
              <a:gd name="connsiteX12" fmla="*/ 891405 w 2103393"/>
              <a:gd name="connsiteY12" fmla="*/ 1622105 h 2078060"/>
              <a:gd name="connsiteX13" fmla="*/ 89201 w 2103393"/>
              <a:gd name="connsiteY13" fmla="*/ 2065281 h 2078060"/>
              <a:gd name="connsiteX14" fmla="*/ 577255 w 2103393"/>
              <a:gd name="connsiteY14" fmla="*/ 488923 h 2078060"/>
              <a:gd name="connsiteX15" fmla="*/ 807257 w 2103393"/>
              <a:gd name="connsiteY15" fmla="*/ 724535 h 2078060"/>
              <a:gd name="connsiteX16" fmla="*/ 969942 w 2103393"/>
              <a:gd name="connsiteY16" fmla="*/ 612339 h 2078060"/>
              <a:gd name="connsiteX17" fmla="*/ 930675 w 2103393"/>
              <a:gd name="connsiteY17" fmla="*/ 51153 h 2078060"/>
              <a:gd name="connsiteX0" fmla="*/ 930675 w 2103393"/>
              <a:gd name="connsiteY0" fmla="*/ 57180 h 2084087"/>
              <a:gd name="connsiteX1" fmla="*/ 1190398 w 2103393"/>
              <a:gd name="connsiteY1" fmla="*/ 55507 h 2084087"/>
              <a:gd name="connsiteX2" fmla="*/ 1177505 w 2103393"/>
              <a:gd name="connsiteY2" fmla="*/ 612756 h 2084087"/>
              <a:gd name="connsiteX3" fmla="*/ 1312141 w 2103393"/>
              <a:gd name="connsiteY3" fmla="*/ 691293 h 2084087"/>
              <a:gd name="connsiteX4" fmla="*/ 1508484 w 2103393"/>
              <a:gd name="connsiteY4" fmla="*/ 494950 h 2084087"/>
              <a:gd name="connsiteX5" fmla="*/ 2058246 w 2103393"/>
              <a:gd name="connsiteY5" fmla="*/ 2043259 h 2084087"/>
              <a:gd name="connsiteX6" fmla="*/ 1244822 w 2103393"/>
              <a:gd name="connsiteY6" fmla="*/ 1633741 h 2084087"/>
              <a:gd name="connsiteX7" fmla="*/ 1205554 w 2103393"/>
              <a:gd name="connsiteY7" fmla="*/ 1319594 h 2084087"/>
              <a:gd name="connsiteX8" fmla="*/ 1244823 w 2103393"/>
              <a:gd name="connsiteY8" fmla="*/ 876417 h 2084087"/>
              <a:gd name="connsiteX9" fmla="*/ 1076528 w 2103393"/>
              <a:gd name="connsiteY9" fmla="*/ 730562 h 2084087"/>
              <a:gd name="connsiteX10" fmla="*/ 885795 w 2103393"/>
              <a:gd name="connsiteY10" fmla="*/ 870807 h 2084087"/>
              <a:gd name="connsiteX11" fmla="*/ 919453 w 2103393"/>
              <a:gd name="connsiteY11" fmla="*/ 1308373 h 2084087"/>
              <a:gd name="connsiteX12" fmla="*/ 891405 w 2103393"/>
              <a:gd name="connsiteY12" fmla="*/ 1628132 h 2084087"/>
              <a:gd name="connsiteX13" fmla="*/ 89201 w 2103393"/>
              <a:gd name="connsiteY13" fmla="*/ 2071308 h 2084087"/>
              <a:gd name="connsiteX14" fmla="*/ 577255 w 2103393"/>
              <a:gd name="connsiteY14" fmla="*/ 494950 h 2084087"/>
              <a:gd name="connsiteX15" fmla="*/ 807257 w 2103393"/>
              <a:gd name="connsiteY15" fmla="*/ 730562 h 2084087"/>
              <a:gd name="connsiteX16" fmla="*/ 969942 w 2103393"/>
              <a:gd name="connsiteY16" fmla="*/ 618366 h 2084087"/>
              <a:gd name="connsiteX17" fmla="*/ 930675 w 2103393"/>
              <a:gd name="connsiteY17" fmla="*/ 57180 h 2084087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73853 h 2100760"/>
              <a:gd name="connsiteX1" fmla="*/ 1190398 w 2103393"/>
              <a:gd name="connsiteY1" fmla="*/ 72180 h 2100760"/>
              <a:gd name="connsiteX2" fmla="*/ 1177505 w 2103393"/>
              <a:gd name="connsiteY2" fmla="*/ 629429 h 2100760"/>
              <a:gd name="connsiteX3" fmla="*/ 1312141 w 2103393"/>
              <a:gd name="connsiteY3" fmla="*/ 707966 h 2100760"/>
              <a:gd name="connsiteX4" fmla="*/ 1508484 w 2103393"/>
              <a:gd name="connsiteY4" fmla="*/ 511623 h 2100760"/>
              <a:gd name="connsiteX5" fmla="*/ 2058246 w 2103393"/>
              <a:gd name="connsiteY5" fmla="*/ 2059932 h 2100760"/>
              <a:gd name="connsiteX6" fmla="*/ 1244822 w 2103393"/>
              <a:gd name="connsiteY6" fmla="*/ 1650414 h 2100760"/>
              <a:gd name="connsiteX7" fmla="*/ 1205554 w 2103393"/>
              <a:gd name="connsiteY7" fmla="*/ 1336267 h 2100760"/>
              <a:gd name="connsiteX8" fmla="*/ 1244823 w 2103393"/>
              <a:gd name="connsiteY8" fmla="*/ 893090 h 2100760"/>
              <a:gd name="connsiteX9" fmla="*/ 1076528 w 2103393"/>
              <a:gd name="connsiteY9" fmla="*/ 747235 h 2100760"/>
              <a:gd name="connsiteX10" fmla="*/ 885795 w 2103393"/>
              <a:gd name="connsiteY10" fmla="*/ 887480 h 2100760"/>
              <a:gd name="connsiteX11" fmla="*/ 919453 w 2103393"/>
              <a:gd name="connsiteY11" fmla="*/ 1325046 h 2100760"/>
              <a:gd name="connsiteX12" fmla="*/ 891405 w 2103393"/>
              <a:gd name="connsiteY12" fmla="*/ 1644805 h 2100760"/>
              <a:gd name="connsiteX13" fmla="*/ 89201 w 2103393"/>
              <a:gd name="connsiteY13" fmla="*/ 2087981 h 2100760"/>
              <a:gd name="connsiteX14" fmla="*/ 577255 w 2103393"/>
              <a:gd name="connsiteY14" fmla="*/ 511623 h 2100760"/>
              <a:gd name="connsiteX15" fmla="*/ 807257 w 2103393"/>
              <a:gd name="connsiteY15" fmla="*/ 747235 h 2100760"/>
              <a:gd name="connsiteX16" fmla="*/ 969942 w 2103393"/>
              <a:gd name="connsiteY16" fmla="*/ 635039 h 2100760"/>
              <a:gd name="connsiteX17" fmla="*/ 930675 w 2103393"/>
              <a:gd name="connsiteY17" fmla="*/ 73853 h 2100760"/>
              <a:gd name="connsiteX0" fmla="*/ 930675 w 2103393"/>
              <a:gd name="connsiteY0" fmla="*/ 77953 h 2104860"/>
              <a:gd name="connsiteX1" fmla="*/ 1190398 w 2103393"/>
              <a:gd name="connsiteY1" fmla="*/ 76280 h 2104860"/>
              <a:gd name="connsiteX2" fmla="*/ 1177505 w 2103393"/>
              <a:gd name="connsiteY2" fmla="*/ 633529 h 2104860"/>
              <a:gd name="connsiteX3" fmla="*/ 1312141 w 2103393"/>
              <a:gd name="connsiteY3" fmla="*/ 712066 h 2104860"/>
              <a:gd name="connsiteX4" fmla="*/ 1508484 w 2103393"/>
              <a:gd name="connsiteY4" fmla="*/ 515723 h 2104860"/>
              <a:gd name="connsiteX5" fmla="*/ 2058246 w 2103393"/>
              <a:gd name="connsiteY5" fmla="*/ 2064032 h 2104860"/>
              <a:gd name="connsiteX6" fmla="*/ 1244822 w 2103393"/>
              <a:gd name="connsiteY6" fmla="*/ 1654514 h 2104860"/>
              <a:gd name="connsiteX7" fmla="*/ 1205554 w 2103393"/>
              <a:gd name="connsiteY7" fmla="*/ 1340367 h 2104860"/>
              <a:gd name="connsiteX8" fmla="*/ 1244823 w 2103393"/>
              <a:gd name="connsiteY8" fmla="*/ 897190 h 2104860"/>
              <a:gd name="connsiteX9" fmla="*/ 1076528 w 2103393"/>
              <a:gd name="connsiteY9" fmla="*/ 751335 h 2104860"/>
              <a:gd name="connsiteX10" fmla="*/ 885795 w 2103393"/>
              <a:gd name="connsiteY10" fmla="*/ 891580 h 2104860"/>
              <a:gd name="connsiteX11" fmla="*/ 919453 w 2103393"/>
              <a:gd name="connsiteY11" fmla="*/ 1329146 h 2104860"/>
              <a:gd name="connsiteX12" fmla="*/ 891405 w 2103393"/>
              <a:gd name="connsiteY12" fmla="*/ 1648905 h 2104860"/>
              <a:gd name="connsiteX13" fmla="*/ 89201 w 2103393"/>
              <a:gd name="connsiteY13" fmla="*/ 2092081 h 2104860"/>
              <a:gd name="connsiteX14" fmla="*/ 577255 w 2103393"/>
              <a:gd name="connsiteY14" fmla="*/ 515723 h 2104860"/>
              <a:gd name="connsiteX15" fmla="*/ 807257 w 2103393"/>
              <a:gd name="connsiteY15" fmla="*/ 751335 h 2104860"/>
              <a:gd name="connsiteX16" fmla="*/ 969942 w 2103393"/>
              <a:gd name="connsiteY16" fmla="*/ 639139 h 2104860"/>
              <a:gd name="connsiteX17" fmla="*/ 930675 w 2103393"/>
              <a:gd name="connsiteY17" fmla="*/ 77953 h 2104860"/>
              <a:gd name="connsiteX0" fmla="*/ 930675 w 2103393"/>
              <a:gd name="connsiteY0" fmla="*/ 71187 h 2098094"/>
              <a:gd name="connsiteX1" fmla="*/ 1190398 w 2103393"/>
              <a:gd name="connsiteY1" fmla="*/ 69514 h 2098094"/>
              <a:gd name="connsiteX2" fmla="*/ 1177505 w 2103393"/>
              <a:gd name="connsiteY2" fmla="*/ 626763 h 2098094"/>
              <a:gd name="connsiteX3" fmla="*/ 1312141 w 2103393"/>
              <a:gd name="connsiteY3" fmla="*/ 705300 h 2098094"/>
              <a:gd name="connsiteX4" fmla="*/ 1508484 w 2103393"/>
              <a:gd name="connsiteY4" fmla="*/ 508957 h 2098094"/>
              <a:gd name="connsiteX5" fmla="*/ 2058246 w 2103393"/>
              <a:gd name="connsiteY5" fmla="*/ 2057266 h 2098094"/>
              <a:gd name="connsiteX6" fmla="*/ 1244822 w 2103393"/>
              <a:gd name="connsiteY6" fmla="*/ 1647748 h 2098094"/>
              <a:gd name="connsiteX7" fmla="*/ 1205554 w 2103393"/>
              <a:gd name="connsiteY7" fmla="*/ 1333601 h 2098094"/>
              <a:gd name="connsiteX8" fmla="*/ 1244823 w 2103393"/>
              <a:gd name="connsiteY8" fmla="*/ 890424 h 2098094"/>
              <a:gd name="connsiteX9" fmla="*/ 1076528 w 2103393"/>
              <a:gd name="connsiteY9" fmla="*/ 744569 h 2098094"/>
              <a:gd name="connsiteX10" fmla="*/ 885795 w 2103393"/>
              <a:gd name="connsiteY10" fmla="*/ 884814 h 2098094"/>
              <a:gd name="connsiteX11" fmla="*/ 919453 w 2103393"/>
              <a:gd name="connsiteY11" fmla="*/ 1322380 h 2098094"/>
              <a:gd name="connsiteX12" fmla="*/ 891405 w 2103393"/>
              <a:gd name="connsiteY12" fmla="*/ 1642139 h 2098094"/>
              <a:gd name="connsiteX13" fmla="*/ 89201 w 2103393"/>
              <a:gd name="connsiteY13" fmla="*/ 2085315 h 2098094"/>
              <a:gd name="connsiteX14" fmla="*/ 577255 w 2103393"/>
              <a:gd name="connsiteY14" fmla="*/ 508957 h 2098094"/>
              <a:gd name="connsiteX15" fmla="*/ 807257 w 2103393"/>
              <a:gd name="connsiteY15" fmla="*/ 744569 h 2098094"/>
              <a:gd name="connsiteX16" fmla="*/ 969942 w 2103393"/>
              <a:gd name="connsiteY16" fmla="*/ 632373 h 2098094"/>
              <a:gd name="connsiteX17" fmla="*/ 930675 w 2103393"/>
              <a:gd name="connsiteY17" fmla="*/ 71187 h 2098094"/>
              <a:gd name="connsiteX0" fmla="*/ 930675 w 2103393"/>
              <a:gd name="connsiteY0" fmla="*/ 75207 h 2102114"/>
              <a:gd name="connsiteX1" fmla="*/ 1190398 w 2103393"/>
              <a:gd name="connsiteY1" fmla="*/ 73534 h 2102114"/>
              <a:gd name="connsiteX2" fmla="*/ 1177505 w 2103393"/>
              <a:gd name="connsiteY2" fmla="*/ 630783 h 2102114"/>
              <a:gd name="connsiteX3" fmla="*/ 1312141 w 2103393"/>
              <a:gd name="connsiteY3" fmla="*/ 709320 h 2102114"/>
              <a:gd name="connsiteX4" fmla="*/ 1508484 w 2103393"/>
              <a:gd name="connsiteY4" fmla="*/ 512977 h 2102114"/>
              <a:gd name="connsiteX5" fmla="*/ 2058246 w 2103393"/>
              <a:gd name="connsiteY5" fmla="*/ 2061286 h 2102114"/>
              <a:gd name="connsiteX6" fmla="*/ 1244822 w 2103393"/>
              <a:gd name="connsiteY6" fmla="*/ 1651768 h 2102114"/>
              <a:gd name="connsiteX7" fmla="*/ 1205554 w 2103393"/>
              <a:gd name="connsiteY7" fmla="*/ 1337621 h 2102114"/>
              <a:gd name="connsiteX8" fmla="*/ 1244823 w 2103393"/>
              <a:gd name="connsiteY8" fmla="*/ 894444 h 2102114"/>
              <a:gd name="connsiteX9" fmla="*/ 1076528 w 2103393"/>
              <a:gd name="connsiteY9" fmla="*/ 748589 h 2102114"/>
              <a:gd name="connsiteX10" fmla="*/ 885795 w 2103393"/>
              <a:gd name="connsiteY10" fmla="*/ 888834 h 2102114"/>
              <a:gd name="connsiteX11" fmla="*/ 919453 w 2103393"/>
              <a:gd name="connsiteY11" fmla="*/ 1326400 h 2102114"/>
              <a:gd name="connsiteX12" fmla="*/ 891405 w 2103393"/>
              <a:gd name="connsiteY12" fmla="*/ 1646159 h 2102114"/>
              <a:gd name="connsiteX13" fmla="*/ 89201 w 2103393"/>
              <a:gd name="connsiteY13" fmla="*/ 2089335 h 2102114"/>
              <a:gd name="connsiteX14" fmla="*/ 577255 w 2103393"/>
              <a:gd name="connsiteY14" fmla="*/ 512977 h 2102114"/>
              <a:gd name="connsiteX15" fmla="*/ 807257 w 2103393"/>
              <a:gd name="connsiteY15" fmla="*/ 748589 h 2102114"/>
              <a:gd name="connsiteX16" fmla="*/ 969942 w 2103393"/>
              <a:gd name="connsiteY16" fmla="*/ 636393 h 2102114"/>
              <a:gd name="connsiteX17" fmla="*/ 930675 w 2103393"/>
              <a:gd name="connsiteY17" fmla="*/ 75207 h 210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103393" h="2102114">
                <a:moveTo>
                  <a:pt x="930675" y="75207"/>
                </a:moveTo>
                <a:cubicBezTo>
                  <a:pt x="914336" y="-26367"/>
                  <a:pt x="1202803" y="-23213"/>
                  <a:pt x="1190398" y="73534"/>
                </a:cubicBezTo>
                <a:lnTo>
                  <a:pt x="1177505" y="630783"/>
                </a:lnTo>
                <a:lnTo>
                  <a:pt x="1312141" y="709320"/>
                </a:lnTo>
                <a:cubicBezTo>
                  <a:pt x="1349539" y="621433"/>
                  <a:pt x="1403768" y="466228"/>
                  <a:pt x="1508484" y="512977"/>
                </a:cubicBezTo>
                <a:cubicBezTo>
                  <a:pt x="1961009" y="692492"/>
                  <a:pt x="2211581" y="1696648"/>
                  <a:pt x="2058246" y="2061286"/>
                </a:cubicBezTo>
                <a:cubicBezTo>
                  <a:pt x="1912391" y="2233320"/>
                  <a:pt x="1542142" y="1816322"/>
                  <a:pt x="1244822" y="1651768"/>
                </a:cubicBezTo>
                <a:cubicBezTo>
                  <a:pt x="1113927" y="1590061"/>
                  <a:pt x="1184984" y="1466646"/>
                  <a:pt x="1205554" y="1337621"/>
                </a:cubicBezTo>
                <a:cubicBezTo>
                  <a:pt x="1233603" y="1238514"/>
                  <a:pt x="1127017" y="1161846"/>
                  <a:pt x="1244823" y="894444"/>
                </a:cubicBezTo>
                <a:cubicBezTo>
                  <a:pt x="1188725" y="845826"/>
                  <a:pt x="1155065" y="802817"/>
                  <a:pt x="1076528" y="748589"/>
                </a:cubicBezTo>
                <a:cubicBezTo>
                  <a:pt x="973682" y="789728"/>
                  <a:pt x="949373" y="842086"/>
                  <a:pt x="885795" y="888834"/>
                </a:cubicBezTo>
                <a:cubicBezTo>
                  <a:pt x="951243" y="1053389"/>
                  <a:pt x="898883" y="1240382"/>
                  <a:pt x="919453" y="1326400"/>
                </a:cubicBezTo>
                <a:cubicBezTo>
                  <a:pt x="930673" y="1432986"/>
                  <a:pt x="1003602" y="1595671"/>
                  <a:pt x="891405" y="1646159"/>
                </a:cubicBezTo>
                <a:cubicBezTo>
                  <a:pt x="685711" y="1737785"/>
                  <a:pt x="311722" y="2121123"/>
                  <a:pt x="89201" y="2089335"/>
                </a:cubicBezTo>
                <a:cubicBezTo>
                  <a:pt x="-118362" y="2035107"/>
                  <a:pt x="33103" y="774768"/>
                  <a:pt x="577255" y="512977"/>
                </a:cubicBezTo>
                <a:cubicBezTo>
                  <a:pt x="704411" y="464359"/>
                  <a:pt x="736199" y="673791"/>
                  <a:pt x="807257" y="748589"/>
                </a:cubicBezTo>
                <a:lnTo>
                  <a:pt x="969942" y="636393"/>
                </a:lnTo>
                <a:cubicBezTo>
                  <a:pt x="968072" y="483058"/>
                  <a:pt x="947112" y="235825"/>
                  <a:pt x="930675" y="7520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6" name="Freeform 48">
            <a:extLst>
              <a:ext uri="{FF2B5EF4-FFF2-40B4-BE49-F238E27FC236}">
                <a16:creationId xmlns:a16="http://schemas.microsoft.com/office/drawing/2014/main" id="{D93513F4-4B47-4039-891B-8244275DE232}"/>
              </a:ext>
            </a:extLst>
          </p:cNvPr>
          <p:cNvSpPr>
            <a:spLocks noChangeAspect="1"/>
          </p:cNvSpPr>
          <p:nvPr/>
        </p:nvSpPr>
        <p:spPr>
          <a:xfrm>
            <a:off x="4282582" y="1383506"/>
            <a:ext cx="360000" cy="299814"/>
          </a:xfrm>
          <a:custGeom>
            <a:avLst/>
            <a:gdLst/>
            <a:ahLst/>
            <a:cxnLst/>
            <a:rect l="l" t="t" r="r" b="b"/>
            <a:pathLst>
              <a:path w="3240001" h="2698329">
                <a:moveTo>
                  <a:pt x="2548075" y="5025"/>
                </a:moveTo>
                <a:cubicBezTo>
                  <a:pt x="2888705" y="21427"/>
                  <a:pt x="3205543" y="144443"/>
                  <a:pt x="3236875" y="324866"/>
                </a:cubicBezTo>
                <a:cubicBezTo>
                  <a:pt x="3272384" y="584869"/>
                  <a:pt x="3000845" y="793843"/>
                  <a:pt x="2654112" y="922630"/>
                </a:cubicBezTo>
                <a:cubicBezTo>
                  <a:pt x="2512076" y="1002818"/>
                  <a:pt x="2288579" y="1396468"/>
                  <a:pt x="2077615" y="1155904"/>
                </a:cubicBezTo>
                <a:cubicBezTo>
                  <a:pt x="1902159" y="985808"/>
                  <a:pt x="1914692" y="662627"/>
                  <a:pt x="1946024" y="426923"/>
                </a:cubicBezTo>
                <a:cubicBezTo>
                  <a:pt x="1958557" y="234957"/>
                  <a:pt x="1977355" y="79442"/>
                  <a:pt x="2209208" y="25983"/>
                </a:cubicBezTo>
                <a:cubicBezTo>
                  <a:pt x="2318345" y="5936"/>
                  <a:pt x="2434532" y="-443"/>
                  <a:pt x="2548075" y="5025"/>
                </a:cubicBezTo>
                <a:close/>
                <a:moveTo>
                  <a:pt x="1184195" y="86"/>
                </a:moveTo>
                <a:cubicBezTo>
                  <a:pt x="1412849" y="2955"/>
                  <a:pt x="1621488" y="77771"/>
                  <a:pt x="1732975" y="244677"/>
                </a:cubicBezTo>
                <a:cubicBezTo>
                  <a:pt x="1866656" y="436642"/>
                  <a:pt x="1793548" y="672347"/>
                  <a:pt x="1801904" y="871602"/>
                </a:cubicBezTo>
                <a:cubicBezTo>
                  <a:pt x="1820702" y="1041698"/>
                  <a:pt x="1996160" y="1255532"/>
                  <a:pt x="1889631" y="1396469"/>
                </a:cubicBezTo>
                <a:cubicBezTo>
                  <a:pt x="1714174" y="1644320"/>
                  <a:pt x="1482324" y="1717219"/>
                  <a:pt x="1300601" y="1906754"/>
                </a:cubicBezTo>
                <a:cubicBezTo>
                  <a:pt x="1068750" y="2152178"/>
                  <a:pt x="736639" y="2754803"/>
                  <a:pt x="442124" y="2694054"/>
                </a:cubicBezTo>
                <a:cubicBezTo>
                  <a:pt x="189385" y="2609005"/>
                  <a:pt x="149697" y="2276103"/>
                  <a:pt x="78680" y="2016101"/>
                </a:cubicBezTo>
                <a:cubicBezTo>
                  <a:pt x="-50823" y="1442635"/>
                  <a:pt x="-61268" y="759824"/>
                  <a:pt x="366928" y="302996"/>
                </a:cubicBezTo>
                <a:cubicBezTo>
                  <a:pt x="563141" y="111638"/>
                  <a:pt x="890211" y="-3604"/>
                  <a:pt x="1184195" y="8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7" name="Freeform 49">
            <a:extLst>
              <a:ext uri="{FF2B5EF4-FFF2-40B4-BE49-F238E27FC236}">
                <a16:creationId xmlns:a16="http://schemas.microsoft.com/office/drawing/2014/main" id="{F5A63891-A9F0-48E9-B481-FA4930337237}"/>
              </a:ext>
            </a:extLst>
          </p:cNvPr>
          <p:cNvSpPr>
            <a:spLocks noChangeAspect="1"/>
          </p:cNvSpPr>
          <p:nvPr/>
        </p:nvSpPr>
        <p:spPr>
          <a:xfrm>
            <a:off x="5449552" y="1373426"/>
            <a:ext cx="319975" cy="319975"/>
          </a:xfrm>
          <a:custGeom>
            <a:avLst/>
            <a:gdLst>
              <a:gd name="connsiteX0" fmla="*/ 1054645 w 3259303"/>
              <a:gd name="connsiteY0" fmla="*/ 0 h 3248084"/>
              <a:gd name="connsiteX1" fmla="*/ 1469772 w 3259303"/>
              <a:gd name="connsiteY1" fmla="*/ 28049 h 3248084"/>
              <a:gd name="connsiteX2" fmla="*/ 1682945 w 3259303"/>
              <a:gd name="connsiteY2" fmla="*/ 740496 h 3248084"/>
              <a:gd name="connsiteX3" fmla="*/ 2417830 w 3259303"/>
              <a:gd name="connsiteY3" fmla="*/ 566592 h 3248084"/>
              <a:gd name="connsiteX4" fmla="*/ 3259303 w 3259303"/>
              <a:gd name="connsiteY4" fmla="*/ 1834410 h 3248084"/>
              <a:gd name="connsiteX5" fmla="*/ 2311244 w 3259303"/>
              <a:gd name="connsiteY5" fmla="*/ 3113448 h 3248084"/>
              <a:gd name="connsiteX6" fmla="*/ 622689 w 3259303"/>
              <a:gd name="connsiteY6" fmla="*/ 2670273 h 3248084"/>
              <a:gd name="connsiteX7" fmla="*/ 398297 w 3259303"/>
              <a:gd name="connsiteY7" fmla="*/ 3248084 h 3248084"/>
              <a:gd name="connsiteX8" fmla="*/ 0 w 3259303"/>
              <a:gd name="connsiteY8" fmla="*/ 3242474 h 3248084"/>
              <a:gd name="connsiteX9" fmla="*/ 218783 w 3259303"/>
              <a:gd name="connsiteY9" fmla="*/ 2333684 h 3248084"/>
              <a:gd name="connsiteX10" fmla="*/ 1593187 w 3259303"/>
              <a:gd name="connsiteY10" fmla="*/ 1997095 h 3248084"/>
              <a:gd name="connsiteX11" fmla="*/ 1250989 w 3259303"/>
              <a:gd name="connsiteY11" fmla="*/ 964889 h 3248084"/>
              <a:gd name="connsiteX12" fmla="*/ 1054645 w 3259303"/>
              <a:gd name="connsiteY12" fmla="*/ 0 h 3248084"/>
              <a:gd name="connsiteX0" fmla="*/ 1054645 w 3259303"/>
              <a:gd name="connsiteY0" fmla="*/ 0 h 3225645"/>
              <a:gd name="connsiteX1" fmla="*/ 1469772 w 3259303"/>
              <a:gd name="connsiteY1" fmla="*/ 5610 h 3225645"/>
              <a:gd name="connsiteX2" fmla="*/ 1682945 w 3259303"/>
              <a:gd name="connsiteY2" fmla="*/ 718057 h 3225645"/>
              <a:gd name="connsiteX3" fmla="*/ 2417830 w 3259303"/>
              <a:gd name="connsiteY3" fmla="*/ 544153 h 3225645"/>
              <a:gd name="connsiteX4" fmla="*/ 3259303 w 3259303"/>
              <a:gd name="connsiteY4" fmla="*/ 1811971 h 3225645"/>
              <a:gd name="connsiteX5" fmla="*/ 2311244 w 3259303"/>
              <a:gd name="connsiteY5" fmla="*/ 3091009 h 3225645"/>
              <a:gd name="connsiteX6" fmla="*/ 622689 w 3259303"/>
              <a:gd name="connsiteY6" fmla="*/ 2647834 h 3225645"/>
              <a:gd name="connsiteX7" fmla="*/ 398297 w 3259303"/>
              <a:gd name="connsiteY7" fmla="*/ 3225645 h 3225645"/>
              <a:gd name="connsiteX8" fmla="*/ 0 w 3259303"/>
              <a:gd name="connsiteY8" fmla="*/ 3220035 h 3225645"/>
              <a:gd name="connsiteX9" fmla="*/ 218783 w 3259303"/>
              <a:gd name="connsiteY9" fmla="*/ 2311245 h 3225645"/>
              <a:gd name="connsiteX10" fmla="*/ 1593187 w 3259303"/>
              <a:gd name="connsiteY10" fmla="*/ 1974656 h 3225645"/>
              <a:gd name="connsiteX11" fmla="*/ 1250989 w 3259303"/>
              <a:gd name="connsiteY11" fmla="*/ 942450 h 3225645"/>
              <a:gd name="connsiteX12" fmla="*/ 1054645 w 3259303"/>
              <a:gd name="connsiteY12" fmla="*/ 0 h 3225645"/>
              <a:gd name="connsiteX0" fmla="*/ 1054645 w 3259303"/>
              <a:gd name="connsiteY0" fmla="*/ 0 h 3242475"/>
              <a:gd name="connsiteX1" fmla="*/ 1469772 w 3259303"/>
              <a:gd name="connsiteY1" fmla="*/ 22440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54645 w 3259303"/>
              <a:gd name="connsiteY0" fmla="*/ 0 h 3242475"/>
              <a:gd name="connsiteX1" fmla="*/ 1464162 w 3259303"/>
              <a:gd name="connsiteY1" fmla="*/ 1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65864 w 3259303"/>
              <a:gd name="connsiteY0" fmla="*/ 5609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5609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04156 w 3197595"/>
              <a:gd name="connsiteY0" fmla="*/ 16828 h 3242474"/>
              <a:gd name="connsiteX1" fmla="*/ 1402454 w 3197595"/>
              <a:gd name="connsiteY1" fmla="*/ 0 h 3242474"/>
              <a:gd name="connsiteX2" fmla="*/ 1621237 w 3197595"/>
              <a:gd name="connsiteY2" fmla="*/ 734886 h 3242474"/>
              <a:gd name="connsiteX3" fmla="*/ 2356122 w 3197595"/>
              <a:gd name="connsiteY3" fmla="*/ 560982 h 3242474"/>
              <a:gd name="connsiteX4" fmla="*/ 3197595 w 3197595"/>
              <a:gd name="connsiteY4" fmla="*/ 1828800 h 3242474"/>
              <a:gd name="connsiteX5" fmla="*/ 2249536 w 3197595"/>
              <a:gd name="connsiteY5" fmla="*/ 3107838 h 3242474"/>
              <a:gd name="connsiteX6" fmla="*/ 560981 w 3197595"/>
              <a:gd name="connsiteY6" fmla="*/ 2664663 h 3242474"/>
              <a:gd name="connsiteX7" fmla="*/ 336589 w 3197595"/>
              <a:gd name="connsiteY7" fmla="*/ 3242474 h 3242474"/>
              <a:gd name="connsiteX8" fmla="*/ 0 w 3197595"/>
              <a:gd name="connsiteY8" fmla="*/ 3236864 h 3242474"/>
              <a:gd name="connsiteX9" fmla="*/ 387077 w 3197595"/>
              <a:gd name="connsiteY9" fmla="*/ 2232708 h 3242474"/>
              <a:gd name="connsiteX10" fmla="*/ 1514650 w 3197595"/>
              <a:gd name="connsiteY10" fmla="*/ 1991485 h 3242474"/>
              <a:gd name="connsiteX11" fmla="*/ 1189281 w 3197595"/>
              <a:gd name="connsiteY11" fmla="*/ 959279 h 3242474"/>
              <a:gd name="connsiteX12" fmla="*/ 1004156 w 3197595"/>
              <a:gd name="connsiteY12" fmla="*/ 16828 h 3242474"/>
              <a:gd name="connsiteX0" fmla="*/ 1011476 w 3204915"/>
              <a:gd name="connsiteY0" fmla="*/ 16828 h 3242474"/>
              <a:gd name="connsiteX1" fmla="*/ 1409774 w 3204915"/>
              <a:gd name="connsiteY1" fmla="*/ 0 h 3242474"/>
              <a:gd name="connsiteX2" fmla="*/ 1628557 w 3204915"/>
              <a:gd name="connsiteY2" fmla="*/ 734886 h 3242474"/>
              <a:gd name="connsiteX3" fmla="*/ 2363442 w 3204915"/>
              <a:gd name="connsiteY3" fmla="*/ 560982 h 3242474"/>
              <a:gd name="connsiteX4" fmla="*/ 3204915 w 3204915"/>
              <a:gd name="connsiteY4" fmla="*/ 1828800 h 3242474"/>
              <a:gd name="connsiteX5" fmla="*/ 2256856 w 3204915"/>
              <a:gd name="connsiteY5" fmla="*/ 3107838 h 3242474"/>
              <a:gd name="connsiteX6" fmla="*/ 568301 w 3204915"/>
              <a:gd name="connsiteY6" fmla="*/ 2664663 h 3242474"/>
              <a:gd name="connsiteX7" fmla="*/ 343909 w 3204915"/>
              <a:gd name="connsiteY7" fmla="*/ 3242474 h 3242474"/>
              <a:gd name="connsiteX8" fmla="*/ 7320 w 3204915"/>
              <a:gd name="connsiteY8" fmla="*/ 3236864 h 3242474"/>
              <a:gd name="connsiteX9" fmla="*/ 394397 w 3204915"/>
              <a:gd name="connsiteY9" fmla="*/ 2232708 h 3242474"/>
              <a:gd name="connsiteX10" fmla="*/ 1521970 w 3204915"/>
              <a:gd name="connsiteY10" fmla="*/ 1991485 h 3242474"/>
              <a:gd name="connsiteX11" fmla="*/ 1196601 w 3204915"/>
              <a:gd name="connsiteY11" fmla="*/ 959279 h 3242474"/>
              <a:gd name="connsiteX12" fmla="*/ 1011476 w 3204915"/>
              <a:gd name="connsiteY12" fmla="*/ 16828 h 3242474"/>
              <a:gd name="connsiteX0" fmla="*/ 1007292 w 3200731"/>
              <a:gd name="connsiteY0" fmla="*/ 16828 h 3242474"/>
              <a:gd name="connsiteX1" fmla="*/ 1405590 w 3200731"/>
              <a:gd name="connsiteY1" fmla="*/ 0 h 3242474"/>
              <a:gd name="connsiteX2" fmla="*/ 1624373 w 3200731"/>
              <a:gd name="connsiteY2" fmla="*/ 734886 h 3242474"/>
              <a:gd name="connsiteX3" fmla="*/ 2359258 w 3200731"/>
              <a:gd name="connsiteY3" fmla="*/ 560982 h 3242474"/>
              <a:gd name="connsiteX4" fmla="*/ 3200731 w 3200731"/>
              <a:gd name="connsiteY4" fmla="*/ 1828800 h 3242474"/>
              <a:gd name="connsiteX5" fmla="*/ 2252672 w 3200731"/>
              <a:gd name="connsiteY5" fmla="*/ 3107838 h 3242474"/>
              <a:gd name="connsiteX6" fmla="*/ 564117 w 3200731"/>
              <a:gd name="connsiteY6" fmla="*/ 2664663 h 3242474"/>
              <a:gd name="connsiteX7" fmla="*/ 339725 w 3200731"/>
              <a:gd name="connsiteY7" fmla="*/ 3242474 h 3242474"/>
              <a:gd name="connsiteX8" fmla="*/ 3136 w 3200731"/>
              <a:gd name="connsiteY8" fmla="*/ 3236864 h 3242474"/>
              <a:gd name="connsiteX9" fmla="*/ 390213 w 3200731"/>
              <a:gd name="connsiteY9" fmla="*/ 2232708 h 3242474"/>
              <a:gd name="connsiteX10" fmla="*/ 1517786 w 3200731"/>
              <a:gd name="connsiteY10" fmla="*/ 1991485 h 3242474"/>
              <a:gd name="connsiteX11" fmla="*/ 1192417 w 3200731"/>
              <a:gd name="connsiteY11" fmla="*/ 959279 h 3242474"/>
              <a:gd name="connsiteX12" fmla="*/ 1007292 w 3200731"/>
              <a:gd name="connsiteY12" fmla="*/ 16828 h 3242474"/>
              <a:gd name="connsiteX0" fmla="*/ 1051443 w 3244882"/>
              <a:gd name="connsiteY0" fmla="*/ 16828 h 3242474"/>
              <a:gd name="connsiteX1" fmla="*/ 1449741 w 3244882"/>
              <a:gd name="connsiteY1" fmla="*/ 0 h 3242474"/>
              <a:gd name="connsiteX2" fmla="*/ 1668524 w 3244882"/>
              <a:gd name="connsiteY2" fmla="*/ 734886 h 3242474"/>
              <a:gd name="connsiteX3" fmla="*/ 2403409 w 3244882"/>
              <a:gd name="connsiteY3" fmla="*/ 560982 h 3242474"/>
              <a:gd name="connsiteX4" fmla="*/ 3244882 w 3244882"/>
              <a:gd name="connsiteY4" fmla="*/ 1828800 h 3242474"/>
              <a:gd name="connsiteX5" fmla="*/ 2296823 w 3244882"/>
              <a:gd name="connsiteY5" fmla="*/ 3107838 h 3242474"/>
              <a:gd name="connsiteX6" fmla="*/ 608268 w 3244882"/>
              <a:gd name="connsiteY6" fmla="*/ 2664663 h 3242474"/>
              <a:gd name="connsiteX7" fmla="*/ 383876 w 3244882"/>
              <a:gd name="connsiteY7" fmla="*/ 3242474 h 3242474"/>
              <a:gd name="connsiteX8" fmla="*/ 2408 w 3244882"/>
              <a:gd name="connsiteY8" fmla="*/ 3236864 h 3242474"/>
              <a:gd name="connsiteX9" fmla="*/ 434364 w 3244882"/>
              <a:gd name="connsiteY9" fmla="*/ 2232708 h 3242474"/>
              <a:gd name="connsiteX10" fmla="*/ 1561937 w 3244882"/>
              <a:gd name="connsiteY10" fmla="*/ 1991485 h 3242474"/>
              <a:gd name="connsiteX11" fmla="*/ 1236568 w 3244882"/>
              <a:gd name="connsiteY11" fmla="*/ 959279 h 3242474"/>
              <a:gd name="connsiteX12" fmla="*/ 1051443 w 3244882"/>
              <a:gd name="connsiteY12" fmla="*/ 16828 h 3242474"/>
              <a:gd name="connsiteX0" fmla="*/ 1049313 w 3242752"/>
              <a:gd name="connsiteY0" fmla="*/ 16828 h 3242474"/>
              <a:gd name="connsiteX1" fmla="*/ 1447611 w 3242752"/>
              <a:gd name="connsiteY1" fmla="*/ 0 h 3242474"/>
              <a:gd name="connsiteX2" fmla="*/ 1666394 w 3242752"/>
              <a:gd name="connsiteY2" fmla="*/ 734886 h 3242474"/>
              <a:gd name="connsiteX3" fmla="*/ 2401279 w 3242752"/>
              <a:gd name="connsiteY3" fmla="*/ 560982 h 3242474"/>
              <a:gd name="connsiteX4" fmla="*/ 3242752 w 3242752"/>
              <a:gd name="connsiteY4" fmla="*/ 1828800 h 3242474"/>
              <a:gd name="connsiteX5" fmla="*/ 2294693 w 3242752"/>
              <a:gd name="connsiteY5" fmla="*/ 3107838 h 3242474"/>
              <a:gd name="connsiteX6" fmla="*/ 606138 w 3242752"/>
              <a:gd name="connsiteY6" fmla="*/ 2664663 h 3242474"/>
              <a:gd name="connsiteX7" fmla="*/ 381746 w 3242752"/>
              <a:gd name="connsiteY7" fmla="*/ 3242474 h 3242474"/>
              <a:gd name="connsiteX8" fmla="*/ 278 w 3242752"/>
              <a:gd name="connsiteY8" fmla="*/ 3236864 h 3242474"/>
              <a:gd name="connsiteX9" fmla="*/ 432234 w 3242752"/>
              <a:gd name="connsiteY9" fmla="*/ 2232708 h 3242474"/>
              <a:gd name="connsiteX10" fmla="*/ 1559807 w 3242752"/>
              <a:gd name="connsiteY10" fmla="*/ 1991485 h 3242474"/>
              <a:gd name="connsiteX11" fmla="*/ 1234438 w 3242752"/>
              <a:gd name="connsiteY11" fmla="*/ 959279 h 3242474"/>
              <a:gd name="connsiteX12" fmla="*/ 1049313 w 3242752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34409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516103 w 3203206"/>
              <a:gd name="connsiteY9" fmla="*/ 224953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03570" h="3242474">
                <a:moveTo>
                  <a:pt x="1049035" y="16828"/>
                </a:moveTo>
                <a:lnTo>
                  <a:pt x="1447333" y="0"/>
                </a:lnTo>
                <a:cubicBezTo>
                  <a:pt x="1441724" y="284231"/>
                  <a:pt x="1413674" y="613340"/>
                  <a:pt x="1666116" y="734886"/>
                </a:cubicBezTo>
                <a:cubicBezTo>
                  <a:pt x="1888639" y="783504"/>
                  <a:pt x="1937256" y="473095"/>
                  <a:pt x="2401001" y="560982"/>
                </a:cubicBezTo>
                <a:cubicBezTo>
                  <a:pt x="2875965" y="635779"/>
                  <a:pt x="3216295" y="1035945"/>
                  <a:pt x="3203206" y="1834409"/>
                </a:cubicBezTo>
                <a:cubicBezTo>
                  <a:pt x="3175156" y="2587994"/>
                  <a:pt x="2844177" y="2814257"/>
                  <a:pt x="2300025" y="3046130"/>
                </a:cubicBezTo>
                <a:cubicBezTo>
                  <a:pt x="1406194" y="3347190"/>
                  <a:pt x="820903" y="2705801"/>
                  <a:pt x="605860" y="2664663"/>
                </a:cubicBezTo>
                <a:cubicBezTo>
                  <a:pt x="379598" y="2621655"/>
                  <a:pt x="355288" y="2954503"/>
                  <a:pt x="381468" y="3242474"/>
                </a:cubicBezTo>
                <a:lnTo>
                  <a:pt x="0" y="3236864"/>
                </a:lnTo>
                <a:cubicBezTo>
                  <a:pt x="9350" y="2823607"/>
                  <a:pt x="-31788" y="2191567"/>
                  <a:pt x="516103" y="2249538"/>
                </a:cubicBezTo>
                <a:cubicBezTo>
                  <a:pt x="918138" y="2305637"/>
                  <a:pt x="1303347" y="2423441"/>
                  <a:pt x="1559529" y="1991485"/>
                </a:cubicBezTo>
                <a:cubicBezTo>
                  <a:pt x="1720344" y="1686686"/>
                  <a:pt x="1701645" y="1337006"/>
                  <a:pt x="1234160" y="959279"/>
                </a:cubicBezTo>
                <a:cubicBezTo>
                  <a:pt x="1155622" y="891961"/>
                  <a:pt x="981717" y="516102"/>
                  <a:pt x="1049035" y="1682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8" name="Freeform 50">
            <a:extLst>
              <a:ext uri="{FF2B5EF4-FFF2-40B4-BE49-F238E27FC236}">
                <a16:creationId xmlns:a16="http://schemas.microsoft.com/office/drawing/2014/main" id="{176D7F6C-CD9F-4894-A03B-27EF8904C6B3}"/>
              </a:ext>
            </a:extLst>
          </p:cNvPr>
          <p:cNvSpPr>
            <a:spLocks noChangeAspect="1"/>
          </p:cNvSpPr>
          <p:nvPr/>
        </p:nvSpPr>
        <p:spPr>
          <a:xfrm>
            <a:off x="4851982" y="1381413"/>
            <a:ext cx="360000" cy="304000"/>
          </a:xfrm>
          <a:custGeom>
            <a:avLst/>
            <a:gdLst/>
            <a:ahLst/>
            <a:cxnLst/>
            <a:rect l="l" t="t" r="r" b="b"/>
            <a:pathLst>
              <a:path w="3213653" h="2719059">
                <a:moveTo>
                  <a:pt x="1378151" y="1333546"/>
                </a:moveTo>
                <a:cubicBezTo>
                  <a:pt x="1319627" y="1375402"/>
                  <a:pt x="1250513" y="1400241"/>
                  <a:pt x="1177640" y="1404742"/>
                </a:cubicBezTo>
                <a:cubicBezTo>
                  <a:pt x="1183273" y="1421668"/>
                  <a:pt x="1185388" y="1439329"/>
                  <a:pt x="1185029" y="1457608"/>
                </a:cubicBezTo>
                <a:lnTo>
                  <a:pt x="1182201" y="1517198"/>
                </a:lnTo>
                <a:cubicBezTo>
                  <a:pt x="1256472" y="1514781"/>
                  <a:pt x="1326341" y="1484168"/>
                  <a:pt x="1378151" y="1432005"/>
                </a:cubicBezTo>
                <a:close/>
                <a:moveTo>
                  <a:pt x="1765736" y="0"/>
                </a:moveTo>
                <a:cubicBezTo>
                  <a:pt x="1820598" y="0"/>
                  <a:pt x="1865072" y="44474"/>
                  <a:pt x="1865072" y="99336"/>
                </a:cubicBezTo>
                <a:lnTo>
                  <a:pt x="1865072" y="1145199"/>
                </a:lnTo>
                <a:cubicBezTo>
                  <a:pt x="1927584" y="1198906"/>
                  <a:pt x="2002197" y="1234373"/>
                  <a:pt x="2081262" y="1252128"/>
                </a:cubicBezTo>
                <a:cubicBezTo>
                  <a:pt x="2096727" y="1219747"/>
                  <a:pt x="2112543" y="1186289"/>
                  <a:pt x="2123992" y="1149920"/>
                </a:cubicBezTo>
                <a:cubicBezTo>
                  <a:pt x="1899600" y="1041464"/>
                  <a:pt x="1832282" y="585198"/>
                  <a:pt x="1933258" y="437473"/>
                </a:cubicBezTo>
                <a:cubicBezTo>
                  <a:pt x="2028156" y="327848"/>
                  <a:pt x="2131647" y="265468"/>
                  <a:pt x="2345195" y="261608"/>
                </a:cubicBezTo>
                <a:cubicBezTo>
                  <a:pt x="2375702" y="261056"/>
                  <a:pt x="2408455" y="261699"/>
                  <a:pt x="2443750" y="263569"/>
                </a:cubicBezTo>
                <a:cubicBezTo>
                  <a:pt x="2954244" y="291618"/>
                  <a:pt x="3189856" y="886259"/>
                  <a:pt x="3206686" y="1323824"/>
                </a:cubicBezTo>
                <a:cubicBezTo>
                  <a:pt x="3247823" y="2015701"/>
                  <a:pt x="3103839" y="2270013"/>
                  <a:pt x="2853267" y="2462617"/>
                </a:cubicBezTo>
                <a:cubicBezTo>
                  <a:pt x="2511068" y="2735627"/>
                  <a:pt x="2157650" y="2470097"/>
                  <a:pt x="2084722" y="2170906"/>
                </a:cubicBezTo>
                <a:cubicBezTo>
                  <a:pt x="2058544" y="2038140"/>
                  <a:pt x="2127730" y="1922204"/>
                  <a:pt x="2202528" y="1800658"/>
                </a:cubicBezTo>
                <a:lnTo>
                  <a:pt x="2143866" y="1730900"/>
                </a:lnTo>
                <a:cubicBezTo>
                  <a:pt x="2096151" y="1741682"/>
                  <a:pt x="2046910" y="1746675"/>
                  <a:pt x="1997032" y="1746402"/>
                </a:cubicBezTo>
                <a:lnTo>
                  <a:pt x="1887189" y="1736891"/>
                </a:lnTo>
                <a:lnTo>
                  <a:pt x="1887189" y="2619722"/>
                </a:lnTo>
                <a:cubicBezTo>
                  <a:pt x="1887189" y="2674584"/>
                  <a:pt x="1842715" y="2719058"/>
                  <a:pt x="1787853" y="2719058"/>
                </a:cubicBezTo>
                <a:cubicBezTo>
                  <a:pt x="1732991" y="2719058"/>
                  <a:pt x="1688517" y="2674584"/>
                  <a:pt x="1688517" y="2619722"/>
                </a:cubicBezTo>
                <a:lnTo>
                  <a:pt x="1688517" y="1730093"/>
                </a:lnTo>
                <a:cubicBezTo>
                  <a:pt x="1688517" y="1710960"/>
                  <a:pt x="1693926" y="1693091"/>
                  <a:pt x="1704798" y="1678857"/>
                </a:cubicBezTo>
                <a:cubicBezTo>
                  <a:pt x="1659024" y="1659660"/>
                  <a:pt x="1616387" y="1633873"/>
                  <a:pt x="1576823" y="1603655"/>
                </a:cubicBezTo>
                <a:lnTo>
                  <a:pt x="1576823" y="2619723"/>
                </a:lnTo>
                <a:cubicBezTo>
                  <a:pt x="1576823" y="2674585"/>
                  <a:pt x="1532349" y="2719059"/>
                  <a:pt x="1477487" y="2719059"/>
                </a:cubicBezTo>
                <a:cubicBezTo>
                  <a:pt x="1422625" y="2719059"/>
                  <a:pt x="1378151" y="2674585"/>
                  <a:pt x="1378151" y="2619723"/>
                </a:cubicBezTo>
                <a:lnTo>
                  <a:pt x="1378151" y="1615564"/>
                </a:lnTo>
                <a:cubicBezTo>
                  <a:pt x="1313743" y="1650180"/>
                  <a:pt x="1240907" y="1668612"/>
                  <a:pt x="1165758" y="1668570"/>
                </a:cubicBezTo>
                <a:lnTo>
                  <a:pt x="1143358" y="1665899"/>
                </a:lnTo>
                <a:cubicBezTo>
                  <a:pt x="1108602" y="1733381"/>
                  <a:pt x="1056017" y="1769960"/>
                  <a:pt x="1011125" y="1833465"/>
                </a:cubicBezTo>
                <a:cubicBezTo>
                  <a:pt x="1085923" y="1955011"/>
                  <a:pt x="1155109" y="2070947"/>
                  <a:pt x="1128931" y="2203713"/>
                </a:cubicBezTo>
                <a:cubicBezTo>
                  <a:pt x="1056003" y="2502904"/>
                  <a:pt x="702585" y="2768434"/>
                  <a:pt x="360386" y="2495424"/>
                </a:cubicBezTo>
                <a:cubicBezTo>
                  <a:pt x="109814" y="2302820"/>
                  <a:pt x="-34170" y="2048508"/>
                  <a:pt x="6967" y="1356631"/>
                </a:cubicBezTo>
                <a:cubicBezTo>
                  <a:pt x="23797" y="919066"/>
                  <a:pt x="259409" y="324425"/>
                  <a:pt x="769903" y="296376"/>
                </a:cubicBezTo>
                <a:cubicBezTo>
                  <a:pt x="805198" y="294506"/>
                  <a:pt x="837951" y="293863"/>
                  <a:pt x="868458" y="294415"/>
                </a:cubicBezTo>
                <a:cubicBezTo>
                  <a:pt x="1082006" y="298276"/>
                  <a:pt x="1185497" y="360655"/>
                  <a:pt x="1280395" y="470280"/>
                </a:cubicBezTo>
                <a:cubicBezTo>
                  <a:pt x="1381371" y="618005"/>
                  <a:pt x="1314053" y="1074271"/>
                  <a:pt x="1089661" y="1182727"/>
                </a:cubicBezTo>
                <a:cubicBezTo>
                  <a:pt x="1098183" y="1209798"/>
                  <a:pt x="1109125" y="1235256"/>
                  <a:pt x="1120578" y="1259840"/>
                </a:cubicBezTo>
                <a:cubicBezTo>
                  <a:pt x="1123656" y="1260899"/>
                  <a:pt x="1126770" y="1260948"/>
                  <a:pt x="1129891" y="1260950"/>
                </a:cubicBezTo>
                <a:cubicBezTo>
                  <a:pt x="1227949" y="1261006"/>
                  <a:pt x="1320161" y="1214330"/>
                  <a:pt x="1378151" y="1135267"/>
                </a:cubicBezTo>
                <a:lnTo>
                  <a:pt x="1378151" y="118395"/>
                </a:lnTo>
                <a:cubicBezTo>
                  <a:pt x="1378151" y="63533"/>
                  <a:pt x="1422625" y="19059"/>
                  <a:pt x="1477487" y="19059"/>
                </a:cubicBezTo>
                <a:cubicBezTo>
                  <a:pt x="1532349" y="19059"/>
                  <a:pt x="1576823" y="63533"/>
                  <a:pt x="1576823" y="118395"/>
                </a:cubicBezTo>
                <a:lnTo>
                  <a:pt x="1576823" y="1413063"/>
                </a:lnTo>
                <a:cubicBezTo>
                  <a:pt x="1680597" y="1536757"/>
                  <a:pt x="1834575" y="1607590"/>
                  <a:pt x="1997786" y="1608484"/>
                </a:cubicBezTo>
                <a:lnTo>
                  <a:pt x="2057480" y="1605248"/>
                </a:lnTo>
                <a:cubicBezTo>
                  <a:pt x="2038910" y="1561698"/>
                  <a:pt x="2027992" y="1505121"/>
                  <a:pt x="2028624" y="1424801"/>
                </a:cubicBezTo>
                <a:lnTo>
                  <a:pt x="2034537" y="1382501"/>
                </a:lnTo>
                <a:cubicBezTo>
                  <a:pt x="1972012" y="1367348"/>
                  <a:pt x="1912047" y="1342676"/>
                  <a:pt x="1856155" y="1310037"/>
                </a:cubicBezTo>
                <a:cubicBezTo>
                  <a:pt x="1840993" y="1344880"/>
                  <a:pt x="1806188" y="1369059"/>
                  <a:pt x="1765736" y="1369059"/>
                </a:cubicBezTo>
                <a:cubicBezTo>
                  <a:pt x="1710874" y="1369059"/>
                  <a:pt x="1666400" y="1324585"/>
                  <a:pt x="1666400" y="1269723"/>
                </a:cubicBezTo>
                <a:lnTo>
                  <a:pt x="1666400" y="99336"/>
                </a:lnTo>
                <a:cubicBezTo>
                  <a:pt x="1666400" y="44474"/>
                  <a:pt x="1710874" y="0"/>
                  <a:pt x="17657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9" name="Teardrop 9">
            <a:extLst>
              <a:ext uri="{FF2B5EF4-FFF2-40B4-BE49-F238E27FC236}">
                <a16:creationId xmlns:a16="http://schemas.microsoft.com/office/drawing/2014/main" id="{CD10AC96-B602-4FCB-8594-0073FE93C383}"/>
              </a:ext>
            </a:extLst>
          </p:cNvPr>
          <p:cNvSpPr>
            <a:spLocks noChangeAspect="1"/>
          </p:cNvSpPr>
          <p:nvPr/>
        </p:nvSpPr>
        <p:spPr>
          <a:xfrm rot="18900000">
            <a:off x="6023939" y="2076781"/>
            <a:ext cx="348493" cy="297430"/>
          </a:xfrm>
          <a:custGeom>
            <a:avLst/>
            <a:gdLst/>
            <a:ahLst/>
            <a:cxnLst/>
            <a:rect l="l" t="t" r="r" b="b"/>
            <a:pathLst>
              <a:path w="3552042" h="3031575">
                <a:moveTo>
                  <a:pt x="1499560" y="1284945"/>
                </a:moveTo>
                <a:lnTo>
                  <a:pt x="1272419" y="1057805"/>
                </a:lnTo>
                <a:lnTo>
                  <a:pt x="1054631" y="1275593"/>
                </a:lnTo>
                <a:lnTo>
                  <a:pt x="836843" y="1057805"/>
                </a:lnTo>
                <a:lnTo>
                  <a:pt x="609703" y="1284945"/>
                </a:lnTo>
                <a:lnTo>
                  <a:pt x="827491" y="1502733"/>
                </a:lnTo>
                <a:lnTo>
                  <a:pt x="609703" y="1720522"/>
                </a:lnTo>
                <a:lnTo>
                  <a:pt x="836843" y="1947662"/>
                </a:lnTo>
                <a:lnTo>
                  <a:pt x="1054631" y="1729874"/>
                </a:lnTo>
                <a:lnTo>
                  <a:pt x="1272419" y="1947662"/>
                </a:lnTo>
                <a:lnTo>
                  <a:pt x="1499560" y="1720522"/>
                </a:lnTo>
                <a:lnTo>
                  <a:pt x="1281771" y="1502733"/>
                </a:lnTo>
                <a:close/>
                <a:moveTo>
                  <a:pt x="3552042" y="1021270"/>
                </a:moveTo>
                <a:cubicBezTo>
                  <a:pt x="3346428" y="1488389"/>
                  <a:pt x="3240687" y="1885112"/>
                  <a:pt x="3146822" y="2229032"/>
                </a:cubicBezTo>
                <a:cubicBezTo>
                  <a:pt x="3047091" y="2666397"/>
                  <a:pt x="2787512" y="3031575"/>
                  <a:pt x="2344279" y="3031575"/>
                </a:cubicBezTo>
                <a:cubicBezTo>
                  <a:pt x="1991740" y="3031575"/>
                  <a:pt x="1692293" y="2804263"/>
                  <a:pt x="1587926" y="2487045"/>
                </a:cubicBezTo>
                <a:cubicBezTo>
                  <a:pt x="1859795" y="2308350"/>
                  <a:pt x="2033031" y="1980125"/>
                  <a:pt x="2117061" y="1611614"/>
                </a:cubicBezTo>
                <a:cubicBezTo>
                  <a:pt x="2127904" y="1571883"/>
                  <a:pt x="2138872" y="1531598"/>
                  <a:pt x="2150086" y="1490753"/>
                </a:cubicBezTo>
                <a:cubicBezTo>
                  <a:pt x="2212338" y="1465032"/>
                  <a:pt x="2277652" y="1444164"/>
                  <a:pt x="2344279" y="1426490"/>
                </a:cubicBezTo>
                <a:cubicBezTo>
                  <a:pt x="2764465" y="1315024"/>
                  <a:pt x="3073190" y="1226884"/>
                  <a:pt x="3552042" y="1021270"/>
                </a:cubicBezTo>
                <a:close/>
                <a:moveTo>
                  <a:pt x="2557365" y="0"/>
                </a:moveTo>
                <a:cubicBezTo>
                  <a:pt x="2295797" y="594236"/>
                  <a:pt x="2161281" y="1098917"/>
                  <a:pt x="2041873" y="1536428"/>
                </a:cubicBezTo>
                <a:cubicBezTo>
                  <a:pt x="1915003" y="2092812"/>
                  <a:pt x="1584785" y="2557364"/>
                  <a:pt x="1020937" y="2557364"/>
                </a:cubicBezTo>
                <a:cubicBezTo>
                  <a:pt x="457089" y="2557364"/>
                  <a:pt x="0" y="2100276"/>
                  <a:pt x="0" y="1536428"/>
                </a:cubicBezTo>
                <a:cubicBezTo>
                  <a:pt x="0" y="972580"/>
                  <a:pt x="475939" y="660066"/>
                  <a:pt x="1020937" y="515492"/>
                </a:cubicBezTo>
                <a:cubicBezTo>
                  <a:pt x="1555467" y="373694"/>
                  <a:pt x="1948204" y="261568"/>
                  <a:pt x="255736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0" name="Freeform 97">
            <a:extLst>
              <a:ext uri="{FF2B5EF4-FFF2-40B4-BE49-F238E27FC236}">
                <a16:creationId xmlns:a16="http://schemas.microsoft.com/office/drawing/2014/main" id="{9FDA12BB-06C6-44EF-A10F-D6E0C17A8E17}"/>
              </a:ext>
            </a:extLst>
          </p:cNvPr>
          <p:cNvSpPr>
            <a:spLocks noChangeAspect="1"/>
          </p:cNvSpPr>
          <p:nvPr/>
        </p:nvSpPr>
        <p:spPr>
          <a:xfrm>
            <a:off x="6513205" y="1376236"/>
            <a:ext cx="420675" cy="314355"/>
          </a:xfrm>
          <a:custGeom>
            <a:avLst/>
            <a:gdLst/>
            <a:ahLst/>
            <a:cxnLst/>
            <a:rect l="l" t="t" r="r" b="b"/>
            <a:pathLst>
              <a:path w="3246245" h="2425805">
                <a:moveTo>
                  <a:pt x="2545666" y="706851"/>
                </a:moveTo>
                <a:cubicBezTo>
                  <a:pt x="2704742" y="706851"/>
                  <a:pt x="2833698" y="835807"/>
                  <a:pt x="2833698" y="994883"/>
                </a:cubicBezTo>
                <a:cubicBezTo>
                  <a:pt x="2833698" y="1153959"/>
                  <a:pt x="2704742" y="1282915"/>
                  <a:pt x="2545666" y="1282915"/>
                </a:cubicBezTo>
                <a:cubicBezTo>
                  <a:pt x="2386590" y="1282915"/>
                  <a:pt x="2257634" y="1153959"/>
                  <a:pt x="2257634" y="994883"/>
                </a:cubicBezTo>
                <a:cubicBezTo>
                  <a:pt x="2257634" y="835807"/>
                  <a:pt x="2386590" y="706851"/>
                  <a:pt x="2545666" y="706851"/>
                </a:cubicBezTo>
                <a:close/>
                <a:moveTo>
                  <a:pt x="700580" y="706851"/>
                </a:moveTo>
                <a:cubicBezTo>
                  <a:pt x="859656" y="706851"/>
                  <a:pt x="988612" y="835807"/>
                  <a:pt x="988612" y="994883"/>
                </a:cubicBezTo>
                <a:cubicBezTo>
                  <a:pt x="988612" y="1153959"/>
                  <a:pt x="859656" y="1282915"/>
                  <a:pt x="700580" y="1282915"/>
                </a:cubicBezTo>
                <a:cubicBezTo>
                  <a:pt x="541504" y="1282915"/>
                  <a:pt x="412548" y="1153959"/>
                  <a:pt x="412548" y="994883"/>
                </a:cubicBezTo>
                <a:cubicBezTo>
                  <a:pt x="412548" y="835807"/>
                  <a:pt x="541504" y="706851"/>
                  <a:pt x="700580" y="706851"/>
                </a:cubicBezTo>
                <a:close/>
                <a:moveTo>
                  <a:pt x="1619971" y="0"/>
                </a:moveTo>
                <a:cubicBezTo>
                  <a:pt x="1621025" y="5"/>
                  <a:pt x="1622076" y="12"/>
                  <a:pt x="1623123" y="141"/>
                </a:cubicBezTo>
                <a:cubicBezTo>
                  <a:pt x="1624170" y="12"/>
                  <a:pt x="1625221" y="5"/>
                  <a:pt x="1626275" y="0"/>
                </a:cubicBezTo>
                <a:lnTo>
                  <a:pt x="1626274" y="282"/>
                </a:lnTo>
                <a:cubicBezTo>
                  <a:pt x="1966825" y="4283"/>
                  <a:pt x="1974816" y="220494"/>
                  <a:pt x="2177568" y="171426"/>
                </a:cubicBezTo>
                <a:cubicBezTo>
                  <a:pt x="2600959" y="50212"/>
                  <a:pt x="2963165" y="85364"/>
                  <a:pt x="3172404" y="310875"/>
                </a:cubicBezTo>
                <a:cubicBezTo>
                  <a:pt x="3300075" y="473051"/>
                  <a:pt x="3301971" y="794993"/>
                  <a:pt x="2851767" y="1164523"/>
                </a:cubicBezTo>
                <a:cubicBezTo>
                  <a:pt x="2918303" y="1029844"/>
                  <a:pt x="2927052" y="857771"/>
                  <a:pt x="2799829" y="746887"/>
                </a:cubicBezTo>
                <a:cubicBezTo>
                  <a:pt x="3115459" y="786295"/>
                  <a:pt x="3165949" y="533368"/>
                  <a:pt x="3049873" y="419809"/>
                </a:cubicBezTo>
                <a:cubicBezTo>
                  <a:pt x="2811516" y="207658"/>
                  <a:pt x="2338612" y="298041"/>
                  <a:pt x="2253222" y="493802"/>
                </a:cubicBezTo>
                <a:cubicBezTo>
                  <a:pt x="2139861" y="783555"/>
                  <a:pt x="2165869" y="1185485"/>
                  <a:pt x="2076302" y="1369861"/>
                </a:cubicBezTo>
                <a:cubicBezTo>
                  <a:pt x="1906668" y="1634081"/>
                  <a:pt x="1716639" y="1881305"/>
                  <a:pt x="1713569" y="2080938"/>
                </a:cubicBezTo>
                <a:cubicBezTo>
                  <a:pt x="1706472" y="2158984"/>
                  <a:pt x="1709123" y="2405980"/>
                  <a:pt x="1625847" y="2423204"/>
                </a:cubicBezTo>
                <a:cubicBezTo>
                  <a:pt x="1625847" y="2424071"/>
                  <a:pt x="1625843" y="2424938"/>
                  <a:pt x="1625839" y="2425805"/>
                </a:cubicBezTo>
                <a:lnTo>
                  <a:pt x="1623123" y="2424507"/>
                </a:lnTo>
                <a:lnTo>
                  <a:pt x="1620407" y="2425805"/>
                </a:lnTo>
                <a:cubicBezTo>
                  <a:pt x="1620403" y="2424938"/>
                  <a:pt x="1620399" y="2424071"/>
                  <a:pt x="1620399" y="2423204"/>
                </a:cubicBezTo>
                <a:cubicBezTo>
                  <a:pt x="1537123" y="2405980"/>
                  <a:pt x="1539774" y="2158984"/>
                  <a:pt x="1532677" y="2080938"/>
                </a:cubicBezTo>
                <a:cubicBezTo>
                  <a:pt x="1529607" y="1881305"/>
                  <a:pt x="1339578" y="1634081"/>
                  <a:pt x="1169944" y="1369861"/>
                </a:cubicBezTo>
                <a:cubicBezTo>
                  <a:pt x="1080377" y="1185485"/>
                  <a:pt x="1106385" y="783555"/>
                  <a:pt x="993024" y="493802"/>
                </a:cubicBezTo>
                <a:cubicBezTo>
                  <a:pt x="907634" y="298041"/>
                  <a:pt x="434730" y="207658"/>
                  <a:pt x="196373" y="419809"/>
                </a:cubicBezTo>
                <a:cubicBezTo>
                  <a:pt x="80297" y="533368"/>
                  <a:pt x="130787" y="786295"/>
                  <a:pt x="446417" y="746887"/>
                </a:cubicBezTo>
                <a:cubicBezTo>
                  <a:pt x="319194" y="857771"/>
                  <a:pt x="327943" y="1029844"/>
                  <a:pt x="394479" y="1164523"/>
                </a:cubicBezTo>
                <a:cubicBezTo>
                  <a:pt x="-55725" y="794993"/>
                  <a:pt x="-53829" y="473051"/>
                  <a:pt x="73842" y="310875"/>
                </a:cubicBezTo>
                <a:cubicBezTo>
                  <a:pt x="283081" y="85364"/>
                  <a:pt x="645287" y="50212"/>
                  <a:pt x="1068678" y="171426"/>
                </a:cubicBezTo>
                <a:cubicBezTo>
                  <a:pt x="1271430" y="220494"/>
                  <a:pt x="1279421" y="4283"/>
                  <a:pt x="1619972" y="28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1" name="Donut 22">
            <a:extLst>
              <a:ext uri="{FF2B5EF4-FFF2-40B4-BE49-F238E27FC236}">
                <a16:creationId xmlns:a16="http://schemas.microsoft.com/office/drawing/2014/main" id="{D1C318CF-7A10-40B6-A5AA-12501593F22A}"/>
              </a:ext>
            </a:extLst>
          </p:cNvPr>
          <p:cNvSpPr>
            <a:spLocks noChangeAspect="1"/>
          </p:cNvSpPr>
          <p:nvPr/>
        </p:nvSpPr>
        <p:spPr>
          <a:xfrm>
            <a:off x="7679627" y="1441217"/>
            <a:ext cx="360000" cy="184392"/>
          </a:xfrm>
          <a:custGeom>
            <a:avLst/>
            <a:gdLst/>
            <a:ahLst/>
            <a:cxnLst/>
            <a:rect l="l" t="t" r="r" b="b"/>
            <a:pathLst>
              <a:path w="3372524" h="1727404">
                <a:moveTo>
                  <a:pt x="1758003" y="666958"/>
                </a:moveTo>
                <a:cubicBezTo>
                  <a:pt x="1703684" y="666958"/>
                  <a:pt x="1659649" y="710993"/>
                  <a:pt x="1659649" y="765312"/>
                </a:cubicBezTo>
                <a:cubicBezTo>
                  <a:pt x="1659649" y="819631"/>
                  <a:pt x="1703684" y="863666"/>
                  <a:pt x="1758003" y="863666"/>
                </a:cubicBezTo>
                <a:cubicBezTo>
                  <a:pt x="1812322" y="863666"/>
                  <a:pt x="1856357" y="819631"/>
                  <a:pt x="1856357" y="765312"/>
                </a:cubicBezTo>
                <a:cubicBezTo>
                  <a:pt x="1856357" y="710993"/>
                  <a:pt x="1812322" y="666958"/>
                  <a:pt x="1758003" y="666958"/>
                </a:cubicBezTo>
                <a:close/>
                <a:moveTo>
                  <a:pt x="1686261" y="586208"/>
                </a:moveTo>
                <a:cubicBezTo>
                  <a:pt x="1849880" y="586208"/>
                  <a:pt x="1982519" y="718847"/>
                  <a:pt x="1982519" y="882466"/>
                </a:cubicBezTo>
                <a:cubicBezTo>
                  <a:pt x="1982519" y="1046085"/>
                  <a:pt x="1849880" y="1178724"/>
                  <a:pt x="1686261" y="1178724"/>
                </a:cubicBezTo>
                <a:cubicBezTo>
                  <a:pt x="1522642" y="1178724"/>
                  <a:pt x="1390003" y="1046085"/>
                  <a:pt x="1390003" y="882466"/>
                </a:cubicBezTo>
                <a:cubicBezTo>
                  <a:pt x="1390003" y="718847"/>
                  <a:pt x="1522642" y="586208"/>
                  <a:pt x="1686261" y="586208"/>
                </a:cubicBezTo>
                <a:close/>
                <a:moveTo>
                  <a:pt x="1686262" y="448985"/>
                </a:moveTo>
                <a:cubicBezTo>
                  <a:pt x="1446857" y="448985"/>
                  <a:pt x="1252780" y="643062"/>
                  <a:pt x="1252780" y="882467"/>
                </a:cubicBezTo>
                <a:cubicBezTo>
                  <a:pt x="1252780" y="1121872"/>
                  <a:pt x="1446857" y="1315949"/>
                  <a:pt x="1686262" y="1315949"/>
                </a:cubicBezTo>
                <a:cubicBezTo>
                  <a:pt x="1925667" y="1315949"/>
                  <a:pt x="2119744" y="1121872"/>
                  <a:pt x="2119744" y="882467"/>
                </a:cubicBezTo>
                <a:cubicBezTo>
                  <a:pt x="2119744" y="643062"/>
                  <a:pt x="1925667" y="448985"/>
                  <a:pt x="1686262" y="448985"/>
                </a:cubicBezTo>
                <a:close/>
                <a:moveTo>
                  <a:pt x="1893261" y="271274"/>
                </a:moveTo>
                <a:cubicBezTo>
                  <a:pt x="2150128" y="355123"/>
                  <a:pt x="2334334" y="597283"/>
                  <a:pt x="2334334" y="882467"/>
                </a:cubicBezTo>
                <a:cubicBezTo>
                  <a:pt x="2334334" y="1103921"/>
                  <a:pt x="2223259" y="1299432"/>
                  <a:pt x="2053457" y="1415856"/>
                </a:cubicBezTo>
                <a:cubicBezTo>
                  <a:pt x="2494577" y="1286853"/>
                  <a:pt x="2931337" y="1005905"/>
                  <a:pt x="2940842" y="882353"/>
                </a:cubicBezTo>
                <a:lnTo>
                  <a:pt x="2946401" y="882364"/>
                </a:lnTo>
                <a:lnTo>
                  <a:pt x="2943679" y="877137"/>
                </a:lnTo>
                <a:lnTo>
                  <a:pt x="2946401" y="872130"/>
                </a:lnTo>
                <a:lnTo>
                  <a:pt x="2941077" y="872141"/>
                </a:lnTo>
                <a:cubicBezTo>
                  <a:pt x="2875996" y="732702"/>
                  <a:pt x="2369865" y="377972"/>
                  <a:pt x="1893261" y="271274"/>
                </a:cubicBezTo>
                <a:close/>
                <a:moveTo>
                  <a:pt x="1525754" y="256843"/>
                </a:moveTo>
                <a:cubicBezTo>
                  <a:pt x="984953" y="339274"/>
                  <a:pt x="426123" y="752145"/>
                  <a:pt x="426123" y="877021"/>
                </a:cubicBezTo>
                <a:lnTo>
                  <a:pt x="426123" y="877247"/>
                </a:lnTo>
                <a:cubicBezTo>
                  <a:pt x="439083" y="984175"/>
                  <a:pt x="877625" y="1311577"/>
                  <a:pt x="1355183" y="1436828"/>
                </a:cubicBezTo>
                <a:cubicBezTo>
                  <a:pt x="1164798" y="1325758"/>
                  <a:pt x="1038190" y="1118898"/>
                  <a:pt x="1038190" y="882467"/>
                </a:cubicBezTo>
                <a:cubicBezTo>
                  <a:pt x="1038190" y="580157"/>
                  <a:pt x="1245184" y="326193"/>
                  <a:pt x="1525754" y="256843"/>
                </a:cubicBezTo>
                <a:close/>
                <a:moveTo>
                  <a:pt x="1682713" y="0"/>
                </a:moveTo>
                <a:cubicBezTo>
                  <a:pt x="2385858" y="36225"/>
                  <a:pt x="3265322" y="653066"/>
                  <a:pt x="3365400" y="875412"/>
                </a:cubicBezTo>
                <a:lnTo>
                  <a:pt x="3372524" y="875397"/>
                </a:lnTo>
                <a:lnTo>
                  <a:pt x="3368881" y="882344"/>
                </a:lnTo>
                <a:lnTo>
                  <a:pt x="3372524" y="889597"/>
                </a:lnTo>
                <a:lnTo>
                  <a:pt x="3365086" y="889581"/>
                </a:lnTo>
                <a:cubicBezTo>
                  <a:pt x="3348713" y="1110249"/>
                  <a:pt x="2385134" y="1692746"/>
                  <a:pt x="1682713" y="1727404"/>
                </a:cubicBezTo>
                <a:cubicBezTo>
                  <a:pt x="901706" y="1708470"/>
                  <a:pt x="21301" y="1064732"/>
                  <a:pt x="0" y="882497"/>
                </a:cubicBezTo>
                <a:lnTo>
                  <a:pt x="0" y="882184"/>
                </a:lnTo>
                <a:cubicBezTo>
                  <a:pt x="0" y="691908"/>
                  <a:pt x="901706" y="19770"/>
                  <a:pt x="168271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82" name="Freeform 99">
            <a:extLst>
              <a:ext uri="{FF2B5EF4-FFF2-40B4-BE49-F238E27FC236}">
                <a16:creationId xmlns:a16="http://schemas.microsoft.com/office/drawing/2014/main" id="{EA41E933-5D59-4190-A379-0E0C6353C981}"/>
              </a:ext>
            </a:extLst>
          </p:cNvPr>
          <p:cNvSpPr>
            <a:spLocks noChangeAspect="1"/>
          </p:cNvSpPr>
          <p:nvPr/>
        </p:nvSpPr>
        <p:spPr>
          <a:xfrm>
            <a:off x="6066104" y="1368148"/>
            <a:ext cx="264162" cy="330530"/>
          </a:xfrm>
          <a:custGeom>
            <a:avLst/>
            <a:gdLst/>
            <a:ahLst/>
            <a:cxnLst/>
            <a:rect l="l" t="t" r="r" b="b"/>
            <a:pathLst>
              <a:path w="2427821" h="3249943">
                <a:moveTo>
                  <a:pt x="1783445" y="477276"/>
                </a:moveTo>
                <a:cubicBezTo>
                  <a:pt x="1867295" y="479049"/>
                  <a:pt x="1940306" y="495815"/>
                  <a:pt x="1995323" y="528655"/>
                </a:cubicBezTo>
                <a:cubicBezTo>
                  <a:pt x="2375187" y="892595"/>
                  <a:pt x="1478983" y="963108"/>
                  <a:pt x="1620010" y="1047270"/>
                </a:cubicBezTo>
                <a:cubicBezTo>
                  <a:pt x="1920260" y="1267909"/>
                  <a:pt x="2179568" y="1563610"/>
                  <a:pt x="2275102" y="1879783"/>
                </a:cubicBezTo>
                <a:cubicBezTo>
                  <a:pt x="2386559" y="2264195"/>
                  <a:pt x="2620845" y="2969329"/>
                  <a:pt x="2118153" y="3196792"/>
                </a:cubicBezTo>
                <a:cubicBezTo>
                  <a:pt x="862559" y="3474297"/>
                  <a:pt x="146052" y="2612212"/>
                  <a:pt x="9574" y="1838839"/>
                </a:cubicBezTo>
                <a:cubicBezTo>
                  <a:pt x="-38192" y="1613652"/>
                  <a:pt x="98284" y="1313401"/>
                  <a:pt x="296177" y="1170100"/>
                </a:cubicBezTo>
                <a:cubicBezTo>
                  <a:pt x="391711" y="1081390"/>
                  <a:pt x="330296" y="876673"/>
                  <a:pt x="323472" y="671956"/>
                </a:cubicBezTo>
                <a:cubicBezTo>
                  <a:pt x="296177" y="474063"/>
                  <a:pt x="760199" y="351234"/>
                  <a:pt x="664666" y="1211043"/>
                </a:cubicBezTo>
                <a:cubicBezTo>
                  <a:pt x="853176" y="743465"/>
                  <a:pt x="1420091" y="469595"/>
                  <a:pt x="1783445" y="477276"/>
                </a:cubicBezTo>
                <a:close/>
                <a:moveTo>
                  <a:pt x="1024970" y="33"/>
                </a:moveTo>
                <a:cubicBezTo>
                  <a:pt x="1115949" y="3590"/>
                  <a:pt x="1140206" y="286408"/>
                  <a:pt x="1176458" y="269348"/>
                </a:cubicBezTo>
                <a:cubicBezTo>
                  <a:pt x="1251521" y="278446"/>
                  <a:pt x="1265168" y="21414"/>
                  <a:pt x="1401646" y="44160"/>
                </a:cubicBezTo>
                <a:cubicBezTo>
                  <a:pt x="1469884" y="71456"/>
                  <a:pt x="1374351" y="221581"/>
                  <a:pt x="1360703" y="310292"/>
                </a:cubicBezTo>
                <a:lnTo>
                  <a:pt x="1517652" y="453593"/>
                </a:lnTo>
                <a:cubicBezTo>
                  <a:pt x="974016" y="540030"/>
                  <a:pt x="901229" y="790238"/>
                  <a:pt x="753379" y="951737"/>
                </a:cubicBezTo>
                <a:lnTo>
                  <a:pt x="705610" y="644662"/>
                </a:lnTo>
                <a:lnTo>
                  <a:pt x="787497" y="521832"/>
                </a:lnTo>
                <a:cubicBezTo>
                  <a:pt x="712435" y="433122"/>
                  <a:pt x="446303" y="364883"/>
                  <a:pt x="562310" y="255701"/>
                </a:cubicBezTo>
                <a:cubicBezTo>
                  <a:pt x="739730" y="98751"/>
                  <a:pt x="862560" y="337587"/>
                  <a:pt x="1012685" y="378530"/>
                </a:cubicBezTo>
                <a:cubicBezTo>
                  <a:pt x="1010410" y="253426"/>
                  <a:pt x="796596" y="101025"/>
                  <a:pt x="1005861" y="3217"/>
                </a:cubicBezTo>
                <a:cubicBezTo>
                  <a:pt x="1012543" y="800"/>
                  <a:pt x="1018905" y="-204"/>
                  <a:pt x="1024970" y="3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3" name="Oval 10">
            <a:extLst>
              <a:ext uri="{FF2B5EF4-FFF2-40B4-BE49-F238E27FC236}">
                <a16:creationId xmlns:a16="http://schemas.microsoft.com/office/drawing/2014/main" id="{1319AB9B-BE29-48E6-8620-5D48E119930A}"/>
              </a:ext>
            </a:extLst>
          </p:cNvPr>
          <p:cNvSpPr/>
          <p:nvPr/>
        </p:nvSpPr>
        <p:spPr>
          <a:xfrm>
            <a:off x="7124399" y="1368839"/>
            <a:ext cx="330674" cy="329148"/>
          </a:xfrm>
          <a:custGeom>
            <a:avLst/>
            <a:gdLst/>
            <a:ahLst/>
            <a:cxnLst/>
            <a:rect l="l" t="t" r="r" b="b"/>
            <a:pathLst>
              <a:path w="3229769" h="3214867">
                <a:moveTo>
                  <a:pt x="388922" y="0"/>
                </a:moveTo>
                <a:cubicBezTo>
                  <a:pt x="481031" y="0"/>
                  <a:pt x="564991" y="34887"/>
                  <a:pt x="627459" y="93109"/>
                </a:cubicBezTo>
                <a:cubicBezTo>
                  <a:pt x="689927" y="34887"/>
                  <a:pt x="773888" y="0"/>
                  <a:pt x="865996" y="0"/>
                </a:cubicBezTo>
                <a:cubicBezTo>
                  <a:pt x="958105" y="0"/>
                  <a:pt x="1042065" y="34887"/>
                  <a:pt x="1104533" y="93109"/>
                </a:cubicBezTo>
                <a:cubicBezTo>
                  <a:pt x="1167001" y="34887"/>
                  <a:pt x="1250962" y="0"/>
                  <a:pt x="1343070" y="0"/>
                </a:cubicBezTo>
                <a:cubicBezTo>
                  <a:pt x="1435179" y="0"/>
                  <a:pt x="1519139" y="34887"/>
                  <a:pt x="1581607" y="93109"/>
                </a:cubicBezTo>
                <a:cubicBezTo>
                  <a:pt x="1644075" y="34887"/>
                  <a:pt x="1728036" y="0"/>
                  <a:pt x="1820144" y="0"/>
                </a:cubicBezTo>
                <a:cubicBezTo>
                  <a:pt x="1912253" y="0"/>
                  <a:pt x="1996213" y="34887"/>
                  <a:pt x="2058681" y="93109"/>
                </a:cubicBezTo>
                <a:cubicBezTo>
                  <a:pt x="2121149" y="34887"/>
                  <a:pt x="2205110" y="0"/>
                  <a:pt x="2297218" y="0"/>
                </a:cubicBezTo>
                <a:cubicBezTo>
                  <a:pt x="2389326" y="0"/>
                  <a:pt x="2473286" y="34887"/>
                  <a:pt x="2535755" y="93108"/>
                </a:cubicBezTo>
                <a:cubicBezTo>
                  <a:pt x="2598223" y="34887"/>
                  <a:pt x="2682183" y="0"/>
                  <a:pt x="2774291" y="0"/>
                </a:cubicBezTo>
                <a:cubicBezTo>
                  <a:pt x="2971429" y="0"/>
                  <a:pt x="3131241" y="159812"/>
                  <a:pt x="3131241" y="356950"/>
                </a:cubicBezTo>
                <a:cubicBezTo>
                  <a:pt x="3131241" y="414550"/>
                  <a:pt x="3117598" y="468963"/>
                  <a:pt x="3092026" y="516460"/>
                </a:cubicBezTo>
                <a:cubicBezTo>
                  <a:pt x="3176259" y="580602"/>
                  <a:pt x="3229769" y="682177"/>
                  <a:pt x="3229769" y="796250"/>
                </a:cubicBezTo>
                <a:cubicBezTo>
                  <a:pt x="3229769" y="902465"/>
                  <a:pt x="3183377" y="997845"/>
                  <a:pt x="3108820" y="1062184"/>
                </a:cubicBezTo>
                <a:cubicBezTo>
                  <a:pt x="3183377" y="1126523"/>
                  <a:pt x="3229769" y="1221903"/>
                  <a:pt x="3229769" y="1328118"/>
                </a:cubicBezTo>
                <a:cubicBezTo>
                  <a:pt x="3229769" y="1434333"/>
                  <a:pt x="3183377" y="1529713"/>
                  <a:pt x="3108820" y="1594052"/>
                </a:cubicBezTo>
                <a:cubicBezTo>
                  <a:pt x="3183377" y="1658391"/>
                  <a:pt x="3229769" y="1753771"/>
                  <a:pt x="3229769" y="1859986"/>
                </a:cubicBezTo>
                <a:cubicBezTo>
                  <a:pt x="3229769" y="2057124"/>
                  <a:pt x="3069957" y="2216936"/>
                  <a:pt x="2872819" y="2216936"/>
                </a:cubicBezTo>
                <a:lnTo>
                  <a:pt x="2849067" y="2214542"/>
                </a:lnTo>
                <a:cubicBezTo>
                  <a:pt x="2790894" y="2329236"/>
                  <a:pt x="2671548" y="2406987"/>
                  <a:pt x="2534043" y="2406987"/>
                </a:cubicBezTo>
                <a:cubicBezTo>
                  <a:pt x="2483158" y="2406987"/>
                  <a:pt x="2434760" y="2396340"/>
                  <a:pt x="2391120" y="2376775"/>
                </a:cubicBezTo>
                <a:cubicBezTo>
                  <a:pt x="2326908" y="2456876"/>
                  <a:pt x="2228003" y="2507238"/>
                  <a:pt x="2117336" y="2507238"/>
                </a:cubicBezTo>
                <a:lnTo>
                  <a:pt x="2081608" y="2503636"/>
                </a:lnTo>
                <a:cubicBezTo>
                  <a:pt x="2058765" y="2546355"/>
                  <a:pt x="2027330" y="2583686"/>
                  <a:pt x="1987704" y="2611019"/>
                </a:cubicBezTo>
                <a:cubicBezTo>
                  <a:pt x="2049806" y="2674751"/>
                  <a:pt x="2087711" y="2761907"/>
                  <a:pt x="2087711" y="2857917"/>
                </a:cubicBezTo>
                <a:cubicBezTo>
                  <a:pt x="2087711" y="3055055"/>
                  <a:pt x="1927899" y="3214867"/>
                  <a:pt x="1730761" y="3214867"/>
                </a:cubicBezTo>
                <a:cubicBezTo>
                  <a:pt x="1533623" y="3214867"/>
                  <a:pt x="1373811" y="3055055"/>
                  <a:pt x="1373811" y="2857917"/>
                </a:cubicBezTo>
                <a:cubicBezTo>
                  <a:pt x="1373811" y="2743560"/>
                  <a:pt x="1427588" y="2641764"/>
                  <a:pt x="1512161" y="2577627"/>
                </a:cubicBezTo>
                <a:cubicBezTo>
                  <a:pt x="1450743" y="2514125"/>
                  <a:pt x="1413385" y="2427536"/>
                  <a:pt x="1413385" y="2332221"/>
                </a:cubicBezTo>
                <a:cubicBezTo>
                  <a:pt x="1413385" y="2135083"/>
                  <a:pt x="1573197" y="1975271"/>
                  <a:pt x="1770335" y="1975271"/>
                </a:cubicBezTo>
                <a:lnTo>
                  <a:pt x="1806063" y="1978873"/>
                </a:lnTo>
                <a:cubicBezTo>
                  <a:pt x="1865384" y="1867935"/>
                  <a:pt x="1982649" y="1793338"/>
                  <a:pt x="2117336" y="1793338"/>
                </a:cubicBezTo>
                <a:cubicBezTo>
                  <a:pt x="2168221" y="1793338"/>
                  <a:pt x="2216619" y="1803986"/>
                  <a:pt x="2260259" y="1823550"/>
                </a:cubicBezTo>
                <a:cubicBezTo>
                  <a:pt x="2324471" y="1743450"/>
                  <a:pt x="2423376" y="1693087"/>
                  <a:pt x="2534043" y="1693087"/>
                </a:cubicBezTo>
                <a:lnTo>
                  <a:pt x="2557875" y="1695490"/>
                </a:lnTo>
                <a:cubicBezTo>
                  <a:pt x="2576891" y="1656391"/>
                  <a:pt x="2604151" y="1622242"/>
                  <a:pt x="2636819" y="1594052"/>
                </a:cubicBezTo>
                <a:cubicBezTo>
                  <a:pt x="2562261" y="1529713"/>
                  <a:pt x="2515869" y="1434333"/>
                  <a:pt x="2515869" y="1328118"/>
                </a:cubicBezTo>
                <a:cubicBezTo>
                  <a:pt x="2515869" y="1221903"/>
                  <a:pt x="2562261" y="1126523"/>
                  <a:pt x="2636819" y="1062184"/>
                </a:cubicBezTo>
                <a:cubicBezTo>
                  <a:pt x="2562261" y="997845"/>
                  <a:pt x="2515869" y="902465"/>
                  <a:pt x="2515869" y="796250"/>
                </a:cubicBezTo>
                <a:cubicBezTo>
                  <a:pt x="2515869" y="738650"/>
                  <a:pt x="2529512" y="684237"/>
                  <a:pt x="2555084" y="636740"/>
                </a:cubicBezTo>
                <a:lnTo>
                  <a:pt x="2537209" y="619592"/>
                </a:lnTo>
                <a:cubicBezTo>
                  <a:pt x="2474524" y="678496"/>
                  <a:pt x="2390006" y="713900"/>
                  <a:pt x="2297218" y="713900"/>
                </a:cubicBezTo>
                <a:cubicBezTo>
                  <a:pt x="2205110" y="713900"/>
                  <a:pt x="2121149" y="679013"/>
                  <a:pt x="2058681" y="620791"/>
                </a:cubicBezTo>
                <a:cubicBezTo>
                  <a:pt x="1996213" y="679013"/>
                  <a:pt x="1912253" y="713900"/>
                  <a:pt x="1820144" y="713900"/>
                </a:cubicBezTo>
                <a:cubicBezTo>
                  <a:pt x="1728036" y="713900"/>
                  <a:pt x="1644075" y="679013"/>
                  <a:pt x="1581607" y="620791"/>
                </a:cubicBezTo>
                <a:cubicBezTo>
                  <a:pt x="1519139" y="679013"/>
                  <a:pt x="1435179" y="713900"/>
                  <a:pt x="1343070" y="713900"/>
                </a:cubicBezTo>
                <a:cubicBezTo>
                  <a:pt x="1250962" y="713900"/>
                  <a:pt x="1167001" y="679013"/>
                  <a:pt x="1104533" y="620791"/>
                </a:cubicBezTo>
                <a:cubicBezTo>
                  <a:pt x="1042065" y="679013"/>
                  <a:pt x="958105" y="713900"/>
                  <a:pt x="865996" y="713900"/>
                </a:cubicBezTo>
                <a:cubicBezTo>
                  <a:pt x="773370" y="713900"/>
                  <a:pt x="688985" y="678620"/>
                  <a:pt x="626352" y="619878"/>
                </a:cubicBezTo>
                <a:cubicBezTo>
                  <a:pt x="623659" y="623930"/>
                  <a:pt x="620064" y="626957"/>
                  <a:pt x="616405" y="629911"/>
                </a:cubicBezTo>
                <a:cubicBezTo>
                  <a:pt x="686492" y="694366"/>
                  <a:pt x="729886" y="786957"/>
                  <a:pt x="729886" y="889683"/>
                </a:cubicBezTo>
                <a:cubicBezTo>
                  <a:pt x="729886" y="993972"/>
                  <a:pt x="685162" y="1087815"/>
                  <a:pt x="613058" y="1152216"/>
                </a:cubicBezTo>
                <a:cubicBezTo>
                  <a:pt x="675622" y="1216104"/>
                  <a:pt x="713900" y="1303645"/>
                  <a:pt x="713900" y="1400126"/>
                </a:cubicBezTo>
                <a:cubicBezTo>
                  <a:pt x="713900" y="1487795"/>
                  <a:pt x="682295" y="1568081"/>
                  <a:pt x="628622" y="1629172"/>
                </a:cubicBezTo>
                <a:cubicBezTo>
                  <a:pt x="691419" y="1693140"/>
                  <a:pt x="729886" y="1780874"/>
                  <a:pt x="729886" y="1877593"/>
                </a:cubicBezTo>
                <a:cubicBezTo>
                  <a:pt x="729886" y="2034043"/>
                  <a:pt x="629234" y="2166985"/>
                  <a:pt x="488639" y="2213706"/>
                </a:cubicBezTo>
                <a:lnTo>
                  <a:pt x="488639" y="2375547"/>
                </a:lnTo>
                <a:cubicBezTo>
                  <a:pt x="488639" y="2448277"/>
                  <a:pt x="429679" y="2507237"/>
                  <a:pt x="356949" y="2507237"/>
                </a:cubicBezTo>
                <a:cubicBezTo>
                  <a:pt x="284219" y="2507237"/>
                  <a:pt x="225259" y="2448277"/>
                  <a:pt x="225259" y="2375547"/>
                </a:cubicBezTo>
                <a:lnTo>
                  <a:pt x="225259" y="2201750"/>
                </a:lnTo>
                <a:cubicBezTo>
                  <a:pt x="101654" y="2146256"/>
                  <a:pt x="15986" y="2021929"/>
                  <a:pt x="15986" y="1877593"/>
                </a:cubicBezTo>
                <a:cubicBezTo>
                  <a:pt x="15986" y="1789924"/>
                  <a:pt x="47591" y="1709638"/>
                  <a:pt x="101264" y="1648547"/>
                </a:cubicBezTo>
                <a:cubicBezTo>
                  <a:pt x="38467" y="1584579"/>
                  <a:pt x="0" y="1496845"/>
                  <a:pt x="0" y="1400126"/>
                </a:cubicBezTo>
                <a:cubicBezTo>
                  <a:pt x="0" y="1295837"/>
                  <a:pt x="44724" y="1201994"/>
                  <a:pt x="116828" y="1137593"/>
                </a:cubicBezTo>
                <a:cubicBezTo>
                  <a:pt x="54264" y="1073704"/>
                  <a:pt x="15986" y="986164"/>
                  <a:pt x="15986" y="889683"/>
                </a:cubicBezTo>
                <a:cubicBezTo>
                  <a:pt x="15986" y="779482"/>
                  <a:pt x="65925" y="680945"/>
                  <a:pt x="145453" y="616722"/>
                </a:cubicBezTo>
                <a:cubicBezTo>
                  <a:pt x="75366" y="552267"/>
                  <a:pt x="31972" y="459676"/>
                  <a:pt x="31972" y="356950"/>
                </a:cubicBezTo>
                <a:cubicBezTo>
                  <a:pt x="31972" y="159812"/>
                  <a:pt x="191784" y="0"/>
                  <a:pt x="38892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4" name="Freeform 101">
            <a:extLst>
              <a:ext uri="{FF2B5EF4-FFF2-40B4-BE49-F238E27FC236}">
                <a16:creationId xmlns:a16="http://schemas.microsoft.com/office/drawing/2014/main" id="{644CB5FA-7F26-4032-B947-0F5D232CF2E0}"/>
              </a:ext>
            </a:extLst>
          </p:cNvPr>
          <p:cNvSpPr/>
          <p:nvPr/>
        </p:nvSpPr>
        <p:spPr>
          <a:xfrm>
            <a:off x="8293275" y="1404641"/>
            <a:ext cx="193444" cy="257545"/>
          </a:xfrm>
          <a:custGeom>
            <a:avLst/>
            <a:gdLst>
              <a:gd name="connsiteX0" fmla="*/ 143301 w 1910686"/>
              <a:gd name="connsiteY0" fmla="*/ 0 h 3268639"/>
              <a:gd name="connsiteX1" fmla="*/ 0 w 1910686"/>
              <a:gd name="connsiteY1" fmla="*/ 1705970 h 3268639"/>
              <a:gd name="connsiteX2" fmla="*/ 436728 w 1910686"/>
              <a:gd name="connsiteY2" fmla="*/ 3268639 h 3268639"/>
              <a:gd name="connsiteX3" fmla="*/ 928047 w 1910686"/>
              <a:gd name="connsiteY3" fmla="*/ 1944806 h 3268639"/>
              <a:gd name="connsiteX4" fmla="*/ 1364776 w 1910686"/>
              <a:gd name="connsiteY4" fmla="*/ 3268639 h 3268639"/>
              <a:gd name="connsiteX5" fmla="*/ 1910686 w 1910686"/>
              <a:gd name="connsiteY5" fmla="*/ 1726442 h 3268639"/>
              <a:gd name="connsiteX6" fmla="*/ 1603612 w 1910686"/>
              <a:gd name="connsiteY6" fmla="*/ 6824 h 3268639"/>
              <a:gd name="connsiteX7" fmla="*/ 1521725 w 1910686"/>
              <a:gd name="connsiteY7" fmla="*/ 20472 h 3268639"/>
              <a:gd name="connsiteX8" fmla="*/ 907576 w 1910686"/>
              <a:gd name="connsiteY8" fmla="*/ 163773 h 3268639"/>
              <a:gd name="connsiteX9" fmla="*/ 143301 w 1910686"/>
              <a:gd name="connsiteY9" fmla="*/ 0 h 3268639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326627 w 2094012"/>
              <a:gd name="connsiteY0" fmla="*/ 27296 h 3261815"/>
              <a:gd name="connsiteX1" fmla="*/ 183326 w 2094012"/>
              <a:gd name="connsiteY1" fmla="*/ 1699146 h 3261815"/>
              <a:gd name="connsiteX2" fmla="*/ 620054 w 2094012"/>
              <a:gd name="connsiteY2" fmla="*/ 3261815 h 3261815"/>
              <a:gd name="connsiteX3" fmla="*/ 1111373 w 2094012"/>
              <a:gd name="connsiteY3" fmla="*/ 1937982 h 3261815"/>
              <a:gd name="connsiteX4" fmla="*/ 1548102 w 2094012"/>
              <a:gd name="connsiteY4" fmla="*/ 3261815 h 3261815"/>
              <a:gd name="connsiteX5" fmla="*/ 2094012 w 2094012"/>
              <a:gd name="connsiteY5" fmla="*/ 1719618 h 3261815"/>
              <a:gd name="connsiteX6" fmla="*/ 1786938 w 2094012"/>
              <a:gd name="connsiteY6" fmla="*/ 0 h 3261815"/>
              <a:gd name="connsiteX7" fmla="*/ 1705051 w 2094012"/>
              <a:gd name="connsiteY7" fmla="*/ 13648 h 3261815"/>
              <a:gd name="connsiteX8" fmla="*/ 1090902 w 2094012"/>
              <a:gd name="connsiteY8" fmla="*/ 156949 h 3261815"/>
              <a:gd name="connsiteX9" fmla="*/ 326627 w 2094012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377501 w 2144886"/>
              <a:gd name="connsiteY0" fmla="*/ 27296 h 3261815"/>
              <a:gd name="connsiteX1" fmla="*/ 295615 w 2144886"/>
              <a:gd name="connsiteY1" fmla="*/ 1774209 h 3261815"/>
              <a:gd name="connsiteX2" fmla="*/ 670928 w 2144886"/>
              <a:gd name="connsiteY2" fmla="*/ 3261815 h 3261815"/>
              <a:gd name="connsiteX3" fmla="*/ 1162247 w 2144886"/>
              <a:gd name="connsiteY3" fmla="*/ 1937982 h 3261815"/>
              <a:gd name="connsiteX4" fmla="*/ 1598976 w 2144886"/>
              <a:gd name="connsiteY4" fmla="*/ 3261815 h 3261815"/>
              <a:gd name="connsiteX5" fmla="*/ 2144886 w 2144886"/>
              <a:gd name="connsiteY5" fmla="*/ 1719618 h 3261815"/>
              <a:gd name="connsiteX6" fmla="*/ 1837812 w 2144886"/>
              <a:gd name="connsiteY6" fmla="*/ 0 h 3261815"/>
              <a:gd name="connsiteX7" fmla="*/ 1755925 w 2144886"/>
              <a:gd name="connsiteY7" fmla="*/ 13648 h 3261815"/>
              <a:gd name="connsiteX8" fmla="*/ 1141776 w 2144886"/>
              <a:gd name="connsiteY8" fmla="*/ 156949 h 3261815"/>
              <a:gd name="connsiteX9" fmla="*/ 377501 w 2144886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80396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205171"/>
              <a:gd name="connsiteY0" fmla="*/ 27296 h 3261815"/>
              <a:gd name="connsiteX1" fmla="*/ 322444 w 2205171"/>
              <a:gd name="connsiteY1" fmla="*/ 1801504 h 3261815"/>
              <a:gd name="connsiteX2" fmla="*/ 704581 w 2205171"/>
              <a:gd name="connsiteY2" fmla="*/ 3261815 h 3261815"/>
              <a:gd name="connsiteX3" fmla="*/ 1216372 w 2205171"/>
              <a:gd name="connsiteY3" fmla="*/ 1951629 h 3261815"/>
              <a:gd name="connsiteX4" fmla="*/ 1707692 w 2205171"/>
              <a:gd name="connsiteY4" fmla="*/ 3254991 h 3261815"/>
              <a:gd name="connsiteX5" fmla="*/ 2144420 w 2205171"/>
              <a:gd name="connsiteY5" fmla="*/ 1753737 h 3261815"/>
              <a:gd name="connsiteX6" fmla="*/ 1871465 w 2205171"/>
              <a:gd name="connsiteY6" fmla="*/ 0 h 3261815"/>
              <a:gd name="connsiteX7" fmla="*/ 1789578 w 2205171"/>
              <a:gd name="connsiteY7" fmla="*/ 13648 h 3261815"/>
              <a:gd name="connsiteX8" fmla="*/ 1175429 w 2205171"/>
              <a:gd name="connsiteY8" fmla="*/ 156949 h 3261815"/>
              <a:gd name="connsiteX9" fmla="*/ 411154 w 2205171"/>
              <a:gd name="connsiteY9" fmla="*/ 27296 h 3261815"/>
              <a:gd name="connsiteX0" fmla="*/ 411154 w 2145061"/>
              <a:gd name="connsiteY0" fmla="*/ 23869 h 3258388"/>
              <a:gd name="connsiteX1" fmla="*/ 322444 w 2145061"/>
              <a:gd name="connsiteY1" fmla="*/ 1798077 h 3258388"/>
              <a:gd name="connsiteX2" fmla="*/ 704581 w 2145061"/>
              <a:gd name="connsiteY2" fmla="*/ 3258388 h 3258388"/>
              <a:gd name="connsiteX3" fmla="*/ 1216372 w 2145061"/>
              <a:gd name="connsiteY3" fmla="*/ 1948202 h 3258388"/>
              <a:gd name="connsiteX4" fmla="*/ 1707692 w 2145061"/>
              <a:gd name="connsiteY4" fmla="*/ 3251564 h 3258388"/>
              <a:gd name="connsiteX5" fmla="*/ 2144420 w 2145061"/>
              <a:gd name="connsiteY5" fmla="*/ 1750310 h 3258388"/>
              <a:gd name="connsiteX6" fmla="*/ 1789578 w 2145061"/>
              <a:gd name="connsiteY6" fmla="*/ 10221 h 3258388"/>
              <a:gd name="connsiteX7" fmla="*/ 1175429 w 2145061"/>
              <a:gd name="connsiteY7" fmla="*/ 153522 h 3258388"/>
              <a:gd name="connsiteX8" fmla="*/ 411154 w 2145061"/>
              <a:gd name="connsiteY8" fmla="*/ 23869 h 3258388"/>
              <a:gd name="connsiteX0" fmla="*/ 411154 w 2146076"/>
              <a:gd name="connsiteY0" fmla="*/ 23869 h 3258388"/>
              <a:gd name="connsiteX1" fmla="*/ 322444 w 2146076"/>
              <a:gd name="connsiteY1" fmla="*/ 1798077 h 3258388"/>
              <a:gd name="connsiteX2" fmla="*/ 704581 w 2146076"/>
              <a:gd name="connsiteY2" fmla="*/ 3258388 h 3258388"/>
              <a:gd name="connsiteX3" fmla="*/ 1216372 w 2146076"/>
              <a:gd name="connsiteY3" fmla="*/ 1948202 h 3258388"/>
              <a:gd name="connsiteX4" fmla="*/ 1707692 w 2146076"/>
              <a:gd name="connsiteY4" fmla="*/ 3251564 h 3258388"/>
              <a:gd name="connsiteX5" fmla="*/ 2144420 w 2146076"/>
              <a:gd name="connsiteY5" fmla="*/ 1750310 h 3258388"/>
              <a:gd name="connsiteX6" fmla="*/ 1926056 w 2146076"/>
              <a:gd name="connsiteY6" fmla="*/ 17045 h 3258388"/>
              <a:gd name="connsiteX7" fmla="*/ 1175429 w 2146076"/>
              <a:gd name="connsiteY7" fmla="*/ 153522 h 3258388"/>
              <a:gd name="connsiteX8" fmla="*/ 411154 w 2146076"/>
              <a:gd name="connsiteY8" fmla="*/ 23869 h 3258388"/>
              <a:gd name="connsiteX0" fmla="*/ 411154 w 2374416"/>
              <a:gd name="connsiteY0" fmla="*/ 23869 h 3258388"/>
              <a:gd name="connsiteX1" fmla="*/ 322444 w 2374416"/>
              <a:gd name="connsiteY1" fmla="*/ 1798077 h 3258388"/>
              <a:gd name="connsiteX2" fmla="*/ 704581 w 2374416"/>
              <a:gd name="connsiteY2" fmla="*/ 3258388 h 3258388"/>
              <a:gd name="connsiteX3" fmla="*/ 1216372 w 2374416"/>
              <a:gd name="connsiteY3" fmla="*/ 1948202 h 3258388"/>
              <a:gd name="connsiteX4" fmla="*/ 1707692 w 2374416"/>
              <a:gd name="connsiteY4" fmla="*/ 3251564 h 3258388"/>
              <a:gd name="connsiteX5" fmla="*/ 2144420 w 2374416"/>
              <a:gd name="connsiteY5" fmla="*/ 1750310 h 3258388"/>
              <a:gd name="connsiteX6" fmla="*/ 1926056 w 2374416"/>
              <a:gd name="connsiteY6" fmla="*/ 17045 h 3258388"/>
              <a:gd name="connsiteX7" fmla="*/ 1175429 w 2374416"/>
              <a:gd name="connsiteY7" fmla="*/ 153522 h 3258388"/>
              <a:gd name="connsiteX8" fmla="*/ 411154 w 2374416"/>
              <a:gd name="connsiteY8" fmla="*/ 23869 h 3258388"/>
              <a:gd name="connsiteX0" fmla="*/ 411154 w 2441693"/>
              <a:gd name="connsiteY0" fmla="*/ 23869 h 3258388"/>
              <a:gd name="connsiteX1" fmla="*/ 322444 w 2441693"/>
              <a:gd name="connsiteY1" fmla="*/ 1798077 h 3258388"/>
              <a:gd name="connsiteX2" fmla="*/ 704581 w 2441693"/>
              <a:gd name="connsiteY2" fmla="*/ 3258388 h 3258388"/>
              <a:gd name="connsiteX3" fmla="*/ 1216372 w 2441693"/>
              <a:gd name="connsiteY3" fmla="*/ 1948202 h 3258388"/>
              <a:gd name="connsiteX4" fmla="*/ 1707692 w 2441693"/>
              <a:gd name="connsiteY4" fmla="*/ 3251564 h 3258388"/>
              <a:gd name="connsiteX5" fmla="*/ 2144420 w 2441693"/>
              <a:gd name="connsiteY5" fmla="*/ 1750310 h 3258388"/>
              <a:gd name="connsiteX6" fmla="*/ 1926056 w 2441693"/>
              <a:gd name="connsiteY6" fmla="*/ 17045 h 3258388"/>
              <a:gd name="connsiteX7" fmla="*/ 1175429 w 2441693"/>
              <a:gd name="connsiteY7" fmla="*/ 153522 h 3258388"/>
              <a:gd name="connsiteX8" fmla="*/ 411154 w 2441693"/>
              <a:gd name="connsiteY8" fmla="*/ 23869 h 3258388"/>
              <a:gd name="connsiteX0" fmla="*/ 411154 w 2377348"/>
              <a:gd name="connsiteY0" fmla="*/ 23869 h 3258388"/>
              <a:gd name="connsiteX1" fmla="*/ 322444 w 2377348"/>
              <a:gd name="connsiteY1" fmla="*/ 1798077 h 3258388"/>
              <a:gd name="connsiteX2" fmla="*/ 704581 w 2377348"/>
              <a:gd name="connsiteY2" fmla="*/ 3258388 h 3258388"/>
              <a:gd name="connsiteX3" fmla="*/ 1216372 w 2377348"/>
              <a:gd name="connsiteY3" fmla="*/ 1948202 h 3258388"/>
              <a:gd name="connsiteX4" fmla="*/ 1707692 w 2377348"/>
              <a:gd name="connsiteY4" fmla="*/ 3251564 h 3258388"/>
              <a:gd name="connsiteX5" fmla="*/ 2144420 w 2377348"/>
              <a:gd name="connsiteY5" fmla="*/ 1750310 h 3258388"/>
              <a:gd name="connsiteX6" fmla="*/ 1926056 w 2377348"/>
              <a:gd name="connsiteY6" fmla="*/ 17045 h 3258388"/>
              <a:gd name="connsiteX7" fmla="*/ 1175429 w 2377348"/>
              <a:gd name="connsiteY7" fmla="*/ 153522 h 3258388"/>
              <a:gd name="connsiteX8" fmla="*/ 411154 w 2377348"/>
              <a:gd name="connsiteY8" fmla="*/ 23869 h 3258388"/>
              <a:gd name="connsiteX0" fmla="*/ 411154 w 2424220"/>
              <a:gd name="connsiteY0" fmla="*/ 23869 h 3258388"/>
              <a:gd name="connsiteX1" fmla="*/ 322444 w 2424220"/>
              <a:gd name="connsiteY1" fmla="*/ 1798077 h 3258388"/>
              <a:gd name="connsiteX2" fmla="*/ 704581 w 2424220"/>
              <a:gd name="connsiteY2" fmla="*/ 3258388 h 3258388"/>
              <a:gd name="connsiteX3" fmla="*/ 1216372 w 2424220"/>
              <a:gd name="connsiteY3" fmla="*/ 1948202 h 3258388"/>
              <a:gd name="connsiteX4" fmla="*/ 1707692 w 2424220"/>
              <a:gd name="connsiteY4" fmla="*/ 3251564 h 3258388"/>
              <a:gd name="connsiteX5" fmla="*/ 2144420 w 2424220"/>
              <a:gd name="connsiteY5" fmla="*/ 1750310 h 3258388"/>
              <a:gd name="connsiteX6" fmla="*/ 1926056 w 2424220"/>
              <a:gd name="connsiteY6" fmla="*/ 17045 h 3258388"/>
              <a:gd name="connsiteX7" fmla="*/ 1175429 w 2424220"/>
              <a:gd name="connsiteY7" fmla="*/ 153522 h 3258388"/>
              <a:gd name="connsiteX8" fmla="*/ 411154 w 2424220"/>
              <a:gd name="connsiteY8" fmla="*/ 23869 h 3258388"/>
              <a:gd name="connsiteX0" fmla="*/ 411154 w 2449010"/>
              <a:gd name="connsiteY0" fmla="*/ 23869 h 3258388"/>
              <a:gd name="connsiteX1" fmla="*/ 322444 w 2449010"/>
              <a:gd name="connsiteY1" fmla="*/ 1798077 h 3258388"/>
              <a:gd name="connsiteX2" fmla="*/ 704581 w 2449010"/>
              <a:gd name="connsiteY2" fmla="*/ 3258388 h 3258388"/>
              <a:gd name="connsiteX3" fmla="*/ 1216372 w 2449010"/>
              <a:gd name="connsiteY3" fmla="*/ 1948202 h 3258388"/>
              <a:gd name="connsiteX4" fmla="*/ 1707692 w 2449010"/>
              <a:gd name="connsiteY4" fmla="*/ 3251564 h 3258388"/>
              <a:gd name="connsiteX5" fmla="*/ 2144420 w 2449010"/>
              <a:gd name="connsiteY5" fmla="*/ 1750310 h 3258388"/>
              <a:gd name="connsiteX6" fmla="*/ 1926056 w 2449010"/>
              <a:gd name="connsiteY6" fmla="*/ 17045 h 3258388"/>
              <a:gd name="connsiteX7" fmla="*/ 1175429 w 2449010"/>
              <a:gd name="connsiteY7" fmla="*/ 153522 h 3258388"/>
              <a:gd name="connsiteX8" fmla="*/ 411154 w 2449010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3593" h="3258388">
                <a:moveTo>
                  <a:pt x="411154" y="23869"/>
                </a:moveTo>
                <a:cubicBezTo>
                  <a:pt x="-257586" y="355964"/>
                  <a:pt x="22194" y="1036078"/>
                  <a:pt x="322444" y="1798077"/>
                </a:cubicBezTo>
                <a:cubicBezTo>
                  <a:pt x="338366" y="2660163"/>
                  <a:pt x="545357" y="3249289"/>
                  <a:pt x="704581" y="3258388"/>
                </a:cubicBezTo>
                <a:cubicBezTo>
                  <a:pt x="1018479" y="3247015"/>
                  <a:pt x="779644" y="1925457"/>
                  <a:pt x="1216372" y="1948202"/>
                </a:cubicBezTo>
                <a:cubicBezTo>
                  <a:pt x="1580313" y="1945929"/>
                  <a:pt x="1473406" y="3281133"/>
                  <a:pt x="1707692" y="3251564"/>
                </a:cubicBezTo>
                <a:cubicBezTo>
                  <a:pt x="2048886" y="3121910"/>
                  <a:pt x="2001118" y="2180214"/>
                  <a:pt x="2144420" y="1750310"/>
                </a:cubicBezTo>
                <a:cubicBezTo>
                  <a:pt x="2451495" y="1080432"/>
                  <a:pt x="2681232" y="64812"/>
                  <a:pt x="1926056" y="17045"/>
                </a:cubicBezTo>
                <a:lnTo>
                  <a:pt x="1175429" y="153522"/>
                </a:lnTo>
                <a:cubicBezTo>
                  <a:pt x="920671" y="110304"/>
                  <a:pt x="679560" y="-62566"/>
                  <a:pt x="411154" y="2386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85" name="Group 102">
            <a:extLst>
              <a:ext uri="{FF2B5EF4-FFF2-40B4-BE49-F238E27FC236}">
                <a16:creationId xmlns:a16="http://schemas.microsoft.com/office/drawing/2014/main" id="{333E1C4B-4C00-4AAB-9CA6-79840321F53E}"/>
              </a:ext>
            </a:extLst>
          </p:cNvPr>
          <p:cNvGrpSpPr>
            <a:grpSpLocks noChangeAspect="1"/>
          </p:cNvGrpSpPr>
          <p:nvPr/>
        </p:nvGrpSpPr>
        <p:grpSpPr>
          <a:xfrm>
            <a:off x="6612876" y="2045497"/>
            <a:ext cx="221332" cy="360000"/>
            <a:chOff x="2071598" y="2060848"/>
            <a:chExt cx="1917605" cy="3137144"/>
          </a:xfrm>
          <a:solidFill>
            <a:schemeClr val="accent4"/>
          </a:solidFill>
        </p:grpSpPr>
        <p:sp>
          <p:nvSpPr>
            <p:cNvPr id="86" name="Freeform 103">
              <a:extLst>
                <a:ext uri="{FF2B5EF4-FFF2-40B4-BE49-F238E27FC236}">
                  <a16:creationId xmlns:a16="http://schemas.microsoft.com/office/drawing/2014/main" id="{8C66D112-090F-4CC0-B6A9-8A89E0516B18}"/>
                </a:ext>
              </a:extLst>
            </p:cNvPr>
            <p:cNvSpPr/>
            <p:nvPr/>
          </p:nvSpPr>
          <p:spPr>
            <a:xfrm>
              <a:off x="2483768" y="206084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87" name="Freeform 104">
              <a:extLst>
                <a:ext uri="{FF2B5EF4-FFF2-40B4-BE49-F238E27FC236}">
                  <a16:creationId xmlns:a16="http://schemas.microsoft.com/office/drawing/2014/main" id="{4750B55E-FECC-4273-A497-6DE2735B85CB}"/>
                </a:ext>
              </a:extLst>
            </p:cNvPr>
            <p:cNvSpPr/>
            <p:nvPr/>
          </p:nvSpPr>
          <p:spPr>
            <a:xfrm rot="21253755">
              <a:off x="2170737" y="2710023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88" name="Freeform 105">
              <a:extLst>
                <a:ext uri="{FF2B5EF4-FFF2-40B4-BE49-F238E27FC236}">
                  <a16:creationId xmlns:a16="http://schemas.microsoft.com/office/drawing/2014/main" id="{A7F63EFB-D994-4EB4-99AA-ABBB099E32AB}"/>
                </a:ext>
              </a:extLst>
            </p:cNvPr>
            <p:cNvSpPr/>
            <p:nvPr/>
          </p:nvSpPr>
          <p:spPr>
            <a:xfrm rot="20634645">
              <a:off x="2071598" y="3466865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89" name="Freeform 106">
              <a:extLst>
                <a:ext uri="{FF2B5EF4-FFF2-40B4-BE49-F238E27FC236}">
                  <a16:creationId xmlns:a16="http://schemas.microsoft.com/office/drawing/2014/main" id="{B8D88B1F-16BB-4510-BEFA-88D84F9BAD17}"/>
                </a:ext>
              </a:extLst>
            </p:cNvPr>
            <p:cNvSpPr/>
            <p:nvPr/>
          </p:nvSpPr>
          <p:spPr>
            <a:xfrm rot="19632933">
              <a:off x="2257651" y="418223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90" name="Freeform 107">
            <a:extLst>
              <a:ext uri="{FF2B5EF4-FFF2-40B4-BE49-F238E27FC236}">
                <a16:creationId xmlns:a16="http://schemas.microsoft.com/office/drawing/2014/main" id="{94DE5902-E739-4223-99F5-99DF0356E2C3}"/>
              </a:ext>
            </a:extLst>
          </p:cNvPr>
          <p:cNvSpPr>
            <a:spLocks noChangeAspect="1"/>
          </p:cNvSpPr>
          <p:nvPr/>
        </p:nvSpPr>
        <p:spPr>
          <a:xfrm>
            <a:off x="7232016" y="2045497"/>
            <a:ext cx="115441" cy="360000"/>
          </a:xfrm>
          <a:custGeom>
            <a:avLst/>
            <a:gdLst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25685 w 779830"/>
              <a:gd name="connsiteY0" fmla="*/ 1331843 h 2449001"/>
              <a:gd name="connsiteX1" fmla="*/ 537004 w 779830"/>
              <a:gd name="connsiteY1" fmla="*/ 1379551 h 2449001"/>
              <a:gd name="connsiteX2" fmla="*/ 758434 w 779830"/>
              <a:gd name="connsiteY2" fmla="*/ 1406369 h 2449001"/>
              <a:gd name="connsiteX3" fmla="*/ 620492 w 779830"/>
              <a:gd name="connsiteY3" fmla="*/ 1741335 h 2449001"/>
              <a:gd name="connsiteX4" fmla="*/ 604589 w 779830"/>
              <a:gd name="connsiteY4" fmla="*/ 2441050 h 2449001"/>
              <a:gd name="connsiteX5" fmla="*/ 314367 w 779830"/>
              <a:gd name="connsiteY5" fmla="*/ 2445025 h 2449001"/>
              <a:gd name="connsiteX6" fmla="*/ 207024 w 779830"/>
              <a:gd name="connsiteY6" fmla="*/ 1673750 h 2449001"/>
              <a:gd name="connsiteX7" fmla="*/ 203049 w 779830"/>
              <a:gd name="connsiteY7" fmla="*/ 2441050 h 2449001"/>
              <a:gd name="connsiteX8" fmla="*/ 131487 w 779830"/>
              <a:gd name="connsiteY8" fmla="*/ 2449001 h 2449001"/>
              <a:gd name="connsiteX9" fmla="*/ 290 w 779830"/>
              <a:gd name="connsiteY9" fmla="*/ 1701579 h 2449001"/>
              <a:gd name="connsiteX10" fmla="*/ 95803 w 779830"/>
              <a:gd name="connsiteY10" fmla="*/ 1597201 h 2449001"/>
              <a:gd name="connsiteX11" fmla="*/ 84332 w 779830"/>
              <a:gd name="connsiteY11" fmla="*/ 1389262 h 2449001"/>
              <a:gd name="connsiteX12" fmla="*/ 334245 w 779830"/>
              <a:gd name="connsiteY12" fmla="*/ 1375575 h 2449001"/>
              <a:gd name="connsiteX13" fmla="*/ 425685 w 779830"/>
              <a:gd name="connsiteY13" fmla="*/ 1331843 h 2449001"/>
              <a:gd name="connsiteX14" fmla="*/ 238828 w 779830"/>
              <a:gd name="connsiteY14" fmla="*/ 0 h 2449001"/>
              <a:gd name="connsiteX15" fmla="*/ 552904 w 779830"/>
              <a:gd name="connsiteY15" fmla="*/ 0 h 2449001"/>
              <a:gd name="connsiteX16" fmla="*/ 684102 w 779830"/>
              <a:gd name="connsiteY16" fmla="*/ 962108 h 2449001"/>
              <a:gd name="connsiteX17" fmla="*/ 719882 w 779830"/>
              <a:gd name="connsiteY17" fmla="*/ 1307990 h 2449001"/>
              <a:gd name="connsiteX18" fmla="*/ 409781 w 779830"/>
              <a:gd name="connsiteY18" fmla="*/ 1268233 h 2449001"/>
              <a:gd name="connsiteX19" fmla="*/ 99681 w 779830"/>
              <a:gd name="connsiteY19" fmla="*/ 1288111 h 2449001"/>
              <a:gd name="connsiteX20" fmla="*/ 119559 w 779830"/>
              <a:gd name="connsiteY20" fmla="*/ 1017766 h 2449001"/>
              <a:gd name="connsiteX21" fmla="*/ 238828 w 779830"/>
              <a:gd name="connsiteY21" fmla="*/ 0 h 2449001"/>
              <a:gd name="connsiteX0" fmla="*/ 425766 w 779911"/>
              <a:gd name="connsiteY0" fmla="*/ 1331843 h 2449001"/>
              <a:gd name="connsiteX1" fmla="*/ 537085 w 779911"/>
              <a:gd name="connsiteY1" fmla="*/ 1379551 h 2449001"/>
              <a:gd name="connsiteX2" fmla="*/ 758515 w 779911"/>
              <a:gd name="connsiteY2" fmla="*/ 1406369 h 2449001"/>
              <a:gd name="connsiteX3" fmla="*/ 620573 w 779911"/>
              <a:gd name="connsiteY3" fmla="*/ 1741335 h 2449001"/>
              <a:gd name="connsiteX4" fmla="*/ 604670 w 779911"/>
              <a:gd name="connsiteY4" fmla="*/ 2441050 h 2449001"/>
              <a:gd name="connsiteX5" fmla="*/ 314448 w 779911"/>
              <a:gd name="connsiteY5" fmla="*/ 2445025 h 2449001"/>
              <a:gd name="connsiteX6" fmla="*/ 207105 w 779911"/>
              <a:gd name="connsiteY6" fmla="*/ 1673750 h 2449001"/>
              <a:gd name="connsiteX7" fmla="*/ 203130 w 779911"/>
              <a:gd name="connsiteY7" fmla="*/ 2441050 h 2449001"/>
              <a:gd name="connsiteX8" fmla="*/ 131568 w 779911"/>
              <a:gd name="connsiteY8" fmla="*/ 2449001 h 2449001"/>
              <a:gd name="connsiteX9" fmla="*/ 371 w 779911"/>
              <a:gd name="connsiteY9" fmla="*/ 1701579 h 2449001"/>
              <a:gd name="connsiteX10" fmla="*/ 95884 w 779911"/>
              <a:gd name="connsiteY10" fmla="*/ 1597201 h 2449001"/>
              <a:gd name="connsiteX11" fmla="*/ 84413 w 779911"/>
              <a:gd name="connsiteY11" fmla="*/ 1389262 h 2449001"/>
              <a:gd name="connsiteX12" fmla="*/ 334326 w 779911"/>
              <a:gd name="connsiteY12" fmla="*/ 1375575 h 2449001"/>
              <a:gd name="connsiteX13" fmla="*/ 425766 w 779911"/>
              <a:gd name="connsiteY13" fmla="*/ 1331843 h 2449001"/>
              <a:gd name="connsiteX14" fmla="*/ 238909 w 779911"/>
              <a:gd name="connsiteY14" fmla="*/ 0 h 2449001"/>
              <a:gd name="connsiteX15" fmla="*/ 552985 w 779911"/>
              <a:gd name="connsiteY15" fmla="*/ 0 h 2449001"/>
              <a:gd name="connsiteX16" fmla="*/ 684183 w 779911"/>
              <a:gd name="connsiteY16" fmla="*/ 962108 h 2449001"/>
              <a:gd name="connsiteX17" fmla="*/ 719963 w 779911"/>
              <a:gd name="connsiteY17" fmla="*/ 1307990 h 2449001"/>
              <a:gd name="connsiteX18" fmla="*/ 409862 w 779911"/>
              <a:gd name="connsiteY18" fmla="*/ 1268233 h 2449001"/>
              <a:gd name="connsiteX19" fmla="*/ 99762 w 779911"/>
              <a:gd name="connsiteY19" fmla="*/ 1288111 h 2449001"/>
              <a:gd name="connsiteX20" fmla="*/ 119640 w 779911"/>
              <a:gd name="connsiteY20" fmla="*/ 1017766 h 2449001"/>
              <a:gd name="connsiteX21" fmla="*/ 238909 w 779911"/>
              <a:gd name="connsiteY21" fmla="*/ 0 h 2449001"/>
              <a:gd name="connsiteX0" fmla="*/ 425696 w 779841"/>
              <a:gd name="connsiteY0" fmla="*/ 1331843 h 2449001"/>
              <a:gd name="connsiteX1" fmla="*/ 537015 w 779841"/>
              <a:gd name="connsiteY1" fmla="*/ 1379551 h 2449001"/>
              <a:gd name="connsiteX2" fmla="*/ 758445 w 779841"/>
              <a:gd name="connsiteY2" fmla="*/ 1406369 h 2449001"/>
              <a:gd name="connsiteX3" fmla="*/ 620503 w 779841"/>
              <a:gd name="connsiteY3" fmla="*/ 1741335 h 2449001"/>
              <a:gd name="connsiteX4" fmla="*/ 604600 w 779841"/>
              <a:gd name="connsiteY4" fmla="*/ 2441050 h 2449001"/>
              <a:gd name="connsiteX5" fmla="*/ 314378 w 779841"/>
              <a:gd name="connsiteY5" fmla="*/ 2445025 h 2449001"/>
              <a:gd name="connsiteX6" fmla="*/ 207035 w 779841"/>
              <a:gd name="connsiteY6" fmla="*/ 1673750 h 2449001"/>
              <a:gd name="connsiteX7" fmla="*/ 203060 w 779841"/>
              <a:gd name="connsiteY7" fmla="*/ 2441050 h 2449001"/>
              <a:gd name="connsiteX8" fmla="*/ 131498 w 779841"/>
              <a:gd name="connsiteY8" fmla="*/ 2449001 h 2449001"/>
              <a:gd name="connsiteX9" fmla="*/ 301 w 779841"/>
              <a:gd name="connsiteY9" fmla="*/ 1701579 h 2449001"/>
              <a:gd name="connsiteX10" fmla="*/ 95814 w 779841"/>
              <a:gd name="connsiteY10" fmla="*/ 1597201 h 2449001"/>
              <a:gd name="connsiteX11" fmla="*/ 84343 w 779841"/>
              <a:gd name="connsiteY11" fmla="*/ 1389262 h 2449001"/>
              <a:gd name="connsiteX12" fmla="*/ 334256 w 779841"/>
              <a:gd name="connsiteY12" fmla="*/ 1375575 h 2449001"/>
              <a:gd name="connsiteX13" fmla="*/ 425696 w 779841"/>
              <a:gd name="connsiteY13" fmla="*/ 1331843 h 2449001"/>
              <a:gd name="connsiteX14" fmla="*/ 238839 w 779841"/>
              <a:gd name="connsiteY14" fmla="*/ 0 h 2449001"/>
              <a:gd name="connsiteX15" fmla="*/ 552915 w 779841"/>
              <a:gd name="connsiteY15" fmla="*/ 0 h 2449001"/>
              <a:gd name="connsiteX16" fmla="*/ 684113 w 779841"/>
              <a:gd name="connsiteY16" fmla="*/ 962108 h 2449001"/>
              <a:gd name="connsiteX17" fmla="*/ 719893 w 779841"/>
              <a:gd name="connsiteY17" fmla="*/ 1307990 h 2449001"/>
              <a:gd name="connsiteX18" fmla="*/ 409792 w 779841"/>
              <a:gd name="connsiteY18" fmla="*/ 1268233 h 2449001"/>
              <a:gd name="connsiteX19" fmla="*/ 99692 w 779841"/>
              <a:gd name="connsiteY19" fmla="*/ 1288111 h 2449001"/>
              <a:gd name="connsiteX20" fmla="*/ 119570 w 779841"/>
              <a:gd name="connsiteY20" fmla="*/ 1017766 h 2449001"/>
              <a:gd name="connsiteX21" fmla="*/ 238839 w 779841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19570 w 794874"/>
              <a:gd name="connsiteY20" fmla="*/ 1017766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1314"/>
              <a:gd name="connsiteY0" fmla="*/ 1331843 h 2449001"/>
              <a:gd name="connsiteX1" fmla="*/ 537015 w 791314"/>
              <a:gd name="connsiteY1" fmla="*/ 1379551 h 2449001"/>
              <a:gd name="connsiteX2" fmla="*/ 758445 w 791314"/>
              <a:gd name="connsiteY2" fmla="*/ 1406369 h 2449001"/>
              <a:gd name="connsiteX3" fmla="*/ 620503 w 791314"/>
              <a:gd name="connsiteY3" fmla="*/ 1741335 h 2449001"/>
              <a:gd name="connsiteX4" fmla="*/ 604600 w 791314"/>
              <a:gd name="connsiteY4" fmla="*/ 2441050 h 2449001"/>
              <a:gd name="connsiteX5" fmla="*/ 314378 w 791314"/>
              <a:gd name="connsiteY5" fmla="*/ 2445025 h 2449001"/>
              <a:gd name="connsiteX6" fmla="*/ 207035 w 791314"/>
              <a:gd name="connsiteY6" fmla="*/ 1673750 h 2449001"/>
              <a:gd name="connsiteX7" fmla="*/ 203060 w 791314"/>
              <a:gd name="connsiteY7" fmla="*/ 2441050 h 2449001"/>
              <a:gd name="connsiteX8" fmla="*/ 131498 w 791314"/>
              <a:gd name="connsiteY8" fmla="*/ 2449001 h 2449001"/>
              <a:gd name="connsiteX9" fmla="*/ 301 w 791314"/>
              <a:gd name="connsiteY9" fmla="*/ 1701579 h 2449001"/>
              <a:gd name="connsiteX10" fmla="*/ 95814 w 791314"/>
              <a:gd name="connsiteY10" fmla="*/ 1597201 h 2449001"/>
              <a:gd name="connsiteX11" fmla="*/ 84343 w 791314"/>
              <a:gd name="connsiteY11" fmla="*/ 1389262 h 2449001"/>
              <a:gd name="connsiteX12" fmla="*/ 334256 w 791314"/>
              <a:gd name="connsiteY12" fmla="*/ 1375575 h 2449001"/>
              <a:gd name="connsiteX13" fmla="*/ 425696 w 791314"/>
              <a:gd name="connsiteY13" fmla="*/ 1331843 h 2449001"/>
              <a:gd name="connsiteX14" fmla="*/ 218310 w 791314"/>
              <a:gd name="connsiteY14" fmla="*/ 0 h 2449001"/>
              <a:gd name="connsiteX15" fmla="*/ 570023 w 791314"/>
              <a:gd name="connsiteY15" fmla="*/ 3422 h 2449001"/>
              <a:gd name="connsiteX16" fmla="*/ 677271 w 791314"/>
              <a:gd name="connsiteY16" fmla="*/ 938156 h 2449001"/>
              <a:gd name="connsiteX17" fmla="*/ 719893 w 791314"/>
              <a:gd name="connsiteY17" fmla="*/ 1307990 h 2449001"/>
              <a:gd name="connsiteX18" fmla="*/ 409792 w 791314"/>
              <a:gd name="connsiteY18" fmla="*/ 1268233 h 2449001"/>
              <a:gd name="connsiteX19" fmla="*/ 99692 w 791314"/>
              <a:gd name="connsiteY19" fmla="*/ 1288111 h 2449001"/>
              <a:gd name="connsiteX20" fmla="*/ 133257 w 791314"/>
              <a:gd name="connsiteY20" fmla="*/ 945913 h 2449001"/>
              <a:gd name="connsiteX21" fmla="*/ 218310 w 791314"/>
              <a:gd name="connsiteY21" fmla="*/ 0 h 2449001"/>
              <a:gd name="connsiteX0" fmla="*/ 425696 w 791740"/>
              <a:gd name="connsiteY0" fmla="*/ 1331843 h 2449001"/>
              <a:gd name="connsiteX1" fmla="*/ 537015 w 791740"/>
              <a:gd name="connsiteY1" fmla="*/ 1379551 h 2449001"/>
              <a:gd name="connsiteX2" fmla="*/ 775553 w 791740"/>
              <a:gd name="connsiteY2" fmla="*/ 1406369 h 2449001"/>
              <a:gd name="connsiteX3" fmla="*/ 620503 w 791740"/>
              <a:gd name="connsiteY3" fmla="*/ 1741335 h 2449001"/>
              <a:gd name="connsiteX4" fmla="*/ 604600 w 791740"/>
              <a:gd name="connsiteY4" fmla="*/ 2441050 h 2449001"/>
              <a:gd name="connsiteX5" fmla="*/ 314378 w 791740"/>
              <a:gd name="connsiteY5" fmla="*/ 2445025 h 2449001"/>
              <a:gd name="connsiteX6" fmla="*/ 207035 w 791740"/>
              <a:gd name="connsiteY6" fmla="*/ 1673750 h 2449001"/>
              <a:gd name="connsiteX7" fmla="*/ 203060 w 791740"/>
              <a:gd name="connsiteY7" fmla="*/ 2441050 h 2449001"/>
              <a:gd name="connsiteX8" fmla="*/ 131498 w 791740"/>
              <a:gd name="connsiteY8" fmla="*/ 2449001 h 2449001"/>
              <a:gd name="connsiteX9" fmla="*/ 301 w 791740"/>
              <a:gd name="connsiteY9" fmla="*/ 1701579 h 2449001"/>
              <a:gd name="connsiteX10" fmla="*/ 95814 w 791740"/>
              <a:gd name="connsiteY10" fmla="*/ 1597201 h 2449001"/>
              <a:gd name="connsiteX11" fmla="*/ 84343 w 791740"/>
              <a:gd name="connsiteY11" fmla="*/ 1389262 h 2449001"/>
              <a:gd name="connsiteX12" fmla="*/ 334256 w 791740"/>
              <a:gd name="connsiteY12" fmla="*/ 1375575 h 2449001"/>
              <a:gd name="connsiteX13" fmla="*/ 425696 w 791740"/>
              <a:gd name="connsiteY13" fmla="*/ 1331843 h 2449001"/>
              <a:gd name="connsiteX14" fmla="*/ 218310 w 791740"/>
              <a:gd name="connsiteY14" fmla="*/ 0 h 2449001"/>
              <a:gd name="connsiteX15" fmla="*/ 570023 w 791740"/>
              <a:gd name="connsiteY15" fmla="*/ 3422 h 2449001"/>
              <a:gd name="connsiteX16" fmla="*/ 677271 w 791740"/>
              <a:gd name="connsiteY16" fmla="*/ 938156 h 2449001"/>
              <a:gd name="connsiteX17" fmla="*/ 719893 w 791740"/>
              <a:gd name="connsiteY17" fmla="*/ 1307990 h 2449001"/>
              <a:gd name="connsiteX18" fmla="*/ 409792 w 791740"/>
              <a:gd name="connsiteY18" fmla="*/ 1268233 h 2449001"/>
              <a:gd name="connsiteX19" fmla="*/ 99692 w 791740"/>
              <a:gd name="connsiteY19" fmla="*/ 1288111 h 2449001"/>
              <a:gd name="connsiteX20" fmla="*/ 133257 w 791740"/>
              <a:gd name="connsiteY20" fmla="*/ 945913 h 2449001"/>
              <a:gd name="connsiteX21" fmla="*/ 218310 w 791740"/>
              <a:gd name="connsiteY21" fmla="*/ 0 h 2449001"/>
              <a:gd name="connsiteX0" fmla="*/ 425696 w 798638"/>
              <a:gd name="connsiteY0" fmla="*/ 1331843 h 2449001"/>
              <a:gd name="connsiteX1" fmla="*/ 537015 w 798638"/>
              <a:gd name="connsiteY1" fmla="*/ 1379551 h 2449001"/>
              <a:gd name="connsiteX2" fmla="*/ 775553 w 798638"/>
              <a:gd name="connsiteY2" fmla="*/ 1406369 h 2449001"/>
              <a:gd name="connsiteX3" fmla="*/ 620503 w 798638"/>
              <a:gd name="connsiteY3" fmla="*/ 1741335 h 2449001"/>
              <a:gd name="connsiteX4" fmla="*/ 604600 w 798638"/>
              <a:gd name="connsiteY4" fmla="*/ 2441050 h 2449001"/>
              <a:gd name="connsiteX5" fmla="*/ 314378 w 798638"/>
              <a:gd name="connsiteY5" fmla="*/ 2445025 h 2449001"/>
              <a:gd name="connsiteX6" fmla="*/ 207035 w 798638"/>
              <a:gd name="connsiteY6" fmla="*/ 1673750 h 2449001"/>
              <a:gd name="connsiteX7" fmla="*/ 203060 w 798638"/>
              <a:gd name="connsiteY7" fmla="*/ 2441050 h 2449001"/>
              <a:gd name="connsiteX8" fmla="*/ 131498 w 798638"/>
              <a:gd name="connsiteY8" fmla="*/ 2449001 h 2449001"/>
              <a:gd name="connsiteX9" fmla="*/ 301 w 798638"/>
              <a:gd name="connsiteY9" fmla="*/ 1701579 h 2449001"/>
              <a:gd name="connsiteX10" fmla="*/ 95814 w 798638"/>
              <a:gd name="connsiteY10" fmla="*/ 1597201 h 2449001"/>
              <a:gd name="connsiteX11" fmla="*/ 84343 w 798638"/>
              <a:gd name="connsiteY11" fmla="*/ 1389262 h 2449001"/>
              <a:gd name="connsiteX12" fmla="*/ 334256 w 798638"/>
              <a:gd name="connsiteY12" fmla="*/ 1375575 h 2449001"/>
              <a:gd name="connsiteX13" fmla="*/ 425696 w 798638"/>
              <a:gd name="connsiteY13" fmla="*/ 1331843 h 2449001"/>
              <a:gd name="connsiteX14" fmla="*/ 218310 w 798638"/>
              <a:gd name="connsiteY14" fmla="*/ 0 h 2449001"/>
              <a:gd name="connsiteX15" fmla="*/ 570023 w 798638"/>
              <a:gd name="connsiteY15" fmla="*/ 3422 h 2449001"/>
              <a:gd name="connsiteX16" fmla="*/ 677271 w 798638"/>
              <a:gd name="connsiteY16" fmla="*/ 938156 h 2449001"/>
              <a:gd name="connsiteX17" fmla="*/ 719893 w 798638"/>
              <a:gd name="connsiteY17" fmla="*/ 1307990 h 2449001"/>
              <a:gd name="connsiteX18" fmla="*/ 409792 w 798638"/>
              <a:gd name="connsiteY18" fmla="*/ 1268233 h 2449001"/>
              <a:gd name="connsiteX19" fmla="*/ 99692 w 798638"/>
              <a:gd name="connsiteY19" fmla="*/ 1288111 h 2449001"/>
              <a:gd name="connsiteX20" fmla="*/ 133257 w 798638"/>
              <a:gd name="connsiteY20" fmla="*/ 945913 h 2449001"/>
              <a:gd name="connsiteX21" fmla="*/ 218310 w 798638"/>
              <a:gd name="connsiteY21" fmla="*/ 0 h 2449001"/>
              <a:gd name="connsiteX0" fmla="*/ 425696 w 798137"/>
              <a:gd name="connsiteY0" fmla="*/ 1331843 h 2449001"/>
              <a:gd name="connsiteX1" fmla="*/ 537015 w 798137"/>
              <a:gd name="connsiteY1" fmla="*/ 1379551 h 2449001"/>
              <a:gd name="connsiteX2" fmla="*/ 775553 w 798137"/>
              <a:gd name="connsiteY2" fmla="*/ 1406369 h 2449001"/>
              <a:gd name="connsiteX3" fmla="*/ 613659 w 798137"/>
              <a:gd name="connsiteY3" fmla="*/ 1785816 h 2449001"/>
              <a:gd name="connsiteX4" fmla="*/ 604600 w 798137"/>
              <a:gd name="connsiteY4" fmla="*/ 2441050 h 2449001"/>
              <a:gd name="connsiteX5" fmla="*/ 314378 w 798137"/>
              <a:gd name="connsiteY5" fmla="*/ 2445025 h 2449001"/>
              <a:gd name="connsiteX6" fmla="*/ 207035 w 798137"/>
              <a:gd name="connsiteY6" fmla="*/ 1673750 h 2449001"/>
              <a:gd name="connsiteX7" fmla="*/ 203060 w 798137"/>
              <a:gd name="connsiteY7" fmla="*/ 2441050 h 2449001"/>
              <a:gd name="connsiteX8" fmla="*/ 131498 w 798137"/>
              <a:gd name="connsiteY8" fmla="*/ 2449001 h 2449001"/>
              <a:gd name="connsiteX9" fmla="*/ 301 w 798137"/>
              <a:gd name="connsiteY9" fmla="*/ 1701579 h 2449001"/>
              <a:gd name="connsiteX10" fmla="*/ 95814 w 798137"/>
              <a:gd name="connsiteY10" fmla="*/ 1597201 h 2449001"/>
              <a:gd name="connsiteX11" fmla="*/ 84343 w 798137"/>
              <a:gd name="connsiteY11" fmla="*/ 1389262 h 2449001"/>
              <a:gd name="connsiteX12" fmla="*/ 334256 w 798137"/>
              <a:gd name="connsiteY12" fmla="*/ 1375575 h 2449001"/>
              <a:gd name="connsiteX13" fmla="*/ 425696 w 798137"/>
              <a:gd name="connsiteY13" fmla="*/ 1331843 h 2449001"/>
              <a:gd name="connsiteX14" fmla="*/ 218310 w 798137"/>
              <a:gd name="connsiteY14" fmla="*/ 0 h 2449001"/>
              <a:gd name="connsiteX15" fmla="*/ 570023 w 798137"/>
              <a:gd name="connsiteY15" fmla="*/ 3422 h 2449001"/>
              <a:gd name="connsiteX16" fmla="*/ 677271 w 798137"/>
              <a:gd name="connsiteY16" fmla="*/ 938156 h 2449001"/>
              <a:gd name="connsiteX17" fmla="*/ 719893 w 798137"/>
              <a:gd name="connsiteY17" fmla="*/ 1307990 h 2449001"/>
              <a:gd name="connsiteX18" fmla="*/ 409792 w 798137"/>
              <a:gd name="connsiteY18" fmla="*/ 1268233 h 2449001"/>
              <a:gd name="connsiteX19" fmla="*/ 99692 w 798137"/>
              <a:gd name="connsiteY19" fmla="*/ 1288111 h 2449001"/>
              <a:gd name="connsiteX20" fmla="*/ 133257 w 798137"/>
              <a:gd name="connsiteY20" fmla="*/ 945913 h 2449001"/>
              <a:gd name="connsiteX21" fmla="*/ 218310 w 798137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07035 w 797686"/>
              <a:gd name="connsiteY6" fmla="*/ 1673750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24143 w 797686"/>
              <a:gd name="connsiteY6" fmla="*/ 1721654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05179 w 777169"/>
              <a:gd name="connsiteY0" fmla="*/ 1331843 h 2449001"/>
              <a:gd name="connsiteX1" fmla="*/ 516498 w 777169"/>
              <a:gd name="connsiteY1" fmla="*/ 1379551 h 2449001"/>
              <a:gd name="connsiteX2" fmla="*/ 755036 w 777169"/>
              <a:gd name="connsiteY2" fmla="*/ 1406369 h 2449001"/>
              <a:gd name="connsiteX3" fmla="*/ 593142 w 777169"/>
              <a:gd name="connsiteY3" fmla="*/ 1785816 h 2449001"/>
              <a:gd name="connsiteX4" fmla="*/ 584083 w 777169"/>
              <a:gd name="connsiteY4" fmla="*/ 2441050 h 2449001"/>
              <a:gd name="connsiteX5" fmla="*/ 293861 w 777169"/>
              <a:gd name="connsiteY5" fmla="*/ 2445025 h 2449001"/>
              <a:gd name="connsiteX6" fmla="*/ 203626 w 777169"/>
              <a:gd name="connsiteY6" fmla="*/ 1721654 h 2449001"/>
              <a:gd name="connsiteX7" fmla="*/ 182543 w 777169"/>
              <a:gd name="connsiteY7" fmla="*/ 2441050 h 2449001"/>
              <a:gd name="connsiteX8" fmla="*/ 110981 w 777169"/>
              <a:gd name="connsiteY8" fmla="*/ 2449001 h 2449001"/>
              <a:gd name="connsiteX9" fmla="*/ 313 w 777169"/>
              <a:gd name="connsiteY9" fmla="*/ 1749481 h 2449001"/>
              <a:gd name="connsiteX10" fmla="*/ 92405 w 777169"/>
              <a:gd name="connsiteY10" fmla="*/ 1641682 h 2449001"/>
              <a:gd name="connsiteX11" fmla="*/ 63826 w 777169"/>
              <a:gd name="connsiteY11" fmla="*/ 1389262 h 2449001"/>
              <a:gd name="connsiteX12" fmla="*/ 313739 w 777169"/>
              <a:gd name="connsiteY12" fmla="*/ 1375575 h 2449001"/>
              <a:gd name="connsiteX13" fmla="*/ 405179 w 777169"/>
              <a:gd name="connsiteY13" fmla="*/ 1331843 h 2449001"/>
              <a:gd name="connsiteX14" fmla="*/ 197793 w 777169"/>
              <a:gd name="connsiteY14" fmla="*/ 0 h 2449001"/>
              <a:gd name="connsiteX15" fmla="*/ 549506 w 777169"/>
              <a:gd name="connsiteY15" fmla="*/ 3422 h 2449001"/>
              <a:gd name="connsiteX16" fmla="*/ 656754 w 777169"/>
              <a:gd name="connsiteY16" fmla="*/ 938156 h 2449001"/>
              <a:gd name="connsiteX17" fmla="*/ 699376 w 777169"/>
              <a:gd name="connsiteY17" fmla="*/ 1307990 h 2449001"/>
              <a:gd name="connsiteX18" fmla="*/ 389275 w 777169"/>
              <a:gd name="connsiteY18" fmla="*/ 1268233 h 2449001"/>
              <a:gd name="connsiteX19" fmla="*/ 79175 w 777169"/>
              <a:gd name="connsiteY19" fmla="*/ 1288111 h 2449001"/>
              <a:gd name="connsiteX20" fmla="*/ 112740 w 777169"/>
              <a:gd name="connsiteY20" fmla="*/ 945913 h 2449001"/>
              <a:gd name="connsiteX21" fmla="*/ 197793 w 777169"/>
              <a:gd name="connsiteY21" fmla="*/ 0 h 2449001"/>
              <a:gd name="connsiteX0" fmla="*/ 413332 w 785322"/>
              <a:gd name="connsiteY0" fmla="*/ 1331843 h 2449001"/>
              <a:gd name="connsiteX1" fmla="*/ 524651 w 785322"/>
              <a:gd name="connsiteY1" fmla="*/ 1379551 h 2449001"/>
              <a:gd name="connsiteX2" fmla="*/ 763189 w 785322"/>
              <a:gd name="connsiteY2" fmla="*/ 1406369 h 2449001"/>
              <a:gd name="connsiteX3" fmla="*/ 601295 w 785322"/>
              <a:gd name="connsiteY3" fmla="*/ 1785816 h 2449001"/>
              <a:gd name="connsiteX4" fmla="*/ 592236 w 785322"/>
              <a:gd name="connsiteY4" fmla="*/ 2441050 h 2449001"/>
              <a:gd name="connsiteX5" fmla="*/ 302014 w 785322"/>
              <a:gd name="connsiteY5" fmla="*/ 2445025 h 2449001"/>
              <a:gd name="connsiteX6" fmla="*/ 211779 w 785322"/>
              <a:gd name="connsiteY6" fmla="*/ 1721654 h 2449001"/>
              <a:gd name="connsiteX7" fmla="*/ 190696 w 785322"/>
              <a:gd name="connsiteY7" fmla="*/ 2441050 h 2449001"/>
              <a:gd name="connsiteX8" fmla="*/ 119134 w 785322"/>
              <a:gd name="connsiteY8" fmla="*/ 2449001 h 2449001"/>
              <a:gd name="connsiteX9" fmla="*/ 8466 w 785322"/>
              <a:gd name="connsiteY9" fmla="*/ 1749481 h 2449001"/>
              <a:gd name="connsiteX10" fmla="*/ 100558 w 785322"/>
              <a:gd name="connsiteY10" fmla="*/ 1641682 h 2449001"/>
              <a:gd name="connsiteX11" fmla="*/ 71979 w 785322"/>
              <a:gd name="connsiteY11" fmla="*/ 1389262 h 2449001"/>
              <a:gd name="connsiteX12" fmla="*/ 321892 w 785322"/>
              <a:gd name="connsiteY12" fmla="*/ 1375575 h 2449001"/>
              <a:gd name="connsiteX13" fmla="*/ 413332 w 785322"/>
              <a:gd name="connsiteY13" fmla="*/ 1331843 h 2449001"/>
              <a:gd name="connsiteX14" fmla="*/ 205946 w 785322"/>
              <a:gd name="connsiteY14" fmla="*/ 0 h 2449001"/>
              <a:gd name="connsiteX15" fmla="*/ 557659 w 785322"/>
              <a:gd name="connsiteY15" fmla="*/ 3422 h 2449001"/>
              <a:gd name="connsiteX16" fmla="*/ 664907 w 785322"/>
              <a:gd name="connsiteY16" fmla="*/ 938156 h 2449001"/>
              <a:gd name="connsiteX17" fmla="*/ 707529 w 785322"/>
              <a:gd name="connsiteY17" fmla="*/ 1307990 h 2449001"/>
              <a:gd name="connsiteX18" fmla="*/ 397428 w 785322"/>
              <a:gd name="connsiteY18" fmla="*/ 1268233 h 2449001"/>
              <a:gd name="connsiteX19" fmla="*/ 87328 w 785322"/>
              <a:gd name="connsiteY19" fmla="*/ 1288111 h 2449001"/>
              <a:gd name="connsiteX20" fmla="*/ 120893 w 785322"/>
              <a:gd name="connsiteY20" fmla="*/ 945913 h 2449001"/>
              <a:gd name="connsiteX21" fmla="*/ 205946 w 785322"/>
              <a:gd name="connsiteY21" fmla="*/ 0 h 244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85322" h="2449001">
                <a:moveTo>
                  <a:pt x="413332" y="1331843"/>
                </a:moveTo>
                <a:cubicBezTo>
                  <a:pt x="470316" y="1339795"/>
                  <a:pt x="487545" y="1363648"/>
                  <a:pt x="524651" y="1379551"/>
                </a:cubicBezTo>
                <a:cubicBezTo>
                  <a:pt x="598461" y="1388490"/>
                  <a:pt x="730438" y="1342684"/>
                  <a:pt x="763189" y="1406369"/>
                </a:cubicBezTo>
                <a:cubicBezTo>
                  <a:pt x="860365" y="1644887"/>
                  <a:pt x="606378" y="1660931"/>
                  <a:pt x="601295" y="1785816"/>
                </a:cubicBezTo>
                <a:cubicBezTo>
                  <a:pt x="592018" y="1995200"/>
                  <a:pt x="585610" y="2024932"/>
                  <a:pt x="592236" y="2441050"/>
                </a:cubicBezTo>
                <a:lnTo>
                  <a:pt x="302014" y="2445025"/>
                </a:lnTo>
                <a:cubicBezTo>
                  <a:pt x="266233" y="2198535"/>
                  <a:pt x="340856" y="1660357"/>
                  <a:pt x="211779" y="1721654"/>
                </a:cubicBezTo>
                <a:cubicBezTo>
                  <a:pt x="170697" y="1762736"/>
                  <a:pt x="192021" y="2185283"/>
                  <a:pt x="190696" y="2441050"/>
                </a:cubicBezTo>
                <a:cubicBezTo>
                  <a:pt x="146301" y="2445688"/>
                  <a:pt x="179432" y="2445688"/>
                  <a:pt x="119134" y="2449001"/>
                </a:cubicBezTo>
                <a:cubicBezTo>
                  <a:pt x="103231" y="1623390"/>
                  <a:pt x="60150" y="1875377"/>
                  <a:pt x="8466" y="1749481"/>
                </a:cubicBezTo>
                <a:cubicBezTo>
                  <a:pt x="-31697" y="1604092"/>
                  <a:pt x="83130" y="1642413"/>
                  <a:pt x="100558" y="1641682"/>
                </a:cubicBezTo>
                <a:cubicBezTo>
                  <a:pt x="5622" y="1561516"/>
                  <a:pt x="-3874" y="1450657"/>
                  <a:pt x="71979" y="1389262"/>
                </a:cubicBezTo>
                <a:cubicBezTo>
                  <a:pt x="119567" y="1358010"/>
                  <a:pt x="239728" y="1375575"/>
                  <a:pt x="321892" y="1375575"/>
                </a:cubicBezTo>
                <a:cubicBezTo>
                  <a:pt x="347071" y="1360998"/>
                  <a:pt x="364299" y="1334493"/>
                  <a:pt x="413332" y="1331843"/>
                </a:cubicBezTo>
                <a:close/>
                <a:moveTo>
                  <a:pt x="205946" y="0"/>
                </a:moveTo>
                <a:lnTo>
                  <a:pt x="557659" y="3422"/>
                </a:lnTo>
                <a:cubicBezTo>
                  <a:pt x="580863" y="327547"/>
                  <a:pt x="489978" y="820211"/>
                  <a:pt x="664907" y="938156"/>
                </a:cubicBezTo>
                <a:cubicBezTo>
                  <a:pt x="834535" y="1061401"/>
                  <a:pt x="785141" y="1256861"/>
                  <a:pt x="707529" y="1307990"/>
                </a:cubicBezTo>
                <a:cubicBezTo>
                  <a:pt x="596211" y="1362324"/>
                  <a:pt x="496819" y="1313291"/>
                  <a:pt x="397428" y="1268233"/>
                </a:cubicBezTo>
                <a:cubicBezTo>
                  <a:pt x="324542" y="1317265"/>
                  <a:pt x="192020" y="1358347"/>
                  <a:pt x="87328" y="1288111"/>
                </a:cubicBezTo>
                <a:cubicBezTo>
                  <a:pt x="-33267" y="1184744"/>
                  <a:pt x="58608" y="985670"/>
                  <a:pt x="120893" y="945913"/>
                </a:cubicBezTo>
                <a:cubicBezTo>
                  <a:pt x="259584" y="846619"/>
                  <a:pt x="211126" y="365206"/>
                  <a:pt x="20594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1" name="Freeform 108">
            <a:extLst>
              <a:ext uri="{FF2B5EF4-FFF2-40B4-BE49-F238E27FC236}">
                <a16:creationId xmlns:a16="http://schemas.microsoft.com/office/drawing/2014/main" id="{5F6795A6-CCDB-4498-A825-BEEAFECCA2A7}"/>
              </a:ext>
            </a:extLst>
          </p:cNvPr>
          <p:cNvSpPr/>
          <p:nvPr/>
        </p:nvSpPr>
        <p:spPr>
          <a:xfrm>
            <a:off x="4861480" y="2037091"/>
            <a:ext cx="341005" cy="376812"/>
          </a:xfrm>
          <a:custGeom>
            <a:avLst/>
            <a:gdLst/>
            <a:ahLst/>
            <a:cxnLst/>
            <a:rect l="l" t="t" r="r" b="b"/>
            <a:pathLst>
              <a:path w="341005" h="376812">
                <a:moveTo>
                  <a:pt x="179590" y="105941"/>
                </a:moveTo>
                <a:cubicBezTo>
                  <a:pt x="189466" y="103284"/>
                  <a:pt x="200229" y="106383"/>
                  <a:pt x="207502" y="113978"/>
                </a:cubicBezTo>
                <a:lnTo>
                  <a:pt x="205155" y="116193"/>
                </a:lnTo>
                <a:cubicBezTo>
                  <a:pt x="198727" y="109493"/>
                  <a:pt x="189244" y="106732"/>
                  <a:pt x="180543" y="109027"/>
                </a:cubicBezTo>
                <a:cubicBezTo>
                  <a:pt x="171284" y="111470"/>
                  <a:pt x="164597" y="119184"/>
                  <a:pt x="163491" y="128699"/>
                </a:cubicBezTo>
                <a:lnTo>
                  <a:pt x="160301" y="128192"/>
                </a:lnTo>
                <a:cubicBezTo>
                  <a:pt x="160626" y="125509"/>
                  <a:pt x="161343" y="122953"/>
                  <a:pt x="162397" y="120583"/>
                </a:cubicBezTo>
                <a:cubicBezTo>
                  <a:pt x="163188" y="118806"/>
                  <a:pt x="164168" y="117134"/>
                  <a:pt x="165317" y="115593"/>
                </a:cubicBezTo>
                <a:close/>
                <a:moveTo>
                  <a:pt x="184774" y="76800"/>
                </a:moveTo>
                <a:cubicBezTo>
                  <a:pt x="189722" y="75892"/>
                  <a:pt x="194950" y="76276"/>
                  <a:pt x="199898" y="78055"/>
                </a:cubicBezTo>
                <a:lnTo>
                  <a:pt x="198784" y="81085"/>
                </a:lnTo>
                <a:cubicBezTo>
                  <a:pt x="190044" y="77951"/>
                  <a:pt x="180324" y="79705"/>
                  <a:pt x="173557" y="85636"/>
                </a:cubicBezTo>
                <a:cubicBezTo>
                  <a:pt x="166357" y="91948"/>
                  <a:pt x="163808" y="101834"/>
                  <a:pt x="167057" y="110845"/>
                </a:cubicBezTo>
                <a:lnTo>
                  <a:pt x="163976" y="111813"/>
                </a:lnTo>
                <a:cubicBezTo>
                  <a:pt x="161264" y="104174"/>
                  <a:pt x="162206" y="95982"/>
                  <a:pt x="166259" y="89343"/>
                </a:cubicBezTo>
                <a:lnTo>
                  <a:pt x="171329" y="83298"/>
                </a:lnTo>
                <a:cubicBezTo>
                  <a:pt x="175158" y="79908"/>
                  <a:pt x="179826" y="77708"/>
                  <a:pt x="184774" y="76800"/>
                </a:cubicBezTo>
                <a:close/>
                <a:moveTo>
                  <a:pt x="179076" y="24908"/>
                </a:moveTo>
                <a:cubicBezTo>
                  <a:pt x="173882" y="25821"/>
                  <a:pt x="169065" y="28595"/>
                  <a:pt x="165693" y="33023"/>
                </a:cubicBezTo>
                <a:lnTo>
                  <a:pt x="165081" y="32645"/>
                </a:lnTo>
                <a:lnTo>
                  <a:pt x="164343" y="33841"/>
                </a:lnTo>
                <a:lnTo>
                  <a:pt x="159156" y="28989"/>
                </a:lnTo>
                <a:cubicBezTo>
                  <a:pt x="147650" y="21890"/>
                  <a:pt x="132568" y="25462"/>
                  <a:pt x="125468" y="36968"/>
                </a:cubicBezTo>
                <a:cubicBezTo>
                  <a:pt x="125028" y="37682"/>
                  <a:pt x="124628" y="38410"/>
                  <a:pt x="124607" y="39302"/>
                </a:cubicBezTo>
                <a:cubicBezTo>
                  <a:pt x="121192" y="53871"/>
                  <a:pt x="126621" y="67918"/>
                  <a:pt x="137512" y="72288"/>
                </a:cubicBezTo>
                <a:lnTo>
                  <a:pt x="136408" y="75373"/>
                </a:lnTo>
                <a:cubicBezTo>
                  <a:pt x="125065" y="70889"/>
                  <a:pt x="118824" y="57470"/>
                  <a:pt x="120792" y="42874"/>
                </a:cubicBezTo>
                <a:cubicBezTo>
                  <a:pt x="110219" y="38045"/>
                  <a:pt x="97555" y="41998"/>
                  <a:pt x="91229" y="52250"/>
                </a:cubicBezTo>
                <a:cubicBezTo>
                  <a:pt x="86215" y="60377"/>
                  <a:pt x="87164" y="68019"/>
                  <a:pt x="90995" y="75559"/>
                </a:cubicBezTo>
                <a:cubicBezTo>
                  <a:pt x="88405" y="77546"/>
                  <a:pt x="86197" y="80074"/>
                  <a:pt x="84391" y="83001"/>
                </a:cubicBezTo>
                <a:cubicBezTo>
                  <a:pt x="75261" y="97799"/>
                  <a:pt x="79855" y="117197"/>
                  <a:pt x="94653" y="126328"/>
                </a:cubicBezTo>
                <a:cubicBezTo>
                  <a:pt x="99603" y="129383"/>
                  <a:pt x="105068" y="130901"/>
                  <a:pt x="110449" y="130283"/>
                </a:cubicBezTo>
                <a:cubicBezTo>
                  <a:pt x="111461" y="121556"/>
                  <a:pt x="114239" y="112980"/>
                  <a:pt x="118788" y="105103"/>
                </a:cubicBezTo>
                <a:lnTo>
                  <a:pt x="122060" y="106993"/>
                </a:lnTo>
                <a:cubicBezTo>
                  <a:pt x="117549" y="114804"/>
                  <a:pt x="114885" y="123345"/>
                  <a:pt x="114602" y="132066"/>
                </a:cubicBezTo>
                <a:cubicBezTo>
                  <a:pt x="118189" y="142541"/>
                  <a:pt x="127538" y="149533"/>
                  <a:pt x="138054" y="150704"/>
                </a:cubicBezTo>
                <a:lnTo>
                  <a:pt x="138622" y="157584"/>
                </a:lnTo>
                <a:cubicBezTo>
                  <a:pt x="141809" y="168599"/>
                  <a:pt x="152592" y="175355"/>
                  <a:pt x="163536" y="173320"/>
                </a:cubicBezTo>
                <a:lnTo>
                  <a:pt x="163736" y="174011"/>
                </a:lnTo>
                <a:lnTo>
                  <a:pt x="165086" y="173621"/>
                </a:lnTo>
                <a:lnTo>
                  <a:pt x="165671" y="180699"/>
                </a:lnTo>
                <a:cubicBezTo>
                  <a:pt x="169429" y="193686"/>
                  <a:pt x="183003" y="201168"/>
                  <a:pt x="195990" y="197411"/>
                </a:cubicBezTo>
                <a:cubicBezTo>
                  <a:pt x="196796" y="197178"/>
                  <a:pt x="197581" y="196907"/>
                  <a:pt x="198196" y="196260"/>
                </a:cubicBezTo>
                <a:cubicBezTo>
                  <a:pt x="209934" y="188156"/>
                  <a:pt x="215400" y="175007"/>
                  <a:pt x="211155" y="164763"/>
                </a:cubicBezTo>
                <a:cubicBezTo>
                  <a:pt x="205121" y="170199"/>
                  <a:pt x="196738" y="172687"/>
                  <a:pt x="188343" y="171472"/>
                </a:cubicBezTo>
                <a:lnTo>
                  <a:pt x="188829" y="168281"/>
                </a:lnTo>
                <a:cubicBezTo>
                  <a:pt x="198020" y="169602"/>
                  <a:pt x="207192" y="165939"/>
                  <a:pt x="212635" y="158774"/>
                </a:cubicBezTo>
                <a:cubicBezTo>
                  <a:pt x="218427" y="151149"/>
                  <a:pt x="218946" y="140953"/>
                  <a:pt x="213960" y="132774"/>
                </a:cubicBezTo>
                <a:lnTo>
                  <a:pt x="216785" y="131210"/>
                </a:lnTo>
                <a:cubicBezTo>
                  <a:pt x="222366" y="140465"/>
                  <a:pt x="221779" y="151983"/>
                  <a:pt x="215286" y="160619"/>
                </a:cubicBezTo>
                <a:lnTo>
                  <a:pt x="213805" y="162105"/>
                </a:lnTo>
                <a:cubicBezTo>
                  <a:pt x="218946" y="172938"/>
                  <a:pt x="214526" y="186813"/>
                  <a:pt x="203421" y="196175"/>
                </a:cubicBezTo>
                <a:cubicBezTo>
                  <a:pt x="208012" y="206854"/>
                  <a:pt x="220050" y="212429"/>
                  <a:pt x="231622" y="209082"/>
                </a:cubicBezTo>
                <a:cubicBezTo>
                  <a:pt x="239377" y="206838"/>
                  <a:pt x="243741" y="201989"/>
                  <a:pt x="246092" y="195539"/>
                </a:cubicBezTo>
                <a:cubicBezTo>
                  <a:pt x="255042" y="199507"/>
                  <a:pt x="265290" y="198199"/>
                  <a:pt x="272958" y="192601"/>
                </a:cubicBezTo>
                <a:lnTo>
                  <a:pt x="276795" y="193971"/>
                </a:lnTo>
                <a:cubicBezTo>
                  <a:pt x="289009" y="194016"/>
                  <a:pt x="298363" y="193248"/>
                  <a:pt x="304258" y="183694"/>
                </a:cubicBezTo>
                <a:cubicBezTo>
                  <a:pt x="309343" y="175453"/>
                  <a:pt x="308953" y="165378"/>
                  <a:pt x="303795" y="157923"/>
                </a:cubicBezTo>
                <a:cubicBezTo>
                  <a:pt x="298315" y="164420"/>
                  <a:pt x="291041" y="168177"/>
                  <a:pt x="283702" y="168174"/>
                </a:cubicBezTo>
                <a:lnTo>
                  <a:pt x="283555" y="164527"/>
                </a:lnTo>
                <a:cubicBezTo>
                  <a:pt x="293404" y="164978"/>
                  <a:pt x="303289" y="157339"/>
                  <a:pt x="308110" y="145450"/>
                </a:cubicBezTo>
                <a:cubicBezTo>
                  <a:pt x="311022" y="136198"/>
                  <a:pt x="308752" y="126109"/>
                  <a:pt x="302169" y="119023"/>
                </a:cubicBezTo>
                <a:cubicBezTo>
                  <a:pt x="296249" y="127191"/>
                  <a:pt x="286098" y="131525"/>
                  <a:pt x="275782" y="130309"/>
                </a:cubicBezTo>
                <a:lnTo>
                  <a:pt x="276183" y="127106"/>
                </a:lnTo>
                <a:cubicBezTo>
                  <a:pt x="285405" y="128184"/>
                  <a:pt x="294478" y="124281"/>
                  <a:pt x="299730" y="116974"/>
                </a:cubicBezTo>
                <a:lnTo>
                  <a:pt x="300207" y="116045"/>
                </a:lnTo>
                <a:cubicBezTo>
                  <a:pt x="300079" y="107222"/>
                  <a:pt x="295342" y="98867"/>
                  <a:pt x="287259" y="93880"/>
                </a:cubicBezTo>
                <a:cubicBezTo>
                  <a:pt x="284295" y="92051"/>
                  <a:pt x="281129" y="90828"/>
                  <a:pt x="277855" y="90561"/>
                </a:cubicBezTo>
                <a:cubicBezTo>
                  <a:pt x="271916" y="104194"/>
                  <a:pt x="259881" y="112708"/>
                  <a:pt x="248172" y="111695"/>
                </a:cubicBezTo>
                <a:cubicBezTo>
                  <a:pt x="248002" y="114741"/>
                  <a:pt x="246936" y="117719"/>
                  <a:pt x="245089" y="120348"/>
                </a:cubicBezTo>
                <a:cubicBezTo>
                  <a:pt x="241307" y="125729"/>
                  <a:pt x="234825" y="128827"/>
                  <a:pt x="228007" y="128511"/>
                </a:cubicBezTo>
                <a:lnTo>
                  <a:pt x="228158" y="125380"/>
                </a:lnTo>
                <a:cubicBezTo>
                  <a:pt x="233848" y="125642"/>
                  <a:pt x="239262" y="123097"/>
                  <a:pt x="242439" y="118667"/>
                </a:cubicBezTo>
                <a:cubicBezTo>
                  <a:pt x="244071" y="116391"/>
                  <a:pt x="244987" y="113796"/>
                  <a:pt x="245116" y="111152"/>
                </a:cubicBezTo>
                <a:lnTo>
                  <a:pt x="243716" y="110904"/>
                </a:lnTo>
                <a:lnTo>
                  <a:pt x="244539" y="108155"/>
                </a:lnTo>
                <a:cubicBezTo>
                  <a:pt x="244792" y="106166"/>
                  <a:pt x="244131" y="104285"/>
                  <a:pt x="243078" y="102544"/>
                </a:cubicBezTo>
                <a:cubicBezTo>
                  <a:pt x="240257" y="97875"/>
                  <a:pt x="235048" y="94922"/>
                  <a:pt x="229344" y="94755"/>
                </a:cubicBezTo>
                <a:lnTo>
                  <a:pt x="229436" y="91621"/>
                </a:lnTo>
                <a:cubicBezTo>
                  <a:pt x="236268" y="91821"/>
                  <a:pt x="242499" y="95409"/>
                  <a:pt x="245850" y="101072"/>
                </a:cubicBezTo>
                <a:cubicBezTo>
                  <a:pt x="247129" y="103235"/>
                  <a:pt x="247915" y="105575"/>
                  <a:pt x="248037" y="107973"/>
                </a:cubicBezTo>
                <a:cubicBezTo>
                  <a:pt x="258268" y="109553"/>
                  <a:pt x="268981" y="102051"/>
                  <a:pt x="274232" y="89778"/>
                </a:cubicBezTo>
                <a:cubicBezTo>
                  <a:pt x="278708" y="77339"/>
                  <a:pt x="274020" y="63056"/>
                  <a:pt x="262316" y="55834"/>
                </a:cubicBezTo>
                <a:cubicBezTo>
                  <a:pt x="257734" y="53007"/>
                  <a:pt x="252666" y="51626"/>
                  <a:pt x="247691" y="52231"/>
                </a:cubicBezTo>
                <a:cubicBezTo>
                  <a:pt x="248705" y="60913"/>
                  <a:pt x="245967" y="69020"/>
                  <a:pt x="239739" y="74185"/>
                </a:cubicBezTo>
                <a:lnTo>
                  <a:pt x="237649" y="71664"/>
                </a:lnTo>
                <a:cubicBezTo>
                  <a:pt x="244579" y="65918"/>
                  <a:pt x="246481" y="55888"/>
                  <a:pt x="243151" y="45920"/>
                </a:cubicBezTo>
                <a:cubicBezTo>
                  <a:pt x="241194" y="40124"/>
                  <a:pt x="237183" y="35004"/>
                  <a:pt x="231542" y="31523"/>
                </a:cubicBezTo>
                <a:cubicBezTo>
                  <a:pt x="221392" y="25261"/>
                  <a:pt x="208864" y="26095"/>
                  <a:pt x="199763" y="32668"/>
                </a:cubicBezTo>
                <a:lnTo>
                  <a:pt x="194721" y="27952"/>
                </a:lnTo>
                <a:cubicBezTo>
                  <a:pt x="189842" y="24941"/>
                  <a:pt x="184271" y="23995"/>
                  <a:pt x="179076" y="24908"/>
                </a:cubicBezTo>
                <a:close/>
                <a:moveTo>
                  <a:pt x="190632" y="62"/>
                </a:moveTo>
                <a:cubicBezTo>
                  <a:pt x="300121" y="2329"/>
                  <a:pt x="391248" y="125645"/>
                  <a:pt x="309641" y="225160"/>
                </a:cubicBezTo>
                <a:cubicBezTo>
                  <a:pt x="282892" y="251229"/>
                  <a:pt x="279266" y="288859"/>
                  <a:pt x="302841" y="374772"/>
                </a:cubicBezTo>
                <a:lnTo>
                  <a:pt x="121266" y="376812"/>
                </a:lnTo>
                <a:lnTo>
                  <a:pt x="109025" y="322355"/>
                </a:lnTo>
                <a:cubicBezTo>
                  <a:pt x="76580" y="333165"/>
                  <a:pt x="40716" y="329924"/>
                  <a:pt x="28778" y="318327"/>
                </a:cubicBezTo>
                <a:cubicBezTo>
                  <a:pt x="22923" y="311868"/>
                  <a:pt x="25422" y="291738"/>
                  <a:pt x="32859" y="276164"/>
                </a:cubicBezTo>
                <a:cubicBezTo>
                  <a:pt x="35235" y="270344"/>
                  <a:pt x="23179" y="268321"/>
                  <a:pt x="20618" y="259843"/>
                </a:cubicBezTo>
                <a:cubicBezTo>
                  <a:pt x="19440" y="251965"/>
                  <a:pt x="27377" y="251682"/>
                  <a:pt x="30757" y="247602"/>
                </a:cubicBezTo>
                <a:lnTo>
                  <a:pt x="18516" y="238938"/>
                </a:lnTo>
                <a:cubicBezTo>
                  <a:pt x="12669" y="232923"/>
                  <a:pt x="25811" y="221592"/>
                  <a:pt x="29458" y="212919"/>
                </a:cubicBezTo>
                <a:cubicBezTo>
                  <a:pt x="16679" y="208924"/>
                  <a:pt x="7006" y="203466"/>
                  <a:pt x="307" y="196983"/>
                </a:cubicBezTo>
                <a:cubicBezTo>
                  <a:pt x="-2572" y="186228"/>
                  <a:pt x="15339" y="171234"/>
                  <a:pt x="31089" y="151672"/>
                </a:cubicBezTo>
                <a:cubicBezTo>
                  <a:pt x="47602" y="132201"/>
                  <a:pt x="33821" y="117353"/>
                  <a:pt x="46470" y="75544"/>
                </a:cubicBezTo>
                <a:cubicBezTo>
                  <a:pt x="66559" y="23813"/>
                  <a:pt x="114124" y="-1423"/>
                  <a:pt x="190632" y="6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2" name="Oval 8">
            <a:extLst>
              <a:ext uri="{FF2B5EF4-FFF2-40B4-BE49-F238E27FC236}">
                <a16:creationId xmlns:a16="http://schemas.microsoft.com/office/drawing/2014/main" id="{6BDF30F8-9120-4350-8D37-7649ECF5A848}"/>
              </a:ext>
            </a:extLst>
          </p:cNvPr>
          <p:cNvSpPr/>
          <p:nvPr/>
        </p:nvSpPr>
        <p:spPr>
          <a:xfrm>
            <a:off x="5430443" y="2045477"/>
            <a:ext cx="358193" cy="360040"/>
          </a:xfrm>
          <a:custGeom>
            <a:avLst/>
            <a:gdLst/>
            <a:ahLst/>
            <a:cxnLst/>
            <a:rect l="l" t="t" r="r" b="b"/>
            <a:pathLst>
              <a:path w="3068057" h="3083879">
                <a:moveTo>
                  <a:pt x="1943022" y="0"/>
                </a:moveTo>
                <a:cubicBezTo>
                  <a:pt x="2091435" y="0"/>
                  <a:pt x="2214809" y="107202"/>
                  <a:pt x="2232575" y="249298"/>
                </a:cubicBezTo>
                <a:cubicBezTo>
                  <a:pt x="2066806" y="323095"/>
                  <a:pt x="1966497" y="475331"/>
                  <a:pt x="1992863" y="623272"/>
                </a:cubicBezTo>
                <a:lnTo>
                  <a:pt x="2032344" y="614884"/>
                </a:lnTo>
                <a:cubicBezTo>
                  <a:pt x="2007703" y="472429"/>
                  <a:pt x="2119863" y="324636"/>
                  <a:pt x="2294697" y="266187"/>
                </a:cubicBezTo>
                <a:cubicBezTo>
                  <a:pt x="2304190" y="260641"/>
                  <a:pt x="2314409" y="260119"/>
                  <a:pt x="2324748" y="260119"/>
                </a:cubicBezTo>
                <a:cubicBezTo>
                  <a:pt x="2491310" y="260119"/>
                  <a:pt x="2626336" y="395145"/>
                  <a:pt x="2626336" y="561708"/>
                </a:cubicBezTo>
                <a:lnTo>
                  <a:pt x="2609021" y="647481"/>
                </a:lnTo>
                <a:lnTo>
                  <a:pt x="2626336" y="647481"/>
                </a:lnTo>
                <a:lnTo>
                  <a:pt x="2626336" y="656343"/>
                </a:lnTo>
                <a:cubicBezTo>
                  <a:pt x="2762823" y="669742"/>
                  <a:pt x="2867295" y="786613"/>
                  <a:pt x="2867295" y="927882"/>
                </a:cubicBezTo>
                <a:lnTo>
                  <a:pt x="2850464" y="1011252"/>
                </a:lnTo>
                <a:cubicBezTo>
                  <a:pt x="2978255" y="1064152"/>
                  <a:pt x="3068057" y="1190111"/>
                  <a:pt x="3068057" y="1337042"/>
                </a:cubicBezTo>
                <a:cubicBezTo>
                  <a:pt x="3068057" y="1418703"/>
                  <a:pt x="3040320" y="1493884"/>
                  <a:pt x="2992210" y="1551889"/>
                </a:cubicBezTo>
                <a:cubicBezTo>
                  <a:pt x="2909241" y="1651289"/>
                  <a:pt x="2791782" y="1696238"/>
                  <a:pt x="2686704" y="1660749"/>
                </a:cubicBezTo>
                <a:lnTo>
                  <a:pt x="2673794" y="1698968"/>
                </a:lnTo>
                <a:cubicBezTo>
                  <a:pt x="2768232" y="1730865"/>
                  <a:pt x="2870956" y="1707121"/>
                  <a:pt x="2955415" y="1640323"/>
                </a:cubicBezTo>
                <a:cubicBezTo>
                  <a:pt x="2993943" y="1688574"/>
                  <a:pt x="3012247" y="1750635"/>
                  <a:pt x="3012247" y="1816968"/>
                </a:cubicBezTo>
                <a:cubicBezTo>
                  <a:pt x="3012247" y="1986406"/>
                  <a:pt x="2892829" y="2127952"/>
                  <a:pt x="2733451" y="2161496"/>
                </a:cubicBezTo>
                <a:cubicBezTo>
                  <a:pt x="2570803" y="2185843"/>
                  <a:pt x="2422847" y="2122052"/>
                  <a:pt x="2373218" y="2004561"/>
                </a:cubicBezTo>
                <a:cubicBezTo>
                  <a:pt x="2397575" y="1987765"/>
                  <a:pt x="2417022" y="1964396"/>
                  <a:pt x="2431421" y="1936987"/>
                </a:cubicBezTo>
                <a:cubicBezTo>
                  <a:pt x="2469123" y="1865220"/>
                  <a:pt x="2466430" y="1776674"/>
                  <a:pt x="2424327" y="1703750"/>
                </a:cubicBezTo>
                <a:lnTo>
                  <a:pt x="2390880" y="1723060"/>
                </a:lnTo>
                <a:cubicBezTo>
                  <a:pt x="2426033" y="1783948"/>
                  <a:pt x="2428758" y="1857660"/>
                  <a:pt x="2398065" y="1917447"/>
                </a:cubicBezTo>
                <a:cubicBezTo>
                  <a:pt x="2386618" y="1939743"/>
                  <a:pt x="2371177" y="1958844"/>
                  <a:pt x="2348681" y="1969064"/>
                </a:cubicBezTo>
                <a:lnTo>
                  <a:pt x="2314536" y="1978212"/>
                </a:lnTo>
                <a:lnTo>
                  <a:pt x="2320989" y="1994504"/>
                </a:lnTo>
                <a:cubicBezTo>
                  <a:pt x="2292439" y="2010252"/>
                  <a:pt x="2259301" y="2017439"/>
                  <a:pt x="2224883" y="2015050"/>
                </a:cubicBezTo>
                <a:cubicBezTo>
                  <a:pt x="2157880" y="2010397"/>
                  <a:pt x="2096183" y="1970105"/>
                  <a:pt x="2062112" y="1908746"/>
                </a:cubicBezTo>
                <a:lnTo>
                  <a:pt x="2028307" y="1927422"/>
                </a:lnTo>
                <a:cubicBezTo>
                  <a:pt x="2069101" y="2000945"/>
                  <a:pt x="2143517" y="2048870"/>
                  <a:pt x="2224395" y="2053708"/>
                </a:cubicBezTo>
                <a:cubicBezTo>
                  <a:pt x="2263912" y="2056070"/>
                  <a:pt x="2302036" y="2047984"/>
                  <a:pt x="2335071" y="2030056"/>
                </a:cubicBezTo>
                <a:cubicBezTo>
                  <a:pt x="2400196" y="2159379"/>
                  <a:pt x="2567325" y="2230480"/>
                  <a:pt x="2748680" y="2204554"/>
                </a:cubicBezTo>
                <a:cubicBezTo>
                  <a:pt x="2767068" y="2240602"/>
                  <a:pt x="2774723" y="2281713"/>
                  <a:pt x="2774723" y="2324613"/>
                </a:cubicBezTo>
                <a:cubicBezTo>
                  <a:pt x="2774723" y="2444667"/>
                  <a:pt x="2714770" y="2550720"/>
                  <a:pt x="2619461" y="2609132"/>
                </a:cubicBezTo>
                <a:cubicBezTo>
                  <a:pt x="2594093" y="2739763"/>
                  <a:pt x="2496512" y="2844553"/>
                  <a:pt x="2368919" y="2876858"/>
                </a:cubicBezTo>
                <a:cubicBezTo>
                  <a:pt x="2184369" y="2908073"/>
                  <a:pt x="2016372" y="2826285"/>
                  <a:pt x="1978290" y="2684161"/>
                </a:cubicBezTo>
                <a:lnTo>
                  <a:pt x="1939323" y="2694602"/>
                </a:lnTo>
                <a:cubicBezTo>
                  <a:pt x="1970494" y="2810931"/>
                  <a:pt x="2075973" y="2892306"/>
                  <a:pt x="2210223" y="2912307"/>
                </a:cubicBezTo>
                <a:cubicBezTo>
                  <a:pt x="2165434" y="3014618"/>
                  <a:pt x="2062317" y="3083879"/>
                  <a:pt x="1943022" y="3083879"/>
                </a:cubicBezTo>
                <a:cubicBezTo>
                  <a:pt x="1804718" y="3083879"/>
                  <a:pt x="1736151" y="2990782"/>
                  <a:pt x="1657612" y="2862428"/>
                </a:cubicBezTo>
                <a:cubicBezTo>
                  <a:pt x="1632100" y="2775963"/>
                  <a:pt x="1598588" y="2449530"/>
                  <a:pt x="1653064" y="2147091"/>
                </a:cubicBezTo>
                <a:cubicBezTo>
                  <a:pt x="1775302" y="2294672"/>
                  <a:pt x="1947360" y="2360889"/>
                  <a:pt x="2101389" y="2319520"/>
                </a:cubicBezTo>
                <a:lnTo>
                  <a:pt x="2085913" y="2268654"/>
                </a:lnTo>
                <a:cubicBezTo>
                  <a:pt x="1935632" y="2308197"/>
                  <a:pt x="1765039" y="2228547"/>
                  <a:pt x="1652548" y="2065927"/>
                </a:cubicBezTo>
                <a:cubicBezTo>
                  <a:pt x="1594744" y="1988631"/>
                  <a:pt x="1552933" y="1543383"/>
                  <a:pt x="1647107" y="1210118"/>
                </a:cubicBezTo>
                <a:cubicBezTo>
                  <a:pt x="1757451" y="1073526"/>
                  <a:pt x="1924310" y="1023711"/>
                  <a:pt x="2044795" y="1095494"/>
                </a:cubicBezTo>
                <a:lnTo>
                  <a:pt x="2046624" y="1092427"/>
                </a:lnTo>
                <a:cubicBezTo>
                  <a:pt x="2044963" y="1115904"/>
                  <a:pt x="2049817" y="1139574"/>
                  <a:pt x="2059741" y="1162003"/>
                </a:cubicBezTo>
                <a:cubicBezTo>
                  <a:pt x="2085174" y="1219476"/>
                  <a:pt x="2140055" y="1259997"/>
                  <a:pt x="2204060" y="1268556"/>
                </a:cubicBezTo>
                <a:lnTo>
                  <a:pt x="2208020" y="1238949"/>
                </a:lnTo>
                <a:cubicBezTo>
                  <a:pt x="2154665" y="1231814"/>
                  <a:pt x="2108853" y="1198319"/>
                  <a:pt x="2087448" y="1150798"/>
                </a:cubicBezTo>
                <a:cubicBezTo>
                  <a:pt x="2064784" y="1100476"/>
                  <a:pt x="2073123" y="1042569"/>
                  <a:pt x="2109077" y="1000639"/>
                </a:cubicBezTo>
                <a:cubicBezTo>
                  <a:pt x="2142987" y="961090"/>
                  <a:pt x="2196315" y="941798"/>
                  <a:pt x="2249471" y="949847"/>
                </a:cubicBezTo>
                <a:lnTo>
                  <a:pt x="2253988" y="920317"/>
                </a:lnTo>
                <a:cubicBezTo>
                  <a:pt x="2190211" y="910645"/>
                  <a:pt x="2126205" y="934132"/>
                  <a:pt x="2085632" y="982099"/>
                </a:cubicBezTo>
                <a:lnTo>
                  <a:pt x="2052614" y="1055246"/>
                </a:lnTo>
                <a:cubicBezTo>
                  <a:pt x="1928226" y="988072"/>
                  <a:pt x="1765306" y="1028878"/>
                  <a:pt x="1646726" y="1149851"/>
                </a:cubicBezTo>
                <a:cubicBezTo>
                  <a:pt x="1576863" y="1018908"/>
                  <a:pt x="1584053" y="461235"/>
                  <a:pt x="1633436" y="269593"/>
                </a:cubicBezTo>
                <a:cubicBezTo>
                  <a:pt x="1697428" y="119029"/>
                  <a:pt x="1776459" y="0"/>
                  <a:pt x="1943022" y="0"/>
                </a:cubicBezTo>
                <a:close/>
                <a:moveTo>
                  <a:pt x="1125035" y="0"/>
                </a:moveTo>
                <a:cubicBezTo>
                  <a:pt x="1263339" y="0"/>
                  <a:pt x="1331906" y="93097"/>
                  <a:pt x="1410445" y="221451"/>
                </a:cubicBezTo>
                <a:cubicBezTo>
                  <a:pt x="1435957" y="307916"/>
                  <a:pt x="1469469" y="634350"/>
                  <a:pt x="1414993" y="936788"/>
                </a:cubicBezTo>
                <a:cubicBezTo>
                  <a:pt x="1292755" y="789207"/>
                  <a:pt x="1120697" y="722990"/>
                  <a:pt x="966668" y="764359"/>
                </a:cubicBezTo>
                <a:lnTo>
                  <a:pt x="982144" y="815225"/>
                </a:lnTo>
                <a:cubicBezTo>
                  <a:pt x="1132425" y="775682"/>
                  <a:pt x="1303018" y="855332"/>
                  <a:pt x="1415509" y="1017952"/>
                </a:cubicBezTo>
                <a:cubicBezTo>
                  <a:pt x="1473313" y="1095249"/>
                  <a:pt x="1515123" y="1540497"/>
                  <a:pt x="1420950" y="1873762"/>
                </a:cubicBezTo>
                <a:cubicBezTo>
                  <a:pt x="1310606" y="2010353"/>
                  <a:pt x="1143747" y="2060168"/>
                  <a:pt x="1023262" y="1988385"/>
                </a:cubicBezTo>
                <a:lnTo>
                  <a:pt x="1021433" y="1991453"/>
                </a:lnTo>
                <a:cubicBezTo>
                  <a:pt x="1023094" y="1967976"/>
                  <a:pt x="1018240" y="1944306"/>
                  <a:pt x="1008316" y="1921877"/>
                </a:cubicBezTo>
                <a:cubicBezTo>
                  <a:pt x="982883" y="1864403"/>
                  <a:pt x="928002" y="1823883"/>
                  <a:pt x="863997" y="1815323"/>
                </a:cubicBezTo>
                <a:lnTo>
                  <a:pt x="860037" y="1844930"/>
                </a:lnTo>
                <a:cubicBezTo>
                  <a:pt x="913392" y="1852066"/>
                  <a:pt x="959204" y="1885560"/>
                  <a:pt x="980609" y="1933082"/>
                </a:cubicBezTo>
                <a:cubicBezTo>
                  <a:pt x="1003273" y="1983404"/>
                  <a:pt x="994934" y="2041310"/>
                  <a:pt x="958980" y="2083241"/>
                </a:cubicBezTo>
                <a:cubicBezTo>
                  <a:pt x="925070" y="2122789"/>
                  <a:pt x="871742" y="2142082"/>
                  <a:pt x="818586" y="2134033"/>
                </a:cubicBezTo>
                <a:lnTo>
                  <a:pt x="814069" y="2163562"/>
                </a:lnTo>
                <a:cubicBezTo>
                  <a:pt x="877846" y="2173235"/>
                  <a:pt x="941852" y="2149747"/>
                  <a:pt x="982425" y="2101780"/>
                </a:cubicBezTo>
                <a:lnTo>
                  <a:pt x="1015443" y="2028633"/>
                </a:lnTo>
                <a:cubicBezTo>
                  <a:pt x="1139831" y="2095808"/>
                  <a:pt x="1302751" y="2055001"/>
                  <a:pt x="1421331" y="1934029"/>
                </a:cubicBezTo>
                <a:cubicBezTo>
                  <a:pt x="1491194" y="2064971"/>
                  <a:pt x="1484003" y="2622644"/>
                  <a:pt x="1434621" y="2814287"/>
                </a:cubicBezTo>
                <a:cubicBezTo>
                  <a:pt x="1370629" y="2964850"/>
                  <a:pt x="1291598" y="3083879"/>
                  <a:pt x="1125035" y="3083879"/>
                </a:cubicBezTo>
                <a:cubicBezTo>
                  <a:pt x="976622" y="3083879"/>
                  <a:pt x="853248" y="2976677"/>
                  <a:pt x="835482" y="2834581"/>
                </a:cubicBezTo>
                <a:cubicBezTo>
                  <a:pt x="1001251" y="2760784"/>
                  <a:pt x="1101560" y="2608549"/>
                  <a:pt x="1075194" y="2460607"/>
                </a:cubicBezTo>
                <a:lnTo>
                  <a:pt x="1035713" y="2468996"/>
                </a:lnTo>
                <a:cubicBezTo>
                  <a:pt x="1060354" y="2611450"/>
                  <a:pt x="948194" y="2759243"/>
                  <a:pt x="773360" y="2817692"/>
                </a:cubicBezTo>
                <a:cubicBezTo>
                  <a:pt x="763867" y="2823239"/>
                  <a:pt x="753648" y="2823760"/>
                  <a:pt x="743309" y="2823760"/>
                </a:cubicBezTo>
                <a:cubicBezTo>
                  <a:pt x="576747" y="2823760"/>
                  <a:pt x="441721" y="2688734"/>
                  <a:pt x="441721" y="2522172"/>
                </a:cubicBezTo>
                <a:lnTo>
                  <a:pt x="459036" y="2436399"/>
                </a:lnTo>
                <a:lnTo>
                  <a:pt x="441721" y="2436399"/>
                </a:lnTo>
                <a:lnTo>
                  <a:pt x="441721" y="2427537"/>
                </a:lnTo>
                <a:cubicBezTo>
                  <a:pt x="305234" y="2414137"/>
                  <a:pt x="200762" y="2297266"/>
                  <a:pt x="200762" y="2155997"/>
                </a:cubicBezTo>
                <a:lnTo>
                  <a:pt x="217593" y="2072628"/>
                </a:lnTo>
                <a:cubicBezTo>
                  <a:pt x="89802" y="2019727"/>
                  <a:pt x="0" y="1893768"/>
                  <a:pt x="0" y="1746838"/>
                </a:cubicBezTo>
                <a:cubicBezTo>
                  <a:pt x="0" y="1665177"/>
                  <a:pt x="27737" y="1589996"/>
                  <a:pt x="75847" y="1531990"/>
                </a:cubicBezTo>
                <a:cubicBezTo>
                  <a:pt x="158816" y="1432590"/>
                  <a:pt x="276275" y="1387641"/>
                  <a:pt x="381353" y="1423131"/>
                </a:cubicBezTo>
                <a:lnTo>
                  <a:pt x="394263" y="1384911"/>
                </a:lnTo>
                <a:cubicBezTo>
                  <a:pt x="299825" y="1353014"/>
                  <a:pt x="197101" y="1376758"/>
                  <a:pt x="112642" y="1443556"/>
                </a:cubicBezTo>
                <a:cubicBezTo>
                  <a:pt x="74114" y="1395305"/>
                  <a:pt x="55810" y="1333244"/>
                  <a:pt x="55810" y="1266911"/>
                </a:cubicBezTo>
                <a:cubicBezTo>
                  <a:pt x="55810" y="1097473"/>
                  <a:pt x="175228" y="955927"/>
                  <a:pt x="334606" y="922383"/>
                </a:cubicBezTo>
                <a:cubicBezTo>
                  <a:pt x="497254" y="898036"/>
                  <a:pt x="645210" y="961827"/>
                  <a:pt x="694839" y="1079319"/>
                </a:cubicBezTo>
                <a:cubicBezTo>
                  <a:pt x="670482" y="1096114"/>
                  <a:pt x="651035" y="1119484"/>
                  <a:pt x="636636" y="1146893"/>
                </a:cubicBezTo>
                <a:cubicBezTo>
                  <a:pt x="598934" y="1218660"/>
                  <a:pt x="601627" y="1307205"/>
                  <a:pt x="643730" y="1380130"/>
                </a:cubicBezTo>
                <a:lnTo>
                  <a:pt x="677177" y="1360819"/>
                </a:lnTo>
                <a:cubicBezTo>
                  <a:pt x="642024" y="1299932"/>
                  <a:pt x="639299" y="1226219"/>
                  <a:pt x="669992" y="1166433"/>
                </a:cubicBezTo>
                <a:cubicBezTo>
                  <a:pt x="681439" y="1144136"/>
                  <a:pt x="696880" y="1125036"/>
                  <a:pt x="719376" y="1114815"/>
                </a:cubicBezTo>
                <a:lnTo>
                  <a:pt x="753521" y="1105667"/>
                </a:lnTo>
                <a:lnTo>
                  <a:pt x="747068" y="1089375"/>
                </a:lnTo>
                <a:cubicBezTo>
                  <a:pt x="775618" y="1073627"/>
                  <a:pt x="808756" y="1066440"/>
                  <a:pt x="843174" y="1068829"/>
                </a:cubicBezTo>
                <a:cubicBezTo>
                  <a:pt x="910177" y="1073482"/>
                  <a:pt x="971874" y="1113774"/>
                  <a:pt x="1005945" y="1175134"/>
                </a:cubicBezTo>
                <a:lnTo>
                  <a:pt x="1039750" y="1156458"/>
                </a:lnTo>
                <a:cubicBezTo>
                  <a:pt x="998956" y="1082934"/>
                  <a:pt x="924540" y="1035010"/>
                  <a:pt x="843662" y="1030172"/>
                </a:cubicBezTo>
                <a:cubicBezTo>
                  <a:pt x="804145" y="1027809"/>
                  <a:pt x="766021" y="1035895"/>
                  <a:pt x="732986" y="1053824"/>
                </a:cubicBezTo>
                <a:cubicBezTo>
                  <a:pt x="667861" y="924500"/>
                  <a:pt x="500732" y="853399"/>
                  <a:pt x="319377" y="879325"/>
                </a:cubicBezTo>
                <a:cubicBezTo>
                  <a:pt x="300989" y="843277"/>
                  <a:pt x="293334" y="802167"/>
                  <a:pt x="293334" y="759266"/>
                </a:cubicBezTo>
                <a:cubicBezTo>
                  <a:pt x="293334" y="639212"/>
                  <a:pt x="353287" y="533159"/>
                  <a:pt x="448596" y="474747"/>
                </a:cubicBezTo>
                <a:cubicBezTo>
                  <a:pt x="473964" y="344116"/>
                  <a:pt x="571545" y="239326"/>
                  <a:pt x="699138" y="207021"/>
                </a:cubicBezTo>
                <a:cubicBezTo>
                  <a:pt x="883688" y="175806"/>
                  <a:pt x="1051685" y="257594"/>
                  <a:pt x="1089767" y="399718"/>
                </a:cubicBezTo>
                <a:lnTo>
                  <a:pt x="1128734" y="389277"/>
                </a:lnTo>
                <a:cubicBezTo>
                  <a:pt x="1097563" y="272948"/>
                  <a:pt x="992084" y="191573"/>
                  <a:pt x="857834" y="171572"/>
                </a:cubicBezTo>
                <a:cubicBezTo>
                  <a:pt x="902623" y="69261"/>
                  <a:pt x="1005740" y="0"/>
                  <a:pt x="112503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93" name="Group 110">
            <a:extLst>
              <a:ext uri="{FF2B5EF4-FFF2-40B4-BE49-F238E27FC236}">
                <a16:creationId xmlns:a16="http://schemas.microsoft.com/office/drawing/2014/main" id="{709C9379-094B-4443-B340-2681514F8F71}"/>
              </a:ext>
            </a:extLst>
          </p:cNvPr>
          <p:cNvGrpSpPr/>
          <p:nvPr/>
        </p:nvGrpSpPr>
        <p:grpSpPr>
          <a:xfrm>
            <a:off x="4292080" y="2037091"/>
            <a:ext cx="341005" cy="376812"/>
            <a:chOff x="4835382" y="73243"/>
            <a:chExt cx="2920830" cy="3227535"/>
          </a:xfrm>
          <a:solidFill>
            <a:schemeClr val="accent4"/>
          </a:solidFill>
        </p:grpSpPr>
        <p:sp>
          <p:nvSpPr>
            <p:cNvPr id="94" name="Freeform 111">
              <a:extLst>
                <a:ext uri="{FF2B5EF4-FFF2-40B4-BE49-F238E27FC236}">
                  <a16:creationId xmlns:a16="http://schemas.microsoft.com/office/drawing/2014/main" id="{12E65282-9A99-4375-871E-1FB753471634}"/>
                </a:ext>
              </a:extLst>
            </p:cNvPr>
            <p:cNvSpPr/>
            <p:nvPr/>
          </p:nvSpPr>
          <p:spPr>
            <a:xfrm>
              <a:off x="4835382" y="73243"/>
              <a:ext cx="2920830" cy="3227535"/>
            </a:xfrm>
            <a:custGeom>
              <a:avLst/>
              <a:gdLst>
                <a:gd name="connsiteX0" fmla="*/ 3030279 w 4784651"/>
                <a:gd name="connsiteY0" fmla="*/ 0 h 5890437"/>
                <a:gd name="connsiteX1" fmla="*/ 765544 w 4784651"/>
                <a:gd name="connsiteY1" fmla="*/ 1935126 h 5890437"/>
                <a:gd name="connsiteX2" fmla="*/ 0 w 4784651"/>
                <a:gd name="connsiteY2" fmla="*/ 3051544 h 5890437"/>
                <a:gd name="connsiteX3" fmla="*/ 510363 w 4784651"/>
                <a:gd name="connsiteY3" fmla="*/ 3327991 h 5890437"/>
                <a:gd name="connsiteX4" fmla="*/ 297711 w 4784651"/>
                <a:gd name="connsiteY4" fmla="*/ 3657600 h 5890437"/>
                <a:gd name="connsiteX5" fmla="*/ 489097 w 4784651"/>
                <a:gd name="connsiteY5" fmla="*/ 3870251 h 5890437"/>
                <a:gd name="connsiteX6" fmla="*/ 372139 w 4784651"/>
                <a:gd name="connsiteY6" fmla="*/ 4061637 h 5890437"/>
                <a:gd name="connsiteX7" fmla="*/ 563525 w 4784651"/>
                <a:gd name="connsiteY7" fmla="*/ 4316819 h 5890437"/>
                <a:gd name="connsiteX8" fmla="*/ 499730 w 4784651"/>
                <a:gd name="connsiteY8" fmla="*/ 4976037 h 5890437"/>
                <a:gd name="connsiteX9" fmla="*/ 1754372 w 4784651"/>
                <a:gd name="connsiteY9" fmla="*/ 5199321 h 5890437"/>
                <a:gd name="connsiteX10" fmla="*/ 1945758 w 4784651"/>
                <a:gd name="connsiteY10" fmla="*/ 5890437 h 5890437"/>
                <a:gd name="connsiteX11" fmla="*/ 4784651 w 4784651"/>
                <a:gd name="connsiteY11" fmla="*/ 5858540 h 5890437"/>
                <a:gd name="connsiteX12" fmla="*/ 4561367 w 4784651"/>
                <a:gd name="connsiteY12" fmla="*/ 4189228 h 5890437"/>
                <a:gd name="connsiteX13" fmla="*/ 3030279 w 4784651"/>
                <a:gd name="connsiteY13" fmla="*/ 0 h 5890437"/>
                <a:gd name="connsiteX0" fmla="*/ 3030279 w 4784651"/>
                <a:gd name="connsiteY0" fmla="*/ 114 h 5890551"/>
                <a:gd name="connsiteX1" fmla="*/ 765544 w 4784651"/>
                <a:gd name="connsiteY1" fmla="*/ 1935240 h 5890551"/>
                <a:gd name="connsiteX2" fmla="*/ 0 w 4784651"/>
                <a:gd name="connsiteY2" fmla="*/ 3051658 h 5890551"/>
                <a:gd name="connsiteX3" fmla="*/ 510363 w 4784651"/>
                <a:gd name="connsiteY3" fmla="*/ 3328105 h 5890551"/>
                <a:gd name="connsiteX4" fmla="*/ 297711 w 4784651"/>
                <a:gd name="connsiteY4" fmla="*/ 3657714 h 5890551"/>
                <a:gd name="connsiteX5" fmla="*/ 489097 w 4784651"/>
                <a:gd name="connsiteY5" fmla="*/ 3870365 h 5890551"/>
                <a:gd name="connsiteX6" fmla="*/ 372139 w 4784651"/>
                <a:gd name="connsiteY6" fmla="*/ 4061751 h 5890551"/>
                <a:gd name="connsiteX7" fmla="*/ 563525 w 4784651"/>
                <a:gd name="connsiteY7" fmla="*/ 4316933 h 5890551"/>
                <a:gd name="connsiteX8" fmla="*/ 499730 w 4784651"/>
                <a:gd name="connsiteY8" fmla="*/ 4976151 h 5890551"/>
                <a:gd name="connsiteX9" fmla="*/ 1754372 w 4784651"/>
                <a:gd name="connsiteY9" fmla="*/ 5199435 h 5890551"/>
                <a:gd name="connsiteX10" fmla="*/ 1945758 w 4784651"/>
                <a:gd name="connsiteY10" fmla="*/ 5890551 h 5890551"/>
                <a:gd name="connsiteX11" fmla="*/ 4784651 w 4784651"/>
                <a:gd name="connsiteY11" fmla="*/ 5858654 h 5890551"/>
                <a:gd name="connsiteX12" fmla="*/ 4561367 w 4784651"/>
                <a:gd name="connsiteY12" fmla="*/ 4189342 h 5890551"/>
                <a:gd name="connsiteX13" fmla="*/ 3030279 w 4784651"/>
                <a:gd name="connsiteY13" fmla="*/ 114 h 5890551"/>
                <a:gd name="connsiteX0" fmla="*/ 3030279 w 4784651"/>
                <a:gd name="connsiteY0" fmla="*/ 398 h 5890835"/>
                <a:gd name="connsiteX1" fmla="*/ 765544 w 4784651"/>
                <a:gd name="connsiteY1" fmla="*/ 1935524 h 5890835"/>
                <a:gd name="connsiteX2" fmla="*/ 0 w 4784651"/>
                <a:gd name="connsiteY2" fmla="*/ 3051942 h 5890835"/>
                <a:gd name="connsiteX3" fmla="*/ 510363 w 4784651"/>
                <a:gd name="connsiteY3" fmla="*/ 3328389 h 5890835"/>
                <a:gd name="connsiteX4" fmla="*/ 297711 w 4784651"/>
                <a:gd name="connsiteY4" fmla="*/ 3657998 h 5890835"/>
                <a:gd name="connsiteX5" fmla="*/ 489097 w 4784651"/>
                <a:gd name="connsiteY5" fmla="*/ 3870649 h 5890835"/>
                <a:gd name="connsiteX6" fmla="*/ 372139 w 4784651"/>
                <a:gd name="connsiteY6" fmla="*/ 4062035 h 5890835"/>
                <a:gd name="connsiteX7" fmla="*/ 563525 w 4784651"/>
                <a:gd name="connsiteY7" fmla="*/ 4317217 h 5890835"/>
                <a:gd name="connsiteX8" fmla="*/ 499730 w 4784651"/>
                <a:gd name="connsiteY8" fmla="*/ 4976435 h 5890835"/>
                <a:gd name="connsiteX9" fmla="*/ 1754372 w 4784651"/>
                <a:gd name="connsiteY9" fmla="*/ 5199719 h 5890835"/>
                <a:gd name="connsiteX10" fmla="*/ 1945758 w 4784651"/>
                <a:gd name="connsiteY10" fmla="*/ 5890835 h 5890835"/>
                <a:gd name="connsiteX11" fmla="*/ 4784651 w 4784651"/>
                <a:gd name="connsiteY11" fmla="*/ 5858938 h 5890835"/>
                <a:gd name="connsiteX12" fmla="*/ 4561367 w 4784651"/>
                <a:gd name="connsiteY12" fmla="*/ 4189626 h 5890835"/>
                <a:gd name="connsiteX13" fmla="*/ 3030279 w 4784651"/>
                <a:gd name="connsiteY13" fmla="*/ 398 h 5890835"/>
                <a:gd name="connsiteX0" fmla="*/ 3030279 w 5042277"/>
                <a:gd name="connsiteY0" fmla="*/ 663 h 5891100"/>
                <a:gd name="connsiteX1" fmla="*/ 765544 w 5042277"/>
                <a:gd name="connsiteY1" fmla="*/ 1935789 h 5891100"/>
                <a:gd name="connsiteX2" fmla="*/ 0 w 5042277"/>
                <a:gd name="connsiteY2" fmla="*/ 3052207 h 5891100"/>
                <a:gd name="connsiteX3" fmla="*/ 510363 w 5042277"/>
                <a:gd name="connsiteY3" fmla="*/ 3328654 h 5891100"/>
                <a:gd name="connsiteX4" fmla="*/ 297711 w 5042277"/>
                <a:gd name="connsiteY4" fmla="*/ 3658263 h 5891100"/>
                <a:gd name="connsiteX5" fmla="*/ 489097 w 5042277"/>
                <a:gd name="connsiteY5" fmla="*/ 3870914 h 5891100"/>
                <a:gd name="connsiteX6" fmla="*/ 372139 w 5042277"/>
                <a:gd name="connsiteY6" fmla="*/ 4062300 h 5891100"/>
                <a:gd name="connsiteX7" fmla="*/ 563525 w 5042277"/>
                <a:gd name="connsiteY7" fmla="*/ 4317482 h 5891100"/>
                <a:gd name="connsiteX8" fmla="*/ 499730 w 5042277"/>
                <a:gd name="connsiteY8" fmla="*/ 4976700 h 5891100"/>
                <a:gd name="connsiteX9" fmla="*/ 1754372 w 5042277"/>
                <a:gd name="connsiteY9" fmla="*/ 5199984 h 5891100"/>
                <a:gd name="connsiteX10" fmla="*/ 1945758 w 5042277"/>
                <a:gd name="connsiteY10" fmla="*/ 5891100 h 5891100"/>
                <a:gd name="connsiteX11" fmla="*/ 4784651 w 5042277"/>
                <a:gd name="connsiteY11" fmla="*/ 5859203 h 5891100"/>
                <a:gd name="connsiteX12" fmla="*/ 4561367 w 5042277"/>
                <a:gd name="connsiteY12" fmla="*/ 4189891 h 5891100"/>
                <a:gd name="connsiteX13" fmla="*/ 3030279 w 5042277"/>
                <a:gd name="connsiteY13" fmla="*/ 663 h 5891100"/>
                <a:gd name="connsiteX0" fmla="*/ 3030279 w 5316637"/>
                <a:gd name="connsiteY0" fmla="*/ 1079 h 5891516"/>
                <a:gd name="connsiteX1" fmla="*/ 765544 w 5316637"/>
                <a:gd name="connsiteY1" fmla="*/ 1936205 h 5891516"/>
                <a:gd name="connsiteX2" fmla="*/ 0 w 5316637"/>
                <a:gd name="connsiteY2" fmla="*/ 3052623 h 5891516"/>
                <a:gd name="connsiteX3" fmla="*/ 510363 w 5316637"/>
                <a:gd name="connsiteY3" fmla="*/ 3329070 h 5891516"/>
                <a:gd name="connsiteX4" fmla="*/ 297711 w 5316637"/>
                <a:gd name="connsiteY4" fmla="*/ 3658679 h 5891516"/>
                <a:gd name="connsiteX5" fmla="*/ 489097 w 5316637"/>
                <a:gd name="connsiteY5" fmla="*/ 3871330 h 5891516"/>
                <a:gd name="connsiteX6" fmla="*/ 372139 w 5316637"/>
                <a:gd name="connsiteY6" fmla="*/ 4062716 h 5891516"/>
                <a:gd name="connsiteX7" fmla="*/ 563525 w 5316637"/>
                <a:gd name="connsiteY7" fmla="*/ 4317898 h 5891516"/>
                <a:gd name="connsiteX8" fmla="*/ 499730 w 5316637"/>
                <a:gd name="connsiteY8" fmla="*/ 4977116 h 5891516"/>
                <a:gd name="connsiteX9" fmla="*/ 1754372 w 5316637"/>
                <a:gd name="connsiteY9" fmla="*/ 5200400 h 5891516"/>
                <a:gd name="connsiteX10" fmla="*/ 1945758 w 5316637"/>
                <a:gd name="connsiteY10" fmla="*/ 5891516 h 5891516"/>
                <a:gd name="connsiteX11" fmla="*/ 4784651 w 5316637"/>
                <a:gd name="connsiteY11" fmla="*/ 5859619 h 5891516"/>
                <a:gd name="connsiteX12" fmla="*/ 4890977 w 5316637"/>
                <a:gd name="connsiteY12" fmla="*/ 3520456 h 5891516"/>
                <a:gd name="connsiteX13" fmla="*/ 3030279 w 5316637"/>
                <a:gd name="connsiteY13" fmla="*/ 1079 h 5891516"/>
                <a:gd name="connsiteX0" fmla="*/ 3030279 w 5338934"/>
                <a:gd name="connsiteY0" fmla="*/ 561 h 5890998"/>
                <a:gd name="connsiteX1" fmla="*/ 765544 w 5338934"/>
                <a:gd name="connsiteY1" fmla="*/ 1935687 h 5890998"/>
                <a:gd name="connsiteX2" fmla="*/ 0 w 5338934"/>
                <a:gd name="connsiteY2" fmla="*/ 3052105 h 5890998"/>
                <a:gd name="connsiteX3" fmla="*/ 510363 w 5338934"/>
                <a:gd name="connsiteY3" fmla="*/ 3328552 h 5890998"/>
                <a:gd name="connsiteX4" fmla="*/ 297711 w 5338934"/>
                <a:gd name="connsiteY4" fmla="*/ 3658161 h 5890998"/>
                <a:gd name="connsiteX5" fmla="*/ 489097 w 5338934"/>
                <a:gd name="connsiteY5" fmla="*/ 3870812 h 5890998"/>
                <a:gd name="connsiteX6" fmla="*/ 372139 w 5338934"/>
                <a:gd name="connsiteY6" fmla="*/ 4062198 h 5890998"/>
                <a:gd name="connsiteX7" fmla="*/ 563525 w 5338934"/>
                <a:gd name="connsiteY7" fmla="*/ 4317380 h 5890998"/>
                <a:gd name="connsiteX8" fmla="*/ 499730 w 5338934"/>
                <a:gd name="connsiteY8" fmla="*/ 4976598 h 5890998"/>
                <a:gd name="connsiteX9" fmla="*/ 1754372 w 5338934"/>
                <a:gd name="connsiteY9" fmla="*/ 5199882 h 5890998"/>
                <a:gd name="connsiteX10" fmla="*/ 1945758 w 5338934"/>
                <a:gd name="connsiteY10" fmla="*/ 5890998 h 5890998"/>
                <a:gd name="connsiteX11" fmla="*/ 4784651 w 5338934"/>
                <a:gd name="connsiteY11" fmla="*/ 5859101 h 5890998"/>
                <a:gd name="connsiteX12" fmla="*/ 4890977 w 5338934"/>
                <a:gd name="connsiteY12" fmla="*/ 3519938 h 5890998"/>
                <a:gd name="connsiteX13" fmla="*/ 3030279 w 5338934"/>
                <a:gd name="connsiteY13" fmla="*/ 561 h 5890998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75 h 5890612"/>
                <a:gd name="connsiteX1" fmla="*/ 765544 w 5381346"/>
                <a:gd name="connsiteY1" fmla="*/ 1935301 h 5890612"/>
                <a:gd name="connsiteX2" fmla="*/ 0 w 5381346"/>
                <a:gd name="connsiteY2" fmla="*/ 3051719 h 5890612"/>
                <a:gd name="connsiteX3" fmla="*/ 510363 w 5381346"/>
                <a:gd name="connsiteY3" fmla="*/ 3328166 h 5890612"/>
                <a:gd name="connsiteX4" fmla="*/ 297711 w 5381346"/>
                <a:gd name="connsiteY4" fmla="*/ 3657775 h 5890612"/>
                <a:gd name="connsiteX5" fmla="*/ 489097 w 5381346"/>
                <a:gd name="connsiteY5" fmla="*/ 3870426 h 5890612"/>
                <a:gd name="connsiteX6" fmla="*/ 372139 w 5381346"/>
                <a:gd name="connsiteY6" fmla="*/ 4061812 h 5890612"/>
                <a:gd name="connsiteX7" fmla="*/ 563525 w 5381346"/>
                <a:gd name="connsiteY7" fmla="*/ 4316994 h 5890612"/>
                <a:gd name="connsiteX8" fmla="*/ 499730 w 5381346"/>
                <a:gd name="connsiteY8" fmla="*/ 4976212 h 5890612"/>
                <a:gd name="connsiteX9" fmla="*/ 1754372 w 5381346"/>
                <a:gd name="connsiteY9" fmla="*/ 5199496 h 5890612"/>
                <a:gd name="connsiteX10" fmla="*/ 1945758 w 5381346"/>
                <a:gd name="connsiteY10" fmla="*/ 5890612 h 5890612"/>
                <a:gd name="connsiteX11" fmla="*/ 4784651 w 5381346"/>
                <a:gd name="connsiteY11" fmla="*/ 5858715 h 5890612"/>
                <a:gd name="connsiteX12" fmla="*/ 4890977 w 5381346"/>
                <a:gd name="connsiteY12" fmla="*/ 3519552 h 5890612"/>
                <a:gd name="connsiteX13" fmla="*/ 3030279 w 5381346"/>
                <a:gd name="connsiteY13" fmla="*/ 175 h 5890612"/>
                <a:gd name="connsiteX0" fmla="*/ 3030279 w 5381346"/>
                <a:gd name="connsiteY0" fmla="*/ 1733 h 5892170"/>
                <a:gd name="connsiteX1" fmla="*/ 0 w 5381346"/>
                <a:gd name="connsiteY1" fmla="*/ 3053277 h 5892170"/>
                <a:gd name="connsiteX2" fmla="*/ 510363 w 5381346"/>
                <a:gd name="connsiteY2" fmla="*/ 3329724 h 5892170"/>
                <a:gd name="connsiteX3" fmla="*/ 297711 w 5381346"/>
                <a:gd name="connsiteY3" fmla="*/ 3659333 h 5892170"/>
                <a:gd name="connsiteX4" fmla="*/ 489097 w 5381346"/>
                <a:gd name="connsiteY4" fmla="*/ 3871984 h 5892170"/>
                <a:gd name="connsiteX5" fmla="*/ 372139 w 5381346"/>
                <a:gd name="connsiteY5" fmla="*/ 4063370 h 5892170"/>
                <a:gd name="connsiteX6" fmla="*/ 563525 w 5381346"/>
                <a:gd name="connsiteY6" fmla="*/ 4318552 h 5892170"/>
                <a:gd name="connsiteX7" fmla="*/ 499730 w 5381346"/>
                <a:gd name="connsiteY7" fmla="*/ 4977770 h 5892170"/>
                <a:gd name="connsiteX8" fmla="*/ 1754372 w 5381346"/>
                <a:gd name="connsiteY8" fmla="*/ 5201054 h 5892170"/>
                <a:gd name="connsiteX9" fmla="*/ 1945758 w 5381346"/>
                <a:gd name="connsiteY9" fmla="*/ 5892170 h 5892170"/>
                <a:gd name="connsiteX10" fmla="*/ 4784651 w 5381346"/>
                <a:gd name="connsiteY10" fmla="*/ 5860273 h 5892170"/>
                <a:gd name="connsiteX11" fmla="*/ 4890977 w 5381346"/>
                <a:gd name="connsiteY11" fmla="*/ 3521110 h 5892170"/>
                <a:gd name="connsiteX12" fmla="*/ 3030279 w 5381346"/>
                <a:gd name="connsiteY12" fmla="*/ 1733 h 5892170"/>
                <a:gd name="connsiteX0" fmla="*/ 3030279 w 5381346"/>
                <a:gd name="connsiteY0" fmla="*/ 4 h 5890441"/>
                <a:gd name="connsiteX1" fmla="*/ 0 w 5381346"/>
                <a:gd name="connsiteY1" fmla="*/ 3051548 h 5890441"/>
                <a:gd name="connsiteX2" fmla="*/ 510363 w 5381346"/>
                <a:gd name="connsiteY2" fmla="*/ 3327995 h 5890441"/>
                <a:gd name="connsiteX3" fmla="*/ 297711 w 5381346"/>
                <a:gd name="connsiteY3" fmla="*/ 3657604 h 5890441"/>
                <a:gd name="connsiteX4" fmla="*/ 489097 w 5381346"/>
                <a:gd name="connsiteY4" fmla="*/ 3870255 h 5890441"/>
                <a:gd name="connsiteX5" fmla="*/ 372139 w 5381346"/>
                <a:gd name="connsiteY5" fmla="*/ 4061641 h 5890441"/>
                <a:gd name="connsiteX6" fmla="*/ 563525 w 5381346"/>
                <a:gd name="connsiteY6" fmla="*/ 4316823 h 5890441"/>
                <a:gd name="connsiteX7" fmla="*/ 499730 w 5381346"/>
                <a:gd name="connsiteY7" fmla="*/ 4976041 h 5890441"/>
                <a:gd name="connsiteX8" fmla="*/ 1754372 w 5381346"/>
                <a:gd name="connsiteY8" fmla="*/ 5199325 h 5890441"/>
                <a:gd name="connsiteX9" fmla="*/ 1945758 w 5381346"/>
                <a:gd name="connsiteY9" fmla="*/ 5890441 h 5890441"/>
                <a:gd name="connsiteX10" fmla="*/ 4784651 w 5381346"/>
                <a:gd name="connsiteY10" fmla="*/ 5858544 h 5890441"/>
                <a:gd name="connsiteX11" fmla="*/ 4890977 w 5381346"/>
                <a:gd name="connsiteY11" fmla="*/ 3519381 h 5890441"/>
                <a:gd name="connsiteX12" fmla="*/ 3030279 w 5381346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30279 w 5381346"/>
                <a:gd name="connsiteY0" fmla="*/ 92120 h 5982557"/>
                <a:gd name="connsiteX1" fmla="*/ 914399 w 5381346"/>
                <a:gd name="connsiteY1" fmla="*/ 1187274 h 5982557"/>
                <a:gd name="connsiteX2" fmla="*/ 0 w 5381346"/>
                <a:gd name="connsiteY2" fmla="*/ 3143664 h 5982557"/>
                <a:gd name="connsiteX3" fmla="*/ 510363 w 5381346"/>
                <a:gd name="connsiteY3" fmla="*/ 3420111 h 5982557"/>
                <a:gd name="connsiteX4" fmla="*/ 297711 w 5381346"/>
                <a:gd name="connsiteY4" fmla="*/ 3749720 h 5982557"/>
                <a:gd name="connsiteX5" fmla="*/ 489097 w 5381346"/>
                <a:gd name="connsiteY5" fmla="*/ 3962371 h 5982557"/>
                <a:gd name="connsiteX6" fmla="*/ 372139 w 5381346"/>
                <a:gd name="connsiteY6" fmla="*/ 4153757 h 5982557"/>
                <a:gd name="connsiteX7" fmla="*/ 563525 w 5381346"/>
                <a:gd name="connsiteY7" fmla="*/ 4408939 h 5982557"/>
                <a:gd name="connsiteX8" fmla="*/ 499730 w 5381346"/>
                <a:gd name="connsiteY8" fmla="*/ 5068157 h 5982557"/>
                <a:gd name="connsiteX9" fmla="*/ 1754372 w 5381346"/>
                <a:gd name="connsiteY9" fmla="*/ 5291441 h 5982557"/>
                <a:gd name="connsiteX10" fmla="*/ 1945758 w 5381346"/>
                <a:gd name="connsiteY10" fmla="*/ 5982557 h 5982557"/>
                <a:gd name="connsiteX11" fmla="*/ 4784651 w 5381346"/>
                <a:gd name="connsiteY11" fmla="*/ 5950660 h 5982557"/>
                <a:gd name="connsiteX12" fmla="*/ 4890977 w 5381346"/>
                <a:gd name="connsiteY12" fmla="*/ 3611497 h 5982557"/>
                <a:gd name="connsiteX13" fmla="*/ 3030279 w 5381346"/>
                <a:gd name="connsiteY13" fmla="*/ 92120 h 5982557"/>
                <a:gd name="connsiteX0" fmla="*/ 3030279 w 5381346"/>
                <a:gd name="connsiteY0" fmla="*/ 94250 h 5984687"/>
                <a:gd name="connsiteX1" fmla="*/ 914399 w 5381346"/>
                <a:gd name="connsiteY1" fmla="*/ 1189404 h 5984687"/>
                <a:gd name="connsiteX2" fmla="*/ 0 w 5381346"/>
                <a:gd name="connsiteY2" fmla="*/ 3145794 h 5984687"/>
                <a:gd name="connsiteX3" fmla="*/ 510363 w 5381346"/>
                <a:gd name="connsiteY3" fmla="*/ 3422241 h 5984687"/>
                <a:gd name="connsiteX4" fmla="*/ 297711 w 5381346"/>
                <a:gd name="connsiteY4" fmla="*/ 3751850 h 5984687"/>
                <a:gd name="connsiteX5" fmla="*/ 489097 w 5381346"/>
                <a:gd name="connsiteY5" fmla="*/ 3964501 h 5984687"/>
                <a:gd name="connsiteX6" fmla="*/ 372139 w 5381346"/>
                <a:gd name="connsiteY6" fmla="*/ 4155887 h 5984687"/>
                <a:gd name="connsiteX7" fmla="*/ 563525 w 5381346"/>
                <a:gd name="connsiteY7" fmla="*/ 4411069 h 5984687"/>
                <a:gd name="connsiteX8" fmla="*/ 499730 w 5381346"/>
                <a:gd name="connsiteY8" fmla="*/ 5070287 h 5984687"/>
                <a:gd name="connsiteX9" fmla="*/ 1754372 w 5381346"/>
                <a:gd name="connsiteY9" fmla="*/ 5293571 h 5984687"/>
                <a:gd name="connsiteX10" fmla="*/ 1945758 w 5381346"/>
                <a:gd name="connsiteY10" fmla="*/ 5984687 h 5984687"/>
                <a:gd name="connsiteX11" fmla="*/ 4784651 w 5381346"/>
                <a:gd name="connsiteY11" fmla="*/ 5952790 h 5984687"/>
                <a:gd name="connsiteX12" fmla="*/ 4890977 w 5381346"/>
                <a:gd name="connsiteY12" fmla="*/ 3613627 h 5984687"/>
                <a:gd name="connsiteX13" fmla="*/ 3030279 w 5381346"/>
                <a:gd name="connsiteY13" fmla="*/ 94250 h 598468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765 w 5381832"/>
                <a:gd name="connsiteY0" fmla="*/ 0 h 5890437"/>
                <a:gd name="connsiteX1" fmla="*/ 890167 w 5381832"/>
                <a:gd name="connsiteY1" fmla="*/ 1098883 h 5890437"/>
                <a:gd name="connsiteX2" fmla="*/ 672821 w 5381832"/>
                <a:gd name="connsiteY2" fmla="*/ 2220272 h 5890437"/>
                <a:gd name="connsiteX3" fmla="*/ 486 w 5381832"/>
                <a:gd name="connsiteY3" fmla="*/ 3051544 h 5890437"/>
                <a:gd name="connsiteX4" fmla="*/ 510849 w 5381832"/>
                <a:gd name="connsiteY4" fmla="*/ 3327991 h 5890437"/>
                <a:gd name="connsiteX5" fmla="*/ 339761 w 5381832"/>
                <a:gd name="connsiteY5" fmla="*/ 3734790 h 5890437"/>
                <a:gd name="connsiteX6" fmla="*/ 531147 w 5381832"/>
                <a:gd name="connsiteY6" fmla="*/ 3870251 h 5890437"/>
                <a:gd name="connsiteX7" fmla="*/ 372625 w 5381832"/>
                <a:gd name="connsiteY7" fmla="*/ 4061637 h 5890437"/>
                <a:gd name="connsiteX8" fmla="*/ 564011 w 5381832"/>
                <a:gd name="connsiteY8" fmla="*/ 4316819 h 5890437"/>
                <a:gd name="connsiteX9" fmla="*/ 500216 w 5381832"/>
                <a:gd name="connsiteY9" fmla="*/ 4976037 h 5890437"/>
                <a:gd name="connsiteX10" fmla="*/ 1754858 w 5381832"/>
                <a:gd name="connsiteY10" fmla="*/ 5039004 h 5890437"/>
                <a:gd name="connsiteX11" fmla="*/ 1946244 w 5381832"/>
                <a:gd name="connsiteY11" fmla="*/ 5890437 h 5890437"/>
                <a:gd name="connsiteX12" fmla="*/ 4785137 w 5381832"/>
                <a:gd name="connsiteY12" fmla="*/ 5858540 h 5890437"/>
                <a:gd name="connsiteX13" fmla="*/ 4891463 w 5381832"/>
                <a:gd name="connsiteY13" fmla="*/ 3519377 h 5890437"/>
                <a:gd name="connsiteX14" fmla="*/ 3030765 w 5381832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1751 h 5892188"/>
                <a:gd name="connsiteX1" fmla="*/ 927042 w 5381929"/>
                <a:gd name="connsiteY1" fmla="*/ 868002 h 5892188"/>
                <a:gd name="connsiteX2" fmla="*/ 672918 w 5381929"/>
                <a:gd name="connsiteY2" fmla="*/ 2222023 h 5892188"/>
                <a:gd name="connsiteX3" fmla="*/ 583 w 5381929"/>
                <a:gd name="connsiteY3" fmla="*/ 3053295 h 5892188"/>
                <a:gd name="connsiteX4" fmla="*/ 510946 w 5381929"/>
                <a:gd name="connsiteY4" fmla="*/ 3329742 h 5892188"/>
                <a:gd name="connsiteX5" fmla="*/ 339858 w 5381929"/>
                <a:gd name="connsiteY5" fmla="*/ 3736541 h 5892188"/>
                <a:gd name="connsiteX6" fmla="*/ 531244 w 5381929"/>
                <a:gd name="connsiteY6" fmla="*/ 3872002 h 5892188"/>
                <a:gd name="connsiteX7" fmla="*/ 372722 w 5381929"/>
                <a:gd name="connsiteY7" fmla="*/ 4063388 h 5892188"/>
                <a:gd name="connsiteX8" fmla="*/ 564108 w 5381929"/>
                <a:gd name="connsiteY8" fmla="*/ 4318570 h 5892188"/>
                <a:gd name="connsiteX9" fmla="*/ 500313 w 5381929"/>
                <a:gd name="connsiteY9" fmla="*/ 4977788 h 5892188"/>
                <a:gd name="connsiteX10" fmla="*/ 1754955 w 5381929"/>
                <a:gd name="connsiteY10" fmla="*/ 5040755 h 5892188"/>
                <a:gd name="connsiteX11" fmla="*/ 1946341 w 5381929"/>
                <a:gd name="connsiteY11" fmla="*/ 5892188 h 5892188"/>
                <a:gd name="connsiteX12" fmla="*/ 4785234 w 5381929"/>
                <a:gd name="connsiteY12" fmla="*/ 5860291 h 5892188"/>
                <a:gd name="connsiteX13" fmla="*/ 4891560 w 5381929"/>
                <a:gd name="connsiteY13" fmla="*/ 3521128 h 5892188"/>
                <a:gd name="connsiteX14" fmla="*/ 3030862 w 5381929"/>
                <a:gd name="connsiteY14" fmla="*/ 1751 h 5892188"/>
                <a:gd name="connsiteX0" fmla="*/ 3031042 w 5382109"/>
                <a:gd name="connsiteY0" fmla="*/ 1751 h 5892188"/>
                <a:gd name="connsiteX1" fmla="*/ 927222 w 5382109"/>
                <a:gd name="connsiteY1" fmla="*/ 868002 h 5892188"/>
                <a:gd name="connsiteX2" fmla="*/ 577563 w 5382109"/>
                <a:gd name="connsiteY2" fmla="*/ 2303910 h 5892188"/>
                <a:gd name="connsiteX3" fmla="*/ 763 w 5382109"/>
                <a:gd name="connsiteY3" fmla="*/ 3053295 h 5892188"/>
                <a:gd name="connsiteX4" fmla="*/ 511126 w 5382109"/>
                <a:gd name="connsiteY4" fmla="*/ 3329742 h 5892188"/>
                <a:gd name="connsiteX5" fmla="*/ 340038 w 5382109"/>
                <a:gd name="connsiteY5" fmla="*/ 3736541 h 5892188"/>
                <a:gd name="connsiteX6" fmla="*/ 531424 w 5382109"/>
                <a:gd name="connsiteY6" fmla="*/ 3872002 h 5892188"/>
                <a:gd name="connsiteX7" fmla="*/ 372902 w 5382109"/>
                <a:gd name="connsiteY7" fmla="*/ 4063388 h 5892188"/>
                <a:gd name="connsiteX8" fmla="*/ 564288 w 5382109"/>
                <a:gd name="connsiteY8" fmla="*/ 4318570 h 5892188"/>
                <a:gd name="connsiteX9" fmla="*/ 500493 w 5382109"/>
                <a:gd name="connsiteY9" fmla="*/ 4977788 h 5892188"/>
                <a:gd name="connsiteX10" fmla="*/ 1755135 w 5382109"/>
                <a:gd name="connsiteY10" fmla="*/ 5040755 h 5892188"/>
                <a:gd name="connsiteX11" fmla="*/ 1946521 w 5382109"/>
                <a:gd name="connsiteY11" fmla="*/ 5892188 h 5892188"/>
                <a:gd name="connsiteX12" fmla="*/ 4785414 w 5382109"/>
                <a:gd name="connsiteY12" fmla="*/ 5860291 h 5892188"/>
                <a:gd name="connsiteX13" fmla="*/ 4891740 w 5382109"/>
                <a:gd name="connsiteY13" fmla="*/ 3521128 h 5892188"/>
                <a:gd name="connsiteX14" fmla="*/ 3031042 w 5382109"/>
                <a:gd name="connsiteY14" fmla="*/ 1751 h 5892188"/>
                <a:gd name="connsiteX0" fmla="*/ 3031042 w 5382109"/>
                <a:gd name="connsiteY0" fmla="*/ 2101 h 5892538"/>
                <a:gd name="connsiteX1" fmla="*/ 913575 w 5382109"/>
                <a:gd name="connsiteY1" fmla="*/ 827408 h 5892538"/>
                <a:gd name="connsiteX2" fmla="*/ 577563 w 5382109"/>
                <a:gd name="connsiteY2" fmla="*/ 2304260 h 5892538"/>
                <a:gd name="connsiteX3" fmla="*/ 763 w 5382109"/>
                <a:gd name="connsiteY3" fmla="*/ 3053645 h 5892538"/>
                <a:gd name="connsiteX4" fmla="*/ 511126 w 5382109"/>
                <a:gd name="connsiteY4" fmla="*/ 3330092 h 5892538"/>
                <a:gd name="connsiteX5" fmla="*/ 340038 w 5382109"/>
                <a:gd name="connsiteY5" fmla="*/ 3736891 h 5892538"/>
                <a:gd name="connsiteX6" fmla="*/ 531424 w 5382109"/>
                <a:gd name="connsiteY6" fmla="*/ 3872352 h 5892538"/>
                <a:gd name="connsiteX7" fmla="*/ 372902 w 5382109"/>
                <a:gd name="connsiteY7" fmla="*/ 4063738 h 5892538"/>
                <a:gd name="connsiteX8" fmla="*/ 564288 w 5382109"/>
                <a:gd name="connsiteY8" fmla="*/ 4318920 h 5892538"/>
                <a:gd name="connsiteX9" fmla="*/ 500493 w 5382109"/>
                <a:gd name="connsiteY9" fmla="*/ 4978138 h 5892538"/>
                <a:gd name="connsiteX10" fmla="*/ 1755135 w 5382109"/>
                <a:gd name="connsiteY10" fmla="*/ 5041105 h 5892538"/>
                <a:gd name="connsiteX11" fmla="*/ 1946521 w 5382109"/>
                <a:gd name="connsiteY11" fmla="*/ 5892538 h 5892538"/>
                <a:gd name="connsiteX12" fmla="*/ 4785414 w 5382109"/>
                <a:gd name="connsiteY12" fmla="*/ 5860641 h 5892538"/>
                <a:gd name="connsiteX13" fmla="*/ 4891740 w 5382109"/>
                <a:gd name="connsiteY13" fmla="*/ 3521478 h 5892538"/>
                <a:gd name="connsiteX14" fmla="*/ 3031042 w 5382109"/>
                <a:gd name="connsiteY14" fmla="*/ 2101 h 5892538"/>
                <a:gd name="connsiteX0" fmla="*/ 3031042 w 5382109"/>
                <a:gd name="connsiteY0" fmla="*/ 941 h 5891378"/>
                <a:gd name="connsiteX1" fmla="*/ 886280 w 5382109"/>
                <a:gd name="connsiteY1" fmla="*/ 1071908 h 5891378"/>
                <a:gd name="connsiteX2" fmla="*/ 577563 w 5382109"/>
                <a:gd name="connsiteY2" fmla="*/ 2303100 h 5891378"/>
                <a:gd name="connsiteX3" fmla="*/ 763 w 5382109"/>
                <a:gd name="connsiteY3" fmla="*/ 3052485 h 5891378"/>
                <a:gd name="connsiteX4" fmla="*/ 511126 w 5382109"/>
                <a:gd name="connsiteY4" fmla="*/ 3328932 h 5891378"/>
                <a:gd name="connsiteX5" fmla="*/ 340038 w 5382109"/>
                <a:gd name="connsiteY5" fmla="*/ 3735731 h 5891378"/>
                <a:gd name="connsiteX6" fmla="*/ 531424 w 5382109"/>
                <a:gd name="connsiteY6" fmla="*/ 3871192 h 5891378"/>
                <a:gd name="connsiteX7" fmla="*/ 372902 w 5382109"/>
                <a:gd name="connsiteY7" fmla="*/ 4062578 h 5891378"/>
                <a:gd name="connsiteX8" fmla="*/ 564288 w 5382109"/>
                <a:gd name="connsiteY8" fmla="*/ 4317760 h 5891378"/>
                <a:gd name="connsiteX9" fmla="*/ 500493 w 5382109"/>
                <a:gd name="connsiteY9" fmla="*/ 4976978 h 5891378"/>
                <a:gd name="connsiteX10" fmla="*/ 1755135 w 5382109"/>
                <a:gd name="connsiteY10" fmla="*/ 5039945 h 5891378"/>
                <a:gd name="connsiteX11" fmla="*/ 1946521 w 5382109"/>
                <a:gd name="connsiteY11" fmla="*/ 5891378 h 5891378"/>
                <a:gd name="connsiteX12" fmla="*/ 4785414 w 5382109"/>
                <a:gd name="connsiteY12" fmla="*/ 5859481 h 5891378"/>
                <a:gd name="connsiteX13" fmla="*/ 4891740 w 5382109"/>
                <a:gd name="connsiteY13" fmla="*/ 3520318 h 5891378"/>
                <a:gd name="connsiteX14" fmla="*/ 3031042 w 5382109"/>
                <a:gd name="connsiteY14" fmla="*/ 941 h 5891378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627 h 5891064"/>
                <a:gd name="connsiteX1" fmla="*/ 777098 w 5382109"/>
                <a:gd name="connsiteY1" fmla="*/ 1180776 h 5891064"/>
                <a:gd name="connsiteX2" fmla="*/ 577563 w 5382109"/>
                <a:gd name="connsiteY2" fmla="*/ 2302786 h 5891064"/>
                <a:gd name="connsiteX3" fmla="*/ 763 w 5382109"/>
                <a:gd name="connsiteY3" fmla="*/ 3052171 h 5891064"/>
                <a:gd name="connsiteX4" fmla="*/ 511126 w 5382109"/>
                <a:gd name="connsiteY4" fmla="*/ 3328618 h 5891064"/>
                <a:gd name="connsiteX5" fmla="*/ 340038 w 5382109"/>
                <a:gd name="connsiteY5" fmla="*/ 3735417 h 5891064"/>
                <a:gd name="connsiteX6" fmla="*/ 531424 w 5382109"/>
                <a:gd name="connsiteY6" fmla="*/ 3870878 h 5891064"/>
                <a:gd name="connsiteX7" fmla="*/ 372902 w 5382109"/>
                <a:gd name="connsiteY7" fmla="*/ 4062264 h 5891064"/>
                <a:gd name="connsiteX8" fmla="*/ 564288 w 5382109"/>
                <a:gd name="connsiteY8" fmla="*/ 4317446 h 5891064"/>
                <a:gd name="connsiteX9" fmla="*/ 500493 w 5382109"/>
                <a:gd name="connsiteY9" fmla="*/ 4976664 h 5891064"/>
                <a:gd name="connsiteX10" fmla="*/ 1755135 w 5382109"/>
                <a:gd name="connsiteY10" fmla="*/ 5039631 h 5891064"/>
                <a:gd name="connsiteX11" fmla="*/ 1946521 w 5382109"/>
                <a:gd name="connsiteY11" fmla="*/ 5891064 h 5891064"/>
                <a:gd name="connsiteX12" fmla="*/ 4785414 w 5382109"/>
                <a:gd name="connsiteY12" fmla="*/ 5859167 h 5891064"/>
                <a:gd name="connsiteX13" fmla="*/ 4891740 w 5382109"/>
                <a:gd name="connsiteY13" fmla="*/ 3520004 h 5891064"/>
                <a:gd name="connsiteX14" fmla="*/ 3031042 w 5382109"/>
                <a:gd name="connsiteY14" fmla="*/ 627 h 5891064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8119 w 5389186"/>
                <a:gd name="connsiteY0" fmla="*/ 968 h 5891405"/>
                <a:gd name="connsiteX1" fmla="*/ 784175 w 5389186"/>
                <a:gd name="connsiteY1" fmla="*/ 1181117 h 5891405"/>
                <a:gd name="connsiteX2" fmla="*/ 530049 w 5389186"/>
                <a:gd name="connsiteY2" fmla="*/ 2303127 h 5891405"/>
                <a:gd name="connsiteX3" fmla="*/ 7840 w 5389186"/>
                <a:gd name="connsiteY3" fmla="*/ 3052512 h 5891405"/>
                <a:gd name="connsiteX4" fmla="*/ 518203 w 5389186"/>
                <a:gd name="connsiteY4" fmla="*/ 3328959 h 5891405"/>
                <a:gd name="connsiteX5" fmla="*/ 347115 w 5389186"/>
                <a:gd name="connsiteY5" fmla="*/ 3735758 h 5891405"/>
                <a:gd name="connsiteX6" fmla="*/ 538501 w 5389186"/>
                <a:gd name="connsiteY6" fmla="*/ 3871219 h 5891405"/>
                <a:gd name="connsiteX7" fmla="*/ 379979 w 5389186"/>
                <a:gd name="connsiteY7" fmla="*/ 4062605 h 5891405"/>
                <a:gd name="connsiteX8" fmla="*/ 571365 w 5389186"/>
                <a:gd name="connsiteY8" fmla="*/ 4317787 h 5891405"/>
                <a:gd name="connsiteX9" fmla="*/ 507570 w 5389186"/>
                <a:gd name="connsiteY9" fmla="*/ 4977005 h 5891405"/>
                <a:gd name="connsiteX10" fmla="*/ 1762212 w 5389186"/>
                <a:gd name="connsiteY10" fmla="*/ 5039972 h 5891405"/>
                <a:gd name="connsiteX11" fmla="*/ 1953598 w 5389186"/>
                <a:gd name="connsiteY11" fmla="*/ 5891405 h 5891405"/>
                <a:gd name="connsiteX12" fmla="*/ 4792491 w 5389186"/>
                <a:gd name="connsiteY12" fmla="*/ 5859508 h 5891405"/>
                <a:gd name="connsiteX13" fmla="*/ 4898817 w 5389186"/>
                <a:gd name="connsiteY13" fmla="*/ 3520345 h 5891405"/>
                <a:gd name="connsiteX14" fmla="*/ 3038119 w 5389186"/>
                <a:gd name="connsiteY14" fmla="*/ 968 h 5891405"/>
                <a:gd name="connsiteX0" fmla="*/ 3037057 w 5388124"/>
                <a:gd name="connsiteY0" fmla="*/ 968 h 5891405"/>
                <a:gd name="connsiteX1" fmla="*/ 783113 w 5388124"/>
                <a:gd name="connsiteY1" fmla="*/ 1181117 h 5891405"/>
                <a:gd name="connsiteX2" fmla="*/ 528987 w 5388124"/>
                <a:gd name="connsiteY2" fmla="*/ 2303127 h 5891405"/>
                <a:gd name="connsiteX3" fmla="*/ 6778 w 5388124"/>
                <a:gd name="connsiteY3" fmla="*/ 3052512 h 5891405"/>
                <a:gd name="connsiteX4" fmla="*/ 517141 w 5388124"/>
                <a:gd name="connsiteY4" fmla="*/ 3328959 h 5891405"/>
                <a:gd name="connsiteX5" fmla="*/ 346053 w 5388124"/>
                <a:gd name="connsiteY5" fmla="*/ 3735758 h 5891405"/>
                <a:gd name="connsiteX6" fmla="*/ 537439 w 5388124"/>
                <a:gd name="connsiteY6" fmla="*/ 3871219 h 5891405"/>
                <a:gd name="connsiteX7" fmla="*/ 378917 w 5388124"/>
                <a:gd name="connsiteY7" fmla="*/ 4062605 h 5891405"/>
                <a:gd name="connsiteX8" fmla="*/ 570303 w 5388124"/>
                <a:gd name="connsiteY8" fmla="*/ 4317787 h 5891405"/>
                <a:gd name="connsiteX9" fmla="*/ 506508 w 5388124"/>
                <a:gd name="connsiteY9" fmla="*/ 4977005 h 5891405"/>
                <a:gd name="connsiteX10" fmla="*/ 1761150 w 5388124"/>
                <a:gd name="connsiteY10" fmla="*/ 5039972 h 5891405"/>
                <a:gd name="connsiteX11" fmla="*/ 1952536 w 5388124"/>
                <a:gd name="connsiteY11" fmla="*/ 5891405 h 5891405"/>
                <a:gd name="connsiteX12" fmla="*/ 4791429 w 5388124"/>
                <a:gd name="connsiteY12" fmla="*/ 5859508 h 5891405"/>
                <a:gd name="connsiteX13" fmla="*/ 4897755 w 5388124"/>
                <a:gd name="connsiteY13" fmla="*/ 3520345 h 5891405"/>
                <a:gd name="connsiteX14" fmla="*/ 3037057 w 5388124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2980702 w 5331769"/>
                <a:gd name="connsiteY0" fmla="*/ 968 h 5891405"/>
                <a:gd name="connsiteX1" fmla="*/ 726758 w 5331769"/>
                <a:gd name="connsiteY1" fmla="*/ 1181117 h 5891405"/>
                <a:gd name="connsiteX2" fmla="*/ 472632 w 5331769"/>
                <a:gd name="connsiteY2" fmla="*/ 2303127 h 5891405"/>
                <a:gd name="connsiteX3" fmla="*/ 5014 w 5331769"/>
                <a:gd name="connsiteY3" fmla="*/ 3079808 h 5891405"/>
                <a:gd name="connsiteX4" fmla="*/ 460786 w 5331769"/>
                <a:gd name="connsiteY4" fmla="*/ 3328959 h 5891405"/>
                <a:gd name="connsiteX5" fmla="*/ 289698 w 5331769"/>
                <a:gd name="connsiteY5" fmla="*/ 3735758 h 5891405"/>
                <a:gd name="connsiteX6" fmla="*/ 481084 w 5331769"/>
                <a:gd name="connsiteY6" fmla="*/ 3871219 h 5891405"/>
                <a:gd name="connsiteX7" fmla="*/ 322562 w 5331769"/>
                <a:gd name="connsiteY7" fmla="*/ 4062605 h 5891405"/>
                <a:gd name="connsiteX8" fmla="*/ 513948 w 5331769"/>
                <a:gd name="connsiteY8" fmla="*/ 4317787 h 5891405"/>
                <a:gd name="connsiteX9" fmla="*/ 450153 w 5331769"/>
                <a:gd name="connsiteY9" fmla="*/ 4977005 h 5891405"/>
                <a:gd name="connsiteX10" fmla="*/ 1704795 w 5331769"/>
                <a:gd name="connsiteY10" fmla="*/ 5039972 h 5891405"/>
                <a:gd name="connsiteX11" fmla="*/ 1896181 w 5331769"/>
                <a:gd name="connsiteY11" fmla="*/ 5891405 h 5891405"/>
                <a:gd name="connsiteX12" fmla="*/ 4735074 w 5331769"/>
                <a:gd name="connsiteY12" fmla="*/ 5859508 h 5891405"/>
                <a:gd name="connsiteX13" fmla="*/ 4841400 w 5331769"/>
                <a:gd name="connsiteY13" fmla="*/ 3520345 h 5891405"/>
                <a:gd name="connsiteX14" fmla="*/ 2980702 w 5331769"/>
                <a:gd name="connsiteY14" fmla="*/ 968 h 5891405"/>
                <a:gd name="connsiteX0" fmla="*/ 2980491 w 5331558"/>
                <a:gd name="connsiteY0" fmla="*/ 968 h 5891405"/>
                <a:gd name="connsiteX1" fmla="*/ 726547 w 5331558"/>
                <a:gd name="connsiteY1" fmla="*/ 1181117 h 5891405"/>
                <a:gd name="connsiteX2" fmla="*/ 486068 w 5331558"/>
                <a:gd name="connsiteY2" fmla="*/ 2371366 h 5891405"/>
                <a:gd name="connsiteX3" fmla="*/ 4803 w 5331558"/>
                <a:gd name="connsiteY3" fmla="*/ 3079808 h 5891405"/>
                <a:gd name="connsiteX4" fmla="*/ 460575 w 5331558"/>
                <a:gd name="connsiteY4" fmla="*/ 3328959 h 5891405"/>
                <a:gd name="connsiteX5" fmla="*/ 289487 w 5331558"/>
                <a:gd name="connsiteY5" fmla="*/ 3735758 h 5891405"/>
                <a:gd name="connsiteX6" fmla="*/ 480873 w 5331558"/>
                <a:gd name="connsiteY6" fmla="*/ 3871219 h 5891405"/>
                <a:gd name="connsiteX7" fmla="*/ 322351 w 5331558"/>
                <a:gd name="connsiteY7" fmla="*/ 4062605 h 5891405"/>
                <a:gd name="connsiteX8" fmla="*/ 513737 w 5331558"/>
                <a:gd name="connsiteY8" fmla="*/ 4317787 h 5891405"/>
                <a:gd name="connsiteX9" fmla="*/ 449942 w 5331558"/>
                <a:gd name="connsiteY9" fmla="*/ 4977005 h 5891405"/>
                <a:gd name="connsiteX10" fmla="*/ 1704584 w 5331558"/>
                <a:gd name="connsiteY10" fmla="*/ 5039972 h 5891405"/>
                <a:gd name="connsiteX11" fmla="*/ 1895970 w 5331558"/>
                <a:gd name="connsiteY11" fmla="*/ 5891405 h 5891405"/>
                <a:gd name="connsiteX12" fmla="*/ 4734863 w 5331558"/>
                <a:gd name="connsiteY12" fmla="*/ 5859508 h 5891405"/>
                <a:gd name="connsiteX13" fmla="*/ 4841189 w 5331558"/>
                <a:gd name="connsiteY13" fmla="*/ 3520345 h 5891405"/>
                <a:gd name="connsiteX14" fmla="*/ 2980491 w 5331558"/>
                <a:gd name="connsiteY14" fmla="*/ 968 h 5891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331558" h="5891405">
                  <a:moveTo>
                    <a:pt x="2980491" y="968"/>
                  </a:moveTo>
                  <a:cubicBezTo>
                    <a:pt x="1784302" y="-22254"/>
                    <a:pt x="1040642" y="372305"/>
                    <a:pt x="726547" y="1181117"/>
                  </a:cubicBezTo>
                  <a:cubicBezTo>
                    <a:pt x="528785" y="1834793"/>
                    <a:pt x="744238" y="2066938"/>
                    <a:pt x="486068" y="2371366"/>
                  </a:cubicBezTo>
                  <a:cubicBezTo>
                    <a:pt x="239818" y="2677225"/>
                    <a:pt x="-40213" y="2911644"/>
                    <a:pt x="4803" y="3079808"/>
                  </a:cubicBezTo>
                  <a:cubicBezTo>
                    <a:pt x="109541" y="3181162"/>
                    <a:pt x="260766" y="3266498"/>
                    <a:pt x="460575" y="3328959"/>
                  </a:cubicBezTo>
                  <a:cubicBezTo>
                    <a:pt x="403546" y="3464559"/>
                    <a:pt x="198074" y="3641722"/>
                    <a:pt x="289487" y="3735758"/>
                  </a:cubicBezTo>
                  <a:lnTo>
                    <a:pt x="480873" y="3871219"/>
                  </a:lnTo>
                  <a:cubicBezTo>
                    <a:pt x="428032" y="3935014"/>
                    <a:pt x="303940" y="3939433"/>
                    <a:pt x="322351" y="4062605"/>
                  </a:cubicBezTo>
                  <a:cubicBezTo>
                    <a:pt x="362395" y="4195168"/>
                    <a:pt x="550882" y="4226788"/>
                    <a:pt x="513737" y="4317787"/>
                  </a:cubicBezTo>
                  <a:cubicBezTo>
                    <a:pt x="397470" y="4561276"/>
                    <a:pt x="358392" y="4876020"/>
                    <a:pt x="449942" y="4977005"/>
                  </a:cubicBezTo>
                  <a:cubicBezTo>
                    <a:pt x="636587" y="5158310"/>
                    <a:pt x="1197305" y="5208988"/>
                    <a:pt x="1704584" y="5039972"/>
                  </a:cubicBezTo>
                  <a:lnTo>
                    <a:pt x="1895970" y="5891405"/>
                  </a:lnTo>
                  <a:lnTo>
                    <a:pt x="4734863" y="5859508"/>
                  </a:lnTo>
                  <a:cubicBezTo>
                    <a:pt x="4366268" y="4516262"/>
                    <a:pt x="4422975" y="3927926"/>
                    <a:pt x="4841189" y="3520345"/>
                  </a:cubicBezTo>
                  <a:cubicBezTo>
                    <a:pt x="6117095" y="1964448"/>
                    <a:pt x="4692333" y="36409"/>
                    <a:pt x="2980491" y="9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95" name="Oval 37">
              <a:extLst>
                <a:ext uri="{FF2B5EF4-FFF2-40B4-BE49-F238E27FC236}">
                  <a16:creationId xmlns:a16="http://schemas.microsoft.com/office/drawing/2014/main" id="{71B7F208-9CC6-4EE8-8E84-238EF9086615}"/>
                </a:ext>
              </a:extLst>
            </p:cNvPr>
            <p:cNvSpPr/>
            <p:nvPr/>
          </p:nvSpPr>
          <p:spPr>
            <a:xfrm rot="18100542">
              <a:off x="5907878" y="-58593"/>
              <a:ext cx="1436045" cy="2141152"/>
            </a:xfrm>
            <a:custGeom>
              <a:avLst/>
              <a:gdLst/>
              <a:ahLst/>
              <a:cxnLst/>
              <a:rect l="l" t="t" r="r" b="b"/>
              <a:pathLst>
                <a:path w="1170491" h="1745209">
                  <a:moveTo>
                    <a:pt x="429221" y="671495"/>
                  </a:moveTo>
                  <a:cubicBezTo>
                    <a:pt x="415869" y="670322"/>
                    <a:pt x="402356" y="670624"/>
                    <a:pt x="388917" y="672439"/>
                  </a:cubicBezTo>
                  <a:cubicBezTo>
                    <a:pt x="370997" y="674859"/>
                    <a:pt x="353207" y="679968"/>
                    <a:pt x="336101" y="687858"/>
                  </a:cubicBezTo>
                  <a:lnTo>
                    <a:pt x="344770" y="708640"/>
                  </a:lnTo>
                  <a:cubicBezTo>
                    <a:pt x="405276" y="680369"/>
                    <a:pt x="475531" y="691805"/>
                    <a:pt x="523918" y="737799"/>
                  </a:cubicBezTo>
                  <a:cubicBezTo>
                    <a:pt x="569388" y="781022"/>
                    <a:pt x="587723" y="847396"/>
                    <a:pt x="571504" y="910067"/>
                  </a:cubicBezTo>
                  <a:lnTo>
                    <a:pt x="593243" y="915886"/>
                  </a:lnTo>
                  <a:cubicBezTo>
                    <a:pt x="611678" y="844923"/>
                    <a:pt x="590662" y="769719"/>
                    <a:pt x="538740" y="720849"/>
                  </a:cubicBezTo>
                  <a:cubicBezTo>
                    <a:pt x="507886" y="691808"/>
                    <a:pt x="469277" y="675014"/>
                    <a:pt x="429221" y="671495"/>
                  </a:cubicBezTo>
                  <a:close/>
                  <a:moveTo>
                    <a:pt x="588421" y="580980"/>
                  </a:moveTo>
                  <a:cubicBezTo>
                    <a:pt x="534186" y="581239"/>
                    <a:pt x="482134" y="605639"/>
                    <a:pt x="446738" y="649695"/>
                  </a:cubicBezTo>
                  <a:lnTo>
                    <a:pt x="463760" y="664437"/>
                  </a:lnTo>
                  <a:cubicBezTo>
                    <a:pt x="505329" y="612166"/>
                    <a:pt x="573320" y="591099"/>
                    <a:pt x="637132" y="610714"/>
                  </a:cubicBezTo>
                  <a:cubicBezTo>
                    <a:pt x="697098" y="629147"/>
                    <a:pt x="743088" y="680397"/>
                    <a:pt x="756495" y="743730"/>
                  </a:cubicBezTo>
                  <a:lnTo>
                    <a:pt x="778549" y="739251"/>
                  </a:lnTo>
                  <a:cubicBezTo>
                    <a:pt x="763432" y="667508"/>
                    <a:pt x="711108" y="609548"/>
                    <a:pt x="642848" y="588934"/>
                  </a:cubicBezTo>
                  <a:cubicBezTo>
                    <a:pt x="624821" y="583490"/>
                    <a:pt x="606500" y="580894"/>
                    <a:pt x="588421" y="580980"/>
                  </a:cubicBezTo>
                  <a:close/>
                  <a:moveTo>
                    <a:pt x="533817" y="0"/>
                  </a:moveTo>
                  <a:cubicBezTo>
                    <a:pt x="617807" y="1"/>
                    <a:pt x="687626" y="60667"/>
                    <a:pt x="697680" y="141081"/>
                  </a:cubicBezTo>
                  <a:cubicBezTo>
                    <a:pt x="603869" y="182843"/>
                    <a:pt x="547102" y="268997"/>
                    <a:pt x="562024" y="352718"/>
                  </a:cubicBezTo>
                  <a:lnTo>
                    <a:pt x="584367" y="347971"/>
                  </a:lnTo>
                  <a:cubicBezTo>
                    <a:pt x="570422" y="267354"/>
                    <a:pt x="633895" y="183716"/>
                    <a:pt x="732836" y="150639"/>
                  </a:cubicBezTo>
                  <a:cubicBezTo>
                    <a:pt x="738208" y="147500"/>
                    <a:pt x="743991" y="147205"/>
                    <a:pt x="749842" y="147205"/>
                  </a:cubicBezTo>
                  <a:cubicBezTo>
                    <a:pt x="844103" y="147205"/>
                    <a:pt x="920515" y="223618"/>
                    <a:pt x="920515" y="317877"/>
                  </a:cubicBezTo>
                  <a:lnTo>
                    <a:pt x="910716" y="366417"/>
                  </a:lnTo>
                  <a:lnTo>
                    <a:pt x="920515" y="366418"/>
                  </a:lnTo>
                  <a:lnTo>
                    <a:pt x="920515" y="371433"/>
                  </a:lnTo>
                  <a:cubicBezTo>
                    <a:pt x="997755" y="379016"/>
                    <a:pt x="1056877" y="445155"/>
                    <a:pt x="1056877" y="525101"/>
                  </a:cubicBezTo>
                  <a:lnTo>
                    <a:pt x="1047351" y="572282"/>
                  </a:lnTo>
                  <a:cubicBezTo>
                    <a:pt x="1119671" y="602218"/>
                    <a:pt x="1170491" y="673500"/>
                    <a:pt x="1170491" y="756650"/>
                  </a:cubicBezTo>
                  <a:cubicBezTo>
                    <a:pt x="1170490" y="802863"/>
                    <a:pt x="1154794" y="845409"/>
                    <a:pt x="1127569" y="878235"/>
                  </a:cubicBezTo>
                  <a:cubicBezTo>
                    <a:pt x="1080615" y="934488"/>
                    <a:pt x="1014142" y="959925"/>
                    <a:pt x="954678" y="939840"/>
                  </a:cubicBezTo>
                  <a:lnTo>
                    <a:pt x="947373" y="961469"/>
                  </a:lnTo>
                  <a:cubicBezTo>
                    <a:pt x="1000817" y="979520"/>
                    <a:pt x="1058949" y="966083"/>
                    <a:pt x="1106746" y="928282"/>
                  </a:cubicBezTo>
                  <a:cubicBezTo>
                    <a:pt x="1128548" y="955588"/>
                    <a:pt x="1138907" y="990708"/>
                    <a:pt x="1138907" y="1028247"/>
                  </a:cubicBezTo>
                  <a:cubicBezTo>
                    <a:pt x="1138907" y="1124134"/>
                    <a:pt x="1071328" y="1204237"/>
                    <a:pt x="981133" y="1223220"/>
                  </a:cubicBezTo>
                  <a:cubicBezTo>
                    <a:pt x="889088" y="1236998"/>
                    <a:pt x="805358" y="1200898"/>
                    <a:pt x="777272" y="1134408"/>
                  </a:cubicBezTo>
                  <a:cubicBezTo>
                    <a:pt x="791057" y="1124903"/>
                    <a:pt x="802061" y="1111678"/>
                    <a:pt x="810210" y="1096167"/>
                  </a:cubicBezTo>
                  <a:cubicBezTo>
                    <a:pt x="831546" y="1055553"/>
                    <a:pt x="830022" y="1005443"/>
                    <a:pt x="806195" y="964175"/>
                  </a:cubicBezTo>
                  <a:lnTo>
                    <a:pt x="787267" y="975103"/>
                  </a:lnTo>
                  <a:cubicBezTo>
                    <a:pt x="807161" y="1009560"/>
                    <a:pt x="808703" y="1051275"/>
                    <a:pt x="791333" y="1085110"/>
                  </a:cubicBezTo>
                  <a:cubicBezTo>
                    <a:pt x="784855" y="1097727"/>
                    <a:pt x="776117" y="1108536"/>
                    <a:pt x="763385" y="1114320"/>
                  </a:cubicBezTo>
                  <a:lnTo>
                    <a:pt x="744063" y="1119497"/>
                  </a:lnTo>
                  <a:lnTo>
                    <a:pt x="747716" y="1128718"/>
                  </a:lnTo>
                  <a:cubicBezTo>
                    <a:pt x="731558" y="1137628"/>
                    <a:pt x="712804" y="1141697"/>
                    <a:pt x="693327" y="1140344"/>
                  </a:cubicBezTo>
                  <a:cubicBezTo>
                    <a:pt x="655409" y="1137711"/>
                    <a:pt x="620494" y="1114908"/>
                    <a:pt x="601213" y="1080185"/>
                  </a:cubicBezTo>
                  <a:lnTo>
                    <a:pt x="582082" y="1090754"/>
                  </a:lnTo>
                  <a:cubicBezTo>
                    <a:pt x="605167" y="1132362"/>
                    <a:pt x="647281" y="1159482"/>
                    <a:pt x="693051" y="1162221"/>
                  </a:cubicBezTo>
                  <a:cubicBezTo>
                    <a:pt x="715413" y="1163558"/>
                    <a:pt x="736989" y="1158982"/>
                    <a:pt x="755684" y="1148835"/>
                  </a:cubicBezTo>
                  <a:cubicBezTo>
                    <a:pt x="792539" y="1222022"/>
                    <a:pt x="887119" y="1262260"/>
                    <a:pt x="989751" y="1247587"/>
                  </a:cubicBezTo>
                  <a:cubicBezTo>
                    <a:pt x="1000157" y="1267987"/>
                    <a:pt x="1004489" y="1291252"/>
                    <a:pt x="1004488" y="1315531"/>
                  </a:cubicBezTo>
                  <a:cubicBezTo>
                    <a:pt x="1004488" y="1381750"/>
                    <a:pt x="972258" y="1440443"/>
                    <a:pt x="920375" y="1473506"/>
                  </a:cubicBezTo>
                  <a:lnTo>
                    <a:pt x="913116" y="1474079"/>
                  </a:lnTo>
                  <a:cubicBezTo>
                    <a:pt x="850536" y="1469665"/>
                    <a:pt x="794159" y="1430126"/>
                    <a:pt x="766796" y="1371458"/>
                  </a:cubicBezTo>
                  <a:lnTo>
                    <a:pt x="746323" y="1380801"/>
                  </a:lnTo>
                  <a:cubicBezTo>
                    <a:pt x="776874" y="1446464"/>
                    <a:pt x="839753" y="1490827"/>
                    <a:pt x="909888" y="1496052"/>
                  </a:cubicBezTo>
                  <a:cubicBezTo>
                    <a:pt x="891948" y="1561049"/>
                    <a:pt x="840393" y="1611456"/>
                    <a:pt x="774838" y="1628054"/>
                  </a:cubicBezTo>
                  <a:cubicBezTo>
                    <a:pt x="686646" y="1642970"/>
                    <a:pt x="605133" y="1612285"/>
                    <a:pt x="571751" y="1552195"/>
                  </a:cubicBezTo>
                  <a:lnTo>
                    <a:pt x="550649" y="1566422"/>
                  </a:lnTo>
                  <a:cubicBezTo>
                    <a:pt x="577499" y="1609979"/>
                    <a:pt x="626419" y="1639383"/>
                    <a:pt x="685031" y="1648114"/>
                  </a:cubicBezTo>
                  <a:cubicBezTo>
                    <a:pt x="659684" y="1706013"/>
                    <a:pt x="601329" y="1745210"/>
                    <a:pt x="533818" y="1745209"/>
                  </a:cubicBezTo>
                  <a:cubicBezTo>
                    <a:pt x="455549" y="1745210"/>
                    <a:pt x="416747" y="1692524"/>
                    <a:pt x="372301" y="1619888"/>
                  </a:cubicBezTo>
                  <a:lnTo>
                    <a:pt x="366380" y="1592106"/>
                  </a:lnTo>
                  <a:cubicBezTo>
                    <a:pt x="305091" y="1567105"/>
                    <a:pt x="259811" y="1511085"/>
                    <a:pt x="250590" y="1443452"/>
                  </a:cubicBezTo>
                  <a:cubicBezTo>
                    <a:pt x="203712" y="1453117"/>
                    <a:pt x="158965" y="1444975"/>
                    <a:pt x="117260" y="1407178"/>
                  </a:cubicBezTo>
                  <a:cubicBezTo>
                    <a:pt x="55030" y="1350772"/>
                    <a:pt x="44039" y="1258933"/>
                    <a:pt x="90593" y="1192598"/>
                  </a:cubicBezTo>
                  <a:cubicBezTo>
                    <a:pt x="186799" y="1224213"/>
                    <a:pt x="285304" y="1199642"/>
                    <a:pt x="330760" y="1129474"/>
                  </a:cubicBezTo>
                  <a:lnTo>
                    <a:pt x="344999" y="1132822"/>
                  </a:lnTo>
                  <a:cubicBezTo>
                    <a:pt x="420009" y="1139731"/>
                    <a:pt x="490500" y="1101048"/>
                    <a:pt x="524987" y="1034051"/>
                  </a:cubicBezTo>
                  <a:lnTo>
                    <a:pt x="505360" y="1023014"/>
                  </a:lnTo>
                  <a:cubicBezTo>
                    <a:pt x="475089" y="1082544"/>
                    <a:pt x="412689" y="1116790"/>
                    <a:pt x="346243" y="1110339"/>
                  </a:cubicBezTo>
                  <a:cubicBezTo>
                    <a:pt x="283801" y="1104277"/>
                    <a:pt x="228486" y="1063265"/>
                    <a:pt x="202679" y="1003895"/>
                  </a:cubicBezTo>
                  <a:lnTo>
                    <a:pt x="181967" y="1012696"/>
                  </a:lnTo>
                  <a:cubicBezTo>
                    <a:pt x="205492" y="1066954"/>
                    <a:pt x="250941" y="1107583"/>
                    <a:pt x="305288" y="1123484"/>
                  </a:cubicBezTo>
                  <a:cubicBezTo>
                    <a:pt x="260051" y="1186174"/>
                    <a:pt x="162021" y="1201884"/>
                    <a:pt x="70961" y="1161909"/>
                  </a:cubicBezTo>
                  <a:cubicBezTo>
                    <a:pt x="64874" y="1160625"/>
                    <a:pt x="60391" y="1156961"/>
                    <a:pt x="56055" y="1153032"/>
                  </a:cubicBezTo>
                  <a:cubicBezTo>
                    <a:pt x="-13786" y="1089729"/>
                    <a:pt x="-19088" y="981796"/>
                    <a:pt x="44214" y="911953"/>
                  </a:cubicBezTo>
                  <a:lnTo>
                    <a:pt x="84073" y="882569"/>
                  </a:lnTo>
                  <a:lnTo>
                    <a:pt x="76811" y="875989"/>
                  </a:lnTo>
                  <a:lnTo>
                    <a:pt x="80179" y="872273"/>
                  </a:lnTo>
                  <a:cubicBezTo>
                    <a:pt x="28040" y="814783"/>
                    <a:pt x="28651" y="726072"/>
                    <a:pt x="82340" y="666836"/>
                  </a:cubicBezTo>
                  <a:lnTo>
                    <a:pt x="121082" y="638275"/>
                  </a:lnTo>
                  <a:cubicBezTo>
                    <a:pt x="89526" y="571593"/>
                    <a:pt x="96788" y="490523"/>
                    <a:pt x="145805" y="430894"/>
                  </a:cubicBezTo>
                  <a:cubicBezTo>
                    <a:pt x="198586" y="400645"/>
                    <a:pt x="259015" y="385179"/>
                    <a:pt x="321878" y="383347"/>
                  </a:cubicBezTo>
                  <a:lnTo>
                    <a:pt x="321111" y="357014"/>
                  </a:lnTo>
                  <a:cubicBezTo>
                    <a:pt x="257723" y="358862"/>
                    <a:pt x="196668" y="373772"/>
                    <a:pt x="141180" y="399723"/>
                  </a:cubicBezTo>
                  <a:cubicBezTo>
                    <a:pt x="117813" y="370058"/>
                    <a:pt x="106816" y="332072"/>
                    <a:pt x="106816" y="291518"/>
                  </a:cubicBezTo>
                  <a:cubicBezTo>
                    <a:pt x="106816" y="170286"/>
                    <a:pt x="205094" y="72008"/>
                    <a:pt x="326327" y="72008"/>
                  </a:cubicBezTo>
                  <a:cubicBezTo>
                    <a:pt x="350305" y="72008"/>
                    <a:pt x="373385" y="75853"/>
                    <a:pt x="394659" y="83948"/>
                  </a:cubicBezTo>
                  <a:cubicBezTo>
                    <a:pt x="425371" y="33609"/>
                    <a:pt x="467237" y="0"/>
                    <a:pt x="5338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96" name="Rectangle 19">
            <a:extLst>
              <a:ext uri="{FF2B5EF4-FFF2-40B4-BE49-F238E27FC236}">
                <a16:creationId xmlns:a16="http://schemas.microsoft.com/office/drawing/2014/main" id="{1B8E1F48-A449-4167-AA38-161B3FE0881D}"/>
              </a:ext>
            </a:extLst>
          </p:cNvPr>
          <p:cNvSpPr/>
          <p:nvPr/>
        </p:nvSpPr>
        <p:spPr>
          <a:xfrm>
            <a:off x="3734269" y="2057538"/>
            <a:ext cx="305600" cy="335918"/>
          </a:xfrm>
          <a:custGeom>
            <a:avLst/>
            <a:gdLst/>
            <a:ahLst/>
            <a:cxnLst/>
            <a:rect l="l" t="t" r="r" b="b"/>
            <a:pathLst>
              <a:path w="2926108" h="3216409">
                <a:moveTo>
                  <a:pt x="1150286" y="2039882"/>
                </a:moveTo>
                <a:cubicBezTo>
                  <a:pt x="1216487" y="2110220"/>
                  <a:pt x="1249586" y="2238485"/>
                  <a:pt x="1348889" y="2250897"/>
                </a:cubicBezTo>
                <a:cubicBezTo>
                  <a:pt x="1452327" y="2213659"/>
                  <a:pt x="1530941" y="2147458"/>
                  <a:pt x="1597142" y="2052295"/>
                </a:cubicBezTo>
                <a:cubicBezTo>
                  <a:pt x="1634380" y="2030228"/>
                  <a:pt x="1712994" y="2049536"/>
                  <a:pt x="1721269" y="2072982"/>
                </a:cubicBezTo>
                <a:cubicBezTo>
                  <a:pt x="1533700" y="2362611"/>
                  <a:pt x="1615072" y="2763954"/>
                  <a:pt x="1568179" y="2830155"/>
                </a:cubicBezTo>
                <a:cubicBezTo>
                  <a:pt x="1391644" y="2965315"/>
                  <a:pt x="1231658" y="2893598"/>
                  <a:pt x="1063398" y="2925319"/>
                </a:cubicBezTo>
                <a:cubicBezTo>
                  <a:pt x="925479" y="2954282"/>
                  <a:pt x="820660" y="3107371"/>
                  <a:pt x="686879" y="3148747"/>
                </a:cubicBezTo>
                <a:cubicBezTo>
                  <a:pt x="536548" y="3184606"/>
                  <a:pt x="373804" y="3224602"/>
                  <a:pt x="215198" y="3214948"/>
                </a:cubicBezTo>
                <a:cubicBezTo>
                  <a:pt x="93829" y="3209431"/>
                  <a:pt x="71763" y="3046687"/>
                  <a:pt x="136584" y="2925318"/>
                </a:cubicBezTo>
                <a:cubicBezTo>
                  <a:pt x="168305" y="2828775"/>
                  <a:pt x="121415" y="2802571"/>
                  <a:pt x="107623" y="2710165"/>
                </a:cubicBezTo>
                <a:cubicBezTo>
                  <a:pt x="111150" y="2693172"/>
                  <a:pt x="127647" y="2691385"/>
                  <a:pt x="158288" y="2695563"/>
                </a:cubicBezTo>
                <a:lnTo>
                  <a:pt x="158288" y="2626239"/>
                </a:lnTo>
                <a:lnTo>
                  <a:pt x="266288" y="2626239"/>
                </a:lnTo>
                <a:lnTo>
                  <a:pt x="266288" y="2708276"/>
                </a:lnTo>
                <a:lnTo>
                  <a:pt x="307224" y="2711894"/>
                </a:lnTo>
                <a:lnTo>
                  <a:pt x="307224" y="2626239"/>
                </a:lnTo>
                <a:lnTo>
                  <a:pt x="415224" y="2626239"/>
                </a:lnTo>
                <a:lnTo>
                  <a:pt x="415224" y="2711420"/>
                </a:lnTo>
                <a:cubicBezTo>
                  <a:pt x="428487" y="2711947"/>
                  <a:pt x="442136" y="2710942"/>
                  <a:pt x="456160" y="2708700"/>
                </a:cubicBezTo>
                <a:lnTo>
                  <a:pt x="456160" y="2617963"/>
                </a:lnTo>
                <a:lnTo>
                  <a:pt x="564160" y="2617963"/>
                </a:lnTo>
                <a:lnTo>
                  <a:pt x="564160" y="2692500"/>
                </a:lnTo>
                <a:cubicBezTo>
                  <a:pt x="577696" y="2691220"/>
                  <a:pt x="591289" y="2688332"/>
                  <a:pt x="605096" y="2684680"/>
                </a:cubicBezTo>
                <a:lnTo>
                  <a:pt x="605096" y="2601411"/>
                </a:lnTo>
                <a:lnTo>
                  <a:pt x="713096" y="2601411"/>
                </a:lnTo>
                <a:lnTo>
                  <a:pt x="713096" y="2654658"/>
                </a:lnTo>
                <a:lnTo>
                  <a:pt x="754032" y="2641463"/>
                </a:lnTo>
                <a:lnTo>
                  <a:pt x="754032" y="2580721"/>
                </a:lnTo>
                <a:lnTo>
                  <a:pt x="862032" y="2580721"/>
                </a:lnTo>
                <a:lnTo>
                  <a:pt x="862032" y="2599792"/>
                </a:lnTo>
                <a:cubicBezTo>
                  <a:pt x="897454" y="2584791"/>
                  <a:pt x="934214" y="2567836"/>
                  <a:pt x="972371" y="2548802"/>
                </a:cubicBezTo>
                <a:cubicBezTo>
                  <a:pt x="1030297" y="2506047"/>
                  <a:pt x="939271" y="2219176"/>
                  <a:pt x="947546" y="2122633"/>
                </a:cubicBezTo>
                <a:cubicBezTo>
                  <a:pt x="957201" y="2082636"/>
                  <a:pt x="1082706" y="2067466"/>
                  <a:pt x="1150286" y="2039882"/>
                </a:cubicBezTo>
                <a:close/>
                <a:moveTo>
                  <a:pt x="394278" y="1320337"/>
                </a:moveTo>
                <a:cubicBezTo>
                  <a:pt x="356565" y="1315036"/>
                  <a:pt x="316914" y="1320983"/>
                  <a:pt x="277262" y="1344774"/>
                </a:cubicBezTo>
                <a:cubicBezTo>
                  <a:pt x="169686" y="1368221"/>
                  <a:pt x="281399" y="1532343"/>
                  <a:pt x="314500" y="1626128"/>
                </a:cubicBezTo>
                <a:cubicBezTo>
                  <a:pt x="335188" y="1715776"/>
                  <a:pt x="306225" y="1838523"/>
                  <a:pt x="376563" y="1820593"/>
                </a:cubicBezTo>
                <a:cubicBezTo>
                  <a:pt x="535169" y="1786113"/>
                  <a:pt x="681363" y="1673020"/>
                  <a:pt x="628954" y="1493726"/>
                </a:cubicBezTo>
                <a:cubicBezTo>
                  <a:pt x="603094" y="1453384"/>
                  <a:pt x="507414" y="1336241"/>
                  <a:pt x="394278" y="1320337"/>
                </a:cubicBezTo>
                <a:close/>
                <a:moveTo>
                  <a:pt x="1526804" y="66"/>
                </a:moveTo>
                <a:cubicBezTo>
                  <a:pt x="2066065" y="2824"/>
                  <a:pt x="2621877" y="129710"/>
                  <a:pt x="2896335" y="1038593"/>
                </a:cubicBezTo>
                <a:cubicBezTo>
                  <a:pt x="3057700" y="1564063"/>
                  <a:pt x="2532230" y="2366749"/>
                  <a:pt x="2064686" y="2292273"/>
                </a:cubicBezTo>
                <a:cubicBezTo>
                  <a:pt x="1885392" y="2267447"/>
                  <a:pt x="1950214" y="2015056"/>
                  <a:pt x="1555767" y="1940580"/>
                </a:cubicBezTo>
                <a:cubicBezTo>
                  <a:pt x="1179249" y="1868862"/>
                  <a:pt x="732393" y="2186075"/>
                  <a:pt x="554478" y="2159871"/>
                </a:cubicBezTo>
                <a:cubicBezTo>
                  <a:pt x="466211" y="2141942"/>
                  <a:pt x="394493" y="1904722"/>
                  <a:pt x="364151" y="1932305"/>
                </a:cubicBezTo>
                <a:cubicBezTo>
                  <a:pt x="322774" y="1970922"/>
                  <a:pt x="405526" y="2146079"/>
                  <a:pt x="467589" y="2205384"/>
                </a:cubicBezTo>
                <a:cubicBezTo>
                  <a:pt x="525515" y="2241243"/>
                  <a:pt x="732393" y="2202626"/>
                  <a:pt x="873070" y="2139183"/>
                </a:cubicBezTo>
                <a:cubicBezTo>
                  <a:pt x="913066" y="2128149"/>
                  <a:pt x="870312" y="2253655"/>
                  <a:pt x="877208" y="2333648"/>
                </a:cubicBezTo>
                <a:lnTo>
                  <a:pt x="862033" y="2337135"/>
                </a:lnTo>
                <a:lnTo>
                  <a:pt x="862033" y="2415799"/>
                </a:lnTo>
                <a:lnTo>
                  <a:pt x="754033" y="2415799"/>
                </a:lnTo>
                <a:lnTo>
                  <a:pt x="754033" y="2360695"/>
                </a:lnTo>
                <a:lnTo>
                  <a:pt x="713097" y="2366601"/>
                </a:lnTo>
                <a:lnTo>
                  <a:pt x="713097" y="2428213"/>
                </a:lnTo>
                <a:lnTo>
                  <a:pt x="605097" y="2428213"/>
                </a:lnTo>
                <a:lnTo>
                  <a:pt x="605097" y="2379641"/>
                </a:lnTo>
                <a:lnTo>
                  <a:pt x="564161" y="2382960"/>
                </a:lnTo>
                <a:lnTo>
                  <a:pt x="564161" y="2436489"/>
                </a:lnTo>
                <a:lnTo>
                  <a:pt x="456161" y="2436489"/>
                </a:lnTo>
                <a:lnTo>
                  <a:pt x="456161" y="2388351"/>
                </a:lnTo>
                <a:lnTo>
                  <a:pt x="415225" y="2389346"/>
                </a:lnTo>
                <a:lnTo>
                  <a:pt x="415225" y="2436489"/>
                </a:lnTo>
                <a:lnTo>
                  <a:pt x="307225" y="2436489"/>
                </a:lnTo>
                <a:lnTo>
                  <a:pt x="307225" y="2386989"/>
                </a:lnTo>
                <a:cubicBezTo>
                  <a:pt x="293173" y="2387203"/>
                  <a:pt x="279516" y="2386340"/>
                  <a:pt x="266289" y="2385150"/>
                </a:cubicBezTo>
                <a:lnTo>
                  <a:pt x="266289" y="2428213"/>
                </a:lnTo>
                <a:lnTo>
                  <a:pt x="158289" y="2428213"/>
                </a:lnTo>
                <a:lnTo>
                  <a:pt x="158289" y="2370613"/>
                </a:lnTo>
                <a:cubicBezTo>
                  <a:pt x="107017" y="2360332"/>
                  <a:pt x="72014" y="2345184"/>
                  <a:pt x="62108" y="2325373"/>
                </a:cubicBezTo>
                <a:cubicBezTo>
                  <a:pt x="37284" y="2261930"/>
                  <a:pt x="103484" y="2223314"/>
                  <a:pt x="124172" y="2172284"/>
                </a:cubicBezTo>
                <a:cubicBezTo>
                  <a:pt x="111759" y="2144700"/>
                  <a:pt x="74522" y="2141942"/>
                  <a:pt x="86934" y="2089533"/>
                </a:cubicBezTo>
                <a:cubicBezTo>
                  <a:pt x="96588" y="2053674"/>
                  <a:pt x="242782" y="2030228"/>
                  <a:pt x="264849" y="1994369"/>
                </a:cubicBezTo>
                <a:cubicBezTo>
                  <a:pt x="273125" y="1919892"/>
                  <a:pt x="-4093" y="1721291"/>
                  <a:pt x="45" y="1671639"/>
                </a:cubicBezTo>
                <a:cubicBezTo>
                  <a:pt x="12458" y="1619230"/>
                  <a:pt x="124172" y="1558546"/>
                  <a:pt x="190373" y="1477174"/>
                </a:cubicBezTo>
                <a:cubicBezTo>
                  <a:pt x="222094" y="1438557"/>
                  <a:pt x="80038" y="1267538"/>
                  <a:pt x="91072" y="1224783"/>
                </a:cubicBezTo>
                <a:cubicBezTo>
                  <a:pt x="111760" y="1092381"/>
                  <a:pt x="240023" y="943429"/>
                  <a:pt x="264849" y="703451"/>
                </a:cubicBezTo>
                <a:cubicBezTo>
                  <a:pt x="342084" y="332450"/>
                  <a:pt x="961338" y="-5451"/>
                  <a:pt x="1526804" y="6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7" name="Freeform 114">
            <a:extLst>
              <a:ext uri="{FF2B5EF4-FFF2-40B4-BE49-F238E27FC236}">
                <a16:creationId xmlns:a16="http://schemas.microsoft.com/office/drawing/2014/main" id="{2D765891-70D6-476F-B032-AF5D3CB3388B}"/>
              </a:ext>
            </a:extLst>
          </p:cNvPr>
          <p:cNvSpPr>
            <a:spLocks noChangeAspect="1"/>
          </p:cNvSpPr>
          <p:nvPr/>
        </p:nvSpPr>
        <p:spPr>
          <a:xfrm>
            <a:off x="7672979" y="2045497"/>
            <a:ext cx="373296" cy="360000"/>
          </a:xfrm>
          <a:custGeom>
            <a:avLst/>
            <a:gdLst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955441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3745816" h="3316502">
                <a:moveTo>
                  <a:pt x="2500704" y="2026790"/>
                </a:moveTo>
                <a:cubicBezTo>
                  <a:pt x="2380149" y="2047261"/>
                  <a:pt x="2334656" y="2081381"/>
                  <a:pt x="2261868" y="2108676"/>
                </a:cubicBezTo>
                <a:cubicBezTo>
                  <a:pt x="2220926" y="2245154"/>
                  <a:pt x="2248220" y="2327040"/>
                  <a:pt x="2364227" y="2313393"/>
                </a:cubicBezTo>
                <a:cubicBezTo>
                  <a:pt x="2491606" y="2272450"/>
                  <a:pt x="2502979" y="2190563"/>
                  <a:pt x="2500704" y="2026790"/>
                </a:cubicBezTo>
                <a:close/>
                <a:moveTo>
                  <a:pt x="1245112" y="2026790"/>
                </a:moveTo>
                <a:cubicBezTo>
                  <a:pt x="1242837" y="2190563"/>
                  <a:pt x="1254210" y="2272450"/>
                  <a:pt x="1381589" y="2313393"/>
                </a:cubicBezTo>
                <a:cubicBezTo>
                  <a:pt x="1497596" y="2327040"/>
                  <a:pt x="1524890" y="2245154"/>
                  <a:pt x="1483948" y="2108676"/>
                </a:cubicBezTo>
                <a:cubicBezTo>
                  <a:pt x="1411160" y="2081381"/>
                  <a:pt x="1365667" y="2047261"/>
                  <a:pt x="1245112" y="2026790"/>
                </a:cubicBezTo>
                <a:close/>
                <a:moveTo>
                  <a:pt x="3185000" y="1670667"/>
                </a:moveTo>
                <a:cubicBezTo>
                  <a:pt x="3206444" y="1672444"/>
                  <a:pt x="3226596" y="1679339"/>
                  <a:pt x="3244509" y="1692418"/>
                </a:cubicBezTo>
                <a:cubicBezTo>
                  <a:pt x="3340044" y="1731086"/>
                  <a:pt x="3210389" y="1885761"/>
                  <a:pt x="3380986" y="1856191"/>
                </a:cubicBezTo>
                <a:cubicBezTo>
                  <a:pt x="3424203" y="1826621"/>
                  <a:pt x="3528837" y="1837994"/>
                  <a:pt x="3599350" y="1903959"/>
                </a:cubicBezTo>
                <a:cubicBezTo>
                  <a:pt x="3647117" y="1983571"/>
                  <a:pt x="3783594" y="2056359"/>
                  <a:pt x="3735827" y="2142795"/>
                </a:cubicBezTo>
                <a:cubicBezTo>
                  <a:pt x="3653941" y="2374806"/>
                  <a:pt x="3606173" y="2422574"/>
                  <a:pt x="3572054" y="2620466"/>
                </a:cubicBezTo>
                <a:cubicBezTo>
                  <a:pt x="3574328" y="2882048"/>
                  <a:pt x="3542485" y="3061744"/>
                  <a:pt x="3551583" y="3316502"/>
                </a:cubicBezTo>
                <a:lnTo>
                  <a:pt x="3292276" y="3302855"/>
                </a:lnTo>
                <a:cubicBezTo>
                  <a:pt x="3310472" y="3025350"/>
                  <a:pt x="3315022" y="2788789"/>
                  <a:pt x="3271804" y="2511284"/>
                </a:cubicBezTo>
                <a:cubicBezTo>
                  <a:pt x="3217213" y="2465791"/>
                  <a:pt x="3189917" y="2399828"/>
                  <a:pt x="3278628" y="2272449"/>
                </a:cubicBezTo>
                <a:cubicBezTo>
                  <a:pt x="3244509" y="2190562"/>
                  <a:pt x="3271804" y="2142795"/>
                  <a:pt x="3128502" y="2108675"/>
                </a:cubicBezTo>
                <a:cubicBezTo>
                  <a:pt x="3042066" y="2051809"/>
                  <a:pt x="2921512" y="2165541"/>
                  <a:pt x="2869195" y="2019965"/>
                </a:cubicBezTo>
                <a:cubicBezTo>
                  <a:pt x="2821427" y="1896567"/>
                  <a:pt x="3034887" y="1658228"/>
                  <a:pt x="3185000" y="1670667"/>
                </a:cubicBezTo>
                <a:close/>
                <a:moveTo>
                  <a:pt x="560816" y="1670667"/>
                </a:moveTo>
                <a:cubicBezTo>
                  <a:pt x="710929" y="1658228"/>
                  <a:pt x="924389" y="1896567"/>
                  <a:pt x="876621" y="2019965"/>
                </a:cubicBezTo>
                <a:cubicBezTo>
                  <a:pt x="824304" y="2165541"/>
                  <a:pt x="703750" y="2051809"/>
                  <a:pt x="617314" y="2108675"/>
                </a:cubicBezTo>
                <a:cubicBezTo>
                  <a:pt x="474012" y="2142795"/>
                  <a:pt x="501307" y="2190562"/>
                  <a:pt x="467188" y="2272449"/>
                </a:cubicBezTo>
                <a:cubicBezTo>
                  <a:pt x="555899" y="2399828"/>
                  <a:pt x="528603" y="2465791"/>
                  <a:pt x="474012" y="2511284"/>
                </a:cubicBezTo>
                <a:cubicBezTo>
                  <a:pt x="430794" y="2788789"/>
                  <a:pt x="435344" y="3025350"/>
                  <a:pt x="453540" y="3302855"/>
                </a:cubicBezTo>
                <a:lnTo>
                  <a:pt x="194233" y="3316502"/>
                </a:lnTo>
                <a:cubicBezTo>
                  <a:pt x="203331" y="3061744"/>
                  <a:pt x="171488" y="2882048"/>
                  <a:pt x="173762" y="2620466"/>
                </a:cubicBezTo>
                <a:cubicBezTo>
                  <a:pt x="139643" y="2422574"/>
                  <a:pt x="91875" y="2374806"/>
                  <a:pt x="9989" y="2142795"/>
                </a:cubicBezTo>
                <a:cubicBezTo>
                  <a:pt x="-37778" y="2056359"/>
                  <a:pt x="98699" y="1983571"/>
                  <a:pt x="146466" y="1903959"/>
                </a:cubicBezTo>
                <a:cubicBezTo>
                  <a:pt x="216979" y="1837994"/>
                  <a:pt x="321613" y="1826621"/>
                  <a:pt x="364830" y="1856191"/>
                </a:cubicBezTo>
                <a:cubicBezTo>
                  <a:pt x="535427" y="1885761"/>
                  <a:pt x="405772" y="1731086"/>
                  <a:pt x="501307" y="1692418"/>
                </a:cubicBezTo>
                <a:cubicBezTo>
                  <a:pt x="519220" y="1679339"/>
                  <a:pt x="539372" y="1672444"/>
                  <a:pt x="560816" y="1670667"/>
                </a:cubicBezTo>
                <a:close/>
                <a:moveTo>
                  <a:pt x="2609647" y="1003649"/>
                </a:moveTo>
                <a:cubicBezTo>
                  <a:pt x="2444889" y="994437"/>
                  <a:pt x="2381715" y="1312839"/>
                  <a:pt x="2234575" y="1385343"/>
                </a:cubicBezTo>
                <a:cubicBezTo>
                  <a:pt x="2013936" y="1460406"/>
                  <a:pt x="1963895" y="1651474"/>
                  <a:pt x="1968444" y="1951725"/>
                </a:cubicBezTo>
                <a:cubicBezTo>
                  <a:pt x="1979817" y="2035887"/>
                  <a:pt x="2134492" y="1956274"/>
                  <a:pt x="2248223" y="1897134"/>
                </a:cubicBezTo>
                <a:cubicBezTo>
                  <a:pt x="2393799" y="1812972"/>
                  <a:pt x="2839626" y="1121486"/>
                  <a:pt x="2644008" y="1010029"/>
                </a:cubicBezTo>
                <a:cubicBezTo>
                  <a:pt x="2632066" y="1006333"/>
                  <a:pt x="2620631" y="1004263"/>
                  <a:pt x="2609647" y="1003649"/>
                </a:cubicBezTo>
                <a:close/>
                <a:moveTo>
                  <a:pt x="1136169" y="1003649"/>
                </a:moveTo>
                <a:cubicBezTo>
                  <a:pt x="1125185" y="1004263"/>
                  <a:pt x="1113750" y="1006333"/>
                  <a:pt x="1101808" y="1010029"/>
                </a:cubicBezTo>
                <a:cubicBezTo>
                  <a:pt x="906190" y="1121486"/>
                  <a:pt x="1352017" y="1812972"/>
                  <a:pt x="1497593" y="1897134"/>
                </a:cubicBezTo>
                <a:cubicBezTo>
                  <a:pt x="1611324" y="1956274"/>
                  <a:pt x="1765999" y="2035887"/>
                  <a:pt x="1777372" y="1951725"/>
                </a:cubicBezTo>
                <a:cubicBezTo>
                  <a:pt x="1781921" y="1651474"/>
                  <a:pt x="1731880" y="1460406"/>
                  <a:pt x="1511241" y="1385343"/>
                </a:cubicBezTo>
                <a:cubicBezTo>
                  <a:pt x="1364101" y="1312839"/>
                  <a:pt x="1300927" y="994437"/>
                  <a:pt x="1136169" y="1003649"/>
                </a:cubicBezTo>
                <a:close/>
                <a:moveTo>
                  <a:pt x="665081" y="96"/>
                </a:moveTo>
                <a:cubicBezTo>
                  <a:pt x="1486802" y="-2174"/>
                  <a:pt x="1309537" y="573200"/>
                  <a:pt x="1862679" y="634117"/>
                </a:cubicBezTo>
                <a:cubicBezTo>
                  <a:pt x="2415888" y="573192"/>
                  <a:pt x="2259021" y="-2174"/>
                  <a:pt x="3080735" y="96"/>
                </a:cubicBezTo>
                <a:cubicBezTo>
                  <a:pt x="3608448" y="-9003"/>
                  <a:pt x="3767673" y="636991"/>
                  <a:pt x="3619822" y="921320"/>
                </a:cubicBezTo>
                <a:cubicBezTo>
                  <a:pt x="3590251" y="1010030"/>
                  <a:pt x="3519739" y="941793"/>
                  <a:pt x="3456049" y="955441"/>
                </a:cubicBezTo>
                <a:cubicBezTo>
                  <a:pt x="3416937" y="1011300"/>
                  <a:pt x="3385716" y="1096130"/>
                  <a:pt x="3370271" y="1159232"/>
                </a:cubicBezTo>
                <a:lnTo>
                  <a:pt x="3189917" y="1317105"/>
                </a:lnTo>
                <a:cubicBezTo>
                  <a:pt x="3271804" y="1426286"/>
                  <a:pt x="3258156" y="1555942"/>
                  <a:pt x="3155798" y="1596884"/>
                </a:cubicBezTo>
                <a:cubicBezTo>
                  <a:pt x="2973828" y="1651475"/>
                  <a:pt x="2866920" y="1726538"/>
                  <a:pt x="2848723" y="1842544"/>
                </a:cubicBezTo>
                <a:cubicBezTo>
                  <a:pt x="2830525" y="2001768"/>
                  <a:pt x="2832803" y="2481714"/>
                  <a:pt x="2650831" y="2518108"/>
                </a:cubicBezTo>
                <a:cubicBezTo>
                  <a:pt x="2498431" y="2522657"/>
                  <a:pt x="2373325" y="2513559"/>
                  <a:pt x="2193630" y="2531756"/>
                </a:cubicBezTo>
                <a:cubicBezTo>
                  <a:pt x="2088997" y="2522657"/>
                  <a:pt x="1998012" y="2349785"/>
                  <a:pt x="1941147" y="2211033"/>
                </a:cubicBezTo>
                <a:lnTo>
                  <a:pt x="1872908" y="2313392"/>
                </a:lnTo>
                <a:lnTo>
                  <a:pt x="1804669" y="2211033"/>
                </a:lnTo>
                <a:cubicBezTo>
                  <a:pt x="1747804" y="2349785"/>
                  <a:pt x="1656819" y="2522657"/>
                  <a:pt x="1552186" y="2531756"/>
                </a:cubicBezTo>
                <a:cubicBezTo>
                  <a:pt x="1372491" y="2513559"/>
                  <a:pt x="1247385" y="2522657"/>
                  <a:pt x="1094985" y="2518108"/>
                </a:cubicBezTo>
                <a:cubicBezTo>
                  <a:pt x="913013" y="2481714"/>
                  <a:pt x="915291" y="2001768"/>
                  <a:pt x="897093" y="1842544"/>
                </a:cubicBezTo>
                <a:cubicBezTo>
                  <a:pt x="878896" y="1726538"/>
                  <a:pt x="771988" y="1651475"/>
                  <a:pt x="590018" y="1596884"/>
                </a:cubicBezTo>
                <a:cubicBezTo>
                  <a:pt x="487660" y="1555942"/>
                  <a:pt x="474012" y="1426286"/>
                  <a:pt x="555899" y="1317105"/>
                </a:cubicBezTo>
                <a:cubicBezTo>
                  <a:pt x="497354" y="1247580"/>
                  <a:pt x="494034" y="1228756"/>
                  <a:pt x="380265" y="1173717"/>
                </a:cubicBezTo>
                <a:cubicBezTo>
                  <a:pt x="350099" y="1122687"/>
                  <a:pt x="319933" y="1057172"/>
                  <a:pt x="289767" y="1006142"/>
                </a:cubicBezTo>
                <a:cubicBezTo>
                  <a:pt x="226077" y="992494"/>
                  <a:pt x="155565" y="1010030"/>
                  <a:pt x="125994" y="921320"/>
                </a:cubicBezTo>
                <a:cubicBezTo>
                  <a:pt x="-21857" y="636991"/>
                  <a:pt x="137368" y="-9003"/>
                  <a:pt x="665081" y="9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8" name="Rounded Rectangle 31">
            <a:extLst>
              <a:ext uri="{FF2B5EF4-FFF2-40B4-BE49-F238E27FC236}">
                <a16:creationId xmlns:a16="http://schemas.microsoft.com/office/drawing/2014/main" id="{6E70A1FC-A74C-4CEF-9B3C-E0F5587A229D}"/>
              </a:ext>
            </a:extLst>
          </p:cNvPr>
          <p:cNvSpPr>
            <a:spLocks noChangeAspect="1"/>
          </p:cNvSpPr>
          <p:nvPr/>
        </p:nvSpPr>
        <p:spPr>
          <a:xfrm>
            <a:off x="3760469" y="2821406"/>
            <a:ext cx="253200" cy="360000"/>
          </a:xfrm>
          <a:custGeom>
            <a:avLst/>
            <a:gdLst/>
            <a:ahLst/>
            <a:cxnLst/>
            <a:rect l="l" t="t" r="r" b="b"/>
            <a:pathLst>
              <a:path w="2273269" h="3232141">
                <a:moveTo>
                  <a:pt x="1301358" y="1224998"/>
                </a:moveTo>
                <a:cubicBezTo>
                  <a:pt x="1288512" y="1224739"/>
                  <a:pt x="1275404" y="1226994"/>
                  <a:pt x="1262722" y="1232060"/>
                </a:cubicBezTo>
                <a:cubicBezTo>
                  <a:pt x="1224020" y="1247517"/>
                  <a:pt x="1200469" y="1284678"/>
                  <a:pt x="1200858" y="1323955"/>
                </a:cubicBezTo>
                <a:lnTo>
                  <a:pt x="1068969" y="1816173"/>
                </a:lnTo>
                <a:lnTo>
                  <a:pt x="975827" y="1468563"/>
                </a:lnTo>
                <a:cubicBezTo>
                  <a:pt x="965224" y="1428990"/>
                  <a:pt x="932065" y="1401484"/>
                  <a:pt x="893889" y="1396168"/>
                </a:cubicBezTo>
                <a:cubicBezTo>
                  <a:pt x="887581" y="1395290"/>
                  <a:pt x="881136" y="1395017"/>
                  <a:pt x="874749" y="1397368"/>
                </a:cubicBezTo>
                <a:lnTo>
                  <a:pt x="873048" y="1397069"/>
                </a:lnTo>
                <a:cubicBezTo>
                  <a:pt x="871822" y="1397102"/>
                  <a:pt x="870599" y="1397158"/>
                  <a:pt x="869409" y="1397702"/>
                </a:cubicBezTo>
                <a:lnTo>
                  <a:pt x="854690" y="1398625"/>
                </a:lnTo>
                <a:cubicBezTo>
                  <a:pt x="852870" y="1399112"/>
                  <a:pt x="851076" y="1399648"/>
                  <a:pt x="849610" y="1401148"/>
                </a:cubicBezTo>
                <a:cubicBezTo>
                  <a:pt x="820426" y="1408603"/>
                  <a:pt x="795399" y="1429720"/>
                  <a:pt x="783580" y="1459921"/>
                </a:cubicBezTo>
                <a:lnTo>
                  <a:pt x="576552" y="1988920"/>
                </a:lnTo>
                <a:lnTo>
                  <a:pt x="360960" y="1988920"/>
                </a:lnTo>
                <a:cubicBezTo>
                  <a:pt x="306335" y="1988920"/>
                  <a:pt x="262052" y="2033203"/>
                  <a:pt x="262052" y="2087828"/>
                </a:cubicBezTo>
                <a:cubicBezTo>
                  <a:pt x="262052" y="2142453"/>
                  <a:pt x="306335" y="2186736"/>
                  <a:pt x="360960" y="2186736"/>
                </a:cubicBezTo>
                <a:lnTo>
                  <a:pt x="624414" y="2186736"/>
                </a:lnTo>
                <a:cubicBezTo>
                  <a:pt x="655679" y="2194749"/>
                  <a:pt x="687884" y="2184847"/>
                  <a:pt x="710155" y="2162843"/>
                </a:cubicBezTo>
                <a:cubicBezTo>
                  <a:pt x="728043" y="2149675"/>
                  <a:pt x="740236" y="2129868"/>
                  <a:pt x="742804" y="2106901"/>
                </a:cubicBezTo>
                <a:lnTo>
                  <a:pt x="861090" y="1804659"/>
                </a:lnTo>
                <a:lnTo>
                  <a:pt x="967256" y="2200878"/>
                </a:lnTo>
                <a:cubicBezTo>
                  <a:pt x="956121" y="2251327"/>
                  <a:pt x="986997" y="2301788"/>
                  <a:pt x="1037612" y="2315350"/>
                </a:cubicBezTo>
                <a:cubicBezTo>
                  <a:pt x="1044252" y="2317129"/>
                  <a:pt x="1050915" y="2318189"/>
                  <a:pt x="1057633" y="2316605"/>
                </a:cubicBezTo>
                <a:cubicBezTo>
                  <a:pt x="1061264" y="2317900"/>
                  <a:pt x="1065062" y="2318350"/>
                  <a:pt x="1068971" y="2317315"/>
                </a:cubicBezTo>
                <a:cubicBezTo>
                  <a:pt x="1072878" y="2318349"/>
                  <a:pt x="1076674" y="2317900"/>
                  <a:pt x="1080303" y="2316605"/>
                </a:cubicBezTo>
                <a:lnTo>
                  <a:pt x="1100326" y="2315350"/>
                </a:lnTo>
                <a:cubicBezTo>
                  <a:pt x="1150941" y="2301788"/>
                  <a:pt x="1181817" y="2251327"/>
                  <a:pt x="1170682" y="2200878"/>
                </a:cubicBezTo>
                <a:lnTo>
                  <a:pt x="1320238" y="1642726"/>
                </a:lnTo>
                <a:lnTo>
                  <a:pt x="1513977" y="2127797"/>
                </a:lnTo>
                <a:cubicBezTo>
                  <a:pt x="1531567" y="2171838"/>
                  <a:pt x="1577262" y="2196260"/>
                  <a:pt x="1621871" y="2186737"/>
                </a:cubicBezTo>
                <a:lnTo>
                  <a:pt x="1878495" y="2186737"/>
                </a:lnTo>
                <a:cubicBezTo>
                  <a:pt x="1933120" y="2186737"/>
                  <a:pt x="1977403" y="2142454"/>
                  <a:pt x="1977403" y="2087829"/>
                </a:cubicBezTo>
                <a:cubicBezTo>
                  <a:pt x="1977403" y="2033204"/>
                  <a:pt x="1933120" y="1988921"/>
                  <a:pt x="1878495" y="1988921"/>
                </a:cubicBezTo>
                <a:lnTo>
                  <a:pt x="1671520" y="1988921"/>
                </a:lnTo>
                <a:lnTo>
                  <a:pt x="1391261" y="1287226"/>
                </a:lnTo>
                <a:cubicBezTo>
                  <a:pt x="1376065" y="1249180"/>
                  <a:pt x="1339894" y="1225775"/>
                  <a:pt x="1301358" y="1224998"/>
                </a:cubicBezTo>
                <a:close/>
                <a:moveTo>
                  <a:pt x="335892" y="524745"/>
                </a:moveTo>
                <a:lnTo>
                  <a:pt x="1937377" y="524745"/>
                </a:lnTo>
                <a:cubicBezTo>
                  <a:pt x="1996486" y="524745"/>
                  <a:pt x="2044403" y="572662"/>
                  <a:pt x="2044403" y="631771"/>
                </a:cubicBezTo>
                <a:lnTo>
                  <a:pt x="2044403" y="2898384"/>
                </a:lnTo>
                <a:cubicBezTo>
                  <a:pt x="2044403" y="2957493"/>
                  <a:pt x="1996486" y="3005410"/>
                  <a:pt x="1937377" y="3005410"/>
                </a:cubicBezTo>
                <a:lnTo>
                  <a:pt x="335892" y="3005410"/>
                </a:lnTo>
                <a:cubicBezTo>
                  <a:pt x="276783" y="3005410"/>
                  <a:pt x="228866" y="2957493"/>
                  <a:pt x="228866" y="2898384"/>
                </a:cubicBezTo>
                <a:lnTo>
                  <a:pt x="228866" y="631771"/>
                </a:lnTo>
                <a:cubicBezTo>
                  <a:pt x="228866" y="572662"/>
                  <a:pt x="276783" y="524745"/>
                  <a:pt x="335892" y="524745"/>
                </a:cubicBezTo>
                <a:close/>
                <a:moveTo>
                  <a:pt x="245659" y="437009"/>
                </a:moveTo>
                <a:cubicBezTo>
                  <a:pt x="179890" y="437009"/>
                  <a:pt x="126573" y="490326"/>
                  <a:pt x="126573" y="556095"/>
                </a:cubicBezTo>
                <a:lnTo>
                  <a:pt x="126573" y="2974061"/>
                </a:lnTo>
                <a:cubicBezTo>
                  <a:pt x="126573" y="3039830"/>
                  <a:pt x="179890" y="3093147"/>
                  <a:pt x="245659" y="3093147"/>
                </a:cubicBezTo>
                <a:lnTo>
                  <a:pt x="2027611" y="3093147"/>
                </a:lnTo>
                <a:cubicBezTo>
                  <a:pt x="2093380" y="3093147"/>
                  <a:pt x="2146697" y="3039830"/>
                  <a:pt x="2146697" y="2974061"/>
                </a:cubicBezTo>
                <a:lnTo>
                  <a:pt x="2146697" y="556095"/>
                </a:lnTo>
                <a:cubicBezTo>
                  <a:pt x="2146697" y="490326"/>
                  <a:pt x="2093380" y="437009"/>
                  <a:pt x="2027611" y="437009"/>
                </a:cubicBezTo>
                <a:close/>
                <a:moveTo>
                  <a:pt x="974181" y="0"/>
                </a:moveTo>
                <a:lnTo>
                  <a:pt x="1299087" y="0"/>
                </a:lnTo>
                <a:cubicBezTo>
                  <a:pt x="1327680" y="0"/>
                  <a:pt x="1350860" y="23180"/>
                  <a:pt x="1350860" y="51773"/>
                </a:cubicBezTo>
                <a:lnTo>
                  <a:pt x="1350860" y="155306"/>
                </a:lnTo>
                <a:lnTo>
                  <a:pt x="1381614" y="155306"/>
                </a:lnTo>
                <a:cubicBezTo>
                  <a:pt x="1410207" y="155306"/>
                  <a:pt x="1433387" y="178486"/>
                  <a:pt x="1433387" y="207079"/>
                </a:cubicBezTo>
                <a:lnTo>
                  <a:pt x="1433387" y="298015"/>
                </a:lnTo>
                <a:lnTo>
                  <a:pt x="2081269" y="298015"/>
                </a:lnTo>
                <a:cubicBezTo>
                  <a:pt x="2187308" y="298015"/>
                  <a:pt x="2273269" y="383976"/>
                  <a:pt x="2273269" y="490015"/>
                </a:cubicBezTo>
                <a:lnTo>
                  <a:pt x="2273269" y="3040141"/>
                </a:lnTo>
                <a:cubicBezTo>
                  <a:pt x="2273269" y="3146180"/>
                  <a:pt x="2187308" y="3232141"/>
                  <a:pt x="2081269" y="3232141"/>
                </a:cubicBezTo>
                <a:lnTo>
                  <a:pt x="192000" y="3232141"/>
                </a:lnTo>
                <a:cubicBezTo>
                  <a:pt x="85961" y="3232141"/>
                  <a:pt x="0" y="3146180"/>
                  <a:pt x="0" y="3040141"/>
                </a:cubicBezTo>
                <a:lnTo>
                  <a:pt x="0" y="490015"/>
                </a:lnTo>
                <a:cubicBezTo>
                  <a:pt x="0" y="383976"/>
                  <a:pt x="85961" y="298015"/>
                  <a:pt x="192000" y="298015"/>
                </a:cubicBezTo>
                <a:lnTo>
                  <a:pt x="839881" y="298015"/>
                </a:lnTo>
                <a:lnTo>
                  <a:pt x="839881" y="207079"/>
                </a:lnTo>
                <a:cubicBezTo>
                  <a:pt x="839881" y="178486"/>
                  <a:pt x="863061" y="155306"/>
                  <a:pt x="891654" y="155306"/>
                </a:cubicBezTo>
                <a:lnTo>
                  <a:pt x="922408" y="155306"/>
                </a:lnTo>
                <a:lnTo>
                  <a:pt x="922408" y="51773"/>
                </a:lnTo>
                <a:cubicBezTo>
                  <a:pt x="922408" y="23180"/>
                  <a:pt x="945588" y="0"/>
                  <a:pt x="97418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9" name="Oval 47">
            <a:extLst>
              <a:ext uri="{FF2B5EF4-FFF2-40B4-BE49-F238E27FC236}">
                <a16:creationId xmlns:a16="http://schemas.microsoft.com/office/drawing/2014/main" id="{1A530C9F-D948-4AC1-9B19-100A160E3B26}"/>
              </a:ext>
            </a:extLst>
          </p:cNvPr>
          <p:cNvSpPr>
            <a:spLocks noChangeAspect="1"/>
          </p:cNvSpPr>
          <p:nvPr/>
        </p:nvSpPr>
        <p:spPr>
          <a:xfrm>
            <a:off x="8209997" y="2045497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303187" y="480874"/>
                </a:moveTo>
                <a:lnTo>
                  <a:pt x="1303187" y="1303187"/>
                </a:lnTo>
                <a:lnTo>
                  <a:pt x="480874" y="1303187"/>
                </a:lnTo>
                <a:lnTo>
                  <a:pt x="480874" y="1936813"/>
                </a:lnTo>
                <a:lnTo>
                  <a:pt x="1303187" y="1936813"/>
                </a:lnTo>
                <a:lnTo>
                  <a:pt x="1303187" y="2759126"/>
                </a:lnTo>
                <a:lnTo>
                  <a:pt x="1936813" y="2759126"/>
                </a:lnTo>
                <a:lnTo>
                  <a:pt x="1936813" y="1936813"/>
                </a:lnTo>
                <a:lnTo>
                  <a:pt x="2759126" y="1936813"/>
                </a:lnTo>
                <a:lnTo>
                  <a:pt x="2759126" y="1303187"/>
                </a:lnTo>
                <a:lnTo>
                  <a:pt x="1936813" y="1303187"/>
                </a:lnTo>
                <a:lnTo>
                  <a:pt x="1936813" y="480874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0" name="Oval 50">
            <a:extLst>
              <a:ext uri="{FF2B5EF4-FFF2-40B4-BE49-F238E27FC236}">
                <a16:creationId xmlns:a16="http://schemas.microsoft.com/office/drawing/2014/main" id="{EAC809A7-0C9E-4DA7-9915-7F9AF8AA2226}"/>
              </a:ext>
            </a:extLst>
          </p:cNvPr>
          <p:cNvSpPr>
            <a:spLocks noChangeAspect="1"/>
          </p:cNvSpPr>
          <p:nvPr/>
        </p:nvSpPr>
        <p:spPr>
          <a:xfrm>
            <a:off x="4303211" y="2821406"/>
            <a:ext cx="318743" cy="360000"/>
          </a:xfrm>
          <a:custGeom>
            <a:avLst/>
            <a:gdLst/>
            <a:ahLst/>
            <a:cxnLst/>
            <a:rect l="l" t="t" r="r" b="b"/>
            <a:pathLst>
              <a:path w="2868687" h="3240000">
                <a:moveTo>
                  <a:pt x="1433799" y="2290728"/>
                </a:moveTo>
                <a:cubicBezTo>
                  <a:pt x="1317650" y="2346839"/>
                  <a:pt x="1203301" y="2394700"/>
                  <a:pt x="1093028" y="2434329"/>
                </a:cubicBezTo>
                <a:cubicBezTo>
                  <a:pt x="1167481" y="2812207"/>
                  <a:pt x="1292592" y="3060000"/>
                  <a:pt x="1434343" y="3060000"/>
                </a:cubicBezTo>
                <a:cubicBezTo>
                  <a:pt x="1576138" y="3060000"/>
                  <a:pt x="1701284" y="2812053"/>
                  <a:pt x="1774025" y="2433735"/>
                </a:cubicBezTo>
                <a:cubicBezTo>
                  <a:pt x="1663854" y="2394452"/>
                  <a:pt x="1549823" y="2346469"/>
                  <a:pt x="1433799" y="2290728"/>
                </a:cubicBezTo>
                <a:close/>
                <a:moveTo>
                  <a:pt x="1824954" y="2078037"/>
                </a:moveTo>
                <a:cubicBezTo>
                  <a:pt x="1794480" y="2097450"/>
                  <a:pt x="1763147" y="2116057"/>
                  <a:pt x="1731343" y="2134419"/>
                </a:cubicBezTo>
                <a:lnTo>
                  <a:pt x="1635415" y="2187161"/>
                </a:lnTo>
                <a:cubicBezTo>
                  <a:pt x="1691788" y="2215044"/>
                  <a:pt x="1747931" y="2239109"/>
                  <a:pt x="1803378" y="2259350"/>
                </a:cubicBezTo>
                <a:cubicBezTo>
                  <a:pt x="1812120" y="2201101"/>
                  <a:pt x="1819148" y="2140526"/>
                  <a:pt x="1824954" y="2078037"/>
                </a:cubicBezTo>
                <a:close/>
                <a:moveTo>
                  <a:pt x="1042306" y="2077178"/>
                </a:moveTo>
                <a:cubicBezTo>
                  <a:pt x="1047949" y="2140175"/>
                  <a:pt x="1055328" y="2201182"/>
                  <a:pt x="1063873" y="2259905"/>
                </a:cubicBezTo>
                <a:cubicBezTo>
                  <a:pt x="1119365" y="2238275"/>
                  <a:pt x="1176217" y="2214355"/>
                  <a:pt x="1233887" y="2187801"/>
                </a:cubicBezTo>
                <a:cubicBezTo>
                  <a:pt x="1201538" y="2170955"/>
                  <a:pt x="1169452" y="2152957"/>
                  <a:pt x="1137343" y="2134419"/>
                </a:cubicBezTo>
                <a:close/>
                <a:moveTo>
                  <a:pt x="559768" y="1732679"/>
                </a:moveTo>
                <a:cubicBezTo>
                  <a:pt x="268524" y="1984850"/>
                  <a:pt x="116369" y="2217202"/>
                  <a:pt x="187266" y="2340000"/>
                </a:cubicBezTo>
                <a:cubicBezTo>
                  <a:pt x="258144" y="2462764"/>
                  <a:pt x="535307" y="2447213"/>
                  <a:pt x="899736" y="2322555"/>
                </a:cubicBezTo>
                <a:cubicBezTo>
                  <a:pt x="878937" y="2207297"/>
                  <a:pt x="863223" y="2084405"/>
                  <a:pt x="853746" y="1955834"/>
                </a:cubicBezTo>
                <a:cubicBezTo>
                  <a:pt x="747454" y="1883220"/>
                  <a:pt x="648878" y="1808453"/>
                  <a:pt x="559768" y="1732679"/>
                </a:cubicBezTo>
                <a:close/>
                <a:moveTo>
                  <a:pt x="2309048" y="1730507"/>
                </a:moveTo>
                <a:cubicBezTo>
                  <a:pt x="2220666" y="1807660"/>
                  <a:pt x="2121792" y="1882664"/>
                  <a:pt x="2015235" y="1955625"/>
                </a:cubicBezTo>
                <a:cubicBezTo>
                  <a:pt x="2005364" y="2084180"/>
                  <a:pt x="1989894" y="2207119"/>
                  <a:pt x="1967330" y="2322070"/>
                </a:cubicBezTo>
                <a:lnTo>
                  <a:pt x="2081685" y="2358048"/>
                </a:lnTo>
                <a:cubicBezTo>
                  <a:pt x="2116015" y="2320492"/>
                  <a:pt x="2165526" y="2297468"/>
                  <a:pt x="2220415" y="2297468"/>
                </a:cubicBezTo>
                <a:cubicBezTo>
                  <a:pt x="2302230" y="2297468"/>
                  <a:pt x="2372097" y="2348622"/>
                  <a:pt x="2399287" y="2420880"/>
                </a:cubicBezTo>
                <a:cubicBezTo>
                  <a:pt x="2542053" y="2432945"/>
                  <a:pt x="2642630" y="2407186"/>
                  <a:pt x="2681420" y="2340000"/>
                </a:cubicBezTo>
                <a:cubicBezTo>
                  <a:pt x="2752393" y="2217071"/>
                  <a:pt x="2599836" y="1984353"/>
                  <a:pt x="2309048" y="1730507"/>
                </a:cubicBezTo>
                <a:close/>
                <a:moveTo>
                  <a:pt x="2026056" y="1510554"/>
                </a:moveTo>
                <a:cubicBezTo>
                  <a:pt x="2027893" y="1546708"/>
                  <a:pt x="2028343" y="1583211"/>
                  <a:pt x="2028343" y="1620000"/>
                </a:cubicBezTo>
                <a:lnTo>
                  <a:pt x="2024251" y="1730716"/>
                </a:lnTo>
                <a:lnTo>
                  <a:pt x="2173722" y="1619092"/>
                </a:lnTo>
                <a:cubicBezTo>
                  <a:pt x="2127526" y="1582190"/>
                  <a:pt x="2078507" y="1545517"/>
                  <a:pt x="2026056" y="1510554"/>
                </a:cubicBezTo>
                <a:close/>
                <a:moveTo>
                  <a:pt x="844436" y="1509285"/>
                </a:moveTo>
                <a:lnTo>
                  <a:pt x="694964" y="1620908"/>
                </a:lnTo>
                <a:cubicBezTo>
                  <a:pt x="741160" y="1657811"/>
                  <a:pt x="790179" y="1694484"/>
                  <a:pt x="842630" y="1729447"/>
                </a:cubicBezTo>
                <a:cubicBezTo>
                  <a:pt x="840793" y="1693293"/>
                  <a:pt x="840343" y="1656790"/>
                  <a:pt x="840343" y="1620000"/>
                </a:cubicBezTo>
                <a:close/>
                <a:moveTo>
                  <a:pt x="1434343" y="1361184"/>
                </a:moveTo>
                <a:cubicBezTo>
                  <a:pt x="1573534" y="1361184"/>
                  <a:pt x="1686371" y="1474021"/>
                  <a:pt x="1686371" y="1613212"/>
                </a:cubicBezTo>
                <a:cubicBezTo>
                  <a:pt x="1686371" y="1752403"/>
                  <a:pt x="1573534" y="1865240"/>
                  <a:pt x="1434343" y="1865240"/>
                </a:cubicBezTo>
                <a:cubicBezTo>
                  <a:pt x="1295152" y="1865240"/>
                  <a:pt x="1182315" y="1752403"/>
                  <a:pt x="1182315" y="1613212"/>
                </a:cubicBezTo>
                <a:cubicBezTo>
                  <a:pt x="1182315" y="1474021"/>
                  <a:pt x="1295152" y="1361184"/>
                  <a:pt x="1434343" y="1361184"/>
                </a:cubicBezTo>
                <a:close/>
                <a:moveTo>
                  <a:pt x="1433770" y="1149513"/>
                </a:moveTo>
                <a:cubicBezTo>
                  <a:pt x="1365445" y="1183896"/>
                  <a:pt x="1296585" y="1221489"/>
                  <a:pt x="1227343" y="1261466"/>
                </a:cubicBezTo>
                <a:lnTo>
                  <a:pt x="1027157" y="1384911"/>
                </a:lnTo>
                <a:cubicBezTo>
                  <a:pt x="1022222" y="1461370"/>
                  <a:pt x="1020343" y="1539922"/>
                  <a:pt x="1020343" y="1620000"/>
                </a:cubicBezTo>
                <a:lnTo>
                  <a:pt x="1028287" y="1855786"/>
                </a:lnTo>
                <a:cubicBezTo>
                  <a:pt x="1091680" y="1898065"/>
                  <a:pt x="1158394" y="1938727"/>
                  <a:pt x="1227343" y="1978535"/>
                </a:cubicBezTo>
                <a:lnTo>
                  <a:pt x="1434916" y="2090488"/>
                </a:lnTo>
                <a:cubicBezTo>
                  <a:pt x="1503241" y="2056105"/>
                  <a:pt x="1572101" y="2018511"/>
                  <a:pt x="1641343" y="1978535"/>
                </a:cubicBezTo>
                <a:lnTo>
                  <a:pt x="1841530" y="1855090"/>
                </a:lnTo>
                <a:cubicBezTo>
                  <a:pt x="1846464" y="1778631"/>
                  <a:pt x="1848343" y="1700079"/>
                  <a:pt x="1848343" y="1620000"/>
                </a:cubicBezTo>
                <a:lnTo>
                  <a:pt x="1840399" y="1384214"/>
                </a:lnTo>
                <a:cubicBezTo>
                  <a:pt x="1777006" y="1341936"/>
                  <a:pt x="1710293" y="1301274"/>
                  <a:pt x="1641343" y="1261466"/>
                </a:cubicBezTo>
                <a:close/>
                <a:moveTo>
                  <a:pt x="1065308" y="980650"/>
                </a:moveTo>
                <a:cubicBezTo>
                  <a:pt x="1056566" y="1038899"/>
                  <a:pt x="1049538" y="1099475"/>
                  <a:pt x="1043732" y="1161964"/>
                </a:cubicBezTo>
                <a:cubicBezTo>
                  <a:pt x="1074206" y="1142551"/>
                  <a:pt x="1105539" y="1123943"/>
                  <a:pt x="1137343" y="1105581"/>
                </a:cubicBezTo>
                <a:lnTo>
                  <a:pt x="1233271" y="1052839"/>
                </a:lnTo>
                <a:cubicBezTo>
                  <a:pt x="1176898" y="1024957"/>
                  <a:pt x="1120756" y="1000892"/>
                  <a:pt x="1065308" y="980650"/>
                </a:cubicBezTo>
                <a:close/>
                <a:moveTo>
                  <a:pt x="1804814" y="980095"/>
                </a:moveTo>
                <a:cubicBezTo>
                  <a:pt x="1749321" y="1001726"/>
                  <a:pt x="1692469" y="1025646"/>
                  <a:pt x="1634800" y="1052200"/>
                </a:cubicBezTo>
                <a:cubicBezTo>
                  <a:pt x="1667149" y="1069046"/>
                  <a:pt x="1699234" y="1087043"/>
                  <a:pt x="1731343" y="1105581"/>
                </a:cubicBezTo>
                <a:lnTo>
                  <a:pt x="1826380" y="1162822"/>
                </a:lnTo>
                <a:cubicBezTo>
                  <a:pt x="1820738" y="1099825"/>
                  <a:pt x="1813359" y="1038819"/>
                  <a:pt x="1804814" y="980095"/>
                </a:cubicBezTo>
                <a:close/>
                <a:moveTo>
                  <a:pt x="2432236" y="816002"/>
                </a:moveTo>
                <a:cubicBezTo>
                  <a:pt x="2308930" y="820546"/>
                  <a:pt x="2149627" y="855445"/>
                  <a:pt x="1968950" y="917446"/>
                </a:cubicBezTo>
                <a:cubicBezTo>
                  <a:pt x="1989749" y="1032703"/>
                  <a:pt x="2005463" y="1155596"/>
                  <a:pt x="2014941" y="1284167"/>
                </a:cubicBezTo>
                <a:cubicBezTo>
                  <a:pt x="2121232" y="1356780"/>
                  <a:pt x="2219808" y="1431548"/>
                  <a:pt x="2308918" y="1507322"/>
                </a:cubicBezTo>
                <a:cubicBezTo>
                  <a:pt x="2600162" y="1255150"/>
                  <a:pt x="2752317" y="1022798"/>
                  <a:pt x="2681420" y="900000"/>
                </a:cubicBezTo>
                <a:cubicBezTo>
                  <a:pt x="2645694" y="838121"/>
                  <a:pt x="2557557" y="811383"/>
                  <a:pt x="2432236" y="816002"/>
                </a:cubicBezTo>
                <a:close/>
                <a:moveTo>
                  <a:pt x="436450" y="816001"/>
                </a:moveTo>
                <a:cubicBezTo>
                  <a:pt x="311129" y="811383"/>
                  <a:pt x="222992" y="838121"/>
                  <a:pt x="187266" y="900000"/>
                </a:cubicBezTo>
                <a:cubicBezTo>
                  <a:pt x="158404" y="949991"/>
                  <a:pt x="166508" y="1018139"/>
                  <a:pt x="206887" y="1097970"/>
                </a:cubicBezTo>
                <a:cubicBezTo>
                  <a:pt x="213842" y="1096217"/>
                  <a:pt x="221021" y="1095812"/>
                  <a:pt x="228294" y="1095812"/>
                </a:cubicBezTo>
                <a:cubicBezTo>
                  <a:pt x="334372" y="1095812"/>
                  <a:pt x="420366" y="1181806"/>
                  <a:pt x="420366" y="1287884"/>
                </a:cubicBezTo>
                <a:cubicBezTo>
                  <a:pt x="420366" y="1314219"/>
                  <a:pt x="415066" y="1339317"/>
                  <a:pt x="405427" y="1362148"/>
                </a:cubicBezTo>
                <a:cubicBezTo>
                  <a:pt x="450585" y="1410442"/>
                  <a:pt x="502437" y="1459559"/>
                  <a:pt x="559639" y="1509493"/>
                </a:cubicBezTo>
                <a:cubicBezTo>
                  <a:pt x="648020" y="1432341"/>
                  <a:pt x="746894" y="1357336"/>
                  <a:pt x="853451" y="1284376"/>
                </a:cubicBezTo>
                <a:cubicBezTo>
                  <a:pt x="863322" y="1155820"/>
                  <a:pt x="878792" y="1032881"/>
                  <a:pt x="901357" y="917930"/>
                </a:cubicBezTo>
                <a:cubicBezTo>
                  <a:pt x="719999" y="855651"/>
                  <a:pt x="560119" y="820559"/>
                  <a:pt x="436450" y="816001"/>
                </a:cubicBezTo>
                <a:close/>
                <a:moveTo>
                  <a:pt x="1434343" y="180000"/>
                </a:moveTo>
                <a:cubicBezTo>
                  <a:pt x="1292548" y="180000"/>
                  <a:pt x="1167402" y="427948"/>
                  <a:pt x="1094661" y="806265"/>
                </a:cubicBezTo>
                <a:cubicBezTo>
                  <a:pt x="1204832" y="845548"/>
                  <a:pt x="1318864" y="893532"/>
                  <a:pt x="1434887" y="949272"/>
                </a:cubicBezTo>
                <a:cubicBezTo>
                  <a:pt x="1551037" y="893162"/>
                  <a:pt x="1665385" y="845301"/>
                  <a:pt x="1775658" y="805671"/>
                </a:cubicBezTo>
                <a:cubicBezTo>
                  <a:pt x="1751860" y="684885"/>
                  <a:pt x="1722886" y="577390"/>
                  <a:pt x="1688823" y="487405"/>
                </a:cubicBezTo>
                <a:cubicBezTo>
                  <a:pt x="1688009" y="487647"/>
                  <a:pt x="1687191" y="487652"/>
                  <a:pt x="1686371" y="487652"/>
                </a:cubicBezTo>
                <a:cubicBezTo>
                  <a:pt x="1580293" y="487652"/>
                  <a:pt x="1494299" y="401658"/>
                  <a:pt x="1494299" y="295580"/>
                </a:cubicBezTo>
                <a:cubicBezTo>
                  <a:pt x="1494299" y="264819"/>
                  <a:pt x="1501530" y="235747"/>
                  <a:pt x="1516122" y="210837"/>
                </a:cubicBezTo>
                <a:cubicBezTo>
                  <a:pt x="1490583" y="189985"/>
                  <a:pt x="1462798" y="180000"/>
                  <a:pt x="1434343" y="180000"/>
                </a:cubicBezTo>
                <a:close/>
                <a:moveTo>
                  <a:pt x="1434343" y="0"/>
                </a:moveTo>
                <a:cubicBezTo>
                  <a:pt x="1509303" y="0"/>
                  <a:pt x="1581019" y="37868"/>
                  <a:pt x="1646062" y="107907"/>
                </a:cubicBezTo>
                <a:cubicBezTo>
                  <a:pt x="1659037" y="104972"/>
                  <a:pt x="1672533" y="103508"/>
                  <a:pt x="1686371" y="103508"/>
                </a:cubicBezTo>
                <a:cubicBezTo>
                  <a:pt x="1792449" y="103508"/>
                  <a:pt x="1878443" y="189502"/>
                  <a:pt x="1878443" y="295580"/>
                </a:cubicBezTo>
                <a:cubicBezTo>
                  <a:pt x="1878443" y="342831"/>
                  <a:pt x="1861381" y="386097"/>
                  <a:pt x="1831228" y="417985"/>
                </a:cubicBezTo>
                <a:cubicBezTo>
                  <a:pt x="1871860" y="515668"/>
                  <a:pt x="1906636" y="628220"/>
                  <a:pt x="1935357" y="752219"/>
                </a:cubicBezTo>
                <a:cubicBezTo>
                  <a:pt x="2379384" y="616814"/>
                  <a:pt x="2731816" y="627289"/>
                  <a:pt x="2837304" y="810000"/>
                </a:cubicBezTo>
                <a:cubicBezTo>
                  <a:pt x="2942793" y="992711"/>
                  <a:pt x="2775650" y="1303161"/>
                  <a:pt x="2436521" y="1620139"/>
                </a:cubicBezTo>
                <a:cubicBezTo>
                  <a:pt x="2775698" y="1936928"/>
                  <a:pt x="2942777" y="2247316"/>
                  <a:pt x="2837304" y="2430000"/>
                </a:cubicBezTo>
                <a:cubicBezTo>
                  <a:pt x="2771439" y="2544083"/>
                  <a:pt x="2609300" y="2591017"/>
                  <a:pt x="2388706" y="2577188"/>
                </a:cubicBezTo>
                <a:cubicBezTo>
                  <a:pt x="2358753" y="2639691"/>
                  <a:pt x="2294480" y="2681612"/>
                  <a:pt x="2220415" y="2681612"/>
                </a:cubicBezTo>
                <a:cubicBezTo>
                  <a:pt x="2122541" y="2681612"/>
                  <a:pt x="2041764" y="2608405"/>
                  <a:pt x="2030773" y="2513644"/>
                </a:cubicBezTo>
                <a:cubicBezTo>
                  <a:pt x="1999304" y="2506661"/>
                  <a:pt x="1967635" y="2497623"/>
                  <a:pt x="1935485" y="2487821"/>
                </a:cubicBezTo>
                <a:cubicBezTo>
                  <a:pt x="1830610" y="2940018"/>
                  <a:pt x="1645322" y="3240000"/>
                  <a:pt x="1434343" y="3240000"/>
                </a:cubicBezTo>
                <a:cubicBezTo>
                  <a:pt x="1223366" y="3240000"/>
                  <a:pt x="1038079" y="2940023"/>
                  <a:pt x="933330" y="2487781"/>
                </a:cubicBezTo>
                <a:cubicBezTo>
                  <a:pt x="489302" y="2623186"/>
                  <a:pt x="136870" y="2612712"/>
                  <a:pt x="31382" y="2430000"/>
                </a:cubicBezTo>
                <a:cubicBezTo>
                  <a:pt x="-74106" y="2247290"/>
                  <a:pt x="93037" y="1936840"/>
                  <a:pt x="432165" y="1619862"/>
                </a:cubicBezTo>
                <a:cubicBezTo>
                  <a:pt x="378689" y="1569916"/>
                  <a:pt x="329491" y="1520128"/>
                  <a:pt x="285801" y="1470219"/>
                </a:cubicBezTo>
                <a:cubicBezTo>
                  <a:pt x="267844" y="1476857"/>
                  <a:pt x="248431" y="1479956"/>
                  <a:pt x="228294" y="1479956"/>
                </a:cubicBezTo>
                <a:cubicBezTo>
                  <a:pt x="122216" y="1479956"/>
                  <a:pt x="36222" y="1393962"/>
                  <a:pt x="36222" y="1287884"/>
                </a:cubicBezTo>
                <a:cubicBezTo>
                  <a:pt x="36222" y="1246866"/>
                  <a:pt x="49080" y="1208850"/>
                  <a:pt x="73868" y="1179672"/>
                </a:cubicBezTo>
                <a:cubicBezTo>
                  <a:pt x="-4733" y="1033688"/>
                  <a:pt x="-23287" y="904690"/>
                  <a:pt x="31382" y="810000"/>
                </a:cubicBezTo>
                <a:cubicBezTo>
                  <a:pt x="136860" y="627306"/>
                  <a:pt x="489234" y="616816"/>
                  <a:pt x="933201" y="752179"/>
                </a:cubicBezTo>
                <a:cubicBezTo>
                  <a:pt x="1038076" y="299982"/>
                  <a:pt x="1223365" y="0"/>
                  <a:pt x="14343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1" name="Heart 17">
            <a:extLst>
              <a:ext uri="{FF2B5EF4-FFF2-40B4-BE49-F238E27FC236}">
                <a16:creationId xmlns:a16="http://schemas.microsoft.com/office/drawing/2014/main" id="{B1A6E8D9-2576-431C-B02D-06B4149B6F5C}"/>
              </a:ext>
            </a:extLst>
          </p:cNvPr>
          <p:cNvSpPr/>
          <p:nvPr/>
        </p:nvSpPr>
        <p:spPr>
          <a:xfrm>
            <a:off x="6027872" y="2833290"/>
            <a:ext cx="340626" cy="333972"/>
          </a:xfrm>
          <a:custGeom>
            <a:avLst/>
            <a:gdLst/>
            <a:ahLst/>
            <a:cxnLst/>
            <a:rect l="l" t="t" r="r" b="b"/>
            <a:pathLst>
              <a:path w="3263621" h="3199863">
                <a:moveTo>
                  <a:pt x="1896188" y="786599"/>
                </a:moveTo>
                <a:cubicBezTo>
                  <a:pt x="1878938" y="786251"/>
                  <a:pt x="1861335" y="789280"/>
                  <a:pt x="1844305" y="796082"/>
                </a:cubicBezTo>
                <a:cubicBezTo>
                  <a:pt x="1792333" y="816839"/>
                  <a:pt x="1760707" y="866742"/>
                  <a:pt x="1761231" y="919486"/>
                </a:cubicBezTo>
                <a:lnTo>
                  <a:pt x="1573886" y="1618665"/>
                </a:lnTo>
                <a:lnTo>
                  <a:pt x="1438574" y="1113672"/>
                </a:lnTo>
                <a:cubicBezTo>
                  <a:pt x="1424335" y="1060531"/>
                  <a:pt x="1379808" y="1023594"/>
                  <a:pt x="1328543" y="1016456"/>
                </a:cubicBezTo>
                <a:cubicBezTo>
                  <a:pt x="1320071" y="1015276"/>
                  <a:pt x="1311415" y="1014911"/>
                  <a:pt x="1302836" y="1018067"/>
                </a:cubicBezTo>
                <a:lnTo>
                  <a:pt x="1300556" y="1017667"/>
                </a:lnTo>
                <a:cubicBezTo>
                  <a:pt x="1298914" y="1017711"/>
                  <a:pt x="1297275" y="1017786"/>
                  <a:pt x="1295680" y="1018515"/>
                </a:cubicBezTo>
                <a:lnTo>
                  <a:pt x="1275904" y="1019755"/>
                </a:lnTo>
                <a:cubicBezTo>
                  <a:pt x="1273459" y="1020410"/>
                  <a:pt x="1271049" y="1021129"/>
                  <a:pt x="1269080" y="1023145"/>
                </a:cubicBezTo>
                <a:cubicBezTo>
                  <a:pt x="1229892" y="1033156"/>
                  <a:pt x="1196286" y="1061513"/>
                  <a:pt x="1180414" y="1102068"/>
                </a:cubicBezTo>
                <a:lnTo>
                  <a:pt x="902406" y="1812437"/>
                </a:lnTo>
                <a:lnTo>
                  <a:pt x="612897" y="1812437"/>
                </a:lnTo>
                <a:cubicBezTo>
                  <a:pt x="539543" y="1812437"/>
                  <a:pt x="480078" y="1871902"/>
                  <a:pt x="480078" y="1945256"/>
                </a:cubicBezTo>
                <a:cubicBezTo>
                  <a:pt x="480078" y="2018610"/>
                  <a:pt x="539543" y="2078075"/>
                  <a:pt x="612897" y="2078075"/>
                </a:cubicBezTo>
                <a:lnTo>
                  <a:pt x="966673" y="2078075"/>
                </a:lnTo>
                <a:cubicBezTo>
                  <a:pt x="1008666" y="2088839"/>
                  <a:pt x="1051924" y="2075535"/>
                  <a:pt x="1081835" y="2045978"/>
                </a:cubicBezTo>
                <a:cubicBezTo>
                  <a:pt x="1105846" y="2028294"/>
                  <a:pt x="1122213" y="2001701"/>
                  <a:pt x="1125659" y="1970866"/>
                </a:cubicBezTo>
                <a:lnTo>
                  <a:pt x="1284498" y="1565001"/>
                </a:lnTo>
                <a:lnTo>
                  <a:pt x="1443089" y="2156868"/>
                </a:lnTo>
                <a:cubicBezTo>
                  <a:pt x="1455914" y="2204733"/>
                  <a:pt x="1493311" y="2239452"/>
                  <a:pt x="1538593" y="2249086"/>
                </a:cubicBezTo>
                <a:lnTo>
                  <a:pt x="1542015" y="2250785"/>
                </a:lnTo>
                <a:cubicBezTo>
                  <a:pt x="1542604" y="2250943"/>
                  <a:pt x="1543193" y="2251097"/>
                  <a:pt x="1543870" y="2250902"/>
                </a:cubicBezTo>
                <a:cubicBezTo>
                  <a:pt x="1553422" y="2254514"/>
                  <a:pt x="1563610" y="2255524"/>
                  <a:pt x="1573886" y="2252783"/>
                </a:cubicBezTo>
                <a:cubicBezTo>
                  <a:pt x="1584162" y="2255524"/>
                  <a:pt x="1594351" y="2254515"/>
                  <a:pt x="1603903" y="2250901"/>
                </a:cubicBezTo>
                <a:lnTo>
                  <a:pt x="1605758" y="2250785"/>
                </a:lnTo>
                <a:cubicBezTo>
                  <a:pt x="1606974" y="2250459"/>
                  <a:pt x="1608181" y="2250118"/>
                  <a:pt x="1609178" y="2249086"/>
                </a:cubicBezTo>
                <a:cubicBezTo>
                  <a:pt x="1654461" y="2239453"/>
                  <a:pt x="1691859" y="2204734"/>
                  <a:pt x="1704684" y="2156868"/>
                </a:cubicBezTo>
                <a:lnTo>
                  <a:pt x="1921541" y="1347547"/>
                </a:lnTo>
                <a:lnTo>
                  <a:pt x="2181705" y="1998928"/>
                </a:lnTo>
                <a:cubicBezTo>
                  <a:pt x="2205326" y="2058070"/>
                  <a:pt x="2266689" y="2090865"/>
                  <a:pt x="2326593" y="2078075"/>
                </a:cubicBezTo>
                <a:lnTo>
                  <a:pt x="2671200" y="2078075"/>
                </a:lnTo>
                <a:cubicBezTo>
                  <a:pt x="2744554" y="2078075"/>
                  <a:pt x="2804019" y="2018610"/>
                  <a:pt x="2804019" y="1945256"/>
                </a:cubicBezTo>
                <a:cubicBezTo>
                  <a:pt x="2804019" y="1871902"/>
                  <a:pt x="2744554" y="1812437"/>
                  <a:pt x="2671200" y="1812437"/>
                </a:cubicBezTo>
                <a:lnTo>
                  <a:pt x="2393261" y="1812437"/>
                </a:lnTo>
                <a:lnTo>
                  <a:pt x="2016914" y="870162"/>
                </a:lnTo>
                <a:cubicBezTo>
                  <a:pt x="1996508" y="819071"/>
                  <a:pt x="1947937" y="787642"/>
                  <a:pt x="1896188" y="786599"/>
                </a:cubicBezTo>
                <a:close/>
                <a:moveTo>
                  <a:pt x="773454" y="106"/>
                </a:moveTo>
                <a:cubicBezTo>
                  <a:pt x="1097282" y="5742"/>
                  <a:pt x="1441967" y="238301"/>
                  <a:pt x="1631811" y="769863"/>
                </a:cubicBezTo>
                <a:cubicBezTo>
                  <a:pt x="2306811" y="-1120137"/>
                  <a:pt x="4939311" y="769863"/>
                  <a:pt x="1631811" y="3199863"/>
                </a:cubicBezTo>
                <a:cubicBezTo>
                  <a:pt x="-745455" y="1453301"/>
                  <a:pt x="-54107" y="-14297"/>
                  <a:pt x="773454" y="10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2" name="Rounded Rectangle 25">
            <a:extLst>
              <a:ext uri="{FF2B5EF4-FFF2-40B4-BE49-F238E27FC236}">
                <a16:creationId xmlns:a16="http://schemas.microsoft.com/office/drawing/2014/main" id="{E7D49A91-BD93-40A0-97F1-A109CE94F37D}"/>
              </a:ext>
            </a:extLst>
          </p:cNvPr>
          <p:cNvSpPr/>
          <p:nvPr/>
        </p:nvSpPr>
        <p:spPr>
          <a:xfrm>
            <a:off x="5440459" y="2858907"/>
            <a:ext cx="338160" cy="284999"/>
          </a:xfrm>
          <a:custGeom>
            <a:avLst/>
            <a:gdLst/>
            <a:ahLst/>
            <a:cxnLst/>
            <a:rect l="l" t="t" r="r" b="b"/>
            <a:pathLst>
              <a:path w="3240000" h="2730652">
                <a:moveTo>
                  <a:pt x="1452811" y="1541940"/>
                </a:moveTo>
                <a:lnTo>
                  <a:pt x="1452811" y="1831951"/>
                </a:lnTo>
                <a:lnTo>
                  <a:pt x="1162800" y="1831951"/>
                </a:lnTo>
                <a:lnTo>
                  <a:pt x="1162800" y="2166329"/>
                </a:lnTo>
                <a:lnTo>
                  <a:pt x="1452811" y="2166329"/>
                </a:lnTo>
                <a:lnTo>
                  <a:pt x="1452811" y="2456340"/>
                </a:lnTo>
                <a:lnTo>
                  <a:pt x="1787189" y="2456340"/>
                </a:lnTo>
                <a:lnTo>
                  <a:pt x="1787189" y="2166329"/>
                </a:lnTo>
                <a:lnTo>
                  <a:pt x="2077200" y="2166329"/>
                </a:lnTo>
                <a:lnTo>
                  <a:pt x="2077200" y="1831951"/>
                </a:lnTo>
                <a:lnTo>
                  <a:pt x="1787189" y="1831951"/>
                </a:lnTo>
                <a:lnTo>
                  <a:pt x="1787189" y="1541940"/>
                </a:lnTo>
                <a:close/>
                <a:moveTo>
                  <a:pt x="0" y="1278453"/>
                </a:moveTo>
                <a:lnTo>
                  <a:pt x="3240000" y="1278453"/>
                </a:lnTo>
                <a:lnTo>
                  <a:pt x="3240000" y="2376509"/>
                </a:lnTo>
                <a:cubicBezTo>
                  <a:pt x="3240000" y="2572097"/>
                  <a:pt x="3081445" y="2730652"/>
                  <a:pt x="2885857" y="2730652"/>
                </a:cubicBezTo>
                <a:lnTo>
                  <a:pt x="354143" y="2730652"/>
                </a:lnTo>
                <a:cubicBezTo>
                  <a:pt x="158555" y="2730652"/>
                  <a:pt x="0" y="2572097"/>
                  <a:pt x="0" y="2376509"/>
                </a:cubicBezTo>
                <a:close/>
                <a:moveTo>
                  <a:pt x="1001150" y="200505"/>
                </a:moveTo>
                <a:cubicBezTo>
                  <a:pt x="933045" y="200505"/>
                  <a:pt x="877834" y="255715"/>
                  <a:pt x="877834" y="323821"/>
                </a:cubicBezTo>
                <a:lnTo>
                  <a:pt x="877834" y="605836"/>
                </a:lnTo>
                <a:lnTo>
                  <a:pt x="2362163" y="605836"/>
                </a:lnTo>
                <a:lnTo>
                  <a:pt x="2362163" y="323821"/>
                </a:lnTo>
                <a:cubicBezTo>
                  <a:pt x="2362163" y="255715"/>
                  <a:pt x="2306952" y="200505"/>
                  <a:pt x="2238846" y="200505"/>
                </a:cubicBezTo>
                <a:close/>
                <a:moveTo>
                  <a:pt x="843301" y="0"/>
                </a:moveTo>
                <a:lnTo>
                  <a:pt x="2396696" y="0"/>
                </a:lnTo>
                <a:cubicBezTo>
                  <a:pt x="2488075" y="0"/>
                  <a:pt x="2562152" y="74077"/>
                  <a:pt x="2562152" y="165456"/>
                </a:cubicBezTo>
                <a:lnTo>
                  <a:pt x="2562152" y="605836"/>
                </a:lnTo>
                <a:lnTo>
                  <a:pt x="2885857" y="605836"/>
                </a:lnTo>
                <a:cubicBezTo>
                  <a:pt x="3081445" y="605836"/>
                  <a:pt x="3240000" y="764391"/>
                  <a:pt x="3240000" y="959979"/>
                </a:cubicBezTo>
                <a:lnTo>
                  <a:pt x="3240000" y="1134437"/>
                </a:lnTo>
                <a:lnTo>
                  <a:pt x="0" y="1134437"/>
                </a:lnTo>
                <a:lnTo>
                  <a:pt x="0" y="959979"/>
                </a:lnTo>
                <a:cubicBezTo>
                  <a:pt x="0" y="764391"/>
                  <a:pt x="158555" y="605836"/>
                  <a:pt x="354143" y="605836"/>
                </a:cubicBezTo>
                <a:lnTo>
                  <a:pt x="677845" y="605836"/>
                </a:lnTo>
                <a:lnTo>
                  <a:pt x="677845" y="165456"/>
                </a:lnTo>
                <a:cubicBezTo>
                  <a:pt x="677845" y="74077"/>
                  <a:pt x="751923" y="0"/>
                  <a:pt x="8433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3" name="Chord 32">
            <a:extLst>
              <a:ext uri="{FF2B5EF4-FFF2-40B4-BE49-F238E27FC236}">
                <a16:creationId xmlns:a16="http://schemas.microsoft.com/office/drawing/2014/main" id="{607F4908-8BA3-4C5A-A76C-450B8229DCC5}"/>
              </a:ext>
            </a:extLst>
          </p:cNvPr>
          <p:cNvSpPr/>
          <p:nvPr/>
        </p:nvSpPr>
        <p:spPr>
          <a:xfrm>
            <a:off x="4862902" y="2833809"/>
            <a:ext cx="338160" cy="335194"/>
          </a:xfrm>
          <a:custGeom>
            <a:avLst/>
            <a:gdLst/>
            <a:ahLst/>
            <a:cxnLst/>
            <a:rect l="l" t="t" r="r" b="b"/>
            <a:pathLst>
              <a:path w="3240000" h="3211580">
                <a:moveTo>
                  <a:pt x="991906" y="2959580"/>
                </a:moveTo>
                <a:lnTo>
                  <a:pt x="2193254" y="2959580"/>
                </a:lnTo>
                <a:cubicBezTo>
                  <a:pt x="2215674" y="2959580"/>
                  <a:pt x="2233849" y="2977755"/>
                  <a:pt x="2233849" y="3000175"/>
                </a:cubicBezTo>
                <a:lnTo>
                  <a:pt x="2233849" y="3170985"/>
                </a:lnTo>
                <a:cubicBezTo>
                  <a:pt x="2233849" y="3193405"/>
                  <a:pt x="2215674" y="3211580"/>
                  <a:pt x="2193254" y="3211580"/>
                </a:cubicBezTo>
                <a:lnTo>
                  <a:pt x="991906" y="3211580"/>
                </a:lnTo>
                <a:cubicBezTo>
                  <a:pt x="969486" y="3211580"/>
                  <a:pt x="951311" y="3193405"/>
                  <a:pt x="951311" y="3170985"/>
                </a:cubicBezTo>
                <a:lnTo>
                  <a:pt x="951311" y="3000175"/>
                </a:lnTo>
                <a:cubicBezTo>
                  <a:pt x="951311" y="2977755"/>
                  <a:pt x="969486" y="2959580"/>
                  <a:pt x="991906" y="2959580"/>
                </a:cubicBezTo>
                <a:close/>
                <a:moveTo>
                  <a:pt x="1439043" y="1763796"/>
                </a:moveTo>
                <a:lnTo>
                  <a:pt x="1439043" y="2067459"/>
                </a:lnTo>
                <a:lnTo>
                  <a:pt x="1135380" y="2067459"/>
                </a:lnTo>
                <a:lnTo>
                  <a:pt x="1135380" y="2374533"/>
                </a:lnTo>
                <a:lnTo>
                  <a:pt x="1439043" y="2374533"/>
                </a:lnTo>
                <a:lnTo>
                  <a:pt x="1439043" y="2678196"/>
                </a:lnTo>
                <a:lnTo>
                  <a:pt x="1746117" y="2678196"/>
                </a:lnTo>
                <a:lnTo>
                  <a:pt x="1746117" y="2374533"/>
                </a:lnTo>
                <a:lnTo>
                  <a:pt x="2049780" y="2374533"/>
                </a:lnTo>
                <a:lnTo>
                  <a:pt x="2049780" y="2067459"/>
                </a:lnTo>
                <a:lnTo>
                  <a:pt x="1746117" y="2067459"/>
                </a:lnTo>
                <a:lnTo>
                  <a:pt x="1746117" y="1763796"/>
                </a:lnTo>
                <a:close/>
                <a:moveTo>
                  <a:pt x="128358" y="1541040"/>
                </a:moveTo>
                <a:lnTo>
                  <a:pt x="3056915" y="1550917"/>
                </a:lnTo>
                <a:cubicBezTo>
                  <a:pt x="3061111" y="2078028"/>
                  <a:pt x="2781683" y="2566719"/>
                  <a:pt x="2325284" y="2830467"/>
                </a:cubicBezTo>
                <a:lnTo>
                  <a:pt x="2182018" y="2900953"/>
                </a:lnTo>
                <a:lnTo>
                  <a:pt x="1002135" y="2900953"/>
                </a:lnTo>
                <a:cubicBezTo>
                  <a:pt x="950374" y="2879821"/>
                  <a:pt x="900231" y="2854191"/>
                  <a:pt x="851341" y="2825496"/>
                </a:cubicBezTo>
                <a:cubicBezTo>
                  <a:pt x="396732" y="2558675"/>
                  <a:pt x="120607" y="2068110"/>
                  <a:pt x="128358" y="1541040"/>
                </a:cubicBezTo>
                <a:close/>
                <a:moveTo>
                  <a:pt x="61067" y="1230414"/>
                </a:moveTo>
                <a:lnTo>
                  <a:pt x="3178933" y="1230414"/>
                </a:lnTo>
                <a:cubicBezTo>
                  <a:pt x="3212659" y="1230414"/>
                  <a:pt x="3240000" y="1257755"/>
                  <a:pt x="3240000" y="1291481"/>
                </a:cubicBezTo>
                <a:lnTo>
                  <a:pt x="3240000" y="1421347"/>
                </a:lnTo>
                <a:cubicBezTo>
                  <a:pt x="3240000" y="1455073"/>
                  <a:pt x="3212659" y="1482414"/>
                  <a:pt x="3178933" y="1482414"/>
                </a:cubicBezTo>
                <a:lnTo>
                  <a:pt x="61067" y="1482414"/>
                </a:lnTo>
                <a:cubicBezTo>
                  <a:pt x="27341" y="1482414"/>
                  <a:pt x="0" y="1455073"/>
                  <a:pt x="0" y="1421347"/>
                </a:cubicBezTo>
                <a:lnTo>
                  <a:pt x="0" y="1291481"/>
                </a:lnTo>
                <a:cubicBezTo>
                  <a:pt x="0" y="1257755"/>
                  <a:pt x="27341" y="1230414"/>
                  <a:pt x="61067" y="1230414"/>
                </a:cubicBezTo>
                <a:close/>
                <a:moveTo>
                  <a:pt x="2481726" y="315922"/>
                </a:moveTo>
                <a:lnTo>
                  <a:pt x="2862412" y="696608"/>
                </a:lnTo>
                <a:lnTo>
                  <a:pt x="2420437" y="1138584"/>
                </a:lnTo>
                <a:lnTo>
                  <a:pt x="1659064" y="1138584"/>
                </a:lnTo>
                <a:close/>
                <a:moveTo>
                  <a:pt x="2730827" y="0"/>
                </a:moveTo>
                <a:cubicBezTo>
                  <a:pt x="2765703" y="0"/>
                  <a:pt x="2800581" y="13305"/>
                  <a:pt x="2827191" y="39915"/>
                </a:cubicBezTo>
                <a:lnTo>
                  <a:pt x="3143636" y="356360"/>
                </a:lnTo>
                <a:cubicBezTo>
                  <a:pt x="3196857" y="409581"/>
                  <a:pt x="3196857" y="495868"/>
                  <a:pt x="3143636" y="549088"/>
                </a:cubicBezTo>
                <a:lnTo>
                  <a:pt x="3082882" y="609843"/>
                </a:lnTo>
                <a:cubicBezTo>
                  <a:pt x="3029661" y="663063"/>
                  <a:pt x="2943375" y="663064"/>
                  <a:pt x="2890155" y="609843"/>
                </a:cubicBezTo>
                <a:lnTo>
                  <a:pt x="2573708" y="293397"/>
                </a:lnTo>
                <a:cubicBezTo>
                  <a:pt x="2520488" y="240176"/>
                  <a:pt x="2520488" y="153889"/>
                  <a:pt x="2573708" y="100669"/>
                </a:cubicBezTo>
                <a:lnTo>
                  <a:pt x="2634463" y="39914"/>
                </a:lnTo>
                <a:cubicBezTo>
                  <a:pt x="2661073" y="13305"/>
                  <a:pt x="2695950" y="0"/>
                  <a:pt x="27308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4" name="Rounded Rectangle 40">
            <a:extLst>
              <a:ext uri="{FF2B5EF4-FFF2-40B4-BE49-F238E27FC236}">
                <a16:creationId xmlns:a16="http://schemas.microsoft.com/office/drawing/2014/main" id="{61EAACCC-0410-4F3C-AC1B-D36776EB5A00}"/>
              </a:ext>
            </a:extLst>
          </p:cNvPr>
          <p:cNvSpPr/>
          <p:nvPr/>
        </p:nvSpPr>
        <p:spPr>
          <a:xfrm rot="2942052">
            <a:off x="6566376" y="2834205"/>
            <a:ext cx="314333" cy="334403"/>
          </a:xfrm>
          <a:custGeom>
            <a:avLst/>
            <a:gdLst/>
            <a:ahLst/>
            <a:cxnLst/>
            <a:rect l="l" t="t" r="r" b="b"/>
            <a:pathLst>
              <a:path w="3011706" h="3204001">
                <a:moveTo>
                  <a:pt x="2432249" y="1011942"/>
                </a:moveTo>
                <a:cubicBezTo>
                  <a:pt x="2423608" y="1019482"/>
                  <a:pt x="2416303" y="1028841"/>
                  <a:pt x="2410966" y="1039800"/>
                </a:cubicBezTo>
                <a:lnTo>
                  <a:pt x="1969837" y="1945620"/>
                </a:lnTo>
                <a:cubicBezTo>
                  <a:pt x="1948488" y="1989457"/>
                  <a:pt x="1966719" y="2042300"/>
                  <a:pt x="2010556" y="2063648"/>
                </a:cubicBezTo>
                <a:cubicBezTo>
                  <a:pt x="2054392" y="2084996"/>
                  <a:pt x="2107235" y="2066766"/>
                  <a:pt x="2128583" y="2022929"/>
                </a:cubicBezTo>
                <a:lnTo>
                  <a:pt x="2569712" y="1117109"/>
                </a:lnTo>
                <a:cubicBezTo>
                  <a:pt x="2591061" y="1073271"/>
                  <a:pt x="2572830" y="1020430"/>
                  <a:pt x="2528993" y="999081"/>
                </a:cubicBezTo>
                <a:cubicBezTo>
                  <a:pt x="2496115" y="983070"/>
                  <a:pt x="2458172" y="989322"/>
                  <a:pt x="2432249" y="1011942"/>
                </a:cubicBezTo>
                <a:close/>
                <a:moveTo>
                  <a:pt x="1709549" y="1044955"/>
                </a:moveTo>
                <a:cubicBezTo>
                  <a:pt x="1978186" y="735551"/>
                  <a:pt x="2446780" y="702502"/>
                  <a:pt x="2756184" y="971139"/>
                </a:cubicBezTo>
                <a:cubicBezTo>
                  <a:pt x="3065588" y="1239776"/>
                  <a:pt x="3098636" y="1708370"/>
                  <a:pt x="2830000" y="2017774"/>
                </a:cubicBezTo>
                <a:cubicBezTo>
                  <a:pt x="2561363" y="2327178"/>
                  <a:pt x="2092769" y="2360227"/>
                  <a:pt x="1783365" y="2091590"/>
                </a:cubicBezTo>
                <a:cubicBezTo>
                  <a:pt x="1473960" y="1822953"/>
                  <a:pt x="1440912" y="1354359"/>
                  <a:pt x="1709549" y="1044955"/>
                </a:cubicBezTo>
                <a:close/>
                <a:moveTo>
                  <a:pt x="208197" y="1872243"/>
                </a:moveTo>
                <a:cubicBezTo>
                  <a:pt x="195168" y="1885273"/>
                  <a:pt x="187109" y="1903273"/>
                  <a:pt x="187109" y="1923155"/>
                </a:cubicBezTo>
                <a:lnTo>
                  <a:pt x="187109" y="2715155"/>
                </a:lnTo>
                <a:cubicBezTo>
                  <a:pt x="187109" y="2754920"/>
                  <a:pt x="219344" y="2787155"/>
                  <a:pt x="259109" y="2787155"/>
                </a:cubicBezTo>
                <a:cubicBezTo>
                  <a:pt x="298874" y="2787155"/>
                  <a:pt x="331109" y="2754920"/>
                  <a:pt x="331109" y="2715155"/>
                </a:cubicBezTo>
                <a:lnTo>
                  <a:pt x="331109" y="1923155"/>
                </a:lnTo>
                <a:cubicBezTo>
                  <a:pt x="331109" y="1883390"/>
                  <a:pt x="298874" y="1851155"/>
                  <a:pt x="259109" y="1851155"/>
                </a:cubicBezTo>
                <a:cubicBezTo>
                  <a:pt x="239226" y="1851156"/>
                  <a:pt x="221226" y="1859214"/>
                  <a:pt x="208197" y="1872243"/>
                </a:cubicBezTo>
                <a:close/>
                <a:moveTo>
                  <a:pt x="0" y="1625202"/>
                </a:moveTo>
                <a:cubicBezTo>
                  <a:pt x="418057" y="1737228"/>
                  <a:pt x="858998" y="1737384"/>
                  <a:pt x="1277606" y="1625336"/>
                </a:cubicBezTo>
                <a:cubicBezTo>
                  <a:pt x="1277605" y="1938624"/>
                  <a:pt x="1277605" y="2251911"/>
                  <a:pt x="1277605" y="2565198"/>
                </a:cubicBezTo>
                <a:cubicBezTo>
                  <a:pt x="1277605" y="2917999"/>
                  <a:pt x="991603" y="3204001"/>
                  <a:pt x="638802" y="3204001"/>
                </a:cubicBezTo>
                <a:lnTo>
                  <a:pt x="638803" y="3204000"/>
                </a:lnTo>
                <a:cubicBezTo>
                  <a:pt x="286002" y="3204000"/>
                  <a:pt x="0" y="2917999"/>
                  <a:pt x="0" y="2565197"/>
                </a:cubicBezTo>
                <a:close/>
                <a:moveTo>
                  <a:pt x="208197" y="459897"/>
                </a:moveTo>
                <a:cubicBezTo>
                  <a:pt x="195167" y="472926"/>
                  <a:pt x="187109" y="490926"/>
                  <a:pt x="187109" y="510808"/>
                </a:cubicBezTo>
                <a:lnTo>
                  <a:pt x="187109" y="1302808"/>
                </a:lnTo>
                <a:cubicBezTo>
                  <a:pt x="187109" y="1342573"/>
                  <a:pt x="219344" y="1374808"/>
                  <a:pt x="259109" y="1374808"/>
                </a:cubicBezTo>
                <a:cubicBezTo>
                  <a:pt x="298874" y="1374808"/>
                  <a:pt x="331109" y="1342573"/>
                  <a:pt x="331109" y="1302808"/>
                </a:cubicBezTo>
                <a:lnTo>
                  <a:pt x="331109" y="510808"/>
                </a:lnTo>
                <a:cubicBezTo>
                  <a:pt x="331109" y="471043"/>
                  <a:pt x="298874" y="438808"/>
                  <a:pt x="259109" y="438808"/>
                </a:cubicBezTo>
                <a:cubicBezTo>
                  <a:pt x="239226" y="438808"/>
                  <a:pt x="221226" y="446867"/>
                  <a:pt x="208197" y="459897"/>
                </a:cubicBezTo>
                <a:close/>
                <a:moveTo>
                  <a:pt x="187101" y="187101"/>
                </a:moveTo>
                <a:cubicBezTo>
                  <a:pt x="302701" y="71501"/>
                  <a:pt x="462402" y="0"/>
                  <a:pt x="638803" y="0"/>
                </a:cubicBezTo>
                <a:cubicBezTo>
                  <a:pt x="991604" y="0"/>
                  <a:pt x="1277606" y="286002"/>
                  <a:pt x="1277606" y="638803"/>
                </a:cubicBezTo>
                <a:lnTo>
                  <a:pt x="1277606" y="1497764"/>
                </a:lnTo>
                <a:cubicBezTo>
                  <a:pt x="859958" y="1616355"/>
                  <a:pt x="417375" y="1616210"/>
                  <a:pt x="0" y="1498771"/>
                </a:cubicBezTo>
                <a:lnTo>
                  <a:pt x="0" y="638803"/>
                </a:lnTo>
                <a:cubicBezTo>
                  <a:pt x="0" y="462403"/>
                  <a:pt x="71500" y="302702"/>
                  <a:pt x="187101" y="1871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5" name="Rounded Rectangle 7">
            <a:extLst>
              <a:ext uri="{FF2B5EF4-FFF2-40B4-BE49-F238E27FC236}">
                <a16:creationId xmlns:a16="http://schemas.microsoft.com/office/drawing/2014/main" id="{5D747319-E42D-4D8B-8CC4-FA466CA7818F}"/>
              </a:ext>
            </a:extLst>
          </p:cNvPr>
          <p:cNvSpPr>
            <a:spLocks noChangeAspect="1"/>
          </p:cNvSpPr>
          <p:nvPr/>
        </p:nvSpPr>
        <p:spPr>
          <a:xfrm rot="18924894" flipH="1">
            <a:off x="4976755" y="3535534"/>
            <a:ext cx="110455" cy="432000"/>
          </a:xfrm>
          <a:custGeom>
            <a:avLst/>
            <a:gdLst/>
            <a:ahLst/>
            <a:cxnLst/>
            <a:rect l="l" t="t" r="r" b="b"/>
            <a:pathLst>
              <a:path w="1081111" h="4228323">
                <a:moveTo>
                  <a:pt x="335224" y="1867922"/>
                </a:moveTo>
                <a:cubicBezTo>
                  <a:pt x="355105" y="1839562"/>
                  <a:pt x="441066" y="1818228"/>
                  <a:pt x="544096" y="1818228"/>
                </a:cubicBezTo>
                <a:cubicBezTo>
                  <a:pt x="661845" y="1818228"/>
                  <a:pt x="757300" y="1846093"/>
                  <a:pt x="757300" y="1880465"/>
                </a:cubicBezTo>
                <a:lnTo>
                  <a:pt x="754850" y="1887560"/>
                </a:lnTo>
                <a:lnTo>
                  <a:pt x="757869" y="1887560"/>
                </a:lnTo>
                <a:lnTo>
                  <a:pt x="757869" y="2839818"/>
                </a:lnTo>
                <a:cubicBezTo>
                  <a:pt x="757869" y="2972331"/>
                  <a:pt x="662287" y="3079754"/>
                  <a:pt x="544381" y="3079754"/>
                </a:cubicBezTo>
                <a:cubicBezTo>
                  <a:pt x="426475" y="3079754"/>
                  <a:pt x="330892" y="2972330"/>
                  <a:pt x="330892" y="2839818"/>
                </a:cubicBezTo>
                <a:cubicBezTo>
                  <a:pt x="330892" y="2522399"/>
                  <a:pt x="330893" y="2204979"/>
                  <a:pt x="330893" y="1887560"/>
                </a:cubicBezTo>
                <a:lnTo>
                  <a:pt x="333343" y="1887560"/>
                </a:lnTo>
                <a:cubicBezTo>
                  <a:pt x="331423" y="1885549"/>
                  <a:pt x="330893" y="1883025"/>
                  <a:pt x="330893" y="1880465"/>
                </a:cubicBezTo>
                <a:cubicBezTo>
                  <a:pt x="330893" y="1876168"/>
                  <a:pt x="332384" y="1871973"/>
                  <a:pt x="335224" y="1867922"/>
                </a:cubicBezTo>
                <a:close/>
                <a:moveTo>
                  <a:pt x="40017" y="122059"/>
                </a:moveTo>
                <a:cubicBezTo>
                  <a:pt x="33211" y="132011"/>
                  <a:pt x="29637" y="142314"/>
                  <a:pt x="29637" y="152868"/>
                </a:cubicBezTo>
                <a:cubicBezTo>
                  <a:pt x="29637" y="201406"/>
                  <a:pt x="105246" y="244661"/>
                  <a:pt x="223474" y="271871"/>
                </a:cubicBezTo>
                <a:lnTo>
                  <a:pt x="259635" y="468058"/>
                </a:lnTo>
                <a:cubicBezTo>
                  <a:pt x="103865" y="495856"/>
                  <a:pt x="0" y="547115"/>
                  <a:pt x="0" y="605632"/>
                </a:cubicBezTo>
                <a:cubicBezTo>
                  <a:pt x="0" y="658669"/>
                  <a:pt x="85325" y="705745"/>
                  <a:pt x="217400" y="734580"/>
                </a:cubicBezTo>
                <a:lnTo>
                  <a:pt x="217063" y="737117"/>
                </a:lnTo>
                <a:lnTo>
                  <a:pt x="217063" y="2943282"/>
                </a:lnTo>
                <a:cubicBezTo>
                  <a:pt x="217063" y="3039089"/>
                  <a:pt x="294931" y="3121078"/>
                  <a:pt x="405721" y="3153265"/>
                </a:cubicBezTo>
                <a:cubicBezTo>
                  <a:pt x="400324" y="3160310"/>
                  <a:pt x="397646" y="3168520"/>
                  <a:pt x="397646" y="3177204"/>
                </a:cubicBezTo>
                <a:lnTo>
                  <a:pt x="397646" y="3194256"/>
                </a:lnTo>
                <a:cubicBezTo>
                  <a:pt x="397646" y="3224314"/>
                  <a:pt x="429716" y="3248680"/>
                  <a:pt x="469276" y="3248680"/>
                </a:cubicBezTo>
                <a:lnTo>
                  <a:pt x="496274" y="3248680"/>
                </a:lnTo>
                <a:cubicBezTo>
                  <a:pt x="503831" y="3569617"/>
                  <a:pt x="518631" y="3867052"/>
                  <a:pt x="514761" y="4228323"/>
                </a:cubicBezTo>
                <a:lnTo>
                  <a:pt x="577573" y="4091802"/>
                </a:lnTo>
                <a:cubicBezTo>
                  <a:pt x="580481" y="3794896"/>
                  <a:pt x="583388" y="3537508"/>
                  <a:pt x="586278" y="3248680"/>
                </a:cubicBezTo>
                <a:lnTo>
                  <a:pt x="611834" y="3248680"/>
                </a:lnTo>
                <a:cubicBezTo>
                  <a:pt x="651395" y="3248680"/>
                  <a:pt x="683465" y="3224314"/>
                  <a:pt x="683465" y="3194256"/>
                </a:cubicBezTo>
                <a:lnTo>
                  <a:pt x="683465" y="3177205"/>
                </a:lnTo>
                <a:cubicBezTo>
                  <a:pt x="683465" y="3168518"/>
                  <a:pt x="680787" y="3160307"/>
                  <a:pt x="675388" y="3153262"/>
                </a:cubicBezTo>
                <a:cubicBezTo>
                  <a:pt x="786180" y="3121079"/>
                  <a:pt x="864048" y="3039089"/>
                  <a:pt x="864048" y="2943282"/>
                </a:cubicBezTo>
                <a:lnTo>
                  <a:pt x="864048" y="737117"/>
                </a:lnTo>
                <a:cubicBezTo>
                  <a:pt x="864048" y="736269"/>
                  <a:pt x="864042" y="735422"/>
                  <a:pt x="863712" y="734579"/>
                </a:cubicBezTo>
                <a:cubicBezTo>
                  <a:pt x="995786" y="705744"/>
                  <a:pt x="1081111" y="658669"/>
                  <a:pt x="1081111" y="605632"/>
                </a:cubicBezTo>
                <a:cubicBezTo>
                  <a:pt x="1081111" y="547115"/>
                  <a:pt x="977246" y="495856"/>
                  <a:pt x="821477" y="468058"/>
                </a:cubicBezTo>
                <a:lnTo>
                  <a:pt x="857637" y="271871"/>
                </a:lnTo>
                <a:cubicBezTo>
                  <a:pt x="975865" y="244661"/>
                  <a:pt x="1051474" y="201406"/>
                  <a:pt x="1051474" y="152868"/>
                </a:cubicBezTo>
                <a:cubicBezTo>
                  <a:pt x="1051474" y="68441"/>
                  <a:pt x="822728" y="0"/>
                  <a:pt x="540555" y="0"/>
                </a:cubicBezTo>
                <a:cubicBezTo>
                  <a:pt x="293654" y="0"/>
                  <a:pt x="87658" y="52400"/>
                  <a:pt x="40017" y="12205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06" name="Rounded Rectangle 17">
            <a:extLst>
              <a:ext uri="{FF2B5EF4-FFF2-40B4-BE49-F238E27FC236}">
                <a16:creationId xmlns:a16="http://schemas.microsoft.com/office/drawing/2014/main" id="{9C43E9C5-95B8-4FB8-9532-C20B1B455369}"/>
              </a:ext>
            </a:extLst>
          </p:cNvPr>
          <p:cNvSpPr>
            <a:spLocks noChangeAspect="1"/>
          </p:cNvSpPr>
          <p:nvPr/>
        </p:nvSpPr>
        <p:spPr>
          <a:xfrm>
            <a:off x="8276866" y="2821406"/>
            <a:ext cx="226262" cy="360000"/>
          </a:xfrm>
          <a:custGeom>
            <a:avLst/>
            <a:gdLst/>
            <a:ahLst/>
            <a:cxnLst/>
            <a:rect l="l" t="t" r="r" b="b"/>
            <a:pathLst>
              <a:path w="2016224" h="3207971">
                <a:moveTo>
                  <a:pt x="854575" y="1382799"/>
                </a:moveTo>
                <a:lnTo>
                  <a:pt x="854575" y="1686462"/>
                </a:lnTo>
                <a:lnTo>
                  <a:pt x="550912" y="1686462"/>
                </a:lnTo>
                <a:lnTo>
                  <a:pt x="550912" y="1993536"/>
                </a:lnTo>
                <a:lnTo>
                  <a:pt x="854575" y="1993536"/>
                </a:lnTo>
                <a:lnTo>
                  <a:pt x="854575" y="2297199"/>
                </a:lnTo>
                <a:lnTo>
                  <a:pt x="1161649" y="2297199"/>
                </a:lnTo>
                <a:lnTo>
                  <a:pt x="1161649" y="1993536"/>
                </a:lnTo>
                <a:lnTo>
                  <a:pt x="1465312" y="1993536"/>
                </a:lnTo>
                <a:lnTo>
                  <a:pt x="1465312" y="1686462"/>
                </a:lnTo>
                <a:lnTo>
                  <a:pt x="1161649" y="1686462"/>
                </a:lnTo>
                <a:lnTo>
                  <a:pt x="1161649" y="1382799"/>
                </a:lnTo>
                <a:close/>
                <a:moveTo>
                  <a:pt x="397285" y="941591"/>
                </a:moveTo>
                <a:lnTo>
                  <a:pt x="1618940" y="941591"/>
                </a:lnTo>
                <a:lnTo>
                  <a:pt x="1618940" y="2738407"/>
                </a:lnTo>
                <a:lnTo>
                  <a:pt x="397285" y="2738407"/>
                </a:lnTo>
                <a:close/>
                <a:moveTo>
                  <a:pt x="305673" y="849979"/>
                </a:moveTo>
                <a:lnTo>
                  <a:pt x="305673" y="2830019"/>
                </a:lnTo>
                <a:lnTo>
                  <a:pt x="1710552" y="2830019"/>
                </a:lnTo>
                <a:lnTo>
                  <a:pt x="1710552" y="849979"/>
                </a:lnTo>
                <a:close/>
                <a:moveTo>
                  <a:pt x="240515" y="472027"/>
                </a:moveTo>
                <a:lnTo>
                  <a:pt x="1775709" y="472027"/>
                </a:lnTo>
                <a:cubicBezTo>
                  <a:pt x="1908542" y="472027"/>
                  <a:pt x="2016224" y="579709"/>
                  <a:pt x="2016224" y="712542"/>
                </a:cubicBezTo>
                <a:lnTo>
                  <a:pt x="2016224" y="2967456"/>
                </a:lnTo>
                <a:cubicBezTo>
                  <a:pt x="2016224" y="3100289"/>
                  <a:pt x="1908542" y="3207971"/>
                  <a:pt x="1775709" y="3207971"/>
                </a:cubicBezTo>
                <a:lnTo>
                  <a:pt x="240515" y="3207971"/>
                </a:lnTo>
                <a:cubicBezTo>
                  <a:pt x="107682" y="3207971"/>
                  <a:pt x="0" y="3100289"/>
                  <a:pt x="0" y="2967456"/>
                </a:cubicBezTo>
                <a:lnTo>
                  <a:pt x="0" y="712542"/>
                </a:lnTo>
                <a:cubicBezTo>
                  <a:pt x="0" y="579709"/>
                  <a:pt x="107682" y="472027"/>
                  <a:pt x="240515" y="472027"/>
                </a:cubicBezTo>
                <a:close/>
                <a:moveTo>
                  <a:pt x="515787" y="0"/>
                </a:moveTo>
                <a:lnTo>
                  <a:pt x="1500437" y="0"/>
                </a:lnTo>
                <a:cubicBezTo>
                  <a:pt x="1541893" y="0"/>
                  <a:pt x="1575500" y="33607"/>
                  <a:pt x="1575500" y="75063"/>
                </a:cubicBezTo>
                <a:lnTo>
                  <a:pt x="1575500" y="367990"/>
                </a:lnTo>
                <a:lnTo>
                  <a:pt x="440724" y="367990"/>
                </a:lnTo>
                <a:lnTo>
                  <a:pt x="440724" y="75063"/>
                </a:lnTo>
                <a:cubicBezTo>
                  <a:pt x="440724" y="33607"/>
                  <a:pt x="474331" y="0"/>
                  <a:pt x="5157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7" name="Oval 21">
            <a:extLst>
              <a:ext uri="{FF2B5EF4-FFF2-40B4-BE49-F238E27FC236}">
                <a16:creationId xmlns:a16="http://schemas.microsoft.com/office/drawing/2014/main" id="{3AEA3578-C692-4173-8A62-BFDCB0C4DAD1}"/>
              </a:ext>
            </a:extLst>
          </p:cNvPr>
          <p:cNvSpPr>
            <a:spLocks noChangeAspect="1"/>
          </p:cNvSpPr>
          <p:nvPr/>
        </p:nvSpPr>
        <p:spPr>
          <a:xfrm>
            <a:off x="7109736" y="2821406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799999" y="306000"/>
                </a:moveTo>
                <a:lnTo>
                  <a:pt x="1440000" y="306000"/>
                </a:lnTo>
                <a:lnTo>
                  <a:pt x="1440000" y="1308231"/>
                </a:lnTo>
                <a:lnTo>
                  <a:pt x="572043" y="807116"/>
                </a:lnTo>
                <a:lnTo>
                  <a:pt x="392043" y="1118885"/>
                </a:lnTo>
                <a:lnTo>
                  <a:pt x="1260000" y="1620000"/>
                </a:lnTo>
                <a:lnTo>
                  <a:pt x="392043" y="2121116"/>
                </a:lnTo>
                <a:lnTo>
                  <a:pt x="572043" y="2432885"/>
                </a:lnTo>
                <a:lnTo>
                  <a:pt x="1440000" y="1931769"/>
                </a:lnTo>
                <a:lnTo>
                  <a:pt x="1440000" y="2934000"/>
                </a:lnTo>
                <a:lnTo>
                  <a:pt x="1800000" y="2934000"/>
                </a:lnTo>
                <a:lnTo>
                  <a:pt x="1800000" y="1931769"/>
                </a:lnTo>
                <a:lnTo>
                  <a:pt x="2667957" y="2432884"/>
                </a:lnTo>
                <a:lnTo>
                  <a:pt x="2847957" y="2121116"/>
                </a:lnTo>
                <a:lnTo>
                  <a:pt x="1980000" y="1620000"/>
                </a:lnTo>
                <a:lnTo>
                  <a:pt x="2847958" y="1118885"/>
                </a:lnTo>
                <a:lnTo>
                  <a:pt x="2667957" y="807116"/>
                </a:lnTo>
                <a:lnTo>
                  <a:pt x="1800000" y="1308231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8" name="Oval 25">
            <a:extLst>
              <a:ext uri="{FF2B5EF4-FFF2-40B4-BE49-F238E27FC236}">
                <a16:creationId xmlns:a16="http://schemas.microsoft.com/office/drawing/2014/main" id="{C078CAEB-0A49-40DA-9C6C-9737B6C622C8}"/>
              </a:ext>
            </a:extLst>
          </p:cNvPr>
          <p:cNvSpPr>
            <a:spLocks noChangeAspect="1"/>
          </p:cNvSpPr>
          <p:nvPr/>
        </p:nvSpPr>
        <p:spPr>
          <a:xfrm>
            <a:off x="7679872" y="2821406"/>
            <a:ext cx="359510" cy="360000"/>
          </a:xfrm>
          <a:custGeom>
            <a:avLst/>
            <a:gdLst/>
            <a:ahLst/>
            <a:cxnLst/>
            <a:rect l="l" t="t" r="r" b="b"/>
            <a:pathLst>
              <a:path w="3225370" h="3229762">
                <a:moveTo>
                  <a:pt x="1355872" y="0"/>
                </a:moveTo>
                <a:cubicBezTo>
                  <a:pt x="1564636" y="0"/>
                  <a:pt x="1733872" y="169236"/>
                  <a:pt x="1733872" y="378000"/>
                </a:cubicBezTo>
                <a:cubicBezTo>
                  <a:pt x="1733872" y="530834"/>
                  <a:pt x="1643169" y="662483"/>
                  <a:pt x="1512292" y="721255"/>
                </a:cubicBezTo>
                <a:lnTo>
                  <a:pt x="1607042" y="1169019"/>
                </a:lnTo>
                <a:cubicBezTo>
                  <a:pt x="1611319" y="1167786"/>
                  <a:pt x="1615651" y="1167712"/>
                  <a:pt x="1620000" y="1167712"/>
                </a:cubicBezTo>
                <a:cubicBezTo>
                  <a:pt x="1828764" y="1167712"/>
                  <a:pt x="1998000" y="1336948"/>
                  <a:pt x="1998000" y="1545712"/>
                </a:cubicBezTo>
                <a:lnTo>
                  <a:pt x="1996362" y="1567711"/>
                </a:lnTo>
                <a:lnTo>
                  <a:pt x="2525816" y="1711728"/>
                </a:lnTo>
                <a:cubicBezTo>
                  <a:pt x="2591164" y="1602543"/>
                  <a:pt x="2710810" y="1530128"/>
                  <a:pt x="2847370" y="1530128"/>
                </a:cubicBezTo>
                <a:cubicBezTo>
                  <a:pt x="3056134" y="1530128"/>
                  <a:pt x="3225370" y="1699364"/>
                  <a:pt x="3225370" y="1908128"/>
                </a:cubicBezTo>
                <a:cubicBezTo>
                  <a:pt x="3225370" y="2116892"/>
                  <a:pt x="3056134" y="2286128"/>
                  <a:pt x="2847370" y="2286128"/>
                </a:cubicBezTo>
                <a:cubicBezTo>
                  <a:pt x="2638606" y="2286128"/>
                  <a:pt x="2469370" y="2116892"/>
                  <a:pt x="2469370" y="1908128"/>
                </a:cubicBezTo>
                <a:lnTo>
                  <a:pt x="2475505" y="1847275"/>
                </a:lnTo>
                <a:lnTo>
                  <a:pt x="1957861" y="1706471"/>
                </a:lnTo>
                <a:cubicBezTo>
                  <a:pt x="1922674" y="1789256"/>
                  <a:pt x="1855841" y="1854310"/>
                  <a:pt x="1773397" y="1890608"/>
                </a:cubicBezTo>
                <a:lnTo>
                  <a:pt x="1908290" y="2478637"/>
                </a:lnTo>
                <a:cubicBezTo>
                  <a:pt x="2094333" y="2500701"/>
                  <a:pt x="2237929" y="2659462"/>
                  <a:pt x="2237929" y="2851762"/>
                </a:cubicBezTo>
                <a:cubicBezTo>
                  <a:pt x="2237929" y="3060526"/>
                  <a:pt x="2068693" y="3229762"/>
                  <a:pt x="1859929" y="3229762"/>
                </a:cubicBezTo>
                <a:cubicBezTo>
                  <a:pt x="1651165" y="3229762"/>
                  <a:pt x="1481929" y="3060526"/>
                  <a:pt x="1481929" y="2851762"/>
                </a:cubicBezTo>
                <a:cubicBezTo>
                  <a:pt x="1481929" y="2676759"/>
                  <a:pt x="1600854" y="2529533"/>
                  <a:pt x="1762693" y="2487978"/>
                </a:cubicBezTo>
                <a:lnTo>
                  <a:pt x="1632951" y="1922407"/>
                </a:lnTo>
                <a:cubicBezTo>
                  <a:pt x="1628677" y="1923639"/>
                  <a:pt x="1624347" y="1923712"/>
                  <a:pt x="1620000" y="1923712"/>
                </a:cubicBezTo>
                <a:cubicBezTo>
                  <a:pt x="1474614" y="1923712"/>
                  <a:pt x="1348399" y="1841634"/>
                  <a:pt x="1286703" y="1720478"/>
                </a:cubicBezTo>
                <a:lnTo>
                  <a:pt x="726463" y="1950491"/>
                </a:lnTo>
                <a:cubicBezTo>
                  <a:pt x="745503" y="1995553"/>
                  <a:pt x="756000" y="2045092"/>
                  <a:pt x="756000" y="2097083"/>
                </a:cubicBezTo>
                <a:cubicBezTo>
                  <a:pt x="756000" y="2305847"/>
                  <a:pt x="586764" y="2475083"/>
                  <a:pt x="378000" y="2475083"/>
                </a:cubicBezTo>
                <a:cubicBezTo>
                  <a:pt x="169236" y="2475083"/>
                  <a:pt x="0" y="2305847"/>
                  <a:pt x="0" y="2097083"/>
                </a:cubicBezTo>
                <a:cubicBezTo>
                  <a:pt x="0" y="1888319"/>
                  <a:pt x="169236" y="1719083"/>
                  <a:pt x="378000" y="1719083"/>
                </a:cubicBezTo>
                <a:cubicBezTo>
                  <a:pt x="481765" y="1719083"/>
                  <a:pt x="575764" y="1760894"/>
                  <a:pt x="643957" y="1828700"/>
                </a:cubicBezTo>
                <a:lnTo>
                  <a:pt x="1245626" y="1581679"/>
                </a:lnTo>
                <a:cubicBezTo>
                  <a:pt x="1242578" y="1569964"/>
                  <a:pt x="1242000" y="1557905"/>
                  <a:pt x="1242000" y="1545712"/>
                </a:cubicBezTo>
                <a:cubicBezTo>
                  <a:pt x="1242000" y="1391666"/>
                  <a:pt x="1334148" y="1259142"/>
                  <a:pt x="1466584" y="1200827"/>
                </a:cubicBezTo>
                <a:lnTo>
                  <a:pt x="1372109" y="754363"/>
                </a:lnTo>
                <a:cubicBezTo>
                  <a:pt x="1366762" y="755885"/>
                  <a:pt x="1361331" y="756000"/>
                  <a:pt x="1355872" y="756000"/>
                </a:cubicBezTo>
                <a:cubicBezTo>
                  <a:pt x="1147108" y="756000"/>
                  <a:pt x="977872" y="586764"/>
                  <a:pt x="977872" y="378000"/>
                </a:cubicBezTo>
                <a:cubicBezTo>
                  <a:pt x="977872" y="169236"/>
                  <a:pt x="1147108" y="0"/>
                  <a:pt x="135587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9" name="Block Arc 20">
            <a:extLst>
              <a:ext uri="{FF2B5EF4-FFF2-40B4-BE49-F238E27FC236}">
                <a16:creationId xmlns:a16="http://schemas.microsoft.com/office/drawing/2014/main" id="{7B99078D-6030-4589-B2C7-8A2B6A61A983}"/>
              </a:ext>
            </a:extLst>
          </p:cNvPr>
          <p:cNvSpPr>
            <a:spLocks noChangeAspect="1"/>
          </p:cNvSpPr>
          <p:nvPr/>
        </p:nvSpPr>
        <p:spPr>
          <a:xfrm rot="10800000">
            <a:off x="4296578" y="3571534"/>
            <a:ext cx="332010" cy="360000"/>
          </a:xfrm>
          <a:custGeom>
            <a:avLst/>
            <a:gdLst/>
            <a:ahLst/>
            <a:cxnLst/>
            <a:rect l="l" t="t" r="r" b="b"/>
            <a:pathLst>
              <a:path w="2958558" h="3207983">
                <a:moveTo>
                  <a:pt x="376920" y="2960896"/>
                </a:moveTo>
                <a:cubicBezTo>
                  <a:pt x="266613" y="2960896"/>
                  <a:pt x="177192" y="2871475"/>
                  <a:pt x="177192" y="2761168"/>
                </a:cubicBezTo>
                <a:cubicBezTo>
                  <a:pt x="177192" y="2650861"/>
                  <a:pt x="266613" y="2561440"/>
                  <a:pt x="376920" y="2561440"/>
                </a:cubicBezTo>
                <a:cubicBezTo>
                  <a:pt x="487227" y="2561440"/>
                  <a:pt x="576648" y="2650861"/>
                  <a:pt x="576648" y="2761168"/>
                </a:cubicBezTo>
                <a:cubicBezTo>
                  <a:pt x="576648" y="2871475"/>
                  <a:pt x="487227" y="2960896"/>
                  <a:pt x="376920" y="2960896"/>
                </a:cubicBezTo>
                <a:close/>
                <a:moveTo>
                  <a:pt x="376921" y="3072323"/>
                </a:moveTo>
                <a:cubicBezTo>
                  <a:pt x="539434" y="3072323"/>
                  <a:pt x="671176" y="2940581"/>
                  <a:pt x="671176" y="2778068"/>
                </a:cubicBezTo>
                <a:cubicBezTo>
                  <a:pt x="671176" y="2615555"/>
                  <a:pt x="539434" y="2483813"/>
                  <a:pt x="376921" y="2483813"/>
                </a:cubicBezTo>
                <a:cubicBezTo>
                  <a:pt x="214408" y="2483813"/>
                  <a:pt x="82666" y="2615555"/>
                  <a:pt x="82666" y="2778068"/>
                </a:cubicBezTo>
                <a:cubicBezTo>
                  <a:pt x="82666" y="2940581"/>
                  <a:pt x="214408" y="3072323"/>
                  <a:pt x="376921" y="3072323"/>
                </a:cubicBezTo>
                <a:close/>
                <a:moveTo>
                  <a:pt x="2379939" y="3207575"/>
                </a:moveTo>
                <a:cubicBezTo>
                  <a:pt x="2342159" y="3210380"/>
                  <a:pt x="2303308" y="3198772"/>
                  <a:pt x="2272342" y="3172087"/>
                </a:cubicBezTo>
                <a:cubicBezTo>
                  <a:pt x="2210411" y="3118717"/>
                  <a:pt x="2203469" y="3025247"/>
                  <a:pt x="2256839" y="2963315"/>
                </a:cubicBezTo>
                <a:cubicBezTo>
                  <a:pt x="2292137" y="2922355"/>
                  <a:pt x="2344975" y="2905450"/>
                  <a:pt x="2394194" y="2916618"/>
                </a:cubicBezTo>
                <a:lnTo>
                  <a:pt x="2482323" y="2842744"/>
                </a:lnTo>
                <a:lnTo>
                  <a:pt x="2486558" y="2847797"/>
                </a:lnTo>
                <a:cubicBezTo>
                  <a:pt x="2638916" y="2767056"/>
                  <a:pt x="2628462" y="2744879"/>
                  <a:pt x="2689889" y="2690172"/>
                </a:cubicBezTo>
                <a:cubicBezTo>
                  <a:pt x="2722819" y="2655246"/>
                  <a:pt x="2732363" y="2657367"/>
                  <a:pt x="2726376" y="2568558"/>
                </a:cubicBezTo>
                <a:lnTo>
                  <a:pt x="2730335" y="2568172"/>
                </a:lnTo>
                <a:lnTo>
                  <a:pt x="2726098" y="2568172"/>
                </a:lnTo>
                <a:lnTo>
                  <a:pt x="2726098" y="2140027"/>
                </a:lnTo>
                <a:lnTo>
                  <a:pt x="2686068" y="2140105"/>
                </a:lnTo>
                <a:cubicBezTo>
                  <a:pt x="2685662" y="1932305"/>
                  <a:pt x="2574529" y="1740506"/>
                  <a:pt x="2394530" y="1636956"/>
                </a:cubicBezTo>
                <a:cubicBezTo>
                  <a:pt x="2214320" y="1533284"/>
                  <a:pt x="1992511" y="1533845"/>
                  <a:pt x="1812826" y="1638426"/>
                </a:cubicBezTo>
                <a:cubicBezTo>
                  <a:pt x="1633353" y="1742884"/>
                  <a:pt x="1523189" y="1935240"/>
                  <a:pt x="1523830" y="2143038"/>
                </a:cubicBezTo>
                <a:lnTo>
                  <a:pt x="1483625" y="2143162"/>
                </a:lnTo>
                <a:lnTo>
                  <a:pt x="1483625" y="2568172"/>
                </a:lnTo>
                <a:lnTo>
                  <a:pt x="1479388" y="2568172"/>
                </a:lnTo>
                <a:lnTo>
                  <a:pt x="1483347" y="2568558"/>
                </a:lnTo>
                <a:cubicBezTo>
                  <a:pt x="1477359" y="2657367"/>
                  <a:pt x="1486903" y="2655246"/>
                  <a:pt x="1519833" y="2690172"/>
                </a:cubicBezTo>
                <a:cubicBezTo>
                  <a:pt x="1581261" y="2744879"/>
                  <a:pt x="1570806" y="2767057"/>
                  <a:pt x="1723166" y="2847797"/>
                </a:cubicBezTo>
                <a:lnTo>
                  <a:pt x="1727402" y="2842744"/>
                </a:lnTo>
                <a:lnTo>
                  <a:pt x="1815530" y="2916618"/>
                </a:lnTo>
                <a:cubicBezTo>
                  <a:pt x="1864749" y="2905450"/>
                  <a:pt x="1917587" y="2922356"/>
                  <a:pt x="1952884" y="2963315"/>
                </a:cubicBezTo>
                <a:cubicBezTo>
                  <a:pt x="2006254" y="3025247"/>
                  <a:pt x="1999313" y="3118717"/>
                  <a:pt x="1937381" y="3172087"/>
                </a:cubicBezTo>
                <a:cubicBezTo>
                  <a:pt x="1906416" y="3198772"/>
                  <a:pt x="1867565" y="3210380"/>
                  <a:pt x="1829785" y="3207575"/>
                </a:cubicBezTo>
                <a:cubicBezTo>
                  <a:pt x="1792004" y="3204769"/>
                  <a:pt x="1755294" y="3187551"/>
                  <a:pt x="1728609" y="3156586"/>
                </a:cubicBezTo>
                <a:cubicBezTo>
                  <a:pt x="1704170" y="3128225"/>
                  <a:pt x="1692377" y="3093251"/>
                  <a:pt x="1694258" y="3058558"/>
                </a:cubicBezTo>
                <a:lnTo>
                  <a:pt x="1607474" y="2985811"/>
                </a:lnTo>
                <a:lnTo>
                  <a:pt x="1609754" y="2983092"/>
                </a:lnTo>
                <a:cubicBezTo>
                  <a:pt x="1505378" y="2914609"/>
                  <a:pt x="1454899" y="2874388"/>
                  <a:pt x="1372959" y="2808609"/>
                </a:cubicBezTo>
                <a:cubicBezTo>
                  <a:pt x="1301402" y="2768123"/>
                  <a:pt x="1295976" y="2652344"/>
                  <a:pt x="1300245" y="2568172"/>
                </a:cubicBezTo>
                <a:lnTo>
                  <a:pt x="1296941" y="2568172"/>
                </a:lnTo>
                <a:lnTo>
                  <a:pt x="1296941" y="2143739"/>
                </a:lnTo>
                <a:lnTo>
                  <a:pt x="1251342" y="2143880"/>
                </a:lnTo>
                <a:cubicBezTo>
                  <a:pt x="1250400" y="1838694"/>
                  <a:pt x="1412261" y="1556194"/>
                  <a:pt x="1675942" y="1402813"/>
                </a:cubicBezTo>
                <a:cubicBezTo>
                  <a:pt x="1778114" y="1343381"/>
                  <a:pt x="1889554" y="1306836"/>
                  <a:pt x="2003205" y="1293823"/>
                </a:cubicBezTo>
                <a:lnTo>
                  <a:pt x="2003205" y="878785"/>
                </a:lnTo>
                <a:lnTo>
                  <a:pt x="1998176" y="878621"/>
                </a:lnTo>
                <a:cubicBezTo>
                  <a:pt x="2009560" y="630102"/>
                  <a:pt x="1847671" y="398939"/>
                  <a:pt x="1584243" y="287563"/>
                </a:cubicBezTo>
                <a:cubicBezTo>
                  <a:pt x="1373323" y="198386"/>
                  <a:pt x="1125012" y="198092"/>
                  <a:pt x="913796" y="286769"/>
                </a:cubicBezTo>
                <a:cubicBezTo>
                  <a:pt x="650203" y="397436"/>
                  <a:pt x="487575" y="627955"/>
                  <a:pt x="497878" y="876315"/>
                </a:cubicBezTo>
                <a:lnTo>
                  <a:pt x="492947" y="876461"/>
                </a:lnTo>
                <a:lnTo>
                  <a:pt x="492947" y="2424958"/>
                </a:lnTo>
                <a:cubicBezTo>
                  <a:pt x="646520" y="2471832"/>
                  <a:pt x="757382" y="2615059"/>
                  <a:pt x="757382" y="2784179"/>
                </a:cubicBezTo>
                <a:cubicBezTo>
                  <a:pt x="757382" y="2993324"/>
                  <a:pt x="587836" y="3162870"/>
                  <a:pt x="378691" y="3162870"/>
                </a:cubicBezTo>
                <a:cubicBezTo>
                  <a:pt x="169546" y="3162870"/>
                  <a:pt x="0" y="2993324"/>
                  <a:pt x="0" y="2784179"/>
                </a:cubicBezTo>
                <a:cubicBezTo>
                  <a:pt x="0" y="2610447"/>
                  <a:pt x="116991" y="2464039"/>
                  <a:pt x="276947" y="2421074"/>
                </a:cubicBezTo>
                <a:lnTo>
                  <a:pt x="276947" y="783746"/>
                </a:lnTo>
                <a:lnTo>
                  <a:pt x="281758" y="783746"/>
                </a:lnTo>
                <a:cubicBezTo>
                  <a:pt x="307533" y="493124"/>
                  <a:pt x="502412" y="231983"/>
                  <a:pt x="801266" y="95774"/>
                </a:cubicBezTo>
                <a:cubicBezTo>
                  <a:pt x="1082323" y="-32324"/>
                  <a:pt x="1416727" y="-31901"/>
                  <a:pt x="1697364" y="96907"/>
                </a:cubicBezTo>
                <a:cubicBezTo>
                  <a:pt x="1994951" y="233494"/>
                  <a:pt x="2188714" y="494056"/>
                  <a:pt x="2214549" y="783746"/>
                </a:cubicBezTo>
                <a:lnTo>
                  <a:pt x="2219205" y="783746"/>
                </a:lnTo>
                <a:lnTo>
                  <a:pt x="2219205" y="1295162"/>
                </a:lnTo>
                <a:cubicBezTo>
                  <a:pt x="2327099" y="1309357"/>
                  <a:pt x="2432799" y="1344641"/>
                  <a:pt x="2530224" y="1400656"/>
                </a:cubicBezTo>
                <a:cubicBezTo>
                  <a:pt x="2794677" y="1552703"/>
                  <a:pt x="2957961" y="1834385"/>
                  <a:pt x="2958558" y="2139573"/>
                </a:cubicBezTo>
                <a:lnTo>
                  <a:pt x="2912782" y="2139663"/>
                </a:lnTo>
                <a:lnTo>
                  <a:pt x="2912782" y="2568172"/>
                </a:lnTo>
                <a:lnTo>
                  <a:pt x="2909478" y="2568172"/>
                </a:lnTo>
                <a:cubicBezTo>
                  <a:pt x="2913747" y="2652344"/>
                  <a:pt x="2908320" y="2768123"/>
                  <a:pt x="2836763" y="2808609"/>
                </a:cubicBezTo>
                <a:cubicBezTo>
                  <a:pt x="2754824" y="2874388"/>
                  <a:pt x="2704345" y="2914609"/>
                  <a:pt x="2599970" y="2983091"/>
                </a:cubicBezTo>
                <a:lnTo>
                  <a:pt x="2602250" y="2985811"/>
                </a:lnTo>
                <a:lnTo>
                  <a:pt x="2515466" y="3058559"/>
                </a:lnTo>
                <a:cubicBezTo>
                  <a:pt x="2517346" y="3093252"/>
                  <a:pt x="2505554" y="3128225"/>
                  <a:pt x="2481114" y="3156586"/>
                </a:cubicBezTo>
                <a:cubicBezTo>
                  <a:pt x="2454429" y="3187551"/>
                  <a:pt x="2417719" y="3204769"/>
                  <a:pt x="2379939" y="320757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10" name="Block Arc 11">
            <a:extLst>
              <a:ext uri="{FF2B5EF4-FFF2-40B4-BE49-F238E27FC236}">
                <a16:creationId xmlns:a16="http://schemas.microsoft.com/office/drawing/2014/main" id="{77F35E13-2466-4D41-980C-E10826252F7B}"/>
              </a:ext>
            </a:extLst>
          </p:cNvPr>
          <p:cNvSpPr/>
          <p:nvPr/>
        </p:nvSpPr>
        <p:spPr>
          <a:xfrm rot="10800000">
            <a:off x="6614789" y="3560896"/>
            <a:ext cx="217507" cy="353911"/>
          </a:xfrm>
          <a:custGeom>
            <a:avLst/>
            <a:gdLst/>
            <a:ahLst/>
            <a:cxnLst/>
            <a:rect l="l" t="t" r="r" b="b"/>
            <a:pathLst>
              <a:path w="3636337" h="7138182">
                <a:moveTo>
                  <a:pt x="1563551" y="3029061"/>
                </a:moveTo>
                <a:lnTo>
                  <a:pt x="1563551" y="1171769"/>
                </a:lnTo>
                <a:cubicBezTo>
                  <a:pt x="1444523" y="1201084"/>
                  <a:pt x="1330799" y="1254073"/>
                  <a:pt x="1228219" y="1328453"/>
                </a:cubicBezTo>
                <a:cubicBezTo>
                  <a:pt x="927220" y="1546705"/>
                  <a:pt x="771440" y="1913395"/>
                  <a:pt x="823311" y="2281559"/>
                </a:cubicBezTo>
                <a:cubicBezTo>
                  <a:pt x="886035" y="2761950"/>
                  <a:pt x="1181988" y="2923981"/>
                  <a:pt x="1563551" y="3029061"/>
                </a:cubicBezTo>
                <a:close/>
                <a:moveTo>
                  <a:pt x="2056123" y="5971053"/>
                </a:moveTo>
                <a:cubicBezTo>
                  <a:pt x="2180706" y="5941789"/>
                  <a:pt x="2300029" y="5887431"/>
                  <a:pt x="2407191" y="5809729"/>
                </a:cubicBezTo>
                <a:cubicBezTo>
                  <a:pt x="2708190" y="5591477"/>
                  <a:pt x="2863970" y="5224787"/>
                  <a:pt x="2812099" y="4856623"/>
                </a:cubicBezTo>
                <a:cubicBezTo>
                  <a:pt x="2712300" y="4365494"/>
                  <a:pt x="2419393" y="4148018"/>
                  <a:pt x="2056123" y="4007016"/>
                </a:cubicBezTo>
                <a:close/>
                <a:moveTo>
                  <a:pt x="2056123" y="7138182"/>
                </a:moveTo>
                <a:lnTo>
                  <a:pt x="1563551" y="7138182"/>
                </a:lnTo>
                <a:lnTo>
                  <a:pt x="1563551" y="6796553"/>
                </a:lnTo>
                <a:cubicBezTo>
                  <a:pt x="1376287" y="6771102"/>
                  <a:pt x="1191751" y="6715291"/>
                  <a:pt x="1016794" y="6629471"/>
                </a:cubicBezTo>
                <a:cubicBezTo>
                  <a:pt x="412303" y="6332946"/>
                  <a:pt x="21102" y="5726704"/>
                  <a:pt x="0" y="5053734"/>
                </a:cubicBezTo>
                <a:lnTo>
                  <a:pt x="813973" y="5028205"/>
                </a:lnTo>
                <a:cubicBezTo>
                  <a:pt x="825624" y="5399818"/>
                  <a:pt x="1041643" y="5734588"/>
                  <a:pt x="1375441" y="5898325"/>
                </a:cubicBezTo>
                <a:cubicBezTo>
                  <a:pt x="1436179" y="5928119"/>
                  <a:pt x="1499008" y="5951362"/>
                  <a:pt x="1563551" y="5965918"/>
                </a:cubicBezTo>
                <a:lnTo>
                  <a:pt x="1563551" y="3847635"/>
                </a:lnTo>
                <a:cubicBezTo>
                  <a:pt x="920238" y="3662345"/>
                  <a:pt x="233045" y="3450393"/>
                  <a:pt x="16852" y="2382091"/>
                </a:cubicBezTo>
                <a:cubicBezTo>
                  <a:pt x="-73403" y="1719933"/>
                  <a:pt x="208577" y="1061859"/>
                  <a:pt x="750173" y="669157"/>
                </a:cubicBezTo>
                <a:cubicBezTo>
                  <a:pt x="994931" y="491686"/>
                  <a:pt x="1274723" y="381458"/>
                  <a:pt x="1563551" y="341319"/>
                </a:cubicBezTo>
                <a:lnTo>
                  <a:pt x="1563551" y="0"/>
                </a:lnTo>
                <a:lnTo>
                  <a:pt x="2056123" y="0"/>
                </a:lnTo>
                <a:lnTo>
                  <a:pt x="2056123" y="339268"/>
                </a:lnTo>
                <a:cubicBezTo>
                  <a:pt x="2248752" y="363969"/>
                  <a:pt x="2438747" y="420481"/>
                  <a:pt x="2618616" y="508711"/>
                </a:cubicBezTo>
                <a:cubicBezTo>
                  <a:pt x="3223107" y="805237"/>
                  <a:pt x="3614308" y="1411478"/>
                  <a:pt x="3635410" y="2084448"/>
                </a:cubicBezTo>
                <a:lnTo>
                  <a:pt x="2821437" y="2109978"/>
                </a:lnTo>
                <a:cubicBezTo>
                  <a:pt x="2809786" y="1738364"/>
                  <a:pt x="2593767" y="1403594"/>
                  <a:pt x="2259969" y="1239857"/>
                </a:cubicBezTo>
                <a:cubicBezTo>
                  <a:pt x="2194243" y="1207617"/>
                  <a:pt x="2126069" y="1183046"/>
                  <a:pt x="2056123" y="1168235"/>
                </a:cubicBezTo>
                <a:lnTo>
                  <a:pt x="2056123" y="3150890"/>
                </a:lnTo>
                <a:cubicBezTo>
                  <a:pt x="2675271" y="3303511"/>
                  <a:pt x="3347939" y="3564428"/>
                  <a:pt x="3618512" y="4743007"/>
                </a:cubicBezTo>
                <a:cubicBezTo>
                  <a:pt x="3712448" y="5409725"/>
                  <a:pt x="3430336" y="6073786"/>
                  <a:pt x="2885237" y="6469025"/>
                </a:cubicBezTo>
                <a:cubicBezTo>
                  <a:pt x="2636047" y="6649712"/>
                  <a:pt x="2350538" y="6760700"/>
                  <a:pt x="2056123" y="679874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11" name="Rectangle 21">
            <a:extLst>
              <a:ext uri="{FF2B5EF4-FFF2-40B4-BE49-F238E27FC236}">
                <a16:creationId xmlns:a16="http://schemas.microsoft.com/office/drawing/2014/main" id="{EE1D1918-B786-4006-B685-7428C13E88EF}"/>
              </a:ext>
            </a:extLst>
          </p:cNvPr>
          <p:cNvSpPr/>
          <p:nvPr/>
        </p:nvSpPr>
        <p:spPr>
          <a:xfrm>
            <a:off x="5437664" y="3655251"/>
            <a:ext cx="343751" cy="192566"/>
          </a:xfrm>
          <a:custGeom>
            <a:avLst/>
            <a:gdLst/>
            <a:ahLst/>
            <a:cxnLst/>
            <a:rect l="l" t="t" r="r" b="b"/>
            <a:pathLst>
              <a:path w="4560938" h="2554996">
                <a:moveTo>
                  <a:pt x="2315585" y="1351978"/>
                </a:moveTo>
                <a:lnTo>
                  <a:pt x="2315585" y="1608128"/>
                </a:lnTo>
                <a:cubicBezTo>
                  <a:pt x="2332000" y="1604085"/>
                  <a:pt x="2347685" y="1596777"/>
                  <a:pt x="2361832" y="1586519"/>
                </a:cubicBezTo>
                <a:cubicBezTo>
                  <a:pt x="2403345" y="1556419"/>
                  <a:pt x="2424829" y="1505846"/>
                  <a:pt x="2417675" y="1455070"/>
                </a:cubicBezTo>
                <a:cubicBezTo>
                  <a:pt x="2409025" y="1388817"/>
                  <a:pt x="2368208" y="1366470"/>
                  <a:pt x="2315585" y="1351978"/>
                </a:cubicBezTo>
                <a:close/>
                <a:moveTo>
                  <a:pt x="3612086" y="989467"/>
                </a:moveTo>
                <a:cubicBezTo>
                  <a:pt x="3453010" y="989467"/>
                  <a:pt x="3324054" y="1118423"/>
                  <a:pt x="3324054" y="1277499"/>
                </a:cubicBezTo>
                <a:cubicBezTo>
                  <a:pt x="3324054" y="1436575"/>
                  <a:pt x="3453010" y="1565531"/>
                  <a:pt x="3612086" y="1565531"/>
                </a:cubicBezTo>
                <a:cubicBezTo>
                  <a:pt x="3771162" y="1565531"/>
                  <a:pt x="3900118" y="1436575"/>
                  <a:pt x="3900118" y="1277499"/>
                </a:cubicBezTo>
                <a:cubicBezTo>
                  <a:pt x="3900118" y="1118423"/>
                  <a:pt x="3771162" y="989467"/>
                  <a:pt x="3612086" y="989467"/>
                </a:cubicBezTo>
                <a:close/>
                <a:moveTo>
                  <a:pt x="948854" y="989467"/>
                </a:moveTo>
                <a:cubicBezTo>
                  <a:pt x="789778" y="989467"/>
                  <a:pt x="660822" y="1118423"/>
                  <a:pt x="660822" y="1277499"/>
                </a:cubicBezTo>
                <a:cubicBezTo>
                  <a:pt x="660822" y="1436575"/>
                  <a:pt x="789778" y="1565531"/>
                  <a:pt x="948854" y="1565531"/>
                </a:cubicBezTo>
                <a:cubicBezTo>
                  <a:pt x="1107930" y="1565531"/>
                  <a:pt x="1236886" y="1436575"/>
                  <a:pt x="1236886" y="1277499"/>
                </a:cubicBezTo>
                <a:cubicBezTo>
                  <a:pt x="1236886" y="1118423"/>
                  <a:pt x="1107930" y="989467"/>
                  <a:pt x="948854" y="989467"/>
                </a:cubicBezTo>
                <a:close/>
                <a:moveTo>
                  <a:pt x="2247651" y="946230"/>
                </a:moveTo>
                <a:cubicBezTo>
                  <a:pt x="2230469" y="950266"/>
                  <a:pt x="2214012" y="957763"/>
                  <a:pt x="2199233" y="968479"/>
                </a:cubicBezTo>
                <a:cubicBezTo>
                  <a:pt x="2157721" y="998579"/>
                  <a:pt x="2136236" y="1049152"/>
                  <a:pt x="2143390" y="1099928"/>
                </a:cubicBezTo>
                <a:cubicBezTo>
                  <a:pt x="2157154" y="1167662"/>
                  <a:pt x="2197550" y="1197656"/>
                  <a:pt x="2247651" y="1217102"/>
                </a:cubicBezTo>
                <a:close/>
                <a:moveTo>
                  <a:pt x="2247651" y="785264"/>
                </a:moveTo>
                <a:lnTo>
                  <a:pt x="2315585" y="785264"/>
                </a:lnTo>
                <a:lnTo>
                  <a:pt x="2315585" y="832380"/>
                </a:lnTo>
                <a:cubicBezTo>
                  <a:pt x="2341411" y="835890"/>
                  <a:pt x="2366862" y="843587"/>
                  <a:pt x="2390991" y="855423"/>
                </a:cubicBezTo>
                <a:cubicBezTo>
                  <a:pt x="2474360" y="896319"/>
                  <a:pt x="2528313" y="979930"/>
                  <a:pt x="2531223" y="1072743"/>
                </a:cubicBezTo>
                <a:lnTo>
                  <a:pt x="2418963" y="1076264"/>
                </a:lnTo>
                <a:cubicBezTo>
                  <a:pt x="2417356" y="1025012"/>
                  <a:pt x="2387564" y="978842"/>
                  <a:pt x="2341528" y="956260"/>
                </a:cubicBezTo>
                <a:cubicBezTo>
                  <a:pt x="2333151" y="952151"/>
                  <a:pt x="2324486" y="948946"/>
                  <a:pt x="2315585" y="946938"/>
                </a:cubicBezTo>
                <a:lnTo>
                  <a:pt x="2315585" y="1239083"/>
                </a:lnTo>
                <a:cubicBezTo>
                  <a:pt x="2404308" y="1264638"/>
                  <a:pt x="2499083" y="1293869"/>
                  <a:pt x="2528899" y="1441205"/>
                </a:cubicBezTo>
                <a:cubicBezTo>
                  <a:pt x="2541347" y="1532528"/>
                  <a:pt x="2502457" y="1623287"/>
                  <a:pt x="2427762" y="1677447"/>
                </a:cubicBezTo>
                <a:cubicBezTo>
                  <a:pt x="2394006" y="1701923"/>
                  <a:pt x="2355419" y="1717125"/>
                  <a:pt x="2315585" y="1722661"/>
                </a:cubicBezTo>
                <a:lnTo>
                  <a:pt x="2315585" y="1769734"/>
                </a:lnTo>
                <a:lnTo>
                  <a:pt x="2247651" y="1769734"/>
                </a:lnTo>
                <a:lnTo>
                  <a:pt x="2247651" y="1722944"/>
                </a:lnTo>
                <a:cubicBezTo>
                  <a:pt x="2221084" y="1719537"/>
                  <a:pt x="2194881" y="1711743"/>
                  <a:pt x="2170074" y="1699575"/>
                </a:cubicBezTo>
                <a:cubicBezTo>
                  <a:pt x="2086705" y="1658679"/>
                  <a:pt x="2032752" y="1575069"/>
                  <a:pt x="2029842" y="1482255"/>
                </a:cubicBezTo>
                <a:lnTo>
                  <a:pt x="2142102" y="1478734"/>
                </a:lnTo>
                <a:cubicBezTo>
                  <a:pt x="2143709" y="1529986"/>
                  <a:pt x="2173501" y="1576156"/>
                  <a:pt x="2219537" y="1598738"/>
                </a:cubicBezTo>
                <a:cubicBezTo>
                  <a:pt x="2228602" y="1603184"/>
                  <a:pt x="2238004" y="1606573"/>
                  <a:pt x="2247651" y="1608616"/>
                </a:cubicBezTo>
                <a:lnTo>
                  <a:pt x="2247651" y="1335176"/>
                </a:lnTo>
                <a:cubicBezTo>
                  <a:pt x="2162261" y="1314127"/>
                  <a:pt x="2069489" y="1278142"/>
                  <a:pt x="2032173" y="1115597"/>
                </a:cubicBezTo>
                <a:cubicBezTo>
                  <a:pt x="2019217" y="1023646"/>
                  <a:pt x="2058125" y="932061"/>
                  <a:pt x="2133303" y="877552"/>
                </a:cubicBezTo>
                <a:cubicBezTo>
                  <a:pt x="2167670" y="852632"/>
                  <a:pt x="2207046" y="837325"/>
                  <a:pt x="2247651" y="832077"/>
                </a:cubicBezTo>
                <a:close/>
                <a:moveTo>
                  <a:pt x="2280470" y="617534"/>
                </a:moveTo>
                <a:cubicBezTo>
                  <a:pt x="1915981" y="617534"/>
                  <a:pt x="1620504" y="913011"/>
                  <a:pt x="1620504" y="1277500"/>
                </a:cubicBezTo>
                <a:cubicBezTo>
                  <a:pt x="1620504" y="1641989"/>
                  <a:pt x="1915981" y="1937466"/>
                  <a:pt x="2280470" y="1937466"/>
                </a:cubicBezTo>
                <a:cubicBezTo>
                  <a:pt x="2644959" y="1937466"/>
                  <a:pt x="2940436" y="1641989"/>
                  <a:pt x="2940436" y="1277500"/>
                </a:cubicBezTo>
                <a:cubicBezTo>
                  <a:pt x="2940436" y="913011"/>
                  <a:pt x="2644959" y="617534"/>
                  <a:pt x="2280470" y="617534"/>
                </a:cubicBezTo>
                <a:close/>
                <a:moveTo>
                  <a:pt x="284505" y="265281"/>
                </a:moveTo>
                <a:lnTo>
                  <a:pt x="4276434" y="265281"/>
                </a:lnTo>
                <a:lnTo>
                  <a:pt x="4276434" y="2289716"/>
                </a:lnTo>
                <a:lnTo>
                  <a:pt x="284505" y="2289716"/>
                </a:lnTo>
                <a:close/>
                <a:moveTo>
                  <a:pt x="180344" y="148161"/>
                </a:moveTo>
                <a:lnTo>
                  <a:pt x="180344" y="2406836"/>
                </a:lnTo>
                <a:lnTo>
                  <a:pt x="4380595" y="2406836"/>
                </a:lnTo>
                <a:lnTo>
                  <a:pt x="4380595" y="148161"/>
                </a:lnTo>
                <a:close/>
                <a:moveTo>
                  <a:pt x="0" y="0"/>
                </a:moveTo>
                <a:lnTo>
                  <a:pt x="4560938" y="0"/>
                </a:lnTo>
                <a:lnTo>
                  <a:pt x="4560938" y="2554996"/>
                </a:lnTo>
                <a:lnTo>
                  <a:pt x="0" y="255499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2" name="Round Same Side Corner Rectangle 8">
            <a:extLst>
              <a:ext uri="{FF2B5EF4-FFF2-40B4-BE49-F238E27FC236}">
                <a16:creationId xmlns:a16="http://schemas.microsoft.com/office/drawing/2014/main" id="{7FE9840D-FCBA-436C-9A04-D0E8ACBFE942}"/>
              </a:ext>
            </a:extLst>
          </p:cNvPr>
          <p:cNvSpPr/>
          <p:nvPr/>
        </p:nvSpPr>
        <p:spPr>
          <a:xfrm>
            <a:off x="8212501" y="3588603"/>
            <a:ext cx="354992" cy="355536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3" name="Rounded Rectangle 51">
            <a:extLst>
              <a:ext uri="{FF2B5EF4-FFF2-40B4-BE49-F238E27FC236}">
                <a16:creationId xmlns:a16="http://schemas.microsoft.com/office/drawing/2014/main" id="{31B62283-4232-409D-B777-4259D6BB5E21}"/>
              </a:ext>
            </a:extLst>
          </p:cNvPr>
          <p:cNvSpPr/>
          <p:nvPr/>
        </p:nvSpPr>
        <p:spPr>
          <a:xfrm rot="16200000" flipH="1">
            <a:off x="7112464" y="4219259"/>
            <a:ext cx="367987" cy="346556"/>
          </a:xfrm>
          <a:custGeom>
            <a:avLst/>
            <a:gdLst/>
            <a:ahLst/>
            <a:cxnLst/>
            <a:rect l="l" t="t" r="r" b="b"/>
            <a:pathLst>
              <a:path w="2928608" h="2758049">
                <a:moveTo>
                  <a:pt x="2797052" y="1199936"/>
                </a:moveTo>
                <a:lnTo>
                  <a:pt x="2797052" y="1541978"/>
                </a:lnTo>
                <a:cubicBezTo>
                  <a:pt x="2797052" y="1578306"/>
                  <a:pt x="2826502" y="1607756"/>
                  <a:pt x="2862830" y="1607756"/>
                </a:cubicBezTo>
                <a:lnTo>
                  <a:pt x="2862830" y="1607755"/>
                </a:lnTo>
                <a:cubicBezTo>
                  <a:pt x="2899158" y="1607755"/>
                  <a:pt x="2928608" y="1578305"/>
                  <a:pt x="2928608" y="1541977"/>
                </a:cubicBezTo>
                <a:lnTo>
                  <a:pt x="2928607" y="1199936"/>
                </a:lnTo>
                <a:cubicBezTo>
                  <a:pt x="2928607" y="1163608"/>
                  <a:pt x="2899158" y="1134159"/>
                  <a:pt x="2862830" y="1134158"/>
                </a:cubicBezTo>
                <a:cubicBezTo>
                  <a:pt x="2826502" y="1134159"/>
                  <a:pt x="2797052" y="1163608"/>
                  <a:pt x="2797052" y="1199936"/>
                </a:cubicBezTo>
                <a:close/>
                <a:moveTo>
                  <a:pt x="2593193" y="1147315"/>
                </a:moveTo>
                <a:lnTo>
                  <a:pt x="2593193" y="1594601"/>
                </a:lnTo>
                <a:cubicBezTo>
                  <a:pt x="2593193" y="1630929"/>
                  <a:pt x="2622643" y="1660379"/>
                  <a:pt x="2658971" y="1660379"/>
                </a:cubicBezTo>
                <a:lnTo>
                  <a:pt x="2658971" y="1660378"/>
                </a:lnTo>
                <a:cubicBezTo>
                  <a:pt x="2695299" y="1660378"/>
                  <a:pt x="2724749" y="1630928"/>
                  <a:pt x="2724749" y="1594600"/>
                </a:cubicBezTo>
                <a:lnTo>
                  <a:pt x="2724748" y="1147315"/>
                </a:lnTo>
                <a:cubicBezTo>
                  <a:pt x="2724748" y="1110987"/>
                  <a:pt x="2695299" y="1081538"/>
                  <a:pt x="2658971" y="1081537"/>
                </a:cubicBezTo>
                <a:cubicBezTo>
                  <a:pt x="2622643" y="1081538"/>
                  <a:pt x="2593193" y="1110987"/>
                  <a:pt x="2593193" y="1147315"/>
                </a:cubicBezTo>
                <a:close/>
                <a:moveTo>
                  <a:pt x="2389334" y="1121004"/>
                </a:moveTo>
                <a:lnTo>
                  <a:pt x="2389334" y="1620912"/>
                </a:lnTo>
                <a:cubicBezTo>
                  <a:pt x="2389334" y="1657240"/>
                  <a:pt x="2418784" y="1686690"/>
                  <a:pt x="2455112" y="1686690"/>
                </a:cubicBezTo>
                <a:lnTo>
                  <a:pt x="2455112" y="1686689"/>
                </a:lnTo>
                <a:cubicBezTo>
                  <a:pt x="2491440" y="1686689"/>
                  <a:pt x="2520890" y="1657239"/>
                  <a:pt x="2520890" y="1620911"/>
                </a:cubicBezTo>
                <a:lnTo>
                  <a:pt x="2520889" y="1121004"/>
                </a:lnTo>
                <a:cubicBezTo>
                  <a:pt x="2520889" y="1084676"/>
                  <a:pt x="2491440" y="1055227"/>
                  <a:pt x="2455112" y="1055226"/>
                </a:cubicBezTo>
                <a:cubicBezTo>
                  <a:pt x="2418784" y="1055227"/>
                  <a:pt x="2389334" y="1084676"/>
                  <a:pt x="2389334" y="1121004"/>
                </a:cubicBezTo>
                <a:close/>
                <a:moveTo>
                  <a:pt x="1314382" y="1247024"/>
                </a:moveTo>
                <a:cubicBezTo>
                  <a:pt x="1314381" y="1225915"/>
                  <a:pt x="1331494" y="1208803"/>
                  <a:pt x="1352603" y="1208803"/>
                </a:cubicBezTo>
                <a:lnTo>
                  <a:pt x="1410313" y="1208803"/>
                </a:lnTo>
                <a:lnTo>
                  <a:pt x="1410313" y="1146778"/>
                </a:lnTo>
                <a:cubicBezTo>
                  <a:pt x="1410313" y="1145599"/>
                  <a:pt x="1410393" y="1144438"/>
                  <a:pt x="1411688" y="1143457"/>
                </a:cubicBezTo>
                <a:lnTo>
                  <a:pt x="1408531" y="1133444"/>
                </a:lnTo>
                <a:cubicBezTo>
                  <a:pt x="1410371" y="1112415"/>
                  <a:pt x="1428909" y="1096860"/>
                  <a:pt x="1449938" y="1098699"/>
                </a:cubicBezTo>
                <a:lnTo>
                  <a:pt x="2236821" y="1167543"/>
                </a:lnTo>
                <a:cubicBezTo>
                  <a:pt x="2257849" y="1169383"/>
                  <a:pt x="2273405" y="1187920"/>
                  <a:pt x="2271565" y="1208950"/>
                </a:cubicBezTo>
                <a:cubicBezTo>
                  <a:pt x="2269725" y="1229978"/>
                  <a:pt x="2251187" y="1245533"/>
                  <a:pt x="2230159" y="1243693"/>
                </a:cubicBezTo>
                <a:cubicBezTo>
                  <a:pt x="1973864" y="1221271"/>
                  <a:pt x="1717570" y="1198849"/>
                  <a:pt x="1461275" y="1176426"/>
                </a:cubicBezTo>
                <a:lnTo>
                  <a:pt x="1461274" y="1208803"/>
                </a:lnTo>
                <a:lnTo>
                  <a:pt x="1518985" y="1208803"/>
                </a:lnTo>
                <a:cubicBezTo>
                  <a:pt x="1540095" y="1208802"/>
                  <a:pt x="1557205" y="1225915"/>
                  <a:pt x="1557206" y="1247025"/>
                </a:cubicBezTo>
                <a:lnTo>
                  <a:pt x="1557207" y="1247023"/>
                </a:lnTo>
                <a:cubicBezTo>
                  <a:pt x="1557207" y="1268132"/>
                  <a:pt x="1540095" y="1285244"/>
                  <a:pt x="1518986" y="1285244"/>
                </a:cubicBezTo>
                <a:cubicBezTo>
                  <a:pt x="1499749" y="1285244"/>
                  <a:pt x="1480511" y="1285243"/>
                  <a:pt x="1461275" y="1285244"/>
                </a:cubicBezTo>
                <a:lnTo>
                  <a:pt x="1461275" y="1337600"/>
                </a:lnTo>
                <a:lnTo>
                  <a:pt x="1518985" y="1337600"/>
                </a:lnTo>
                <a:cubicBezTo>
                  <a:pt x="1540095" y="1337600"/>
                  <a:pt x="1557206" y="1354713"/>
                  <a:pt x="1557206" y="1375821"/>
                </a:cubicBezTo>
                <a:lnTo>
                  <a:pt x="1557207" y="1375820"/>
                </a:lnTo>
                <a:cubicBezTo>
                  <a:pt x="1557206" y="1396928"/>
                  <a:pt x="1540095" y="1414041"/>
                  <a:pt x="1518986" y="1414041"/>
                </a:cubicBezTo>
                <a:cubicBezTo>
                  <a:pt x="1499750" y="1414041"/>
                  <a:pt x="1480511" y="1414041"/>
                  <a:pt x="1461275" y="1414042"/>
                </a:cubicBezTo>
                <a:lnTo>
                  <a:pt x="1461275" y="1466398"/>
                </a:lnTo>
                <a:lnTo>
                  <a:pt x="1518985" y="1466398"/>
                </a:lnTo>
                <a:cubicBezTo>
                  <a:pt x="1540095" y="1466398"/>
                  <a:pt x="1557206" y="1483509"/>
                  <a:pt x="1557206" y="1504618"/>
                </a:cubicBezTo>
                <a:lnTo>
                  <a:pt x="1557207" y="1504619"/>
                </a:lnTo>
                <a:cubicBezTo>
                  <a:pt x="1557207" y="1525727"/>
                  <a:pt x="1540094" y="1542838"/>
                  <a:pt x="1518986" y="1542839"/>
                </a:cubicBezTo>
                <a:cubicBezTo>
                  <a:pt x="1499749" y="1542839"/>
                  <a:pt x="1480511" y="1542838"/>
                  <a:pt x="1461275" y="1542839"/>
                </a:cubicBezTo>
                <a:lnTo>
                  <a:pt x="1461274" y="1575412"/>
                </a:lnTo>
                <a:lnTo>
                  <a:pt x="2226550" y="1494978"/>
                </a:lnTo>
                <a:cubicBezTo>
                  <a:pt x="2247542" y="1492772"/>
                  <a:pt x="2266350" y="1508001"/>
                  <a:pt x="2268556" y="1528995"/>
                </a:cubicBezTo>
                <a:cubicBezTo>
                  <a:pt x="2270763" y="1549988"/>
                  <a:pt x="2255534" y="1568794"/>
                  <a:pt x="2234542" y="1571000"/>
                </a:cubicBezTo>
                <a:cubicBezTo>
                  <a:pt x="1972686" y="1598522"/>
                  <a:pt x="1710833" y="1626046"/>
                  <a:pt x="1448978" y="1653567"/>
                </a:cubicBezTo>
                <a:cubicBezTo>
                  <a:pt x="1427984" y="1655774"/>
                  <a:pt x="1409178" y="1640544"/>
                  <a:pt x="1406971" y="1619551"/>
                </a:cubicBezTo>
                <a:cubicBezTo>
                  <a:pt x="1406474" y="1614827"/>
                  <a:pt x="1406862" y="1610214"/>
                  <a:pt x="1410805" y="1606610"/>
                </a:cubicBezTo>
                <a:lnTo>
                  <a:pt x="1410312" y="1605422"/>
                </a:lnTo>
                <a:lnTo>
                  <a:pt x="1410312" y="1542839"/>
                </a:lnTo>
                <a:lnTo>
                  <a:pt x="1352603" y="1542841"/>
                </a:lnTo>
                <a:cubicBezTo>
                  <a:pt x="1331494" y="1542841"/>
                  <a:pt x="1314382" y="1525729"/>
                  <a:pt x="1314382" y="1504619"/>
                </a:cubicBezTo>
                <a:cubicBezTo>
                  <a:pt x="1314382" y="1483510"/>
                  <a:pt x="1331493" y="1466397"/>
                  <a:pt x="1352603" y="1466398"/>
                </a:cubicBezTo>
                <a:lnTo>
                  <a:pt x="1410312" y="1466398"/>
                </a:lnTo>
                <a:lnTo>
                  <a:pt x="1410313" y="1414042"/>
                </a:lnTo>
                <a:lnTo>
                  <a:pt x="1352603" y="1414042"/>
                </a:lnTo>
                <a:cubicBezTo>
                  <a:pt x="1331494" y="1414041"/>
                  <a:pt x="1314383" y="1396930"/>
                  <a:pt x="1314382" y="1375820"/>
                </a:cubicBezTo>
                <a:cubicBezTo>
                  <a:pt x="1314383" y="1354713"/>
                  <a:pt x="1331494" y="1337600"/>
                  <a:pt x="1352603" y="1337601"/>
                </a:cubicBezTo>
                <a:lnTo>
                  <a:pt x="1410312" y="1337600"/>
                </a:lnTo>
                <a:lnTo>
                  <a:pt x="1410312" y="1285244"/>
                </a:lnTo>
                <a:lnTo>
                  <a:pt x="1352603" y="1285244"/>
                </a:lnTo>
                <a:cubicBezTo>
                  <a:pt x="1331494" y="1285244"/>
                  <a:pt x="1314381" y="1268133"/>
                  <a:pt x="1314382" y="1247024"/>
                </a:cubicBezTo>
                <a:close/>
                <a:moveTo>
                  <a:pt x="1171967" y="72000"/>
                </a:moveTo>
                <a:lnTo>
                  <a:pt x="1171967" y="288000"/>
                </a:lnTo>
                <a:cubicBezTo>
                  <a:pt x="1171967" y="327765"/>
                  <a:pt x="1204202" y="360000"/>
                  <a:pt x="1243967" y="360000"/>
                </a:cubicBezTo>
                <a:cubicBezTo>
                  <a:pt x="1283732" y="360000"/>
                  <a:pt x="1315967" y="327765"/>
                  <a:pt x="1315967" y="288000"/>
                </a:cubicBezTo>
                <a:lnTo>
                  <a:pt x="1315967" y="72000"/>
                </a:lnTo>
                <a:cubicBezTo>
                  <a:pt x="1315967" y="32235"/>
                  <a:pt x="1283732" y="0"/>
                  <a:pt x="1243967" y="0"/>
                </a:cubicBezTo>
                <a:cubicBezTo>
                  <a:pt x="1204202" y="0"/>
                  <a:pt x="1171967" y="32235"/>
                  <a:pt x="1171967" y="72000"/>
                </a:cubicBezTo>
                <a:close/>
                <a:moveTo>
                  <a:pt x="1171966" y="2470049"/>
                </a:moveTo>
                <a:lnTo>
                  <a:pt x="1171966" y="2686049"/>
                </a:lnTo>
                <a:cubicBezTo>
                  <a:pt x="1171966" y="2725814"/>
                  <a:pt x="1204201" y="2758049"/>
                  <a:pt x="1243966" y="2758049"/>
                </a:cubicBezTo>
                <a:cubicBezTo>
                  <a:pt x="1283731" y="2758049"/>
                  <a:pt x="1315966" y="2725814"/>
                  <a:pt x="1315966" y="2686049"/>
                </a:cubicBezTo>
                <a:lnTo>
                  <a:pt x="1315966" y="2470049"/>
                </a:lnTo>
                <a:cubicBezTo>
                  <a:pt x="1315966" y="2430284"/>
                  <a:pt x="1283731" y="2398049"/>
                  <a:pt x="1243966" y="2398049"/>
                </a:cubicBezTo>
                <a:cubicBezTo>
                  <a:pt x="1204201" y="2398049"/>
                  <a:pt x="1171966" y="2430284"/>
                  <a:pt x="1171966" y="2470049"/>
                </a:cubicBezTo>
                <a:close/>
                <a:moveTo>
                  <a:pt x="515345" y="1370958"/>
                </a:moveTo>
                <a:cubicBezTo>
                  <a:pt x="515344" y="1558300"/>
                  <a:pt x="586814" y="1745642"/>
                  <a:pt x="729750" y="1888579"/>
                </a:cubicBezTo>
                <a:cubicBezTo>
                  <a:pt x="1015625" y="2174454"/>
                  <a:pt x="1479119" y="2174454"/>
                  <a:pt x="1764994" y="1888580"/>
                </a:cubicBezTo>
                <a:lnTo>
                  <a:pt x="1940572" y="1713001"/>
                </a:lnTo>
                <a:lnTo>
                  <a:pt x="2136413" y="1713002"/>
                </a:lnTo>
                <a:cubicBezTo>
                  <a:pt x="2215124" y="1713001"/>
                  <a:pt x="2278929" y="1649195"/>
                  <a:pt x="2278929" y="1570486"/>
                </a:cubicBezTo>
                <a:lnTo>
                  <a:pt x="2278929" y="1374645"/>
                </a:lnTo>
                <a:lnTo>
                  <a:pt x="2282614" y="1370959"/>
                </a:lnTo>
                <a:lnTo>
                  <a:pt x="2278929" y="1367272"/>
                </a:lnTo>
                <a:lnTo>
                  <a:pt x="2278929" y="1171432"/>
                </a:lnTo>
                <a:cubicBezTo>
                  <a:pt x="2278929" y="1092722"/>
                  <a:pt x="2215123" y="1028916"/>
                  <a:pt x="2136413" y="1028916"/>
                </a:cubicBezTo>
                <a:lnTo>
                  <a:pt x="1940571" y="1028916"/>
                </a:lnTo>
                <a:cubicBezTo>
                  <a:pt x="1882045" y="970390"/>
                  <a:pt x="1823519" y="911862"/>
                  <a:pt x="1764993" y="853336"/>
                </a:cubicBezTo>
                <a:cubicBezTo>
                  <a:pt x="1479118" y="567461"/>
                  <a:pt x="1015625" y="567462"/>
                  <a:pt x="729750" y="853336"/>
                </a:cubicBezTo>
                <a:cubicBezTo>
                  <a:pt x="586813" y="996273"/>
                  <a:pt x="515344" y="1183616"/>
                  <a:pt x="515345" y="1370958"/>
                </a:cubicBezTo>
                <a:close/>
                <a:moveTo>
                  <a:pt x="388776" y="2386770"/>
                </a:moveTo>
                <a:cubicBezTo>
                  <a:pt x="388776" y="2405196"/>
                  <a:pt x="395805" y="2423622"/>
                  <a:pt x="409865" y="2437681"/>
                </a:cubicBezTo>
                <a:cubicBezTo>
                  <a:pt x="437983" y="2465800"/>
                  <a:pt x="483570" y="2465800"/>
                  <a:pt x="511688" y="2437681"/>
                </a:cubicBezTo>
                <a:lnTo>
                  <a:pt x="664423" y="2284946"/>
                </a:lnTo>
                <a:cubicBezTo>
                  <a:pt x="692541" y="2256828"/>
                  <a:pt x="692541" y="2211241"/>
                  <a:pt x="664423" y="2183123"/>
                </a:cubicBezTo>
                <a:cubicBezTo>
                  <a:pt x="636305" y="2155005"/>
                  <a:pt x="590718" y="2155005"/>
                  <a:pt x="562599" y="2183123"/>
                </a:cubicBezTo>
                <a:lnTo>
                  <a:pt x="409865" y="2335858"/>
                </a:lnTo>
                <a:cubicBezTo>
                  <a:pt x="395805" y="2349917"/>
                  <a:pt x="388776" y="2368343"/>
                  <a:pt x="388776" y="2386770"/>
                </a:cubicBezTo>
                <a:close/>
                <a:moveTo>
                  <a:pt x="388776" y="365689"/>
                </a:moveTo>
                <a:cubicBezTo>
                  <a:pt x="388776" y="384115"/>
                  <a:pt x="395805" y="402541"/>
                  <a:pt x="409865" y="416600"/>
                </a:cubicBezTo>
                <a:lnTo>
                  <a:pt x="562599" y="569335"/>
                </a:lnTo>
                <a:cubicBezTo>
                  <a:pt x="590718" y="597454"/>
                  <a:pt x="636305" y="597454"/>
                  <a:pt x="664423" y="569335"/>
                </a:cubicBezTo>
                <a:cubicBezTo>
                  <a:pt x="692541" y="541217"/>
                  <a:pt x="692541" y="495630"/>
                  <a:pt x="664423" y="467512"/>
                </a:cubicBezTo>
                <a:lnTo>
                  <a:pt x="511688" y="314777"/>
                </a:lnTo>
                <a:cubicBezTo>
                  <a:pt x="483570" y="286659"/>
                  <a:pt x="437983" y="286659"/>
                  <a:pt x="409865" y="314777"/>
                </a:cubicBezTo>
                <a:cubicBezTo>
                  <a:pt x="395805" y="328836"/>
                  <a:pt x="388776" y="347262"/>
                  <a:pt x="388776" y="365689"/>
                </a:cubicBezTo>
                <a:close/>
                <a:moveTo>
                  <a:pt x="0" y="1379024"/>
                </a:moveTo>
                <a:cubicBezTo>
                  <a:pt x="0" y="1418789"/>
                  <a:pt x="32235" y="1451024"/>
                  <a:pt x="72000" y="1451024"/>
                </a:cubicBezTo>
                <a:lnTo>
                  <a:pt x="288000" y="1451024"/>
                </a:lnTo>
                <a:cubicBezTo>
                  <a:pt x="327765" y="1451024"/>
                  <a:pt x="360000" y="1418789"/>
                  <a:pt x="360000" y="1379024"/>
                </a:cubicBezTo>
                <a:cubicBezTo>
                  <a:pt x="360000" y="1339259"/>
                  <a:pt x="327765" y="1307024"/>
                  <a:pt x="288000" y="1307024"/>
                </a:cubicBezTo>
                <a:lnTo>
                  <a:pt x="72000" y="1307024"/>
                </a:lnTo>
                <a:cubicBezTo>
                  <a:pt x="32235" y="1307024"/>
                  <a:pt x="0" y="1339259"/>
                  <a:pt x="0" y="137902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14" name="Isosceles Triangle 5">
            <a:extLst>
              <a:ext uri="{FF2B5EF4-FFF2-40B4-BE49-F238E27FC236}">
                <a16:creationId xmlns:a16="http://schemas.microsoft.com/office/drawing/2014/main" id="{9F40F0DF-A0B3-480B-96C4-77365968007F}"/>
              </a:ext>
            </a:extLst>
          </p:cNvPr>
          <p:cNvSpPr>
            <a:spLocks noChangeAspect="1"/>
          </p:cNvSpPr>
          <p:nvPr/>
        </p:nvSpPr>
        <p:spPr>
          <a:xfrm>
            <a:off x="6060854" y="3614352"/>
            <a:ext cx="274662" cy="274365"/>
          </a:xfrm>
          <a:custGeom>
            <a:avLst/>
            <a:gdLst/>
            <a:ahLst/>
            <a:cxnLst/>
            <a:rect l="l" t="t" r="r" b="b"/>
            <a:pathLst>
              <a:path w="3229104" h="3225610">
                <a:moveTo>
                  <a:pt x="2311104" y="907633"/>
                </a:moveTo>
                <a:lnTo>
                  <a:pt x="3229104" y="907633"/>
                </a:lnTo>
                <a:lnTo>
                  <a:pt x="1769979" y="3097491"/>
                </a:lnTo>
                <a:close/>
                <a:moveTo>
                  <a:pt x="823" y="907633"/>
                </a:moveTo>
                <a:lnTo>
                  <a:pt x="918823" y="907633"/>
                </a:lnTo>
                <a:lnTo>
                  <a:pt x="1498048" y="3135591"/>
                </a:lnTo>
                <a:close/>
                <a:moveTo>
                  <a:pt x="1036980" y="907632"/>
                </a:moveTo>
                <a:lnTo>
                  <a:pt x="2192122" y="907632"/>
                </a:lnTo>
                <a:lnTo>
                  <a:pt x="1614551" y="3225610"/>
                </a:lnTo>
                <a:close/>
                <a:moveTo>
                  <a:pt x="2769693" y="0"/>
                </a:moveTo>
                <a:lnTo>
                  <a:pt x="3229104" y="792088"/>
                </a:lnTo>
                <a:lnTo>
                  <a:pt x="2310282" y="792088"/>
                </a:lnTo>
                <a:close/>
                <a:moveTo>
                  <a:pt x="1732713" y="0"/>
                </a:moveTo>
                <a:lnTo>
                  <a:pt x="2651535" y="0"/>
                </a:lnTo>
                <a:lnTo>
                  <a:pt x="2192124" y="792088"/>
                </a:lnTo>
                <a:close/>
                <a:moveTo>
                  <a:pt x="1614553" y="0"/>
                </a:moveTo>
                <a:lnTo>
                  <a:pt x="2073964" y="792088"/>
                </a:lnTo>
                <a:lnTo>
                  <a:pt x="1155142" y="792088"/>
                </a:lnTo>
                <a:close/>
                <a:moveTo>
                  <a:pt x="577571" y="0"/>
                </a:moveTo>
                <a:lnTo>
                  <a:pt x="1496393" y="0"/>
                </a:lnTo>
                <a:lnTo>
                  <a:pt x="1036982" y="792088"/>
                </a:lnTo>
                <a:close/>
                <a:moveTo>
                  <a:pt x="459411" y="0"/>
                </a:moveTo>
                <a:lnTo>
                  <a:pt x="918822" y="792088"/>
                </a:lnTo>
                <a:lnTo>
                  <a:pt x="0" y="7920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5" name="Trapezoid 22">
            <a:extLst>
              <a:ext uri="{FF2B5EF4-FFF2-40B4-BE49-F238E27FC236}">
                <a16:creationId xmlns:a16="http://schemas.microsoft.com/office/drawing/2014/main" id="{66FA38BB-57FF-454E-8FFF-ACD9CADB842C}"/>
              </a:ext>
            </a:extLst>
          </p:cNvPr>
          <p:cNvSpPr>
            <a:spLocks noChangeAspect="1"/>
          </p:cNvSpPr>
          <p:nvPr/>
        </p:nvSpPr>
        <p:spPr>
          <a:xfrm>
            <a:off x="7109736" y="3659965"/>
            <a:ext cx="360000" cy="183139"/>
          </a:xfrm>
          <a:custGeom>
            <a:avLst/>
            <a:gdLst/>
            <a:ahLst/>
            <a:cxnLst/>
            <a:rect l="l" t="t" r="r" b="b"/>
            <a:pathLst>
              <a:path w="3261500" h="1659188">
                <a:moveTo>
                  <a:pt x="121102" y="1436888"/>
                </a:moveTo>
                <a:lnTo>
                  <a:pt x="3045452" y="1436888"/>
                </a:lnTo>
                <a:cubicBezTo>
                  <a:pt x="3001437" y="1508238"/>
                  <a:pt x="2956882" y="1580993"/>
                  <a:pt x="2918729" y="1659188"/>
                </a:cubicBezTo>
                <a:lnTo>
                  <a:pt x="202648" y="1659188"/>
                </a:lnTo>
                <a:cubicBezTo>
                  <a:pt x="188127" y="1585004"/>
                  <a:pt x="156049" y="1510828"/>
                  <a:pt x="121102" y="1436888"/>
                </a:cubicBezTo>
                <a:close/>
                <a:moveTo>
                  <a:pt x="2814967" y="1119413"/>
                </a:moveTo>
                <a:lnTo>
                  <a:pt x="2814967" y="1227413"/>
                </a:lnTo>
                <a:lnTo>
                  <a:pt x="2922967" y="1227413"/>
                </a:lnTo>
                <a:lnTo>
                  <a:pt x="2922967" y="1119413"/>
                </a:lnTo>
                <a:close/>
                <a:moveTo>
                  <a:pt x="2600074" y="1119413"/>
                </a:moveTo>
                <a:lnTo>
                  <a:pt x="2600074" y="1227413"/>
                </a:lnTo>
                <a:lnTo>
                  <a:pt x="2708074" y="1227413"/>
                </a:lnTo>
                <a:lnTo>
                  <a:pt x="2708074" y="1119413"/>
                </a:lnTo>
                <a:close/>
                <a:moveTo>
                  <a:pt x="2385182" y="1119413"/>
                </a:moveTo>
                <a:lnTo>
                  <a:pt x="2385182" y="1227413"/>
                </a:lnTo>
                <a:lnTo>
                  <a:pt x="2493182" y="1227413"/>
                </a:lnTo>
                <a:lnTo>
                  <a:pt x="2493182" y="1119413"/>
                </a:lnTo>
                <a:close/>
                <a:moveTo>
                  <a:pt x="1716569" y="1119413"/>
                </a:moveTo>
                <a:lnTo>
                  <a:pt x="1716569" y="1227413"/>
                </a:lnTo>
                <a:lnTo>
                  <a:pt x="1824569" y="1227413"/>
                </a:lnTo>
                <a:lnTo>
                  <a:pt x="1824569" y="1119413"/>
                </a:lnTo>
                <a:close/>
                <a:moveTo>
                  <a:pt x="1501676" y="1119413"/>
                </a:moveTo>
                <a:lnTo>
                  <a:pt x="1501676" y="1227413"/>
                </a:lnTo>
                <a:lnTo>
                  <a:pt x="1609676" y="1227413"/>
                </a:lnTo>
                <a:lnTo>
                  <a:pt x="1609676" y="1119413"/>
                </a:lnTo>
                <a:close/>
                <a:moveTo>
                  <a:pt x="1286784" y="1119413"/>
                </a:moveTo>
                <a:lnTo>
                  <a:pt x="1286784" y="1227413"/>
                </a:lnTo>
                <a:lnTo>
                  <a:pt x="1394784" y="1227413"/>
                </a:lnTo>
                <a:lnTo>
                  <a:pt x="1394784" y="1119413"/>
                </a:lnTo>
                <a:close/>
                <a:moveTo>
                  <a:pt x="1071892" y="1119413"/>
                </a:moveTo>
                <a:lnTo>
                  <a:pt x="1071892" y="1227413"/>
                </a:lnTo>
                <a:lnTo>
                  <a:pt x="1179892" y="1227413"/>
                </a:lnTo>
                <a:lnTo>
                  <a:pt x="1179892" y="1119413"/>
                </a:lnTo>
                <a:close/>
                <a:moveTo>
                  <a:pt x="857000" y="1119413"/>
                </a:moveTo>
                <a:lnTo>
                  <a:pt x="857000" y="1227413"/>
                </a:lnTo>
                <a:lnTo>
                  <a:pt x="965000" y="1227413"/>
                </a:lnTo>
                <a:lnTo>
                  <a:pt x="965000" y="1119413"/>
                </a:lnTo>
                <a:close/>
                <a:moveTo>
                  <a:pt x="642108" y="1119413"/>
                </a:moveTo>
                <a:lnTo>
                  <a:pt x="642108" y="1227413"/>
                </a:lnTo>
                <a:lnTo>
                  <a:pt x="750108" y="1227413"/>
                </a:lnTo>
                <a:lnTo>
                  <a:pt x="750108" y="1119413"/>
                </a:lnTo>
                <a:close/>
                <a:moveTo>
                  <a:pt x="427216" y="1119413"/>
                </a:moveTo>
                <a:lnTo>
                  <a:pt x="427216" y="1227413"/>
                </a:lnTo>
                <a:lnTo>
                  <a:pt x="535216" y="1227413"/>
                </a:lnTo>
                <a:lnTo>
                  <a:pt x="535216" y="1119413"/>
                </a:lnTo>
                <a:close/>
                <a:moveTo>
                  <a:pt x="356387" y="794045"/>
                </a:moveTo>
                <a:lnTo>
                  <a:pt x="310667" y="896924"/>
                </a:lnTo>
                <a:lnTo>
                  <a:pt x="2620886" y="908354"/>
                </a:lnTo>
                <a:lnTo>
                  <a:pt x="2540130" y="801665"/>
                </a:lnTo>
                <a:close/>
                <a:moveTo>
                  <a:pt x="382676" y="631248"/>
                </a:moveTo>
                <a:lnTo>
                  <a:pt x="363625" y="730317"/>
                </a:lnTo>
                <a:lnTo>
                  <a:pt x="2492522" y="737937"/>
                </a:lnTo>
                <a:lnTo>
                  <a:pt x="2418771" y="631248"/>
                </a:lnTo>
                <a:close/>
                <a:moveTo>
                  <a:pt x="1756650" y="318899"/>
                </a:moveTo>
                <a:lnTo>
                  <a:pt x="1756650" y="477608"/>
                </a:lnTo>
                <a:lnTo>
                  <a:pt x="1900650" y="477608"/>
                </a:lnTo>
                <a:lnTo>
                  <a:pt x="1900650" y="318899"/>
                </a:lnTo>
                <a:close/>
                <a:moveTo>
                  <a:pt x="1470038" y="318899"/>
                </a:moveTo>
                <a:lnTo>
                  <a:pt x="1470038" y="477608"/>
                </a:lnTo>
                <a:lnTo>
                  <a:pt x="1614038" y="477608"/>
                </a:lnTo>
                <a:lnTo>
                  <a:pt x="1614038" y="318899"/>
                </a:lnTo>
                <a:close/>
                <a:moveTo>
                  <a:pt x="1183427" y="318899"/>
                </a:moveTo>
                <a:lnTo>
                  <a:pt x="1183427" y="477608"/>
                </a:lnTo>
                <a:lnTo>
                  <a:pt x="1327427" y="477608"/>
                </a:lnTo>
                <a:lnTo>
                  <a:pt x="1327427" y="318899"/>
                </a:lnTo>
                <a:close/>
                <a:moveTo>
                  <a:pt x="896816" y="318899"/>
                </a:moveTo>
                <a:lnTo>
                  <a:pt x="896816" y="477608"/>
                </a:lnTo>
                <a:lnTo>
                  <a:pt x="1040816" y="477608"/>
                </a:lnTo>
                <a:lnTo>
                  <a:pt x="1040816" y="318899"/>
                </a:lnTo>
                <a:close/>
                <a:moveTo>
                  <a:pt x="1190618" y="0"/>
                </a:moveTo>
                <a:lnTo>
                  <a:pt x="1271830" y="0"/>
                </a:lnTo>
                <a:lnTo>
                  <a:pt x="1308266" y="193836"/>
                </a:lnTo>
                <a:lnTo>
                  <a:pt x="1977660" y="193836"/>
                </a:lnTo>
                <a:lnTo>
                  <a:pt x="2138144" y="525639"/>
                </a:lnTo>
                <a:lnTo>
                  <a:pt x="2421400" y="525639"/>
                </a:lnTo>
                <a:lnTo>
                  <a:pt x="2750195" y="950920"/>
                </a:lnTo>
                <a:lnTo>
                  <a:pt x="3261500" y="937238"/>
                </a:lnTo>
                <a:cubicBezTo>
                  <a:pt x="3244841" y="1097170"/>
                  <a:pt x="3172191" y="1230845"/>
                  <a:pt x="3089450" y="1364888"/>
                </a:cubicBezTo>
                <a:lnTo>
                  <a:pt x="88044" y="1364888"/>
                </a:lnTo>
                <a:cubicBezTo>
                  <a:pt x="35437" y="1251413"/>
                  <a:pt x="-11245" y="1137942"/>
                  <a:pt x="2399" y="1024450"/>
                </a:cubicBezTo>
                <a:lnTo>
                  <a:pt x="197767" y="1019222"/>
                </a:lnTo>
                <a:lnTo>
                  <a:pt x="321162" y="525639"/>
                </a:lnTo>
                <a:lnTo>
                  <a:pt x="681951" y="525639"/>
                </a:lnTo>
                <a:lnTo>
                  <a:pt x="764901" y="193836"/>
                </a:lnTo>
                <a:lnTo>
                  <a:pt x="930048" y="193836"/>
                </a:lnTo>
                <a:lnTo>
                  <a:pt x="966373" y="588"/>
                </a:lnTo>
                <a:lnTo>
                  <a:pt x="1047585" y="588"/>
                </a:lnTo>
                <a:lnTo>
                  <a:pt x="1083910" y="193836"/>
                </a:lnTo>
                <a:lnTo>
                  <a:pt x="1154183" y="1938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6" name="Rounded Rectangle 20">
            <a:extLst>
              <a:ext uri="{FF2B5EF4-FFF2-40B4-BE49-F238E27FC236}">
                <a16:creationId xmlns:a16="http://schemas.microsoft.com/office/drawing/2014/main" id="{23903EE0-C7F7-4442-A125-891F1CE3DC22}"/>
              </a:ext>
            </a:extLst>
          </p:cNvPr>
          <p:cNvSpPr>
            <a:spLocks noChangeAspect="1"/>
          </p:cNvSpPr>
          <p:nvPr/>
        </p:nvSpPr>
        <p:spPr>
          <a:xfrm rot="2160000">
            <a:off x="7692804" y="3571534"/>
            <a:ext cx="333647" cy="360000"/>
          </a:xfrm>
          <a:custGeom>
            <a:avLst/>
            <a:gdLst/>
            <a:ahLst/>
            <a:cxnLst/>
            <a:rect l="l" t="t" r="r" b="b"/>
            <a:pathLst>
              <a:path w="2735240" h="2951283">
                <a:moveTo>
                  <a:pt x="945240" y="943134"/>
                </a:moveTo>
                <a:cubicBezTo>
                  <a:pt x="504657" y="1263236"/>
                  <a:pt x="406988" y="1879894"/>
                  <a:pt x="727090" y="2320477"/>
                </a:cubicBezTo>
                <a:cubicBezTo>
                  <a:pt x="1047193" y="2761060"/>
                  <a:pt x="1663850" y="2858729"/>
                  <a:pt x="2104434" y="2538627"/>
                </a:cubicBezTo>
                <a:cubicBezTo>
                  <a:pt x="2545017" y="2218524"/>
                  <a:pt x="2642686" y="1601867"/>
                  <a:pt x="2322584" y="1161283"/>
                </a:cubicBezTo>
                <a:cubicBezTo>
                  <a:pt x="2003839" y="722570"/>
                  <a:pt x="1391052" y="623866"/>
                  <a:pt x="951049" y="939346"/>
                </a:cubicBezTo>
                <a:lnTo>
                  <a:pt x="1557721" y="1618250"/>
                </a:lnTo>
                <a:cubicBezTo>
                  <a:pt x="1596798" y="1621348"/>
                  <a:pt x="1633874" y="1641400"/>
                  <a:pt x="1658719" y="1675596"/>
                </a:cubicBezTo>
                <a:cubicBezTo>
                  <a:pt x="1705470" y="1739944"/>
                  <a:pt x="1691206" y="1830007"/>
                  <a:pt x="1626858" y="1876758"/>
                </a:cubicBezTo>
                <a:cubicBezTo>
                  <a:pt x="1562511" y="1923509"/>
                  <a:pt x="1472448" y="1909245"/>
                  <a:pt x="1425696" y="1844897"/>
                </a:cubicBezTo>
                <a:cubicBezTo>
                  <a:pt x="1398776" y="1807844"/>
                  <a:pt x="1392087" y="1762265"/>
                  <a:pt x="1405709" y="1721944"/>
                </a:cubicBezTo>
                <a:lnTo>
                  <a:pt x="950242" y="939871"/>
                </a:lnTo>
                <a:cubicBezTo>
                  <a:pt x="948462" y="940800"/>
                  <a:pt x="946850" y="941964"/>
                  <a:pt x="945240" y="943134"/>
                </a:cubicBezTo>
                <a:close/>
                <a:moveTo>
                  <a:pt x="390013" y="178929"/>
                </a:moveTo>
                <a:cubicBezTo>
                  <a:pt x="223423" y="299964"/>
                  <a:pt x="186493" y="533130"/>
                  <a:pt x="307528" y="699721"/>
                </a:cubicBezTo>
                <a:cubicBezTo>
                  <a:pt x="392822" y="817118"/>
                  <a:pt x="533802" y="870124"/>
                  <a:pt x="667672" y="847235"/>
                </a:cubicBezTo>
                <a:lnTo>
                  <a:pt x="556452" y="694153"/>
                </a:lnTo>
                <a:lnTo>
                  <a:pt x="528500" y="714461"/>
                </a:lnTo>
                <a:cubicBezTo>
                  <a:pt x="498835" y="736014"/>
                  <a:pt x="457314" y="729437"/>
                  <a:pt x="435761" y="699772"/>
                </a:cubicBezTo>
                <a:lnTo>
                  <a:pt x="341779" y="570418"/>
                </a:lnTo>
                <a:cubicBezTo>
                  <a:pt x="320226" y="540753"/>
                  <a:pt x="326803" y="499231"/>
                  <a:pt x="356468" y="477679"/>
                </a:cubicBezTo>
                <a:lnTo>
                  <a:pt x="684509" y="239343"/>
                </a:lnTo>
                <a:cubicBezTo>
                  <a:pt x="714174" y="217790"/>
                  <a:pt x="755695" y="224366"/>
                  <a:pt x="777248" y="254031"/>
                </a:cubicBezTo>
                <a:lnTo>
                  <a:pt x="871230" y="383386"/>
                </a:lnTo>
                <a:cubicBezTo>
                  <a:pt x="892782" y="413051"/>
                  <a:pt x="886206" y="454572"/>
                  <a:pt x="856541" y="476125"/>
                </a:cubicBezTo>
                <a:lnTo>
                  <a:pt x="828590" y="496433"/>
                </a:lnTo>
                <a:lnTo>
                  <a:pt x="939810" y="649514"/>
                </a:lnTo>
                <a:cubicBezTo>
                  <a:pt x="1002947" y="529270"/>
                  <a:pt x="996100" y="378811"/>
                  <a:pt x="910806" y="261414"/>
                </a:cubicBezTo>
                <a:cubicBezTo>
                  <a:pt x="789771" y="94824"/>
                  <a:pt x="556604" y="57894"/>
                  <a:pt x="390013" y="178929"/>
                </a:cubicBezTo>
                <a:close/>
                <a:moveTo>
                  <a:pt x="326716" y="91807"/>
                </a:moveTo>
                <a:cubicBezTo>
                  <a:pt x="541423" y="-64186"/>
                  <a:pt x="841934" y="-16590"/>
                  <a:pt x="997927" y="198117"/>
                </a:cubicBezTo>
                <a:cubicBezTo>
                  <a:pt x="1090326" y="325293"/>
                  <a:pt x="1111296" y="482575"/>
                  <a:pt x="1067359" y="621566"/>
                </a:cubicBezTo>
                <a:cubicBezTo>
                  <a:pt x="1125087" y="596400"/>
                  <a:pt x="1184605" y="577365"/>
                  <a:pt x="1244892" y="563339"/>
                </a:cubicBezTo>
                <a:lnTo>
                  <a:pt x="1244892" y="425809"/>
                </a:lnTo>
                <a:lnTo>
                  <a:pt x="1238396" y="425809"/>
                </a:lnTo>
                <a:cubicBezTo>
                  <a:pt x="1203300" y="425809"/>
                  <a:pt x="1174849" y="397358"/>
                  <a:pt x="1174849" y="362262"/>
                </a:cubicBezTo>
                <a:lnTo>
                  <a:pt x="1174849" y="209229"/>
                </a:lnTo>
                <a:cubicBezTo>
                  <a:pt x="1174849" y="191681"/>
                  <a:pt x="1181962" y="175794"/>
                  <a:pt x="1193462" y="164294"/>
                </a:cubicBezTo>
                <a:cubicBezTo>
                  <a:pt x="1204961" y="152795"/>
                  <a:pt x="1220848" y="145682"/>
                  <a:pt x="1238396" y="145682"/>
                </a:cubicBezTo>
                <a:lnTo>
                  <a:pt x="1484804" y="145682"/>
                </a:lnTo>
                <a:cubicBezTo>
                  <a:pt x="1519900" y="145682"/>
                  <a:pt x="1548351" y="174133"/>
                  <a:pt x="1548351" y="209229"/>
                </a:cubicBezTo>
                <a:lnTo>
                  <a:pt x="1548351" y="362262"/>
                </a:lnTo>
                <a:cubicBezTo>
                  <a:pt x="1548351" y="397358"/>
                  <a:pt x="1519900" y="425809"/>
                  <a:pt x="1484804" y="425809"/>
                </a:cubicBezTo>
                <a:lnTo>
                  <a:pt x="1478305" y="425809"/>
                </a:lnTo>
                <a:lnTo>
                  <a:pt x="1478305" y="531522"/>
                </a:lnTo>
                <a:cubicBezTo>
                  <a:pt x="1867969" y="516696"/>
                  <a:pt x="2257580" y="690299"/>
                  <a:pt x="2504004" y="1029474"/>
                </a:cubicBezTo>
                <a:cubicBezTo>
                  <a:pt x="2896903" y="1570253"/>
                  <a:pt x="2777023" y="2327148"/>
                  <a:pt x="2236244" y="2720047"/>
                </a:cubicBezTo>
                <a:cubicBezTo>
                  <a:pt x="1695464" y="3112946"/>
                  <a:pt x="938569" y="2993066"/>
                  <a:pt x="545670" y="2452287"/>
                </a:cubicBezTo>
                <a:cubicBezTo>
                  <a:pt x="302842" y="2118063"/>
                  <a:pt x="255883" y="1701289"/>
                  <a:pt x="383624" y="1339097"/>
                </a:cubicBezTo>
                <a:lnTo>
                  <a:pt x="271337" y="1301981"/>
                </a:lnTo>
                <a:lnTo>
                  <a:pt x="269200" y="1308446"/>
                </a:lnTo>
                <a:cubicBezTo>
                  <a:pt x="258184" y="1341768"/>
                  <a:pt x="222242" y="1359852"/>
                  <a:pt x="188919" y="1348836"/>
                </a:cubicBezTo>
                <a:lnTo>
                  <a:pt x="43619" y="1300805"/>
                </a:lnTo>
                <a:cubicBezTo>
                  <a:pt x="10297" y="1289790"/>
                  <a:pt x="-7787" y="1253847"/>
                  <a:pt x="3228" y="1220525"/>
                </a:cubicBezTo>
                <a:lnTo>
                  <a:pt x="80565" y="986568"/>
                </a:lnTo>
                <a:cubicBezTo>
                  <a:pt x="86073" y="969906"/>
                  <a:pt x="97812" y="957056"/>
                  <a:pt x="112340" y="949746"/>
                </a:cubicBezTo>
                <a:cubicBezTo>
                  <a:pt x="126869" y="942436"/>
                  <a:pt x="144185" y="940669"/>
                  <a:pt x="160847" y="946177"/>
                </a:cubicBezTo>
                <a:lnTo>
                  <a:pt x="306147" y="994208"/>
                </a:lnTo>
                <a:cubicBezTo>
                  <a:pt x="339468" y="1005223"/>
                  <a:pt x="357552" y="1041166"/>
                  <a:pt x="346537" y="1074488"/>
                </a:cubicBezTo>
                <a:lnTo>
                  <a:pt x="344596" y="1080361"/>
                </a:lnTo>
                <a:lnTo>
                  <a:pt x="482601" y="1125980"/>
                </a:lnTo>
                <a:cubicBezTo>
                  <a:pt x="516519" y="1067404"/>
                  <a:pt x="556040" y="1011588"/>
                  <a:pt x="601675" y="959905"/>
                </a:cubicBezTo>
                <a:cubicBezTo>
                  <a:pt x="455910" y="958740"/>
                  <a:pt x="312806" y="890195"/>
                  <a:pt x="220407" y="763018"/>
                </a:cubicBezTo>
                <a:cubicBezTo>
                  <a:pt x="64413" y="548311"/>
                  <a:pt x="112009" y="247801"/>
                  <a:pt x="326716" y="9180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7" name="Trapezoid 28">
            <a:extLst>
              <a:ext uri="{FF2B5EF4-FFF2-40B4-BE49-F238E27FC236}">
                <a16:creationId xmlns:a16="http://schemas.microsoft.com/office/drawing/2014/main" id="{0CE55371-52ED-4520-BD14-11DD3D3238D5}"/>
              </a:ext>
            </a:extLst>
          </p:cNvPr>
          <p:cNvSpPr>
            <a:spLocks noChangeAspect="1"/>
          </p:cNvSpPr>
          <p:nvPr/>
        </p:nvSpPr>
        <p:spPr>
          <a:xfrm>
            <a:off x="3738542" y="3571534"/>
            <a:ext cx="297055" cy="360000"/>
          </a:xfrm>
          <a:custGeom>
            <a:avLst/>
            <a:gdLst/>
            <a:ahLst/>
            <a:cxnLst/>
            <a:rect l="l" t="t" r="r" b="b"/>
            <a:pathLst>
              <a:path w="2664297" h="3228846">
                <a:moveTo>
                  <a:pt x="2006233" y="1910002"/>
                </a:moveTo>
                <a:cubicBezTo>
                  <a:pt x="2195393" y="2270441"/>
                  <a:pt x="2396463" y="2592453"/>
                  <a:pt x="2218318" y="2693318"/>
                </a:cubicBezTo>
                <a:cubicBezTo>
                  <a:pt x="1760490" y="2959655"/>
                  <a:pt x="875097" y="3011972"/>
                  <a:pt x="413381" y="2693318"/>
                </a:cubicBezTo>
                <a:cubicBezTo>
                  <a:pt x="278026" y="2578660"/>
                  <a:pt x="448417" y="2270210"/>
                  <a:pt x="622358" y="1918652"/>
                </a:cubicBezTo>
                <a:close/>
                <a:moveTo>
                  <a:pt x="998355" y="318176"/>
                </a:moveTo>
                <a:lnTo>
                  <a:pt x="1054483" y="938365"/>
                </a:lnTo>
                <a:cubicBezTo>
                  <a:pt x="1073419" y="1202005"/>
                  <a:pt x="-94533" y="2544942"/>
                  <a:pt x="263185" y="2803859"/>
                </a:cubicBezTo>
                <a:cubicBezTo>
                  <a:pt x="799752" y="3120272"/>
                  <a:pt x="1828684" y="3068324"/>
                  <a:pt x="2360732" y="2803859"/>
                </a:cubicBezTo>
                <a:cubicBezTo>
                  <a:pt x="2817826" y="2582721"/>
                  <a:pt x="1567592" y="1249230"/>
                  <a:pt x="1559424" y="938364"/>
                </a:cubicBezTo>
                <a:lnTo>
                  <a:pt x="1635785" y="320808"/>
                </a:lnTo>
                <a:lnTo>
                  <a:pt x="1616510" y="323841"/>
                </a:lnTo>
                <a:cubicBezTo>
                  <a:pt x="1541035" y="362546"/>
                  <a:pt x="1432716" y="386340"/>
                  <a:pt x="1312455" y="386340"/>
                </a:cubicBezTo>
                <a:cubicBezTo>
                  <a:pt x="1186664" y="386340"/>
                  <a:pt x="1073940" y="360308"/>
                  <a:pt x="998355" y="318176"/>
                </a:cubicBezTo>
                <a:close/>
                <a:moveTo>
                  <a:pt x="1312455" y="60748"/>
                </a:moveTo>
                <a:cubicBezTo>
                  <a:pt x="1155275" y="60748"/>
                  <a:pt x="1027857" y="120035"/>
                  <a:pt x="1027857" y="193171"/>
                </a:cubicBezTo>
                <a:cubicBezTo>
                  <a:pt x="1027857" y="266307"/>
                  <a:pt x="1155275" y="325594"/>
                  <a:pt x="1312455" y="325594"/>
                </a:cubicBezTo>
                <a:cubicBezTo>
                  <a:pt x="1469634" y="325594"/>
                  <a:pt x="1597052" y="266307"/>
                  <a:pt x="1597052" y="193171"/>
                </a:cubicBezTo>
                <a:cubicBezTo>
                  <a:pt x="1597052" y="120035"/>
                  <a:pt x="1469634" y="60748"/>
                  <a:pt x="1312455" y="60748"/>
                </a:cubicBezTo>
                <a:close/>
                <a:moveTo>
                  <a:pt x="1312455" y="0"/>
                </a:moveTo>
                <a:cubicBezTo>
                  <a:pt x="1537130" y="0"/>
                  <a:pt x="1720121" y="83046"/>
                  <a:pt x="1726235" y="186847"/>
                </a:cubicBezTo>
                <a:cubicBezTo>
                  <a:pt x="1726742" y="186524"/>
                  <a:pt x="1727174" y="186120"/>
                  <a:pt x="1727606" y="185717"/>
                </a:cubicBezTo>
                <a:lnTo>
                  <a:pt x="1727102" y="190850"/>
                </a:lnTo>
                <a:cubicBezTo>
                  <a:pt x="1727595" y="191614"/>
                  <a:pt x="1727605" y="192391"/>
                  <a:pt x="1727605" y="193170"/>
                </a:cubicBezTo>
                <a:lnTo>
                  <a:pt x="1726271" y="199326"/>
                </a:lnTo>
                <a:lnTo>
                  <a:pt x="1655630" y="919826"/>
                </a:lnTo>
                <a:cubicBezTo>
                  <a:pt x="1665213" y="1268678"/>
                  <a:pt x="3079202" y="2735754"/>
                  <a:pt x="2542920" y="2983914"/>
                </a:cubicBezTo>
                <a:cubicBezTo>
                  <a:pt x="1918698" y="3280693"/>
                  <a:pt x="711513" y="3338989"/>
                  <a:pt x="81991" y="2983914"/>
                </a:cubicBezTo>
                <a:cubicBezTo>
                  <a:pt x="-337699" y="2693358"/>
                  <a:pt x="991496" y="1215684"/>
                  <a:pt x="969280" y="919828"/>
                </a:cubicBezTo>
                <a:lnTo>
                  <a:pt x="898640" y="199335"/>
                </a:lnTo>
                <a:cubicBezTo>
                  <a:pt x="897375" y="197339"/>
                  <a:pt x="897304" y="195258"/>
                  <a:pt x="897304" y="193170"/>
                </a:cubicBezTo>
                <a:lnTo>
                  <a:pt x="897808" y="190847"/>
                </a:lnTo>
                <a:lnTo>
                  <a:pt x="897305" y="185717"/>
                </a:lnTo>
                <a:lnTo>
                  <a:pt x="898687" y="186789"/>
                </a:lnTo>
                <a:cubicBezTo>
                  <a:pt x="904857" y="83015"/>
                  <a:pt x="1087821" y="0"/>
                  <a:pt x="131245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18" name="Rounded Rectangle 2">
            <a:extLst>
              <a:ext uri="{FF2B5EF4-FFF2-40B4-BE49-F238E27FC236}">
                <a16:creationId xmlns:a16="http://schemas.microsoft.com/office/drawing/2014/main" id="{AB7E5ADF-0054-45F5-ADAF-B17E7B50765C}"/>
              </a:ext>
            </a:extLst>
          </p:cNvPr>
          <p:cNvSpPr/>
          <p:nvPr/>
        </p:nvSpPr>
        <p:spPr>
          <a:xfrm>
            <a:off x="4286165" y="4223696"/>
            <a:ext cx="352834" cy="352834"/>
          </a:xfrm>
          <a:custGeom>
            <a:avLst/>
            <a:gdLst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338560 w 3960440"/>
              <a:gd name="connsiteY3" fmla="*/ 1981614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960440" h="3960000">
                <a:moveTo>
                  <a:pt x="1979373" y="472350"/>
                </a:moveTo>
                <a:cubicBezTo>
                  <a:pt x="1228307" y="485871"/>
                  <a:pt x="850011" y="1078219"/>
                  <a:pt x="813783" y="1434034"/>
                </a:cubicBezTo>
                <a:cubicBezTo>
                  <a:pt x="787561" y="1781828"/>
                  <a:pt x="889690" y="2005359"/>
                  <a:pt x="1119009" y="2222584"/>
                </a:cubicBezTo>
                <a:cubicBezTo>
                  <a:pt x="1178964" y="2123026"/>
                  <a:pt x="1260199" y="1908547"/>
                  <a:pt x="1328015" y="1812920"/>
                </a:cubicBezTo>
                <a:cubicBezTo>
                  <a:pt x="1222115" y="1647651"/>
                  <a:pt x="1255483" y="1756375"/>
                  <a:pt x="1234998" y="1431771"/>
                </a:cubicBezTo>
                <a:cubicBezTo>
                  <a:pt x="1331609" y="922504"/>
                  <a:pt x="1719145" y="812633"/>
                  <a:pt x="2217373" y="891303"/>
                </a:cubicBezTo>
                <a:cubicBezTo>
                  <a:pt x="2693518" y="1016895"/>
                  <a:pt x="2787642" y="1344599"/>
                  <a:pt x="2783502" y="1606823"/>
                </a:cubicBezTo>
                <a:cubicBezTo>
                  <a:pt x="2771081" y="1743454"/>
                  <a:pt x="2679609" y="2064482"/>
                  <a:pt x="2456028" y="2225955"/>
                </a:cubicBezTo>
                <a:cubicBezTo>
                  <a:pt x="2192422" y="2399851"/>
                  <a:pt x="2004893" y="2209395"/>
                  <a:pt x="2026974" y="2018938"/>
                </a:cubicBezTo>
                <a:cubicBezTo>
                  <a:pt x="2072519" y="1810540"/>
                  <a:pt x="2086043" y="1754994"/>
                  <a:pt x="2135727" y="1554876"/>
                </a:cubicBezTo>
                <a:cubicBezTo>
                  <a:pt x="2195073" y="1382360"/>
                  <a:pt x="2084273" y="1259912"/>
                  <a:pt x="1915898" y="1219889"/>
                </a:cubicBezTo>
                <a:cubicBezTo>
                  <a:pt x="1750283" y="1186766"/>
                  <a:pt x="1626460" y="1331294"/>
                  <a:pt x="1589196" y="1434803"/>
                </a:cubicBezTo>
                <a:cubicBezTo>
                  <a:pt x="1499489" y="1732912"/>
                  <a:pt x="1614533" y="1824000"/>
                  <a:pt x="1574511" y="1939931"/>
                </a:cubicBezTo>
                <a:cubicBezTo>
                  <a:pt x="1332991" y="2671400"/>
                  <a:pt x="1220920" y="3468343"/>
                  <a:pt x="1339611" y="3487664"/>
                </a:cubicBezTo>
                <a:cubicBezTo>
                  <a:pt x="1434840" y="3497327"/>
                  <a:pt x="1730357" y="3129057"/>
                  <a:pt x="1887692" y="2422431"/>
                </a:cubicBezTo>
                <a:cubicBezTo>
                  <a:pt x="1985681" y="2531460"/>
                  <a:pt x="2093439" y="2747804"/>
                  <a:pt x="2336342" y="2720202"/>
                </a:cubicBezTo>
                <a:cubicBezTo>
                  <a:pt x="2693796" y="2666377"/>
                  <a:pt x="3092265" y="2401394"/>
                  <a:pt x="3176454" y="1627140"/>
                </a:cubicBezTo>
                <a:cubicBezTo>
                  <a:pt x="3254038" y="999456"/>
                  <a:pt x="2816023" y="430731"/>
                  <a:pt x="1979373" y="472350"/>
                </a:cubicBezTo>
                <a:close/>
                <a:moveTo>
                  <a:pt x="436907" y="0"/>
                </a:moveTo>
                <a:lnTo>
                  <a:pt x="3523533" y="0"/>
                </a:lnTo>
                <a:cubicBezTo>
                  <a:pt x="3764830" y="0"/>
                  <a:pt x="3960440" y="195610"/>
                  <a:pt x="3960440" y="436907"/>
                </a:cubicBezTo>
                <a:lnTo>
                  <a:pt x="3960440" y="3523093"/>
                </a:lnTo>
                <a:cubicBezTo>
                  <a:pt x="3960440" y="3764390"/>
                  <a:pt x="3764830" y="3960000"/>
                  <a:pt x="3523533" y="3960000"/>
                </a:cubicBezTo>
                <a:lnTo>
                  <a:pt x="436907" y="3960000"/>
                </a:lnTo>
                <a:cubicBezTo>
                  <a:pt x="195610" y="3960000"/>
                  <a:pt x="0" y="3764390"/>
                  <a:pt x="0" y="3523093"/>
                </a:cubicBezTo>
                <a:lnTo>
                  <a:pt x="0" y="436907"/>
                </a:lnTo>
                <a:cubicBezTo>
                  <a:pt x="0" y="195610"/>
                  <a:pt x="195610" y="0"/>
                  <a:pt x="43690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19" name="Rounded Rectangle 8">
            <a:extLst>
              <a:ext uri="{FF2B5EF4-FFF2-40B4-BE49-F238E27FC236}">
                <a16:creationId xmlns:a16="http://schemas.microsoft.com/office/drawing/2014/main" id="{3F147F70-435D-42BC-B52C-C79751704A84}"/>
              </a:ext>
            </a:extLst>
          </p:cNvPr>
          <p:cNvSpPr/>
          <p:nvPr/>
        </p:nvSpPr>
        <p:spPr>
          <a:xfrm>
            <a:off x="3710633" y="4223696"/>
            <a:ext cx="352873" cy="352834"/>
          </a:xfrm>
          <a:custGeom>
            <a:avLst/>
            <a:gdLst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688485 w 3888432"/>
              <a:gd name="connsiteY5" fmla="*/ 147563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2688485 w 3888432"/>
              <a:gd name="connsiteY17" fmla="*/ 1475633 h 3960440"/>
              <a:gd name="connsiteX18" fmla="*/ 878058 w 3888432"/>
              <a:gd name="connsiteY18" fmla="*/ 648072 h 3960440"/>
              <a:gd name="connsiteX19" fmla="*/ 554477 w 3888432"/>
              <a:gd name="connsiteY19" fmla="*/ 971653 h 3960440"/>
              <a:gd name="connsiteX20" fmla="*/ 878058 w 3888432"/>
              <a:gd name="connsiteY20" fmla="*/ 1295234 h 3960440"/>
              <a:gd name="connsiteX21" fmla="*/ 1201639 w 3888432"/>
              <a:gd name="connsiteY21" fmla="*/ 971653 h 3960440"/>
              <a:gd name="connsiteX22" fmla="*/ 878058 w 3888432"/>
              <a:gd name="connsiteY22" fmla="*/ 648072 h 3960440"/>
              <a:gd name="connsiteX23" fmla="*/ 333511 w 3888432"/>
              <a:gd name="connsiteY23" fmla="*/ 0 h 3960440"/>
              <a:gd name="connsiteX24" fmla="*/ 3554921 w 3888432"/>
              <a:gd name="connsiteY24" fmla="*/ 0 h 3960440"/>
              <a:gd name="connsiteX25" fmla="*/ 3888432 w 3888432"/>
              <a:gd name="connsiteY25" fmla="*/ 333511 h 3960440"/>
              <a:gd name="connsiteX26" fmla="*/ 3888432 w 3888432"/>
              <a:gd name="connsiteY26" fmla="*/ 3626929 h 3960440"/>
              <a:gd name="connsiteX27" fmla="*/ 3554921 w 3888432"/>
              <a:gd name="connsiteY27" fmla="*/ 3960440 h 3960440"/>
              <a:gd name="connsiteX28" fmla="*/ 333511 w 3888432"/>
              <a:gd name="connsiteY28" fmla="*/ 3960440 h 3960440"/>
              <a:gd name="connsiteX29" fmla="*/ 0 w 3888432"/>
              <a:gd name="connsiteY29" fmla="*/ 3626929 h 3960440"/>
              <a:gd name="connsiteX30" fmla="*/ 0 w 3888432"/>
              <a:gd name="connsiteY30" fmla="*/ 333511 h 3960440"/>
              <a:gd name="connsiteX31" fmla="*/ 333511 w 3888432"/>
              <a:gd name="connsiteY31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888432" h="3960440">
                <a:moveTo>
                  <a:pt x="554477" y="1512168"/>
                </a:moveTo>
                <a:lnTo>
                  <a:pt x="554477" y="3312368"/>
                </a:lnTo>
                <a:lnTo>
                  <a:pt x="1201638" y="3312368"/>
                </a:lnTo>
                <a:lnTo>
                  <a:pt x="1201638" y="1512168"/>
                </a:lnTo>
                <a:lnTo>
                  <a:pt x="554477" y="1512168"/>
                </a:lnTo>
                <a:close/>
                <a:moveTo>
                  <a:pt x="2840340" y="1479943"/>
                </a:moveTo>
                <a:cubicBezTo>
                  <a:pt x="2293254" y="1484797"/>
                  <a:pt x="2254084" y="1780470"/>
                  <a:pt x="2136833" y="1785510"/>
                </a:cubicBezTo>
                <a:lnTo>
                  <a:pt x="2136833" y="1510185"/>
                </a:lnTo>
                <a:lnTo>
                  <a:pt x="1489672" y="1510185"/>
                </a:lnTo>
                <a:lnTo>
                  <a:pt x="1489672" y="3310385"/>
                </a:lnTo>
                <a:lnTo>
                  <a:pt x="2136833" y="3310385"/>
                </a:lnTo>
                <a:cubicBezTo>
                  <a:pt x="2140283" y="2925445"/>
                  <a:pt x="2133383" y="2560917"/>
                  <a:pt x="2147184" y="2155564"/>
                </a:cubicBezTo>
                <a:cubicBezTo>
                  <a:pt x="2187272" y="1842063"/>
                  <a:pt x="2668986" y="1938990"/>
                  <a:pt x="2673919" y="2138897"/>
                </a:cubicBezTo>
                <a:lnTo>
                  <a:pt x="2679688" y="3312366"/>
                </a:lnTo>
                <a:lnTo>
                  <a:pt x="3326849" y="3312366"/>
                </a:lnTo>
                <a:cubicBezTo>
                  <a:pt x="3329155" y="2917782"/>
                  <a:pt x="3331462" y="2523197"/>
                  <a:pt x="3333768" y="2128613"/>
                </a:cubicBezTo>
                <a:cubicBezTo>
                  <a:pt x="3339026" y="1942962"/>
                  <a:pt x="3184753" y="1475890"/>
                  <a:pt x="2840340" y="1479943"/>
                </a:cubicBezTo>
                <a:close/>
                <a:moveTo>
                  <a:pt x="878058" y="648072"/>
                </a:moveTo>
                <a:cubicBezTo>
                  <a:pt x="699349" y="648072"/>
                  <a:pt x="554477" y="792944"/>
                  <a:pt x="554477" y="971653"/>
                </a:cubicBezTo>
                <a:cubicBezTo>
                  <a:pt x="554477" y="1150362"/>
                  <a:pt x="699349" y="1295234"/>
                  <a:pt x="878058" y="1295234"/>
                </a:cubicBezTo>
                <a:cubicBezTo>
                  <a:pt x="1056767" y="1295234"/>
                  <a:pt x="1201639" y="1150362"/>
                  <a:pt x="1201639" y="971653"/>
                </a:cubicBezTo>
                <a:cubicBezTo>
                  <a:pt x="1201639" y="792944"/>
                  <a:pt x="1056767" y="648072"/>
                  <a:pt x="878058" y="648072"/>
                </a:cubicBezTo>
                <a:close/>
                <a:moveTo>
                  <a:pt x="333511" y="0"/>
                </a:moveTo>
                <a:lnTo>
                  <a:pt x="3554921" y="0"/>
                </a:lnTo>
                <a:cubicBezTo>
                  <a:pt x="3739114" y="0"/>
                  <a:pt x="3888432" y="149318"/>
                  <a:pt x="3888432" y="333511"/>
                </a:cubicBezTo>
                <a:lnTo>
                  <a:pt x="3888432" y="3626929"/>
                </a:lnTo>
                <a:cubicBezTo>
                  <a:pt x="3888432" y="3811122"/>
                  <a:pt x="3739114" y="3960440"/>
                  <a:pt x="3554921" y="3960440"/>
                </a:cubicBezTo>
                <a:lnTo>
                  <a:pt x="333511" y="3960440"/>
                </a:lnTo>
                <a:cubicBezTo>
                  <a:pt x="149318" y="3960440"/>
                  <a:pt x="0" y="3811122"/>
                  <a:pt x="0" y="3626929"/>
                </a:cubicBezTo>
                <a:lnTo>
                  <a:pt x="0" y="333511"/>
                </a:lnTo>
                <a:cubicBezTo>
                  <a:pt x="0" y="149318"/>
                  <a:pt x="149318" y="0"/>
                  <a:pt x="33351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20" name="Rounded Rectangle 2">
            <a:extLst>
              <a:ext uri="{FF2B5EF4-FFF2-40B4-BE49-F238E27FC236}">
                <a16:creationId xmlns:a16="http://schemas.microsoft.com/office/drawing/2014/main" id="{9A7E4D6F-AC3A-4564-A753-90AF222B61DD}"/>
              </a:ext>
            </a:extLst>
          </p:cNvPr>
          <p:cNvSpPr/>
          <p:nvPr/>
        </p:nvSpPr>
        <p:spPr>
          <a:xfrm>
            <a:off x="5433122" y="4223696"/>
            <a:ext cx="352834" cy="352834"/>
          </a:xfrm>
          <a:custGeom>
            <a:avLst/>
            <a:gdLst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155131 w 3960000"/>
              <a:gd name="connsiteY16" fmla="*/ 1419365 h 3960000"/>
              <a:gd name="connsiteX17" fmla="*/ 3207849 w 3960000"/>
              <a:gd name="connsiteY17" fmla="*/ 1493166 h 3960000"/>
              <a:gd name="connsiteX18" fmla="*/ 3407333 w 3960000"/>
              <a:gd name="connsiteY18" fmla="*/ 1117847 h 3960000"/>
              <a:gd name="connsiteX19" fmla="*/ 3108461 w 3960000"/>
              <a:gd name="connsiteY19" fmla="*/ 1185086 h 3960000"/>
              <a:gd name="connsiteX20" fmla="*/ 3334650 w 3960000"/>
              <a:gd name="connsiteY20" fmla="*/ 883134 h 3960000"/>
              <a:gd name="connsiteX21" fmla="*/ 2995677 w 3960000"/>
              <a:gd name="connsiteY21" fmla="*/ 1008938 h 3960000"/>
              <a:gd name="connsiteX22" fmla="*/ 2538382 w 3960000"/>
              <a:gd name="connsiteY22" fmla="*/ 802616 h 3960000"/>
              <a:gd name="connsiteX23" fmla="*/ 308009 w 3960000"/>
              <a:gd name="connsiteY23" fmla="*/ 0 h 3960000"/>
              <a:gd name="connsiteX24" fmla="*/ 3651991 w 3960000"/>
              <a:gd name="connsiteY24" fmla="*/ 0 h 3960000"/>
              <a:gd name="connsiteX25" fmla="*/ 3960000 w 3960000"/>
              <a:gd name="connsiteY25" fmla="*/ 308009 h 3960000"/>
              <a:gd name="connsiteX26" fmla="*/ 3960000 w 3960000"/>
              <a:gd name="connsiteY26" fmla="*/ 3651991 h 3960000"/>
              <a:gd name="connsiteX27" fmla="*/ 3651991 w 3960000"/>
              <a:gd name="connsiteY27" fmla="*/ 3960000 h 3960000"/>
              <a:gd name="connsiteX28" fmla="*/ 308009 w 3960000"/>
              <a:gd name="connsiteY28" fmla="*/ 3960000 h 3960000"/>
              <a:gd name="connsiteX29" fmla="*/ 0 w 3960000"/>
              <a:gd name="connsiteY29" fmla="*/ 3651991 h 3960000"/>
              <a:gd name="connsiteX30" fmla="*/ 0 w 3960000"/>
              <a:gd name="connsiteY30" fmla="*/ 308009 h 3960000"/>
              <a:gd name="connsiteX31" fmla="*/ 308009 w 3960000"/>
              <a:gd name="connsiteY31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207849 w 3960000"/>
              <a:gd name="connsiteY16" fmla="*/ 1493166 h 3960000"/>
              <a:gd name="connsiteX17" fmla="*/ 3407333 w 3960000"/>
              <a:gd name="connsiteY17" fmla="*/ 1117847 h 3960000"/>
              <a:gd name="connsiteX18" fmla="*/ 3108461 w 3960000"/>
              <a:gd name="connsiteY18" fmla="*/ 1185086 h 3960000"/>
              <a:gd name="connsiteX19" fmla="*/ 3334650 w 3960000"/>
              <a:gd name="connsiteY19" fmla="*/ 883134 h 3960000"/>
              <a:gd name="connsiteX20" fmla="*/ 2995677 w 3960000"/>
              <a:gd name="connsiteY20" fmla="*/ 1008938 h 3960000"/>
              <a:gd name="connsiteX21" fmla="*/ 2538382 w 3960000"/>
              <a:gd name="connsiteY21" fmla="*/ 802616 h 3960000"/>
              <a:gd name="connsiteX22" fmla="*/ 308009 w 3960000"/>
              <a:gd name="connsiteY22" fmla="*/ 0 h 3960000"/>
              <a:gd name="connsiteX23" fmla="*/ 3651991 w 3960000"/>
              <a:gd name="connsiteY23" fmla="*/ 0 h 3960000"/>
              <a:gd name="connsiteX24" fmla="*/ 3960000 w 3960000"/>
              <a:gd name="connsiteY24" fmla="*/ 308009 h 3960000"/>
              <a:gd name="connsiteX25" fmla="*/ 3960000 w 3960000"/>
              <a:gd name="connsiteY25" fmla="*/ 3651991 h 3960000"/>
              <a:gd name="connsiteX26" fmla="*/ 3651991 w 3960000"/>
              <a:gd name="connsiteY26" fmla="*/ 3960000 h 3960000"/>
              <a:gd name="connsiteX27" fmla="*/ 308009 w 3960000"/>
              <a:gd name="connsiteY27" fmla="*/ 3960000 h 3960000"/>
              <a:gd name="connsiteX28" fmla="*/ 0 w 3960000"/>
              <a:gd name="connsiteY28" fmla="*/ 3651991 h 3960000"/>
              <a:gd name="connsiteX29" fmla="*/ 0 w 3960000"/>
              <a:gd name="connsiteY29" fmla="*/ 308009 h 3960000"/>
              <a:gd name="connsiteX30" fmla="*/ 308009 w 3960000"/>
              <a:gd name="connsiteY30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08461 w 3960000"/>
              <a:gd name="connsiteY17" fmla="*/ 1185086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960000" h="3960000">
                <a:moveTo>
                  <a:pt x="3160999" y="1374274"/>
                </a:moveTo>
                <a:lnTo>
                  <a:pt x="3155132" y="1419362"/>
                </a:lnTo>
                <a:lnTo>
                  <a:pt x="3160999" y="1374274"/>
                </a:lnTo>
                <a:close/>
                <a:moveTo>
                  <a:pt x="2496208" y="770986"/>
                </a:moveTo>
                <a:cubicBezTo>
                  <a:pt x="2113414" y="770986"/>
                  <a:pt x="1929581" y="1106902"/>
                  <a:pt x="1921633" y="1292845"/>
                </a:cubicBezTo>
                <a:cubicBezTo>
                  <a:pt x="1914712" y="1454769"/>
                  <a:pt x="1928136" y="1522392"/>
                  <a:pt x="1942445" y="1570340"/>
                </a:cubicBezTo>
                <a:cubicBezTo>
                  <a:pt x="1547199" y="1510736"/>
                  <a:pt x="1237189" y="1330681"/>
                  <a:pt x="815277" y="836121"/>
                </a:cubicBezTo>
                <a:cubicBezTo>
                  <a:pt x="618819" y="1229038"/>
                  <a:pt x="733086" y="1558961"/>
                  <a:pt x="965659" y="1735195"/>
                </a:cubicBezTo>
                <a:cubicBezTo>
                  <a:pt x="864541" y="1716416"/>
                  <a:pt x="662904" y="1695759"/>
                  <a:pt x="570453" y="1629310"/>
                </a:cubicBezTo>
                <a:cubicBezTo>
                  <a:pt x="597898" y="2016450"/>
                  <a:pt x="990931" y="2177657"/>
                  <a:pt x="1196057" y="2257108"/>
                </a:cubicBezTo>
                <a:cubicBezTo>
                  <a:pt x="1113718" y="2275887"/>
                  <a:pt x="943857" y="2321380"/>
                  <a:pt x="813848" y="2296824"/>
                </a:cubicBezTo>
                <a:cubicBezTo>
                  <a:pt x="926523" y="2634848"/>
                  <a:pt x="1326064" y="2611755"/>
                  <a:pt x="1486410" y="2607420"/>
                </a:cubicBezTo>
                <a:cubicBezTo>
                  <a:pt x="1297174" y="2749708"/>
                  <a:pt x="1000058" y="2795794"/>
                  <a:pt x="489408" y="2829018"/>
                </a:cubicBezTo>
                <a:cubicBezTo>
                  <a:pt x="914827" y="3139596"/>
                  <a:pt x="1734874" y="3242281"/>
                  <a:pt x="2062787" y="3146219"/>
                </a:cubicBezTo>
                <a:cubicBezTo>
                  <a:pt x="2763394" y="2903535"/>
                  <a:pt x="2915370" y="2621267"/>
                  <a:pt x="3074271" y="2105563"/>
                </a:cubicBezTo>
                <a:cubicBezTo>
                  <a:pt x="3173740" y="1733406"/>
                  <a:pt x="3145310" y="1648999"/>
                  <a:pt x="3207849" y="1493166"/>
                </a:cubicBezTo>
                <a:cubicBezTo>
                  <a:pt x="3270388" y="1337333"/>
                  <a:pt x="3414210" y="1276468"/>
                  <a:pt x="3449507" y="1170564"/>
                </a:cubicBezTo>
                <a:cubicBezTo>
                  <a:pt x="3349883" y="1192977"/>
                  <a:pt x="3252716" y="1239516"/>
                  <a:pt x="3140091" y="1227260"/>
                </a:cubicBezTo>
                <a:cubicBezTo>
                  <a:pt x="3219995" y="1183499"/>
                  <a:pt x="3274317" y="996523"/>
                  <a:pt x="3324107" y="851504"/>
                </a:cubicBezTo>
                <a:cubicBezTo>
                  <a:pt x="3215037" y="921165"/>
                  <a:pt x="3152155" y="998691"/>
                  <a:pt x="2995677" y="1008938"/>
                </a:cubicBezTo>
                <a:cubicBezTo>
                  <a:pt x="2884471" y="881691"/>
                  <a:pt x="2678487" y="770986"/>
                  <a:pt x="2496208" y="770986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21" name="Rounded Rectangle 3">
            <a:extLst>
              <a:ext uri="{FF2B5EF4-FFF2-40B4-BE49-F238E27FC236}">
                <a16:creationId xmlns:a16="http://schemas.microsoft.com/office/drawing/2014/main" id="{6FDA4625-7E9D-482A-A098-A793E454AD50}"/>
              </a:ext>
            </a:extLst>
          </p:cNvPr>
          <p:cNvSpPr>
            <a:spLocks noChangeAspect="1"/>
          </p:cNvSpPr>
          <p:nvPr/>
        </p:nvSpPr>
        <p:spPr>
          <a:xfrm>
            <a:off x="4855565" y="4223696"/>
            <a:ext cx="352834" cy="352834"/>
          </a:xfrm>
          <a:custGeom>
            <a:avLst/>
            <a:gdLst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59137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60000" h="3960000">
                <a:moveTo>
                  <a:pt x="2841893" y="181064"/>
                </a:moveTo>
                <a:cubicBezTo>
                  <a:pt x="2485731" y="190239"/>
                  <a:pt x="2106781" y="339266"/>
                  <a:pt x="2105790" y="859562"/>
                </a:cubicBezTo>
                <a:lnTo>
                  <a:pt x="2106860" y="863292"/>
                </a:lnTo>
                <a:lnTo>
                  <a:pt x="2106860" y="1248172"/>
                </a:lnTo>
                <a:lnTo>
                  <a:pt x="1691968" y="1248172"/>
                </a:lnTo>
                <a:lnTo>
                  <a:pt x="1691968" y="1824236"/>
                </a:lnTo>
                <a:lnTo>
                  <a:pt x="2106860" y="1824236"/>
                </a:lnTo>
                <a:lnTo>
                  <a:pt x="2106860" y="3779396"/>
                </a:lnTo>
                <a:lnTo>
                  <a:pt x="2754932" y="3779396"/>
                </a:lnTo>
                <a:lnTo>
                  <a:pt x="2754932" y="1824236"/>
                </a:lnTo>
                <a:lnTo>
                  <a:pt x="3305869" y="1813665"/>
                </a:lnTo>
                <a:lnTo>
                  <a:pt x="3348152" y="1248172"/>
                </a:lnTo>
                <a:lnTo>
                  <a:pt x="2754932" y="1248172"/>
                </a:lnTo>
                <a:lnTo>
                  <a:pt x="2754932" y="907124"/>
                </a:lnTo>
                <a:cubicBezTo>
                  <a:pt x="2746287" y="682909"/>
                  <a:pt x="3126764" y="685506"/>
                  <a:pt x="3369037" y="704441"/>
                </a:cubicBezTo>
                <a:cubicBezTo>
                  <a:pt x="3391941" y="556446"/>
                  <a:pt x="3409927" y="381656"/>
                  <a:pt x="3410216" y="195189"/>
                </a:cubicBezTo>
                <a:cubicBezTo>
                  <a:pt x="3239930" y="163882"/>
                  <a:pt x="3118909" y="173928"/>
                  <a:pt x="2841893" y="181064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22" name="Rounded Rectangle 10">
            <a:extLst>
              <a:ext uri="{FF2B5EF4-FFF2-40B4-BE49-F238E27FC236}">
                <a16:creationId xmlns:a16="http://schemas.microsoft.com/office/drawing/2014/main" id="{354E0152-41BE-4551-9BA5-20B294A2F20F}"/>
              </a:ext>
            </a:extLst>
          </p:cNvPr>
          <p:cNvSpPr>
            <a:spLocks noChangeAspect="1"/>
          </p:cNvSpPr>
          <p:nvPr/>
        </p:nvSpPr>
        <p:spPr>
          <a:xfrm>
            <a:off x="6021140" y="4216530"/>
            <a:ext cx="354091" cy="360000"/>
          </a:xfrm>
          <a:custGeom>
            <a:avLst/>
            <a:gdLst/>
            <a:ahLst/>
            <a:cxnLst/>
            <a:rect l="l" t="t" r="r" b="b"/>
            <a:pathLst>
              <a:path w="3186824" h="3240000">
                <a:moveTo>
                  <a:pt x="2141174" y="1384899"/>
                </a:moveTo>
                <a:lnTo>
                  <a:pt x="2141174" y="1528887"/>
                </a:lnTo>
                <a:lnTo>
                  <a:pt x="1997174" y="1528887"/>
                </a:lnTo>
                <a:lnTo>
                  <a:pt x="1997174" y="1744911"/>
                </a:lnTo>
                <a:lnTo>
                  <a:pt x="2141174" y="1744911"/>
                </a:lnTo>
                <a:lnTo>
                  <a:pt x="2141174" y="1888899"/>
                </a:lnTo>
                <a:lnTo>
                  <a:pt x="2357174" y="1888899"/>
                </a:lnTo>
                <a:lnTo>
                  <a:pt x="2357174" y="1744911"/>
                </a:lnTo>
                <a:lnTo>
                  <a:pt x="2501174" y="1744911"/>
                </a:lnTo>
                <a:lnTo>
                  <a:pt x="2501174" y="1528887"/>
                </a:lnTo>
                <a:lnTo>
                  <a:pt x="2357174" y="1528887"/>
                </a:lnTo>
                <a:lnTo>
                  <a:pt x="2357174" y="1384899"/>
                </a:lnTo>
                <a:close/>
                <a:moveTo>
                  <a:pt x="1286582" y="1008157"/>
                </a:moveTo>
                <a:cubicBezTo>
                  <a:pt x="1148208" y="1006486"/>
                  <a:pt x="1009270" y="1051569"/>
                  <a:pt x="894997" y="1143711"/>
                </a:cubicBezTo>
                <a:cubicBezTo>
                  <a:pt x="666451" y="1327995"/>
                  <a:pt x="600947" y="1648602"/>
                  <a:pt x="738892" y="1907765"/>
                </a:cubicBezTo>
                <a:cubicBezTo>
                  <a:pt x="876837" y="2166928"/>
                  <a:pt x="1179371" y="2291639"/>
                  <a:pt x="1459875" y="2204971"/>
                </a:cubicBezTo>
                <a:cubicBezTo>
                  <a:pt x="1676459" y="2138053"/>
                  <a:pt x="1832801" y="1959669"/>
                  <a:pt x="1876637" y="1747242"/>
                </a:cubicBezTo>
                <a:lnTo>
                  <a:pt x="1879565" y="1747242"/>
                </a:lnTo>
                <a:lnTo>
                  <a:pt x="1879565" y="1728291"/>
                </a:lnTo>
                <a:cubicBezTo>
                  <a:pt x="1891883" y="1671800"/>
                  <a:pt x="1894168" y="1612713"/>
                  <a:pt x="1887545" y="1552862"/>
                </a:cubicBezTo>
                <a:lnTo>
                  <a:pt x="1879565" y="1553745"/>
                </a:lnTo>
                <a:lnTo>
                  <a:pt x="1879565" y="1531218"/>
                </a:lnTo>
                <a:lnTo>
                  <a:pt x="1231565" y="1531218"/>
                </a:lnTo>
                <a:lnTo>
                  <a:pt x="1231565" y="1747242"/>
                </a:lnTo>
                <a:lnTo>
                  <a:pt x="1565835" y="1747242"/>
                </a:lnTo>
                <a:cubicBezTo>
                  <a:pt x="1530201" y="1827940"/>
                  <a:pt x="1460959" y="1892348"/>
                  <a:pt x="1371795" y="1919897"/>
                </a:cubicBezTo>
                <a:cubicBezTo>
                  <a:pt x="1228031" y="1964316"/>
                  <a:pt x="1072976" y="1900399"/>
                  <a:pt x="1002277" y="1767573"/>
                </a:cubicBezTo>
                <a:cubicBezTo>
                  <a:pt x="931578" y="1634747"/>
                  <a:pt x="965150" y="1470429"/>
                  <a:pt x="1082284" y="1375980"/>
                </a:cubicBezTo>
                <a:cubicBezTo>
                  <a:pt x="1199418" y="1281531"/>
                  <a:pt x="1367118" y="1283556"/>
                  <a:pt x="1481937" y="1380807"/>
                </a:cubicBezTo>
                <a:lnTo>
                  <a:pt x="1674778" y="1153129"/>
                </a:lnTo>
                <a:cubicBezTo>
                  <a:pt x="1562764" y="1058254"/>
                  <a:pt x="1424955" y="1009828"/>
                  <a:pt x="1286582" y="1008157"/>
                </a:cubicBezTo>
                <a:close/>
                <a:moveTo>
                  <a:pt x="293028" y="0"/>
                </a:moveTo>
                <a:lnTo>
                  <a:pt x="2893796" y="0"/>
                </a:lnTo>
                <a:cubicBezTo>
                  <a:pt x="3055631" y="0"/>
                  <a:pt x="3186824" y="131193"/>
                  <a:pt x="3186824" y="293028"/>
                </a:cubicBezTo>
                <a:lnTo>
                  <a:pt x="3186824" y="2946972"/>
                </a:lnTo>
                <a:cubicBezTo>
                  <a:pt x="3186824" y="3108807"/>
                  <a:pt x="3055631" y="3240000"/>
                  <a:pt x="2893796" y="3240000"/>
                </a:cubicBezTo>
                <a:lnTo>
                  <a:pt x="293028" y="3240000"/>
                </a:lnTo>
                <a:cubicBezTo>
                  <a:pt x="131193" y="3240000"/>
                  <a:pt x="0" y="3108807"/>
                  <a:pt x="0" y="2946972"/>
                </a:cubicBezTo>
                <a:lnTo>
                  <a:pt x="0" y="293028"/>
                </a:lnTo>
                <a:cubicBezTo>
                  <a:pt x="0" y="131193"/>
                  <a:pt x="131193" y="0"/>
                  <a:pt x="29302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3" name="Block Arc 6">
            <a:extLst>
              <a:ext uri="{FF2B5EF4-FFF2-40B4-BE49-F238E27FC236}">
                <a16:creationId xmlns:a16="http://schemas.microsoft.com/office/drawing/2014/main" id="{B3684D17-738E-49B4-8452-2AA516CFA043}"/>
              </a:ext>
            </a:extLst>
          </p:cNvPr>
          <p:cNvSpPr/>
          <p:nvPr/>
        </p:nvSpPr>
        <p:spPr>
          <a:xfrm>
            <a:off x="6557572" y="4241324"/>
            <a:ext cx="331940" cy="335206"/>
          </a:xfrm>
          <a:custGeom>
            <a:avLst/>
            <a:gdLst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151233"/>
              <a:gd name="connsiteY0" fmla="*/ 2175617 h 3221116"/>
              <a:gd name="connsiteX1" fmla="*/ 2658205 w 3151233"/>
              <a:gd name="connsiteY1" fmla="*/ 2178566 h 3221116"/>
              <a:gd name="connsiteX2" fmla="*/ 2664630 w 3151233"/>
              <a:gd name="connsiteY2" fmla="*/ 2175617 h 3221116"/>
              <a:gd name="connsiteX3" fmla="*/ 1477043 w 3151233"/>
              <a:gd name="connsiteY3" fmla="*/ 1144372 h 3221116"/>
              <a:gd name="connsiteX4" fmla="*/ 1409070 w 3151233"/>
              <a:gd name="connsiteY4" fmla="*/ 1159393 h 3221116"/>
              <a:gd name="connsiteX5" fmla="*/ 1152384 w 3151233"/>
              <a:gd name="connsiteY5" fmla="*/ 1703728 h 3221116"/>
              <a:gd name="connsiteX6" fmla="*/ 1514013 w 3151233"/>
              <a:gd name="connsiteY6" fmla="*/ 2152290 h 3221116"/>
              <a:gd name="connsiteX7" fmla="*/ 1850815 w 3151233"/>
              <a:gd name="connsiteY7" fmla="*/ 1654259 h 3221116"/>
              <a:gd name="connsiteX8" fmla="*/ 1830467 w 3151233"/>
              <a:gd name="connsiteY8" fmla="*/ 1515986 h 3221116"/>
              <a:gd name="connsiteX9" fmla="*/ 1477043 w 3151233"/>
              <a:gd name="connsiteY9" fmla="*/ 1144372 h 3221116"/>
              <a:gd name="connsiteX10" fmla="*/ 1651152 w 3151233"/>
              <a:gd name="connsiteY10" fmla="*/ 501 h 3221116"/>
              <a:gd name="connsiteX11" fmla="*/ 2580395 w 3151233"/>
              <a:gd name="connsiteY11" fmla="*/ 324821 h 3221116"/>
              <a:gd name="connsiteX12" fmla="*/ 3030464 w 3151233"/>
              <a:gd name="connsiteY12" fmla="*/ 2249544 h 3221116"/>
              <a:gd name="connsiteX13" fmla="*/ 2585849 w 3151233"/>
              <a:gd name="connsiteY13" fmla="*/ 2588887 h 3221116"/>
              <a:gd name="connsiteX14" fmla="*/ 1973374 w 3151233"/>
              <a:gd name="connsiteY14" fmla="*/ 2195096 h 3221116"/>
              <a:gd name="connsiteX15" fmla="*/ 1390827 w 3151233"/>
              <a:gd name="connsiteY15" fmla="*/ 2527630 h 3221116"/>
              <a:gd name="connsiteX16" fmla="*/ 783896 w 3151233"/>
              <a:gd name="connsiteY16" fmla="*/ 1665044 h 3221116"/>
              <a:gd name="connsiteX17" fmla="*/ 1268509 w 3151233"/>
              <a:gd name="connsiteY17" fmla="*/ 819983 h 3221116"/>
              <a:gd name="connsiteX18" fmla="*/ 1328805 w 3151233"/>
              <a:gd name="connsiteY18" fmla="*/ 807930 h 3221116"/>
              <a:gd name="connsiteX19" fmla="*/ 1390827 w 3151233"/>
              <a:gd name="connsiteY19" fmla="*/ 802457 h 3221116"/>
              <a:gd name="connsiteX20" fmla="*/ 1462242 w 3151233"/>
              <a:gd name="connsiteY20" fmla="*/ 801708 h 3221116"/>
              <a:gd name="connsiteX21" fmla="*/ 1956122 w 3151233"/>
              <a:gd name="connsiteY21" fmla="*/ 1110076 h 3221116"/>
              <a:gd name="connsiteX22" fmla="*/ 1973374 w 3151233"/>
              <a:gd name="connsiteY22" fmla="*/ 875315 h 3221116"/>
              <a:gd name="connsiteX23" fmla="*/ 2333414 w 3151233"/>
              <a:gd name="connsiteY23" fmla="*/ 875315 h 3221116"/>
              <a:gd name="connsiteX24" fmla="*/ 2324788 w 3151233"/>
              <a:gd name="connsiteY24" fmla="*/ 2054049 h 3221116"/>
              <a:gd name="connsiteX25" fmla="*/ 2661746 w 3151233"/>
              <a:gd name="connsiteY25" fmla="*/ 2179658 h 3221116"/>
              <a:gd name="connsiteX26" fmla="*/ 2691046 w 3151233"/>
              <a:gd name="connsiteY26" fmla="*/ 2188689 h 3221116"/>
              <a:gd name="connsiteX27" fmla="*/ 2667011 w 3151233"/>
              <a:gd name="connsiteY27" fmla="*/ 2175828 h 3221116"/>
              <a:gd name="connsiteX28" fmla="*/ 2332141 w 3151233"/>
              <a:gd name="connsiteY28" fmla="*/ 653899 h 3221116"/>
              <a:gd name="connsiteX29" fmla="*/ 776764 w 3151233"/>
              <a:gd name="connsiteY29" fmla="*/ 749845 h 3221116"/>
              <a:gd name="connsiteX30" fmla="*/ 631487 w 3151233"/>
              <a:gd name="connsiteY30" fmla="*/ 2301392 h 3221116"/>
              <a:gd name="connsiteX31" fmla="*/ 2142017 w 3151233"/>
              <a:gd name="connsiteY31" fmla="*/ 2684410 h 3221116"/>
              <a:gd name="connsiteX32" fmla="*/ 2324866 w 3151233"/>
              <a:gd name="connsiteY32" fmla="*/ 3053856 h 3221116"/>
              <a:gd name="connsiteX33" fmla="*/ 294693 w 3151233"/>
              <a:gd name="connsiteY33" fmla="*/ 2539075 h 3221116"/>
              <a:gd name="connsiteX34" fmla="*/ 489947 w 3151233"/>
              <a:gd name="connsiteY34" fmla="*/ 453774 h 3221116"/>
              <a:gd name="connsiteX35" fmla="*/ 1651152 w 3151233"/>
              <a:gd name="connsiteY35" fmla="*/ 501 h 3221116"/>
              <a:gd name="connsiteX0" fmla="*/ 2664630 w 3161851"/>
              <a:gd name="connsiteY0" fmla="*/ 2175617 h 3221116"/>
              <a:gd name="connsiteX1" fmla="*/ 2658205 w 3161851"/>
              <a:gd name="connsiteY1" fmla="*/ 2178566 h 3221116"/>
              <a:gd name="connsiteX2" fmla="*/ 2664630 w 3161851"/>
              <a:gd name="connsiteY2" fmla="*/ 2175617 h 3221116"/>
              <a:gd name="connsiteX3" fmla="*/ 1477043 w 3161851"/>
              <a:gd name="connsiteY3" fmla="*/ 1144372 h 3221116"/>
              <a:gd name="connsiteX4" fmla="*/ 1409070 w 3161851"/>
              <a:gd name="connsiteY4" fmla="*/ 1159393 h 3221116"/>
              <a:gd name="connsiteX5" fmla="*/ 1152384 w 3161851"/>
              <a:gd name="connsiteY5" fmla="*/ 1703728 h 3221116"/>
              <a:gd name="connsiteX6" fmla="*/ 1514013 w 3161851"/>
              <a:gd name="connsiteY6" fmla="*/ 2152290 h 3221116"/>
              <a:gd name="connsiteX7" fmla="*/ 1850815 w 3161851"/>
              <a:gd name="connsiteY7" fmla="*/ 1654259 h 3221116"/>
              <a:gd name="connsiteX8" fmla="*/ 1830467 w 3161851"/>
              <a:gd name="connsiteY8" fmla="*/ 1515986 h 3221116"/>
              <a:gd name="connsiteX9" fmla="*/ 1477043 w 3161851"/>
              <a:gd name="connsiteY9" fmla="*/ 1144372 h 3221116"/>
              <a:gd name="connsiteX10" fmla="*/ 1651152 w 3161851"/>
              <a:gd name="connsiteY10" fmla="*/ 501 h 3221116"/>
              <a:gd name="connsiteX11" fmla="*/ 2580395 w 3161851"/>
              <a:gd name="connsiteY11" fmla="*/ 324821 h 3221116"/>
              <a:gd name="connsiteX12" fmla="*/ 3030464 w 3161851"/>
              <a:gd name="connsiteY12" fmla="*/ 2249544 h 3221116"/>
              <a:gd name="connsiteX13" fmla="*/ 2585849 w 3161851"/>
              <a:gd name="connsiteY13" fmla="*/ 2588887 h 3221116"/>
              <a:gd name="connsiteX14" fmla="*/ 1973374 w 3161851"/>
              <a:gd name="connsiteY14" fmla="*/ 2195096 h 3221116"/>
              <a:gd name="connsiteX15" fmla="*/ 1390827 w 3161851"/>
              <a:gd name="connsiteY15" fmla="*/ 2527630 h 3221116"/>
              <a:gd name="connsiteX16" fmla="*/ 783896 w 3161851"/>
              <a:gd name="connsiteY16" fmla="*/ 1665044 h 3221116"/>
              <a:gd name="connsiteX17" fmla="*/ 1268509 w 3161851"/>
              <a:gd name="connsiteY17" fmla="*/ 819983 h 3221116"/>
              <a:gd name="connsiteX18" fmla="*/ 1328805 w 3161851"/>
              <a:gd name="connsiteY18" fmla="*/ 807930 h 3221116"/>
              <a:gd name="connsiteX19" fmla="*/ 1390827 w 3161851"/>
              <a:gd name="connsiteY19" fmla="*/ 802457 h 3221116"/>
              <a:gd name="connsiteX20" fmla="*/ 1462242 w 3161851"/>
              <a:gd name="connsiteY20" fmla="*/ 801708 h 3221116"/>
              <a:gd name="connsiteX21" fmla="*/ 1956122 w 3161851"/>
              <a:gd name="connsiteY21" fmla="*/ 1110076 h 3221116"/>
              <a:gd name="connsiteX22" fmla="*/ 1973374 w 3161851"/>
              <a:gd name="connsiteY22" fmla="*/ 875315 h 3221116"/>
              <a:gd name="connsiteX23" fmla="*/ 2333414 w 3161851"/>
              <a:gd name="connsiteY23" fmla="*/ 875315 h 3221116"/>
              <a:gd name="connsiteX24" fmla="*/ 2324788 w 3161851"/>
              <a:gd name="connsiteY24" fmla="*/ 2054049 h 3221116"/>
              <a:gd name="connsiteX25" fmla="*/ 2661746 w 3161851"/>
              <a:gd name="connsiteY25" fmla="*/ 2179658 h 3221116"/>
              <a:gd name="connsiteX26" fmla="*/ 2691046 w 3161851"/>
              <a:gd name="connsiteY26" fmla="*/ 2188689 h 3221116"/>
              <a:gd name="connsiteX27" fmla="*/ 2667011 w 3161851"/>
              <a:gd name="connsiteY27" fmla="*/ 2175828 h 3221116"/>
              <a:gd name="connsiteX28" fmla="*/ 2332141 w 3161851"/>
              <a:gd name="connsiteY28" fmla="*/ 653899 h 3221116"/>
              <a:gd name="connsiteX29" fmla="*/ 776764 w 3161851"/>
              <a:gd name="connsiteY29" fmla="*/ 749845 h 3221116"/>
              <a:gd name="connsiteX30" fmla="*/ 631487 w 3161851"/>
              <a:gd name="connsiteY30" fmla="*/ 2301392 h 3221116"/>
              <a:gd name="connsiteX31" fmla="*/ 2142017 w 3161851"/>
              <a:gd name="connsiteY31" fmla="*/ 2684410 h 3221116"/>
              <a:gd name="connsiteX32" fmla="*/ 2324866 w 3161851"/>
              <a:gd name="connsiteY32" fmla="*/ 3053856 h 3221116"/>
              <a:gd name="connsiteX33" fmla="*/ 294693 w 3161851"/>
              <a:gd name="connsiteY33" fmla="*/ 2539075 h 3221116"/>
              <a:gd name="connsiteX34" fmla="*/ 489947 w 3161851"/>
              <a:gd name="connsiteY34" fmla="*/ 453774 h 3221116"/>
              <a:gd name="connsiteX35" fmla="*/ 1651152 w 3161851"/>
              <a:gd name="connsiteY35" fmla="*/ 501 h 3221116"/>
              <a:gd name="connsiteX0" fmla="*/ 2664630 w 3182629"/>
              <a:gd name="connsiteY0" fmla="*/ 2175617 h 3221116"/>
              <a:gd name="connsiteX1" fmla="*/ 2658205 w 3182629"/>
              <a:gd name="connsiteY1" fmla="*/ 2178566 h 3221116"/>
              <a:gd name="connsiteX2" fmla="*/ 2664630 w 3182629"/>
              <a:gd name="connsiteY2" fmla="*/ 2175617 h 3221116"/>
              <a:gd name="connsiteX3" fmla="*/ 1477043 w 3182629"/>
              <a:gd name="connsiteY3" fmla="*/ 1144372 h 3221116"/>
              <a:gd name="connsiteX4" fmla="*/ 1409070 w 3182629"/>
              <a:gd name="connsiteY4" fmla="*/ 1159393 h 3221116"/>
              <a:gd name="connsiteX5" fmla="*/ 1152384 w 3182629"/>
              <a:gd name="connsiteY5" fmla="*/ 1703728 h 3221116"/>
              <a:gd name="connsiteX6" fmla="*/ 1514013 w 3182629"/>
              <a:gd name="connsiteY6" fmla="*/ 2152290 h 3221116"/>
              <a:gd name="connsiteX7" fmla="*/ 1850815 w 3182629"/>
              <a:gd name="connsiteY7" fmla="*/ 1654259 h 3221116"/>
              <a:gd name="connsiteX8" fmla="*/ 1830467 w 3182629"/>
              <a:gd name="connsiteY8" fmla="*/ 1515986 h 3221116"/>
              <a:gd name="connsiteX9" fmla="*/ 1477043 w 3182629"/>
              <a:gd name="connsiteY9" fmla="*/ 1144372 h 3221116"/>
              <a:gd name="connsiteX10" fmla="*/ 1651152 w 3182629"/>
              <a:gd name="connsiteY10" fmla="*/ 501 h 3221116"/>
              <a:gd name="connsiteX11" fmla="*/ 2580395 w 3182629"/>
              <a:gd name="connsiteY11" fmla="*/ 324821 h 3221116"/>
              <a:gd name="connsiteX12" fmla="*/ 3030464 w 3182629"/>
              <a:gd name="connsiteY12" fmla="*/ 2249544 h 3221116"/>
              <a:gd name="connsiteX13" fmla="*/ 2585849 w 3182629"/>
              <a:gd name="connsiteY13" fmla="*/ 2588887 h 3221116"/>
              <a:gd name="connsiteX14" fmla="*/ 1973374 w 3182629"/>
              <a:gd name="connsiteY14" fmla="*/ 2195096 h 3221116"/>
              <a:gd name="connsiteX15" fmla="*/ 1390827 w 3182629"/>
              <a:gd name="connsiteY15" fmla="*/ 2527630 h 3221116"/>
              <a:gd name="connsiteX16" fmla="*/ 783896 w 3182629"/>
              <a:gd name="connsiteY16" fmla="*/ 1665044 h 3221116"/>
              <a:gd name="connsiteX17" fmla="*/ 1268509 w 3182629"/>
              <a:gd name="connsiteY17" fmla="*/ 819983 h 3221116"/>
              <a:gd name="connsiteX18" fmla="*/ 1328805 w 3182629"/>
              <a:gd name="connsiteY18" fmla="*/ 807930 h 3221116"/>
              <a:gd name="connsiteX19" fmla="*/ 1390827 w 3182629"/>
              <a:gd name="connsiteY19" fmla="*/ 802457 h 3221116"/>
              <a:gd name="connsiteX20" fmla="*/ 1462242 w 3182629"/>
              <a:gd name="connsiteY20" fmla="*/ 801708 h 3221116"/>
              <a:gd name="connsiteX21" fmla="*/ 1956122 w 3182629"/>
              <a:gd name="connsiteY21" fmla="*/ 1110076 h 3221116"/>
              <a:gd name="connsiteX22" fmla="*/ 1973374 w 3182629"/>
              <a:gd name="connsiteY22" fmla="*/ 875315 h 3221116"/>
              <a:gd name="connsiteX23" fmla="*/ 2333414 w 3182629"/>
              <a:gd name="connsiteY23" fmla="*/ 875315 h 3221116"/>
              <a:gd name="connsiteX24" fmla="*/ 2324788 w 3182629"/>
              <a:gd name="connsiteY24" fmla="*/ 2054049 h 3221116"/>
              <a:gd name="connsiteX25" fmla="*/ 2661746 w 3182629"/>
              <a:gd name="connsiteY25" fmla="*/ 2179658 h 3221116"/>
              <a:gd name="connsiteX26" fmla="*/ 2691046 w 3182629"/>
              <a:gd name="connsiteY26" fmla="*/ 2188689 h 3221116"/>
              <a:gd name="connsiteX27" fmla="*/ 2667011 w 3182629"/>
              <a:gd name="connsiteY27" fmla="*/ 2175828 h 3221116"/>
              <a:gd name="connsiteX28" fmla="*/ 2332141 w 3182629"/>
              <a:gd name="connsiteY28" fmla="*/ 653899 h 3221116"/>
              <a:gd name="connsiteX29" fmla="*/ 776764 w 3182629"/>
              <a:gd name="connsiteY29" fmla="*/ 749845 h 3221116"/>
              <a:gd name="connsiteX30" fmla="*/ 631487 w 3182629"/>
              <a:gd name="connsiteY30" fmla="*/ 2301392 h 3221116"/>
              <a:gd name="connsiteX31" fmla="*/ 2142017 w 3182629"/>
              <a:gd name="connsiteY31" fmla="*/ 2684410 h 3221116"/>
              <a:gd name="connsiteX32" fmla="*/ 2324866 w 3182629"/>
              <a:gd name="connsiteY32" fmla="*/ 3053856 h 3221116"/>
              <a:gd name="connsiteX33" fmla="*/ 294693 w 3182629"/>
              <a:gd name="connsiteY33" fmla="*/ 2539075 h 3221116"/>
              <a:gd name="connsiteX34" fmla="*/ 489947 w 3182629"/>
              <a:gd name="connsiteY34" fmla="*/ 453774 h 3221116"/>
              <a:gd name="connsiteX35" fmla="*/ 1651152 w 3182629"/>
              <a:gd name="connsiteY35" fmla="*/ 501 h 3221116"/>
              <a:gd name="connsiteX0" fmla="*/ 2664630 w 3189723"/>
              <a:gd name="connsiteY0" fmla="*/ 2175617 h 3221116"/>
              <a:gd name="connsiteX1" fmla="*/ 2658205 w 3189723"/>
              <a:gd name="connsiteY1" fmla="*/ 2178566 h 3221116"/>
              <a:gd name="connsiteX2" fmla="*/ 2664630 w 3189723"/>
              <a:gd name="connsiteY2" fmla="*/ 2175617 h 3221116"/>
              <a:gd name="connsiteX3" fmla="*/ 1477043 w 3189723"/>
              <a:gd name="connsiteY3" fmla="*/ 1144372 h 3221116"/>
              <a:gd name="connsiteX4" fmla="*/ 1409070 w 3189723"/>
              <a:gd name="connsiteY4" fmla="*/ 1159393 h 3221116"/>
              <a:gd name="connsiteX5" fmla="*/ 1152384 w 3189723"/>
              <a:gd name="connsiteY5" fmla="*/ 1703728 h 3221116"/>
              <a:gd name="connsiteX6" fmla="*/ 1514013 w 3189723"/>
              <a:gd name="connsiteY6" fmla="*/ 2152290 h 3221116"/>
              <a:gd name="connsiteX7" fmla="*/ 1850815 w 3189723"/>
              <a:gd name="connsiteY7" fmla="*/ 1654259 h 3221116"/>
              <a:gd name="connsiteX8" fmla="*/ 1830467 w 3189723"/>
              <a:gd name="connsiteY8" fmla="*/ 1515986 h 3221116"/>
              <a:gd name="connsiteX9" fmla="*/ 1477043 w 3189723"/>
              <a:gd name="connsiteY9" fmla="*/ 1144372 h 3221116"/>
              <a:gd name="connsiteX10" fmla="*/ 1651152 w 3189723"/>
              <a:gd name="connsiteY10" fmla="*/ 501 h 3221116"/>
              <a:gd name="connsiteX11" fmla="*/ 2580395 w 3189723"/>
              <a:gd name="connsiteY11" fmla="*/ 324821 h 3221116"/>
              <a:gd name="connsiteX12" fmla="*/ 3030464 w 3189723"/>
              <a:gd name="connsiteY12" fmla="*/ 2249544 h 3221116"/>
              <a:gd name="connsiteX13" fmla="*/ 2585849 w 3189723"/>
              <a:gd name="connsiteY13" fmla="*/ 2588887 h 3221116"/>
              <a:gd name="connsiteX14" fmla="*/ 1973374 w 3189723"/>
              <a:gd name="connsiteY14" fmla="*/ 2195096 h 3221116"/>
              <a:gd name="connsiteX15" fmla="*/ 1390827 w 3189723"/>
              <a:gd name="connsiteY15" fmla="*/ 2527630 h 3221116"/>
              <a:gd name="connsiteX16" fmla="*/ 783896 w 3189723"/>
              <a:gd name="connsiteY16" fmla="*/ 1665044 h 3221116"/>
              <a:gd name="connsiteX17" fmla="*/ 1268509 w 3189723"/>
              <a:gd name="connsiteY17" fmla="*/ 819983 h 3221116"/>
              <a:gd name="connsiteX18" fmla="*/ 1328805 w 3189723"/>
              <a:gd name="connsiteY18" fmla="*/ 807930 h 3221116"/>
              <a:gd name="connsiteX19" fmla="*/ 1390827 w 3189723"/>
              <a:gd name="connsiteY19" fmla="*/ 802457 h 3221116"/>
              <a:gd name="connsiteX20" fmla="*/ 1462242 w 3189723"/>
              <a:gd name="connsiteY20" fmla="*/ 801708 h 3221116"/>
              <a:gd name="connsiteX21" fmla="*/ 1956122 w 3189723"/>
              <a:gd name="connsiteY21" fmla="*/ 1110076 h 3221116"/>
              <a:gd name="connsiteX22" fmla="*/ 1973374 w 3189723"/>
              <a:gd name="connsiteY22" fmla="*/ 875315 h 3221116"/>
              <a:gd name="connsiteX23" fmla="*/ 2333414 w 3189723"/>
              <a:gd name="connsiteY23" fmla="*/ 875315 h 3221116"/>
              <a:gd name="connsiteX24" fmla="*/ 2324788 w 3189723"/>
              <a:gd name="connsiteY24" fmla="*/ 2054049 h 3221116"/>
              <a:gd name="connsiteX25" fmla="*/ 2661746 w 3189723"/>
              <a:gd name="connsiteY25" fmla="*/ 2179658 h 3221116"/>
              <a:gd name="connsiteX26" fmla="*/ 2691046 w 3189723"/>
              <a:gd name="connsiteY26" fmla="*/ 2188689 h 3221116"/>
              <a:gd name="connsiteX27" fmla="*/ 2667011 w 3189723"/>
              <a:gd name="connsiteY27" fmla="*/ 2175828 h 3221116"/>
              <a:gd name="connsiteX28" fmla="*/ 2332141 w 3189723"/>
              <a:gd name="connsiteY28" fmla="*/ 653899 h 3221116"/>
              <a:gd name="connsiteX29" fmla="*/ 776764 w 3189723"/>
              <a:gd name="connsiteY29" fmla="*/ 749845 h 3221116"/>
              <a:gd name="connsiteX30" fmla="*/ 631487 w 3189723"/>
              <a:gd name="connsiteY30" fmla="*/ 2301392 h 3221116"/>
              <a:gd name="connsiteX31" fmla="*/ 2142017 w 3189723"/>
              <a:gd name="connsiteY31" fmla="*/ 2684410 h 3221116"/>
              <a:gd name="connsiteX32" fmla="*/ 2324866 w 3189723"/>
              <a:gd name="connsiteY32" fmla="*/ 3053856 h 3221116"/>
              <a:gd name="connsiteX33" fmla="*/ 294693 w 3189723"/>
              <a:gd name="connsiteY33" fmla="*/ 2539075 h 3221116"/>
              <a:gd name="connsiteX34" fmla="*/ 489947 w 3189723"/>
              <a:gd name="connsiteY34" fmla="*/ 453774 h 3221116"/>
              <a:gd name="connsiteX35" fmla="*/ 1651152 w 3189723"/>
              <a:gd name="connsiteY35" fmla="*/ 501 h 3221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189723" h="3221116">
                <a:moveTo>
                  <a:pt x="2664630" y="2175617"/>
                </a:moveTo>
                <a:lnTo>
                  <a:pt x="2658205" y="2178566"/>
                </a:lnTo>
                <a:cubicBezTo>
                  <a:pt x="2662222" y="2175972"/>
                  <a:pt x="2664284" y="2175096"/>
                  <a:pt x="2664630" y="2175617"/>
                </a:cubicBezTo>
                <a:close/>
                <a:moveTo>
                  <a:pt x="1477043" y="1144372"/>
                </a:moveTo>
                <a:lnTo>
                  <a:pt x="1409070" y="1159393"/>
                </a:lnTo>
                <a:cubicBezTo>
                  <a:pt x="1167974" y="1216277"/>
                  <a:pt x="1134894" y="1538245"/>
                  <a:pt x="1152384" y="1703728"/>
                </a:cubicBezTo>
                <a:cubicBezTo>
                  <a:pt x="1169874" y="1869211"/>
                  <a:pt x="1272747" y="2156947"/>
                  <a:pt x="1514013" y="2152290"/>
                </a:cubicBezTo>
                <a:cubicBezTo>
                  <a:pt x="1680659" y="2149073"/>
                  <a:pt x="1865876" y="1940767"/>
                  <a:pt x="1850815" y="1654259"/>
                </a:cubicBezTo>
                <a:cubicBezTo>
                  <a:pt x="1844015" y="1608142"/>
                  <a:pt x="1837162" y="1561942"/>
                  <a:pt x="1830467" y="1515986"/>
                </a:cubicBezTo>
                <a:cubicBezTo>
                  <a:pt x="1779361" y="1292438"/>
                  <a:pt x="1635542" y="1134285"/>
                  <a:pt x="1477043" y="1144372"/>
                </a:cubicBezTo>
                <a:close/>
                <a:moveTo>
                  <a:pt x="1651152" y="501"/>
                </a:moveTo>
                <a:cubicBezTo>
                  <a:pt x="1977584" y="8635"/>
                  <a:pt x="2235425" y="52153"/>
                  <a:pt x="2580395" y="324821"/>
                </a:cubicBezTo>
                <a:cubicBezTo>
                  <a:pt x="3000061" y="656529"/>
                  <a:pt x="3430704" y="1549940"/>
                  <a:pt x="3030464" y="2249544"/>
                </a:cubicBezTo>
                <a:cubicBezTo>
                  <a:pt x="2882259" y="2451798"/>
                  <a:pt x="2785813" y="2507403"/>
                  <a:pt x="2585849" y="2588887"/>
                </a:cubicBezTo>
                <a:cubicBezTo>
                  <a:pt x="2194785" y="2615774"/>
                  <a:pt x="1984876" y="2478759"/>
                  <a:pt x="1973374" y="2195096"/>
                </a:cubicBezTo>
                <a:cubicBezTo>
                  <a:pt x="1841986" y="2496540"/>
                  <a:pt x="1610941" y="2555551"/>
                  <a:pt x="1390827" y="2527630"/>
                </a:cubicBezTo>
                <a:cubicBezTo>
                  <a:pt x="1131071" y="2494680"/>
                  <a:pt x="853863" y="2136270"/>
                  <a:pt x="783896" y="1665044"/>
                </a:cubicBezTo>
                <a:cubicBezTo>
                  <a:pt x="715204" y="1202409"/>
                  <a:pt x="991941" y="900416"/>
                  <a:pt x="1268509" y="819983"/>
                </a:cubicBezTo>
                <a:cubicBezTo>
                  <a:pt x="1288264" y="814237"/>
                  <a:pt x="1308391" y="810536"/>
                  <a:pt x="1328805" y="807930"/>
                </a:cubicBezTo>
                <a:cubicBezTo>
                  <a:pt x="1349219" y="805325"/>
                  <a:pt x="1369921" y="803817"/>
                  <a:pt x="1390827" y="802457"/>
                </a:cubicBezTo>
                <a:cubicBezTo>
                  <a:pt x="1416795" y="800769"/>
                  <a:pt x="1355770" y="788713"/>
                  <a:pt x="1462242" y="801708"/>
                </a:cubicBezTo>
                <a:cubicBezTo>
                  <a:pt x="1599590" y="818472"/>
                  <a:pt x="1776043" y="890774"/>
                  <a:pt x="1956122" y="1110076"/>
                </a:cubicBezTo>
                <a:lnTo>
                  <a:pt x="1973374" y="875315"/>
                </a:lnTo>
                <a:lnTo>
                  <a:pt x="2333414" y="875315"/>
                </a:lnTo>
                <a:cubicBezTo>
                  <a:pt x="2330539" y="1325736"/>
                  <a:pt x="2327663" y="1603628"/>
                  <a:pt x="2324788" y="2054049"/>
                </a:cubicBezTo>
                <a:cubicBezTo>
                  <a:pt x="2290850" y="2479718"/>
                  <a:pt x="2627788" y="2217580"/>
                  <a:pt x="2661746" y="2179658"/>
                </a:cubicBezTo>
                <a:lnTo>
                  <a:pt x="2691046" y="2188689"/>
                </a:lnTo>
                <a:lnTo>
                  <a:pt x="2667011" y="2175828"/>
                </a:lnTo>
                <a:cubicBezTo>
                  <a:pt x="2945550" y="1655295"/>
                  <a:pt x="2803444" y="1009445"/>
                  <a:pt x="2332141" y="653899"/>
                </a:cubicBezTo>
                <a:cubicBezTo>
                  <a:pt x="1860838" y="298353"/>
                  <a:pt x="1200794" y="339069"/>
                  <a:pt x="776764" y="749845"/>
                </a:cubicBezTo>
                <a:cubicBezTo>
                  <a:pt x="352733" y="1160621"/>
                  <a:pt x="291083" y="1819040"/>
                  <a:pt x="631487" y="2301392"/>
                </a:cubicBezTo>
                <a:cubicBezTo>
                  <a:pt x="971891" y="2783745"/>
                  <a:pt x="1612904" y="2946283"/>
                  <a:pt x="2142017" y="2684410"/>
                </a:cubicBezTo>
                <a:lnTo>
                  <a:pt x="2324866" y="3053856"/>
                </a:lnTo>
                <a:cubicBezTo>
                  <a:pt x="1613730" y="3405817"/>
                  <a:pt x="752200" y="3187363"/>
                  <a:pt x="294693" y="2539075"/>
                </a:cubicBezTo>
                <a:cubicBezTo>
                  <a:pt x="-162814" y="1890787"/>
                  <a:pt x="-79956" y="1005863"/>
                  <a:pt x="489947" y="453774"/>
                </a:cubicBezTo>
                <a:cubicBezTo>
                  <a:pt x="810518" y="143225"/>
                  <a:pt x="1231454" y="-9956"/>
                  <a:pt x="1651152" y="50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24" name="Left Arrow 1">
            <a:extLst>
              <a:ext uri="{FF2B5EF4-FFF2-40B4-BE49-F238E27FC236}">
                <a16:creationId xmlns:a16="http://schemas.microsoft.com/office/drawing/2014/main" id="{CFD1DD74-9E35-432F-8380-401FE3D332E8}"/>
              </a:ext>
            </a:extLst>
          </p:cNvPr>
          <p:cNvSpPr>
            <a:spLocks noChangeAspect="1"/>
          </p:cNvSpPr>
          <p:nvPr/>
        </p:nvSpPr>
        <p:spPr>
          <a:xfrm>
            <a:off x="8231065" y="4216530"/>
            <a:ext cx="369872" cy="360000"/>
          </a:xfrm>
          <a:custGeom>
            <a:avLst/>
            <a:gdLst/>
            <a:ahLst/>
            <a:cxnLst/>
            <a:rect l="l" t="t" r="r" b="b"/>
            <a:pathLst>
              <a:path w="3306630" h="3218379">
                <a:moveTo>
                  <a:pt x="0" y="2085651"/>
                </a:moveTo>
                <a:cubicBezTo>
                  <a:pt x="253919" y="2342528"/>
                  <a:pt x="881542" y="2297196"/>
                  <a:pt x="1388167" y="2271654"/>
                </a:cubicBezTo>
                <a:lnTo>
                  <a:pt x="1417952" y="2988872"/>
                </a:lnTo>
                <a:lnTo>
                  <a:pt x="717647" y="2950294"/>
                </a:lnTo>
                <a:cubicBezTo>
                  <a:pt x="467617" y="2928101"/>
                  <a:pt x="217417" y="2555860"/>
                  <a:pt x="0" y="2085651"/>
                </a:cubicBezTo>
                <a:close/>
                <a:moveTo>
                  <a:pt x="1969797" y="2019847"/>
                </a:moveTo>
                <a:lnTo>
                  <a:pt x="1969797" y="2274913"/>
                </a:lnTo>
                <a:lnTo>
                  <a:pt x="2657809" y="2274913"/>
                </a:lnTo>
                <a:cubicBezTo>
                  <a:pt x="2787205" y="2599270"/>
                  <a:pt x="2968360" y="2923626"/>
                  <a:pt x="2675062" y="2954686"/>
                </a:cubicBezTo>
                <a:lnTo>
                  <a:pt x="1969797" y="2963313"/>
                </a:lnTo>
                <a:lnTo>
                  <a:pt x="1969797" y="3218379"/>
                </a:lnTo>
                <a:lnTo>
                  <a:pt x="1429598" y="2619113"/>
                </a:lnTo>
                <a:close/>
                <a:moveTo>
                  <a:pt x="2961009" y="1275432"/>
                </a:moveTo>
                <a:lnTo>
                  <a:pt x="3277752" y="1901203"/>
                </a:lnTo>
                <a:cubicBezTo>
                  <a:pt x="3383548" y="2128832"/>
                  <a:pt x="3186278" y="2531632"/>
                  <a:pt x="2887773" y="2955026"/>
                </a:cubicBezTo>
                <a:cubicBezTo>
                  <a:pt x="2983276" y="2606687"/>
                  <a:pt x="2630206" y="2085815"/>
                  <a:pt x="2354773" y="1659836"/>
                </a:cubicBezTo>
                <a:close/>
                <a:moveTo>
                  <a:pt x="1019997" y="990789"/>
                </a:moveTo>
                <a:lnTo>
                  <a:pt x="1268877" y="1758248"/>
                </a:lnTo>
                <a:lnTo>
                  <a:pt x="1047983" y="1630715"/>
                </a:lnTo>
                <a:lnTo>
                  <a:pt x="703977" y="2226552"/>
                </a:lnTo>
                <a:cubicBezTo>
                  <a:pt x="358378" y="2176433"/>
                  <a:pt x="-13100" y="2171140"/>
                  <a:pt x="106650" y="1901606"/>
                </a:cubicBezTo>
                <a:lnTo>
                  <a:pt x="451811" y="1286515"/>
                </a:lnTo>
                <a:lnTo>
                  <a:pt x="230918" y="1158982"/>
                </a:lnTo>
                <a:close/>
                <a:moveTo>
                  <a:pt x="2174825" y="119764"/>
                </a:moveTo>
                <a:cubicBezTo>
                  <a:pt x="2220451" y="119103"/>
                  <a:pt x="2264887" y="143875"/>
                  <a:pt x="2308274" y="203493"/>
                </a:cubicBezTo>
                <a:lnTo>
                  <a:pt x="2668377" y="809957"/>
                </a:lnTo>
                <a:lnTo>
                  <a:pt x="2889271" y="682424"/>
                </a:lnTo>
                <a:lnTo>
                  <a:pt x="2640391" y="1449883"/>
                </a:lnTo>
                <a:lnTo>
                  <a:pt x="1851312" y="1281690"/>
                </a:lnTo>
                <a:lnTo>
                  <a:pt x="2072206" y="1154157"/>
                </a:lnTo>
                <a:lnTo>
                  <a:pt x="1728200" y="558321"/>
                </a:lnTo>
                <a:cubicBezTo>
                  <a:pt x="1890352" y="352642"/>
                  <a:pt x="2037947" y="121750"/>
                  <a:pt x="2174825" y="119764"/>
                </a:cubicBezTo>
                <a:close/>
                <a:moveTo>
                  <a:pt x="1831774" y="30"/>
                </a:moveTo>
                <a:cubicBezTo>
                  <a:pt x="1948530" y="539"/>
                  <a:pt x="2073232" y="7407"/>
                  <a:pt x="2202212" y="19111"/>
                </a:cubicBezTo>
                <a:cubicBezTo>
                  <a:pt x="1852790" y="110572"/>
                  <a:pt x="1578238" y="676776"/>
                  <a:pt x="1347045" y="1128297"/>
                </a:cubicBezTo>
                <a:lnTo>
                  <a:pt x="711024" y="795483"/>
                </a:lnTo>
                <a:lnTo>
                  <a:pt x="1094586" y="208291"/>
                </a:lnTo>
                <a:cubicBezTo>
                  <a:pt x="1202761" y="54213"/>
                  <a:pt x="1481508" y="-1496"/>
                  <a:pt x="1831774" y="3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4" name="Oval 35">
            <a:extLst>
              <a:ext uri="{FF2B5EF4-FFF2-40B4-BE49-F238E27FC236}">
                <a16:creationId xmlns:a16="http://schemas.microsoft.com/office/drawing/2014/main" id="{2121B4D3-2F08-4225-A1BA-4D99A276CB20}"/>
              </a:ext>
            </a:extLst>
          </p:cNvPr>
          <p:cNvSpPr/>
          <p:nvPr/>
        </p:nvSpPr>
        <p:spPr>
          <a:xfrm>
            <a:off x="7735185" y="4217255"/>
            <a:ext cx="289606" cy="365156"/>
          </a:xfrm>
          <a:custGeom>
            <a:avLst/>
            <a:gdLst/>
            <a:ahLst/>
            <a:cxnLst/>
            <a:rect l="l" t="t" r="r" b="b"/>
            <a:pathLst>
              <a:path w="2548531" h="3213371">
                <a:moveTo>
                  <a:pt x="792000" y="2498954"/>
                </a:moveTo>
                <a:lnTo>
                  <a:pt x="792000" y="2641726"/>
                </a:lnTo>
                <a:cubicBezTo>
                  <a:pt x="463357" y="2661706"/>
                  <a:pt x="216000" y="2748872"/>
                  <a:pt x="216000" y="2853371"/>
                </a:cubicBezTo>
                <a:cubicBezTo>
                  <a:pt x="216000" y="2972665"/>
                  <a:pt x="538355" y="3069371"/>
                  <a:pt x="936000" y="3069371"/>
                </a:cubicBezTo>
                <a:cubicBezTo>
                  <a:pt x="1333645" y="3069371"/>
                  <a:pt x="1656000" y="2972665"/>
                  <a:pt x="1656000" y="2853371"/>
                </a:cubicBezTo>
                <a:cubicBezTo>
                  <a:pt x="1656000" y="2748872"/>
                  <a:pt x="1408644" y="2661706"/>
                  <a:pt x="1080000" y="2641726"/>
                </a:cubicBezTo>
                <a:lnTo>
                  <a:pt x="1080000" y="2498954"/>
                </a:lnTo>
                <a:cubicBezTo>
                  <a:pt x="1528614" y="2524263"/>
                  <a:pt x="1872000" y="2673393"/>
                  <a:pt x="1872000" y="2853371"/>
                </a:cubicBezTo>
                <a:cubicBezTo>
                  <a:pt x="1872000" y="3052194"/>
                  <a:pt x="1452939" y="3213371"/>
                  <a:pt x="936000" y="3213371"/>
                </a:cubicBezTo>
                <a:cubicBezTo>
                  <a:pt x="419061" y="3213371"/>
                  <a:pt x="0" y="3052194"/>
                  <a:pt x="0" y="2853371"/>
                </a:cubicBezTo>
                <a:cubicBezTo>
                  <a:pt x="0" y="2673393"/>
                  <a:pt x="343386" y="2524263"/>
                  <a:pt x="792000" y="2498954"/>
                </a:cubicBezTo>
                <a:close/>
                <a:moveTo>
                  <a:pt x="2190403" y="180020"/>
                </a:moveTo>
                <a:cubicBezTo>
                  <a:pt x="2388233" y="180020"/>
                  <a:pt x="2548531" y="236495"/>
                  <a:pt x="2548531" y="306081"/>
                </a:cubicBezTo>
                <a:lnTo>
                  <a:pt x="2548531" y="1314569"/>
                </a:lnTo>
                <a:cubicBezTo>
                  <a:pt x="2548531" y="1244983"/>
                  <a:pt x="2388233" y="1188508"/>
                  <a:pt x="2190403" y="1188508"/>
                </a:cubicBezTo>
                <a:cubicBezTo>
                  <a:pt x="1992574" y="1188508"/>
                  <a:pt x="1832276" y="1244983"/>
                  <a:pt x="1832276" y="1314569"/>
                </a:cubicBezTo>
                <a:cubicBezTo>
                  <a:pt x="1832276" y="1384155"/>
                  <a:pt x="1671978" y="1440630"/>
                  <a:pt x="1474148" y="1440630"/>
                </a:cubicBezTo>
                <a:cubicBezTo>
                  <a:pt x="1276318" y="1440630"/>
                  <a:pt x="1116020" y="1384155"/>
                  <a:pt x="1116020" y="1314569"/>
                </a:cubicBezTo>
                <a:lnTo>
                  <a:pt x="1116020" y="306081"/>
                </a:lnTo>
                <a:cubicBezTo>
                  <a:pt x="1116020" y="375667"/>
                  <a:pt x="1276318" y="432142"/>
                  <a:pt x="1474148" y="432142"/>
                </a:cubicBezTo>
                <a:cubicBezTo>
                  <a:pt x="1671978" y="432142"/>
                  <a:pt x="1832276" y="375667"/>
                  <a:pt x="1832276" y="306081"/>
                </a:cubicBezTo>
                <a:cubicBezTo>
                  <a:pt x="1832276" y="236495"/>
                  <a:pt x="1992574" y="180020"/>
                  <a:pt x="2190403" y="180020"/>
                </a:cubicBezTo>
                <a:close/>
                <a:moveTo>
                  <a:pt x="936000" y="0"/>
                </a:moveTo>
                <a:cubicBezTo>
                  <a:pt x="1035422" y="0"/>
                  <a:pt x="1116020" y="80598"/>
                  <a:pt x="1116020" y="180020"/>
                </a:cubicBezTo>
                <a:cubicBezTo>
                  <a:pt x="1116020" y="246019"/>
                  <a:pt x="1080504" y="303723"/>
                  <a:pt x="1026000" y="332457"/>
                </a:cubicBezTo>
                <a:lnTo>
                  <a:pt x="1026000" y="2887874"/>
                </a:lnTo>
                <a:lnTo>
                  <a:pt x="846000" y="2887874"/>
                </a:lnTo>
                <a:lnTo>
                  <a:pt x="846000" y="332457"/>
                </a:lnTo>
                <a:cubicBezTo>
                  <a:pt x="791497" y="303723"/>
                  <a:pt x="755980" y="246019"/>
                  <a:pt x="755980" y="180020"/>
                </a:cubicBezTo>
                <a:cubicBezTo>
                  <a:pt x="755980" y="80598"/>
                  <a:pt x="836578" y="0"/>
                  <a:pt x="936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962E347F-F29B-41C7-AB50-EB9003D53E81}"/>
              </a:ext>
            </a:extLst>
          </p:cNvPr>
          <p:cNvSpPr txBox="1"/>
          <p:nvPr/>
        </p:nvSpPr>
        <p:spPr>
          <a:xfrm>
            <a:off x="711704" y="142033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3D49CBD0-3642-4C65-86A5-D8E89184AECC}"/>
              </a:ext>
            </a:extLst>
          </p:cNvPr>
          <p:cNvSpPr txBox="1"/>
          <p:nvPr/>
        </p:nvSpPr>
        <p:spPr>
          <a:xfrm>
            <a:off x="711704" y="1932586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40D9F21C-A436-4164-AE8D-2EDAC5FD365B}"/>
              </a:ext>
            </a:extLst>
          </p:cNvPr>
          <p:cNvSpPr txBox="1"/>
          <p:nvPr/>
        </p:nvSpPr>
        <p:spPr>
          <a:xfrm>
            <a:off x="711704" y="4248539"/>
            <a:ext cx="223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E0AC795A-03F9-40AE-B437-12EA1B76C352}"/>
              </a:ext>
            </a:extLst>
          </p:cNvPr>
          <p:cNvSpPr txBox="1"/>
          <p:nvPr/>
        </p:nvSpPr>
        <p:spPr>
          <a:xfrm>
            <a:off x="711704" y="3075806"/>
            <a:ext cx="223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981498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813480" y="2668266"/>
            <a:ext cx="3894936" cy="576063"/>
          </a:xfrm>
        </p:spPr>
        <p:txBody>
          <a:bodyPr/>
          <a:lstStyle/>
          <a:p>
            <a:r>
              <a:rPr lang="en-US" altLang="ko-KR" dirty="0"/>
              <a:t>Welcome!!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813480" y="3316338"/>
            <a:ext cx="3894936" cy="288032"/>
          </a:xfr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04764" y="3651870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</a:t>
            </a:r>
          </a:p>
        </p:txBody>
      </p:sp>
    </p:spTree>
    <p:extLst>
      <p:ext uri="{BB962C8B-B14F-4D97-AF65-F5344CB8AC3E}">
        <p14:creationId xmlns:p14="http://schemas.microsoft.com/office/powerpoint/2010/main" val="3239406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497601" y="2344692"/>
            <a:ext cx="6133512" cy="36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Our Services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Block Arc 14"/>
          <p:cNvSpPr/>
          <p:nvPr/>
        </p:nvSpPr>
        <p:spPr>
          <a:xfrm rot="16200000">
            <a:off x="7461077" y="1586376"/>
            <a:ext cx="340071" cy="340295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" name="Trapezoid 22"/>
          <p:cNvSpPr/>
          <p:nvPr/>
        </p:nvSpPr>
        <p:spPr>
          <a:xfrm>
            <a:off x="3319763" y="1643413"/>
            <a:ext cx="444684" cy="226220"/>
          </a:xfrm>
          <a:custGeom>
            <a:avLst/>
            <a:gdLst/>
            <a:ahLst/>
            <a:cxnLst/>
            <a:rect l="l" t="t" r="r" b="b"/>
            <a:pathLst>
              <a:path w="3261500" h="1659188">
                <a:moveTo>
                  <a:pt x="121102" y="1436888"/>
                </a:moveTo>
                <a:lnTo>
                  <a:pt x="3045452" y="1436888"/>
                </a:lnTo>
                <a:cubicBezTo>
                  <a:pt x="3001437" y="1508238"/>
                  <a:pt x="2956882" y="1580993"/>
                  <a:pt x="2918729" y="1659188"/>
                </a:cubicBezTo>
                <a:lnTo>
                  <a:pt x="202648" y="1659188"/>
                </a:lnTo>
                <a:cubicBezTo>
                  <a:pt x="188127" y="1585004"/>
                  <a:pt x="156049" y="1510828"/>
                  <a:pt x="121102" y="1436888"/>
                </a:cubicBezTo>
                <a:close/>
                <a:moveTo>
                  <a:pt x="2814967" y="1119413"/>
                </a:moveTo>
                <a:lnTo>
                  <a:pt x="2814967" y="1227413"/>
                </a:lnTo>
                <a:lnTo>
                  <a:pt x="2922967" y="1227413"/>
                </a:lnTo>
                <a:lnTo>
                  <a:pt x="2922967" y="1119413"/>
                </a:lnTo>
                <a:close/>
                <a:moveTo>
                  <a:pt x="2600074" y="1119413"/>
                </a:moveTo>
                <a:lnTo>
                  <a:pt x="2600074" y="1227413"/>
                </a:lnTo>
                <a:lnTo>
                  <a:pt x="2708074" y="1227413"/>
                </a:lnTo>
                <a:lnTo>
                  <a:pt x="2708074" y="1119413"/>
                </a:lnTo>
                <a:close/>
                <a:moveTo>
                  <a:pt x="2385182" y="1119413"/>
                </a:moveTo>
                <a:lnTo>
                  <a:pt x="2385182" y="1227413"/>
                </a:lnTo>
                <a:lnTo>
                  <a:pt x="2493182" y="1227413"/>
                </a:lnTo>
                <a:lnTo>
                  <a:pt x="2493182" y="1119413"/>
                </a:lnTo>
                <a:close/>
                <a:moveTo>
                  <a:pt x="1716569" y="1119413"/>
                </a:moveTo>
                <a:lnTo>
                  <a:pt x="1716569" y="1227413"/>
                </a:lnTo>
                <a:lnTo>
                  <a:pt x="1824569" y="1227413"/>
                </a:lnTo>
                <a:lnTo>
                  <a:pt x="1824569" y="1119413"/>
                </a:lnTo>
                <a:close/>
                <a:moveTo>
                  <a:pt x="1501676" y="1119413"/>
                </a:moveTo>
                <a:lnTo>
                  <a:pt x="1501676" y="1227413"/>
                </a:lnTo>
                <a:lnTo>
                  <a:pt x="1609676" y="1227413"/>
                </a:lnTo>
                <a:lnTo>
                  <a:pt x="1609676" y="1119413"/>
                </a:lnTo>
                <a:close/>
                <a:moveTo>
                  <a:pt x="1286784" y="1119413"/>
                </a:moveTo>
                <a:lnTo>
                  <a:pt x="1286784" y="1227413"/>
                </a:lnTo>
                <a:lnTo>
                  <a:pt x="1394784" y="1227413"/>
                </a:lnTo>
                <a:lnTo>
                  <a:pt x="1394784" y="1119413"/>
                </a:lnTo>
                <a:close/>
                <a:moveTo>
                  <a:pt x="1071892" y="1119413"/>
                </a:moveTo>
                <a:lnTo>
                  <a:pt x="1071892" y="1227413"/>
                </a:lnTo>
                <a:lnTo>
                  <a:pt x="1179892" y="1227413"/>
                </a:lnTo>
                <a:lnTo>
                  <a:pt x="1179892" y="1119413"/>
                </a:lnTo>
                <a:close/>
                <a:moveTo>
                  <a:pt x="857000" y="1119413"/>
                </a:moveTo>
                <a:lnTo>
                  <a:pt x="857000" y="1227413"/>
                </a:lnTo>
                <a:lnTo>
                  <a:pt x="965000" y="1227413"/>
                </a:lnTo>
                <a:lnTo>
                  <a:pt x="965000" y="1119413"/>
                </a:lnTo>
                <a:close/>
                <a:moveTo>
                  <a:pt x="642108" y="1119413"/>
                </a:moveTo>
                <a:lnTo>
                  <a:pt x="642108" y="1227413"/>
                </a:lnTo>
                <a:lnTo>
                  <a:pt x="750108" y="1227413"/>
                </a:lnTo>
                <a:lnTo>
                  <a:pt x="750108" y="1119413"/>
                </a:lnTo>
                <a:close/>
                <a:moveTo>
                  <a:pt x="427216" y="1119413"/>
                </a:moveTo>
                <a:lnTo>
                  <a:pt x="427216" y="1227413"/>
                </a:lnTo>
                <a:lnTo>
                  <a:pt x="535216" y="1227413"/>
                </a:lnTo>
                <a:lnTo>
                  <a:pt x="535216" y="1119413"/>
                </a:lnTo>
                <a:close/>
                <a:moveTo>
                  <a:pt x="356387" y="794045"/>
                </a:moveTo>
                <a:lnTo>
                  <a:pt x="310667" y="896924"/>
                </a:lnTo>
                <a:lnTo>
                  <a:pt x="2620886" y="908354"/>
                </a:lnTo>
                <a:lnTo>
                  <a:pt x="2540130" y="801665"/>
                </a:lnTo>
                <a:close/>
                <a:moveTo>
                  <a:pt x="382676" y="631248"/>
                </a:moveTo>
                <a:lnTo>
                  <a:pt x="363625" y="730317"/>
                </a:lnTo>
                <a:lnTo>
                  <a:pt x="2492522" y="737937"/>
                </a:lnTo>
                <a:lnTo>
                  <a:pt x="2418771" y="631248"/>
                </a:lnTo>
                <a:close/>
                <a:moveTo>
                  <a:pt x="1756650" y="318899"/>
                </a:moveTo>
                <a:lnTo>
                  <a:pt x="1756650" y="477608"/>
                </a:lnTo>
                <a:lnTo>
                  <a:pt x="1900650" y="477608"/>
                </a:lnTo>
                <a:lnTo>
                  <a:pt x="1900650" y="318899"/>
                </a:lnTo>
                <a:close/>
                <a:moveTo>
                  <a:pt x="1470038" y="318899"/>
                </a:moveTo>
                <a:lnTo>
                  <a:pt x="1470038" y="477608"/>
                </a:lnTo>
                <a:lnTo>
                  <a:pt x="1614038" y="477608"/>
                </a:lnTo>
                <a:lnTo>
                  <a:pt x="1614038" y="318899"/>
                </a:lnTo>
                <a:close/>
                <a:moveTo>
                  <a:pt x="1183427" y="318899"/>
                </a:moveTo>
                <a:lnTo>
                  <a:pt x="1183427" y="477608"/>
                </a:lnTo>
                <a:lnTo>
                  <a:pt x="1327427" y="477608"/>
                </a:lnTo>
                <a:lnTo>
                  <a:pt x="1327427" y="318899"/>
                </a:lnTo>
                <a:close/>
                <a:moveTo>
                  <a:pt x="896816" y="318899"/>
                </a:moveTo>
                <a:lnTo>
                  <a:pt x="896816" y="477608"/>
                </a:lnTo>
                <a:lnTo>
                  <a:pt x="1040816" y="477608"/>
                </a:lnTo>
                <a:lnTo>
                  <a:pt x="1040816" y="318899"/>
                </a:lnTo>
                <a:close/>
                <a:moveTo>
                  <a:pt x="1190618" y="0"/>
                </a:moveTo>
                <a:lnTo>
                  <a:pt x="1271830" y="0"/>
                </a:lnTo>
                <a:lnTo>
                  <a:pt x="1308266" y="193836"/>
                </a:lnTo>
                <a:lnTo>
                  <a:pt x="1977660" y="193836"/>
                </a:lnTo>
                <a:lnTo>
                  <a:pt x="2138144" y="525639"/>
                </a:lnTo>
                <a:lnTo>
                  <a:pt x="2421400" y="525639"/>
                </a:lnTo>
                <a:lnTo>
                  <a:pt x="2750195" y="950920"/>
                </a:lnTo>
                <a:lnTo>
                  <a:pt x="3261500" y="937238"/>
                </a:lnTo>
                <a:cubicBezTo>
                  <a:pt x="3244841" y="1097170"/>
                  <a:pt x="3172191" y="1230845"/>
                  <a:pt x="3089450" y="1364888"/>
                </a:cubicBezTo>
                <a:lnTo>
                  <a:pt x="88044" y="1364888"/>
                </a:lnTo>
                <a:cubicBezTo>
                  <a:pt x="35437" y="1251413"/>
                  <a:pt x="-11245" y="1137942"/>
                  <a:pt x="2399" y="1024450"/>
                </a:cubicBezTo>
                <a:lnTo>
                  <a:pt x="197767" y="1019222"/>
                </a:lnTo>
                <a:lnTo>
                  <a:pt x="321162" y="525639"/>
                </a:lnTo>
                <a:lnTo>
                  <a:pt x="681951" y="525639"/>
                </a:lnTo>
                <a:lnTo>
                  <a:pt x="764901" y="193836"/>
                </a:lnTo>
                <a:lnTo>
                  <a:pt x="930048" y="193836"/>
                </a:lnTo>
                <a:lnTo>
                  <a:pt x="966373" y="588"/>
                </a:lnTo>
                <a:lnTo>
                  <a:pt x="1047585" y="588"/>
                </a:lnTo>
                <a:lnTo>
                  <a:pt x="1083910" y="193836"/>
                </a:lnTo>
                <a:lnTo>
                  <a:pt x="1154183" y="193836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Freeform 6"/>
          <p:cNvSpPr/>
          <p:nvPr/>
        </p:nvSpPr>
        <p:spPr>
          <a:xfrm>
            <a:off x="5398485" y="1563638"/>
            <a:ext cx="376248" cy="385770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Rounded Rectangle 25"/>
          <p:cNvSpPr/>
          <p:nvPr/>
        </p:nvSpPr>
        <p:spPr>
          <a:xfrm>
            <a:off x="1322589" y="1628267"/>
            <a:ext cx="350024" cy="256512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" name="Oval 3"/>
          <p:cNvSpPr/>
          <p:nvPr/>
        </p:nvSpPr>
        <p:spPr>
          <a:xfrm>
            <a:off x="1353585" y="2218676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3398089" y="2218676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442593" y="2218676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487097" y="2218676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836175" y="2643758"/>
            <a:ext cx="1322851" cy="858180"/>
            <a:chOff x="2113657" y="4283314"/>
            <a:chExt cx="3647460" cy="858180"/>
          </a:xfrm>
        </p:grpSpPr>
        <p:sp>
          <p:nvSpPr>
            <p:cNvPr id="15" name="TextBox 14"/>
            <p:cNvSpPr txBox="1"/>
            <p:nvPr/>
          </p:nvSpPr>
          <p:spPr>
            <a:xfrm>
              <a:off x="2113657" y="4495163"/>
              <a:ext cx="36474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 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880679" y="2643758"/>
            <a:ext cx="1322851" cy="858180"/>
            <a:chOff x="2113657" y="4283314"/>
            <a:chExt cx="3647460" cy="858180"/>
          </a:xfrm>
        </p:grpSpPr>
        <p:sp>
          <p:nvSpPr>
            <p:cNvPr id="18" name="TextBox 17"/>
            <p:cNvSpPr txBox="1"/>
            <p:nvPr/>
          </p:nvSpPr>
          <p:spPr>
            <a:xfrm>
              <a:off x="2113657" y="4495163"/>
              <a:ext cx="36474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 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925183" y="2643758"/>
            <a:ext cx="1322851" cy="858180"/>
            <a:chOff x="2113657" y="4283314"/>
            <a:chExt cx="3647460" cy="858180"/>
          </a:xfrm>
        </p:grpSpPr>
        <p:sp>
          <p:nvSpPr>
            <p:cNvPr id="21" name="TextBox 20"/>
            <p:cNvSpPr txBox="1"/>
            <p:nvPr/>
          </p:nvSpPr>
          <p:spPr>
            <a:xfrm>
              <a:off x="2113657" y="4495163"/>
              <a:ext cx="36474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 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969687" y="2643758"/>
            <a:ext cx="1322851" cy="858180"/>
            <a:chOff x="2113657" y="4283314"/>
            <a:chExt cx="3647460" cy="858180"/>
          </a:xfrm>
        </p:grpSpPr>
        <p:sp>
          <p:nvSpPr>
            <p:cNvPr id="24" name="TextBox 23"/>
            <p:cNvSpPr txBox="1"/>
            <p:nvPr/>
          </p:nvSpPr>
          <p:spPr>
            <a:xfrm>
              <a:off x="2113657" y="4495163"/>
              <a:ext cx="36474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 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1332867" y="3651870"/>
            <a:ext cx="64782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I hope and I believe that this Template will your Time, Money and Reputation. Easy to change colors, photos and Text. Get a modern PowerPoint  Presentation that is beautifully designed</a:t>
            </a:r>
          </a:p>
        </p:txBody>
      </p:sp>
    </p:spTree>
    <p:extLst>
      <p:ext uri="{BB962C8B-B14F-4D97-AF65-F5344CB8AC3E}">
        <p14:creationId xmlns:p14="http://schemas.microsoft.com/office/powerpoint/2010/main" val="1508814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Our Team Layout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51520" y="3252175"/>
            <a:ext cx="1656184" cy="511791"/>
            <a:chOff x="3779911" y="3327771"/>
            <a:chExt cx="1584178" cy="511791"/>
          </a:xfrm>
          <a:noFill/>
        </p:grpSpPr>
        <p:sp>
          <p:nvSpPr>
            <p:cNvPr id="17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  <a:grpFill/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18" name="Text Placeholder 18"/>
            <p:cNvSpPr txBox="1">
              <a:spLocks/>
            </p:cNvSpPr>
            <p:nvPr/>
          </p:nvSpPr>
          <p:spPr>
            <a:xfrm>
              <a:off x="3779912" y="3589982"/>
              <a:ext cx="1584177" cy="249580"/>
            </a:xfrm>
            <a:prstGeom prst="rect">
              <a:avLst/>
            </a:prstGeom>
            <a:grpFill/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Programmer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981700" y="3252175"/>
            <a:ext cx="1656184" cy="511791"/>
            <a:chOff x="3779911" y="3327771"/>
            <a:chExt cx="1584178" cy="511791"/>
          </a:xfrm>
          <a:noFill/>
        </p:grpSpPr>
        <p:sp>
          <p:nvSpPr>
            <p:cNvPr id="20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  <a:grpFill/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21" name="Text Placeholder 18"/>
            <p:cNvSpPr txBox="1">
              <a:spLocks/>
            </p:cNvSpPr>
            <p:nvPr/>
          </p:nvSpPr>
          <p:spPr>
            <a:xfrm>
              <a:off x="3779912" y="3589982"/>
              <a:ext cx="1584177" cy="249580"/>
            </a:xfrm>
            <a:prstGeom prst="rect">
              <a:avLst/>
            </a:prstGeom>
            <a:grpFill/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Programmer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711879" y="3252175"/>
            <a:ext cx="1656184" cy="511791"/>
            <a:chOff x="3779911" y="3327771"/>
            <a:chExt cx="1584178" cy="511791"/>
          </a:xfrm>
          <a:noFill/>
        </p:grpSpPr>
        <p:sp>
          <p:nvSpPr>
            <p:cNvPr id="23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  <a:grpFill/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bg1"/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24" name="Text Placeholder 18"/>
            <p:cNvSpPr txBox="1">
              <a:spLocks/>
            </p:cNvSpPr>
            <p:nvPr/>
          </p:nvSpPr>
          <p:spPr>
            <a:xfrm>
              <a:off x="3779912" y="3589982"/>
              <a:ext cx="1584177" cy="249580"/>
            </a:xfrm>
            <a:prstGeom prst="rect">
              <a:avLst/>
            </a:prstGeom>
            <a:grpFill/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dirty="0">
                  <a:solidFill>
                    <a:schemeClr val="bg1"/>
                  </a:solidFill>
                  <a:cs typeface="Arial" pitchFamily="34" charset="0"/>
                </a:rPr>
                <a:t>Programmer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5442058" y="3252175"/>
            <a:ext cx="1656184" cy="511791"/>
            <a:chOff x="3779911" y="3327771"/>
            <a:chExt cx="1584178" cy="511791"/>
          </a:xfrm>
          <a:noFill/>
        </p:grpSpPr>
        <p:sp>
          <p:nvSpPr>
            <p:cNvPr id="26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  <a:grpFill/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27" name="Text Placeholder 18"/>
            <p:cNvSpPr txBox="1">
              <a:spLocks/>
            </p:cNvSpPr>
            <p:nvPr/>
          </p:nvSpPr>
          <p:spPr>
            <a:xfrm>
              <a:off x="3779912" y="3589982"/>
              <a:ext cx="1584177" cy="249580"/>
            </a:xfrm>
            <a:prstGeom prst="rect">
              <a:avLst/>
            </a:prstGeom>
            <a:grpFill/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Programmer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7172238" y="3252175"/>
            <a:ext cx="1656184" cy="511791"/>
            <a:chOff x="3779911" y="3327771"/>
            <a:chExt cx="1584178" cy="511791"/>
          </a:xfrm>
          <a:noFill/>
        </p:grpSpPr>
        <p:sp>
          <p:nvSpPr>
            <p:cNvPr id="29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  <a:grpFill/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30" name="Text Placeholder 18"/>
            <p:cNvSpPr txBox="1">
              <a:spLocks/>
            </p:cNvSpPr>
            <p:nvPr/>
          </p:nvSpPr>
          <p:spPr>
            <a:xfrm>
              <a:off x="3779912" y="3589982"/>
              <a:ext cx="1584177" cy="249580"/>
            </a:xfrm>
            <a:prstGeom prst="rect">
              <a:avLst/>
            </a:prstGeom>
            <a:grpFill/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Programmer</a:t>
              </a: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3858154" y="3787508"/>
            <a:ext cx="1363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Easy to change colors, photos and Text.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550BAF42-7403-478F-8BAF-4CFC2C63DDA3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33707E31-0FFF-41F0-B2F6-B1967719D625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9" name="그림 개체 틀 8">
            <a:extLst>
              <a:ext uri="{FF2B5EF4-FFF2-40B4-BE49-F238E27FC236}">
                <a16:creationId xmlns:a16="http://schemas.microsoft.com/office/drawing/2014/main" id="{CB7743CE-21DE-491C-B8F0-65AD2FEE906B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11" name="그림 개체 틀 10">
            <a:extLst>
              <a:ext uri="{FF2B5EF4-FFF2-40B4-BE49-F238E27FC236}">
                <a16:creationId xmlns:a16="http://schemas.microsoft.com/office/drawing/2014/main" id="{E155D18D-A695-4900-9437-6DB4D81C78C1}"/>
              </a:ext>
            </a:extLst>
          </p:cNvPr>
          <p:cNvSpPr>
            <a:spLocks noGrp="1"/>
          </p:cNvSpPr>
          <p:nvPr>
            <p:ph type="pic" idx="15"/>
          </p:nvPr>
        </p:nvSpPr>
        <p:spPr/>
      </p:sp>
      <p:sp>
        <p:nvSpPr>
          <p:cNvPr id="13" name="그림 개체 틀 12">
            <a:extLst>
              <a:ext uri="{FF2B5EF4-FFF2-40B4-BE49-F238E27FC236}">
                <a16:creationId xmlns:a16="http://schemas.microsoft.com/office/drawing/2014/main" id="{D78246DE-2C87-4281-AB44-F814AAF93151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</p:spTree>
    <p:extLst>
      <p:ext uri="{BB962C8B-B14F-4D97-AF65-F5344CB8AC3E}">
        <p14:creationId xmlns:p14="http://schemas.microsoft.com/office/powerpoint/2010/main" val="785014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Timeline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150977" y="2584607"/>
            <a:ext cx="864096" cy="585152"/>
            <a:chOff x="698280" y="1347614"/>
            <a:chExt cx="1221638" cy="864096"/>
          </a:xfrm>
        </p:grpSpPr>
        <p:sp>
          <p:nvSpPr>
            <p:cNvPr id="5" name="Chevron 4"/>
            <p:cNvSpPr/>
            <p:nvPr/>
          </p:nvSpPr>
          <p:spPr>
            <a:xfrm>
              <a:off x="755576" y="1347614"/>
              <a:ext cx="1107046" cy="792088"/>
            </a:xfrm>
            <a:prstGeom prst="chevron">
              <a:avLst>
                <a:gd name="adj" fmla="val 3391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" name="Freeform 3"/>
            <p:cNvSpPr/>
            <p:nvPr/>
          </p:nvSpPr>
          <p:spPr>
            <a:xfrm>
              <a:off x="698280" y="1809374"/>
              <a:ext cx="1221638" cy="402336"/>
            </a:xfrm>
            <a:custGeom>
              <a:avLst/>
              <a:gdLst>
                <a:gd name="connsiteX0" fmla="*/ 1221638 w 1221638"/>
                <a:gd name="connsiteY0" fmla="*/ 0 h 402336"/>
                <a:gd name="connsiteX1" fmla="*/ 943660 w 1221638"/>
                <a:gd name="connsiteY1" fmla="*/ 402336 h 402336"/>
                <a:gd name="connsiteX2" fmla="*/ 0 w 1221638"/>
                <a:gd name="connsiteY2" fmla="*/ 387705 h 402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21638" h="402336">
                  <a:moveTo>
                    <a:pt x="1221638" y="0"/>
                  </a:moveTo>
                  <a:lnTo>
                    <a:pt x="943660" y="402336"/>
                  </a:lnTo>
                  <a:lnTo>
                    <a:pt x="0" y="387705"/>
                  </a:lnTo>
                </a:path>
              </a:pathLst>
            </a:custGeom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 flipV="1">
            <a:off x="2646990" y="2584607"/>
            <a:ext cx="864096" cy="585152"/>
            <a:chOff x="698280" y="1347614"/>
            <a:chExt cx="1221638" cy="864096"/>
          </a:xfrm>
        </p:grpSpPr>
        <p:sp>
          <p:nvSpPr>
            <p:cNvPr id="10" name="Chevron 9"/>
            <p:cNvSpPr/>
            <p:nvPr/>
          </p:nvSpPr>
          <p:spPr>
            <a:xfrm>
              <a:off x="755576" y="1347614"/>
              <a:ext cx="1107046" cy="792088"/>
            </a:xfrm>
            <a:prstGeom prst="chevron">
              <a:avLst>
                <a:gd name="adj" fmla="val 3391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1" name="Freeform 10"/>
            <p:cNvSpPr/>
            <p:nvPr/>
          </p:nvSpPr>
          <p:spPr>
            <a:xfrm>
              <a:off x="698280" y="1809374"/>
              <a:ext cx="1221638" cy="402336"/>
            </a:xfrm>
            <a:custGeom>
              <a:avLst/>
              <a:gdLst>
                <a:gd name="connsiteX0" fmla="*/ 1221638 w 1221638"/>
                <a:gd name="connsiteY0" fmla="*/ 0 h 402336"/>
                <a:gd name="connsiteX1" fmla="*/ 943660 w 1221638"/>
                <a:gd name="connsiteY1" fmla="*/ 402336 h 402336"/>
                <a:gd name="connsiteX2" fmla="*/ 0 w 1221638"/>
                <a:gd name="connsiteY2" fmla="*/ 387705 h 402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21638" h="402336">
                  <a:moveTo>
                    <a:pt x="1221638" y="0"/>
                  </a:moveTo>
                  <a:lnTo>
                    <a:pt x="943660" y="402336"/>
                  </a:lnTo>
                  <a:lnTo>
                    <a:pt x="0" y="387705"/>
                  </a:lnTo>
                </a:path>
              </a:pathLst>
            </a:custGeom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143003" y="2584607"/>
            <a:ext cx="864096" cy="585152"/>
            <a:chOff x="698280" y="1347614"/>
            <a:chExt cx="1221638" cy="864096"/>
          </a:xfrm>
        </p:grpSpPr>
        <p:sp>
          <p:nvSpPr>
            <p:cNvPr id="13" name="Chevron 12"/>
            <p:cNvSpPr/>
            <p:nvPr/>
          </p:nvSpPr>
          <p:spPr>
            <a:xfrm>
              <a:off x="755576" y="1347614"/>
              <a:ext cx="1107046" cy="792088"/>
            </a:xfrm>
            <a:prstGeom prst="chevron">
              <a:avLst>
                <a:gd name="adj" fmla="val 3391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698280" y="1809374"/>
              <a:ext cx="1221638" cy="402336"/>
            </a:xfrm>
            <a:custGeom>
              <a:avLst/>
              <a:gdLst>
                <a:gd name="connsiteX0" fmla="*/ 1221638 w 1221638"/>
                <a:gd name="connsiteY0" fmla="*/ 0 h 402336"/>
                <a:gd name="connsiteX1" fmla="*/ 943660 w 1221638"/>
                <a:gd name="connsiteY1" fmla="*/ 402336 h 402336"/>
                <a:gd name="connsiteX2" fmla="*/ 0 w 1221638"/>
                <a:gd name="connsiteY2" fmla="*/ 387705 h 402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21638" h="402336">
                  <a:moveTo>
                    <a:pt x="1221638" y="0"/>
                  </a:moveTo>
                  <a:lnTo>
                    <a:pt x="943660" y="402336"/>
                  </a:lnTo>
                  <a:lnTo>
                    <a:pt x="0" y="387705"/>
                  </a:lnTo>
                </a:path>
              </a:pathLst>
            </a:custGeom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 flipV="1">
            <a:off x="5639016" y="2584607"/>
            <a:ext cx="864096" cy="585152"/>
            <a:chOff x="698280" y="1347614"/>
            <a:chExt cx="1221638" cy="864096"/>
          </a:xfrm>
        </p:grpSpPr>
        <p:sp>
          <p:nvSpPr>
            <p:cNvPr id="16" name="Chevron 15"/>
            <p:cNvSpPr/>
            <p:nvPr/>
          </p:nvSpPr>
          <p:spPr>
            <a:xfrm>
              <a:off x="755576" y="1347614"/>
              <a:ext cx="1107046" cy="792088"/>
            </a:xfrm>
            <a:prstGeom prst="chevron">
              <a:avLst>
                <a:gd name="adj" fmla="val 3391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>
              <a:off x="698280" y="1809374"/>
              <a:ext cx="1221638" cy="402336"/>
            </a:xfrm>
            <a:custGeom>
              <a:avLst/>
              <a:gdLst>
                <a:gd name="connsiteX0" fmla="*/ 1221638 w 1221638"/>
                <a:gd name="connsiteY0" fmla="*/ 0 h 402336"/>
                <a:gd name="connsiteX1" fmla="*/ 943660 w 1221638"/>
                <a:gd name="connsiteY1" fmla="*/ 402336 h 402336"/>
                <a:gd name="connsiteX2" fmla="*/ 0 w 1221638"/>
                <a:gd name="connsiteY2" fmla="*/ 387705 h 402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21638" h="402336">
                  <a:moveTo>
                    <a:pt x="1221638" y="0"/>
                  </a:moveTo>
                  <a:lnTo>
                    <a:pt x="943660" y="402336"/>
                  </a:lnTo>
                  <a:lnTo>
                    <a:pt x="0" y="387705"/>
                  </a:lnTo>
                </a:path>
              </a:pathLst>
            </a:custGeom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7135028" y="2584607"/>
            <a:ext cx="864096" cy="585152"/>
            <a:chOff x="698280" y="1347614"/>
            <a:chExt cx="1221638" cy="864096"/>
          </a:xfrm>
        </p:grpSpPr>
        <p:sp>
          <p:nvSpPr>
            <p:cNvPr id="22" name="Chevron 21"/>
            <p:cNvSpPr/>
            <p:nvPr/>
          </p:nvSpPr>
          <p:spPr>
            <a:xfrm>
              <a:off x="755576" y="1347614"/>
              <a:ext cx="1107046" cy="792088"/>
            </a:xfrm>
            <a:prstGeom prst="chevron">
              <a:avLst>
                <a:gd name="adj" fmla="val 3391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3" name="Freeform 22"/>
            <p:cNvSpPr/>
            <p:nvPr/>
          </p:nvSpPr>
          <p:spPr>
            <a:xfrm>
              <a:off x="698280" y="1809374"/>
              <a:ext cx="1221638" cy="402336"/>
            </a:xfrm>
            <a:custGeom>
              <a:avLst/>
              <a:gdLst>
                <a:gd name="connsiteX0" fmla="*/ 1221638 w 1221638"/>
                <a:gd name="connsiteY0" fmla="*/ 0 h 402336"/>
                <a:gd name="connsiteX1" fmla="*/ 943660 w 1221638"/>
                <a:gd name="connsiteY1" fmla="*/ 402336 h 402336"/>
                <a:gd name="connsiteX2" fmla="*/ 0 w 1221638"/>
                <a:gd name="connsiteY2" fmla="*/ 387705 h 402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21638" h="402336">
                  <a:moveTo>
                    <a:pt x="1221638" y="0"/>
                  </a:moveTo>
                  <a:lnTo>
                    <a:pt x="943660" y="402336"/>
                  </a:lnTo>
                  <a:lnTo>
                    <a:pt x="0" y="387705"/>
                  </a:lnTo>
                </a:path>
              </a:pathLst>
            </a:custGeom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499563" y="2670572"/>
            <a:ext cx="81721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2015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491589" y="2670572"/>
            <a:ext cx="81721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2017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995576" y="2670572"/>
            <a:ext cx="81721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2016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987602" y="2670572"/>
            <a:ext cx="81721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2018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483615" y="2670572"/>
            <a:ext cx="81721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2019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9" name="Block Arc 14"/>
          <p:cNvSpPr/>
          <p:nvPr/>
        </p:nvSpPr>
        <p:spPr>
          <a:xfrm rot="16200000">
            <a:off x="7482076" y="2707920"/>
            <a:ext cx="272411" cy="272590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" name="Rectangle 36"/>
          <p:cNvSpPr/>
          <p:nvPr/>
        </p:nvSpPr>
        <p:spPr>
          <a:xfrm>
            <a:off x="3009803" y="2799320"/>
            <a:ext cx="242901" cy="203046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1" name="Teardrop 6"/>
          <p:cNvSpPr/>
          <p:nvPr/>
        </p:nvSpPr>
        <p:spPr>
          <a:xfrm rot="8100000">
            <a:off x="4485783" y="2731299"/>
            <a:ext cx="242999" cy="243000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2" name="Rectangle 16"/>
          <p:cNvSpPr/>
          <p:nvPr/>
        </p:nvSpPr>
        <p:spPr>
          <a:xfrm rot="2700000">
            <a:off x="6020235" y="2729734"/>
            <a:ext cx="176154" cy="335141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3" name="Rounded Rectangle 27"/>
          <p:cNvSpPr/>
          <p:nvPr/>
        </p:nvSpPr>
        <p:spPr>
          <a:xfrm>
            <a:off x="1510510" y="2756822"/>
            <a:ext cx="253178" cy="194474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576127" y="3250468"/>
            <a:ext cx="1817049" cy="1130325"/>
            <a:chOff x="6228184" y="1730811"/>
            <a:chExt cx="2592288" cy="1130325"/>
          </a:xfrm>
        </p:grpSpPr>
        <p:sp>
          <p:nvSpPr>
            <p:cNvPr id="35" name="TextBox 34"/>
            <p:cNvSpPr txBox="1"/>
            <p:nvPr/>
          </p:nvSpPr>
          <p:spPr>
            <a:xfrm>
              <a:off x="6228184" y="2030139"/>
              <a:ext cx="25922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 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228184" y="1730811"/>
              <a:ext cx="2592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2118678" y="1347614"/>
            <a:ext cx="1817049" cy="1130325"/>
            <a:chOff x="6228184" y="1730811"/>
            <a:chExt cx="2592288" cy="1130325"/>
          </a:xfrm>
        </p:grpSpPr>
        <p:sp>
          <p:nvSpPr>
            <p:cNvPr id="38" name="TextBox 37"/>
            <p:cNvSpPr txBox="1"/>
            <p:nvPr/>
          </p:nvSpPr>
          <p:spPr>
            <a:xfrm>
              <a:off x="6228184" y="2030139"/>
              <a:ext cx="25922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 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228184" y="1730811"/>
              <a:ext cx="2592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3661229" y="3250468"/>
            <a:ext cx="1817049" cy="1130325"/>
            <a:chOff x="6228184" y="1730811"/>
            <a:chExt cx="2592288" cy="1130325"/>
          </a:xfrm>
        </p:grpSpPr>
        <p:sp>
          <p:nvSpPr>
            <p:cNvPr id="41" name="TextBox 40"/>
            <p:cNvSpPr txBox="1"/>
            <p:nvPr/>
          </p:nvSpPr>
          <p:spPr>
            <a:xfrm>
              <a:off x="6228184" y="2030139"/>
              <a:ext cx="25922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 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228184" y="1730811"/>
              <a:ext cx="2592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203780" y="1347614"/>
            <a:ext cx="1817049" cy="1130325"/>
            <a:chOff x="6228184" y="1730811"/>
            <a:chExt cx="2592288" cy="1130325"/>
          </a:xfrm>
        </p:grpSpPr>
        <p:sp>
          <p:nvSpPr>
            <p:cNvPr id="44" name="TextBox 43"/>
            <p:cNvSpPr txBox="1"/>
            <p:nvPr/>
          </p:nvSpPr>
          <p:spPr>
            <a:xfrm>
              <a:off x="6228184" y="2030139"/>
              <a:ext cx="25922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 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228184" y="1730811"/>
              <a:ext cx="2592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6746331" y="3250468"/>
            <a:ext cx="1817049" cy="1130325"/>
            <a:chOff x="6228184" y="1730811"/>
            <a:chExt cx="2592288" cy="1130325"/>
          </a:xfrm>
        </p:grpSpPr>
        <p:sp>
          <p:nvSpPr>
            <p:cNvPr id="47" name="TextBox 46"/>
            <p:cNvSpPr txBox="1"/>
            <p:nvPr/>
          </p:nvSpPr>
          <p:spPr>
            <a:xfrm>
              <a:off x="6228184" y="2030139"/>
              <a:ext cx="25922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 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228184" y="1730811"/>
              <a:ext cx="2592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23461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그림 개체 틀 5">
            <a:extLst>
              <a:ext uri="{FF2B5EF4-FFF2-40B4-BE49-F238E27FC236}">
                <a16:creationId xmlns:a16="http://schemas.microsoft.com/office/drawing/2014/main" id="{B4B1CEE8-D2F9-483C-8BEF-169268D8F77F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234792"/>
            <a:ext cx="9144000" cy="576064"/>
          </a:xfrm>
        </p:spPr>
        <p:txBody>
          <a:bodyPr/>
          <a:lstStyle/>
          <a:p>
            <a:r>
              <a:rPr lang="en-US" altLang="ko-KR" b="1" dirty="0">
                <a:solidFill>
                  <a:schemeClr val="bg1"/>
                </a:solidFill>
              </a:rPr>
              <a:t>Portfolio Presentation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810856"/>
            <a:ext cx="9144000" cy="288032"/>
          </a:xfrm>
        </p:spPr>
        <p:txBody>
          <a:bodyPr/>
          <a:lstStyle/>
          <a:p>
            <a:pPr lvl="0"/>
            <a:r>
              <a:rPr lang="en-US" altLang="ko-KR" dirty="0">
                <a:solidFill>
                  <a:schemeClr val="bg1"/>
                </a:solidFill>
              </a:rPr>
              <a:t>Insert the title of your subtitle Here</a:t>
            </a:r>
          </a:p>
        </p:txBody>
      </p:sp>
      <p:sp>
        <p:nvSpPr>
          <p:cNvPr id="12" name="Isosceles Triangle 11"/>
          <p:cNvSpPr/>
          <p:nvPr/>
        </p:nvSpPr>
        <p:spPr>
          <a:xfrm rot="10800000">
            <a:off x="3929170" y="1188392"/>
            <a:ext cx="1285659" cy="897602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382903" y="1226598"/>
            <a:ext cx="301309" cy="641714"/>
            <a:chOff x="6777274" y="1831284"/>
            <a:chExt cx="552841" cy="1177414"/>
          </a:xfrm>
          <a:solidFill>
            <a:schemeClr val="bg1"/>
          </a:solidFill>
        </p:grpSpPr>
        <p:grpSp>
          <p:nvGrpSpPr>
            <p:cNvPr id="8" name="Group 7"/>
            <p:cNvGrpSpPr/>
            <p:nvPr/>
          </p:nvGrpSpPr>
          <p:grpSpPr>
            <a:xfrm>
              <a:off x="6939980" y="1831284"/>
              <a:ext cx="385719" cy="718117"/>
              <a:chOff x="6783521" y="1654812"/>
              <a:chExt cx="726841" cy="1353205"/>
            </a:xfrm>
            <a:grpFill/>
          </p:grpSpPr>
          <p:sp>
            <p:nvSpPr>
              <p:cNvPr id="10" name="Freeform 9"/>
              <p:cNvSpPr/>
              <p:nvPr/>
            </p:nvSpPr>
            <p:spPr>
              <a:xfrm>
                <a:off x="6783521" y="1886618"/>
                <a:ext cx="726841" cy="1121399"/>
              </a:xfrm>
              <a:custGeom>
                <a:avLst/>
                <a:gdLst/>
                <a:ahLst/>
                <a:cxnLst/>
                <a:rect l="l" t="t" r="r" b="b"/>
                <a:pathLst>
                  <a:path w="726841" h="1121399">
                    <a:moveTo>
                      <a:pt x="236325" y="1049494"/>
                    </a:moveTo>
                    <a:lnTo>
                      <a:pt x="495287" y="1049494"/>
                    </a:lnTo>
                    <a:cubicBezTo>
                      <a:pt x="491080" y="1064561"/>
                      <a:pt x="487966" y="1079199"/>
                      <a:pt x="485273" y="1093187"/>
                    </a:cubicBezTo>
                    <a:lnTo>
                      <a:pt x="245258" y="1092728"/>
                    </a:lnTo>
                    <a:close/>
                    <a:moveTo>
                      <a:pt x="363421" y="203844"/>
                    </a:moveTo>
                    <a:cubicBezTo>
                      <a:pt x="401307" y="203844"/>
                      <a:pt x="432020" y="234557"/>
                      <a:pt x="432020" y="272443"/>
                    </a:cubicBezTo>
                    <a:cubicBezTo>
                      <a:pt x="432020" y="310329"/>
                      <a:pt x="401307" y="341042"/>
                      <a:pt x="363421" y="341042"/>
                    </a:cubicBezTo>
                    <a:cubicBezTo>
                      <a:pt x="325534" y="341042"/>
                      <a:pt x="294821" y="310329"/>
                      <a:pt x="294821" y="272443"/>
                    </a:cubicBezTo>
                    <a:cubicBezTo>
                      <a:pt x="294821" y="234557"/>
                      <a:pt x="325534" y="203844"/>
                      <a:pt x="363421" y="203844"/>
                    </a:cubicBezTo>
                    <a:close/>
                    <a:moveTo>
                      <a:pt x="363421" y="135244"/>
                    </a:moveTo>
                    <a:cubicBezTo>
                      <a:pt x="287648" y="135244"/>
                      <a:pt x="226222" y="196671"/>
                      <a:pt x="226222" y="272443"/>
                    </a:cubicBezTo>
                    <a:cubicBezTo>
                      <a:pt x="226222" y="348216"/>
                      <a:pt x="287648" y="409642"/>
                      <a:pt x="363421" y="409642"/>
                    </a:cubicBezTo>
                    <a:cubicBezTo>
                      <a:pt x="439193" y="409642"/>
                      <a:pt x="500619" y="348216"/>
                      <a:pt x="500619" y="272443"/>
                    </a:cubicBezTo>
                    <a:cubicBezTo>
                      <a:pt x="500619" y="196671"/>
                      <a:pt x="439193" y="135244"/>
                      <a:pt x="363421" y="135244"/>
                    </a:cubicBezTo>
                    <a:close/>
                    <a:moveTo>
                      <a:pt x="196200" y="0"/>
                    </a:moveTo>
                    <a:cubicBezTo>
                      <a:pt x="300307" y="58658"/>
                      <a:pt x="427219" y="59450"/>
                      <a:pt x="531959" y="2129"/>
                    </a:cubicBezTo>
                    <a:cubicBezTo>
                      <a:pt x="645195" y="251105"/>
                      <a:pt x="615578" y="521951"/>
                      <a:pt x="565642" y="749813"/>
                    </a:cubicBezTo>
                    <a:lnTo>
                      <a:pt x="726841" y="904479"/>
                    </a:lnTo>
                    <a:lnTo>
                      <a:pt x="700460" y="1113326"/>
                    </a:lnTo>
                    <a:lnTo>
                      <a:pt x="510728" y="982128"/>
                    </a:lnTo>
                    <a:lnTo>
                      <a:pt x="503274" y="1014651"/>
                    </a:lnTo>
                    <a:lnTo>
                      <a:pt x="228241" y="1014651"/>
                    </a:lnTo>
                    <a:cubicBezTo>
                      <a:pt x="226194" y="1005458"/>
                      <a:pt x="223902" y="996068"/>
                      <a:pt x="221524" y="986461"/>
                    </a:cubicBezTo>
                    <a:lnTo>
                      <a:pt x="26381" y="1121399"/>
                    </a:lnTo>
                    <a:lnTo>
                      <a:pt x="0" y="912552"/>
                    </a:lnTo>
                    <a:lnTo>
                      <a:pt x="162681" y="756465"/>
                    </a:lnTo>
                    <a:lnTo>
                      <a:pt x="163137" y="757906"/>
                    </a:lnTo>
                    <a:lnTo>
                      <a:pt x="165881" y="748957"/>
                    </a:lnTo>
                    <a:cubicBezTo>
                      <a:pt x="117348" y="521774"/>
                      <a:pt x="87568" y="246912"/>
                      <a:pt x="19620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" name="Freeform 10"/>
              <p:cNvSpPr/>
              <p:nvPr/>
            </p:nvSpPr>
            <p:spPr>
              <a:xfrm>
                <a:off x="6997804" y="1654812"/>
                <a:ext cx="298274" cy="244742"/>
              </a:xfrm>
              <a:custGeom>
                <a:avLst/>
                <a:gdLst/>
                <a:ahLst/>
                <a:cxnLst/>
                <a:rect l="l" t="t" r="r" b="b"/>
                <a:pathLst>
                  <a:path w="298274" h="244742">
                    <a:moveTo>
                      <a:pt x="147328" y="0"/>
                    </a:moveTo>
                    <a:cubicBezTo>
                      <a:pt x="212319" y="65590"/>
                      <a:pt x="261867" y="134854"/>
                      <a:pt x="298274" y="206570"/>
                    </a:cubicBezTo>
                    <a:cubicBezTo>
                      <a:pt x="205418" y="258299"/>
                      <a:pt x="92251" y="257374"/>
                      <a:pt x="0" y="204273"/>
                    </a:cubicBezTo>
                    <a:cubicBezTo>
                      <a:pt x="35363" y="132633"/>
                      <a:pt x="83678" y="64016"/>
                      <a:pt x="14732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9" name="Freeform 8"/>
            <p:cNvSpPr/>
            <p:nvPr/>
          </p:nvSpPr>
          <p:spPr>
            <a:xfrm>
              <a:off x="6777274" y="2572267"/>
              <a:ext cx="552841" cy="436431"/>
            </a:xfrm>
            <a:custGeom>
              <a:avLst/>
              <a:gdLst/>
              <a:ahLst/>
              <a:cxnLst/>
              <a:rect l="l" t="t" r="r" b="b"/>
              <a:pathLst>
                <a:path w="935319" h="738371">
                  <a:moveTo>
                    <a:pt x="570246" y="5904"/>
                  </a:moveTo>
                  <a:cubicBezTo>
                    <a:pt x="462283" y="64891"/>
                    <a:pt x="426421" y="317189"/>
                    <a:pt x="649701" y="474399"/>
                  </a:cubicBezTo>
                  <a:cubicBezTo>
                    <a:pt x="593836" y="327977"/>
                    <a:pt x="630970" y="255746"/>
                    <a:pt x="667057" y="182470"/>
                  </a:cubicBezTo>
                  <a:cubicBezTo>
                    <a:pt x="667659" y="219721"/>
                    <a:pt x="629598" y="299814"/>
                    <a:pt x="723199" y="346469"/>
                  </a:cubicBezTo>
                  <a:cubicBezTo>
                    <a:pt x="679394" y="206128"/>
                    <a:pt x="864427" y="161920"/>
                    <a:pt x="670152" y="6949"/>
                  </a:cubicBezTo>
                  <a:cubicBezTo>
                    <a:pt x="951156" y="47548"/>
                    <a:pt x="868526" y="190548"/>
                    <a:pt x="935319" y="334595"/>
                  </a:cubicBezTo>
                  <a:cubicBezTo>
                    <a:pt x="886447" y="343095"/>
                    <a:pt x="815632" y="212619"/>
                    <a:pt x="831546" y="274410"/>
                  </a:cubicBezTo>
                  <a:cubicBezTo>
                    <a:pt x="915063" y="518579"/>
                    <a:pt x="665249" y="525551"/>
                    <a:pt x="744586" y="738371"/>
                  </a:cubicBezTo>
                  <a:cubicBezTo>
                    <a:pt x="498005" y="724435"/>
                    <a:pt x="570128" y="495242"/>
                    <a:pt x="454164" y="439509"/>
                  </a:cubicBezTo>
                  <a:cubicBezTo>
                    <a:pt x="422689" y="433882"/>
                    <a:pt x="384944" y="459601"/>
                    <a:pt x="454829" y="574141"/>
                  </a:cubicBezTo>
                  <a:cubicBezTo>
                    <a:pt x="47812" y="270832"/>
                    <a:pt x="333584" y="22904"/>
                    <a:pt x="570246" y="5904"/>
                  </a:cubicBezTo>
                  <a:close/>
                  <a:moveTo>
                    <a:pt x="0" y="0"/>
                  </a:moveTo>
                  <a:lnTo>
                    <a:pt x="9284" y="0"/>
                  </a:lnTo>
                  <a:lnTo>
                    <a:pt x="746" y="590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688261" y="4155926"/>
            <a:ext cx="7776864" cy="792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76840" y="4237626"/>
            <a:ext cx="71955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</a:t>
            </a:r>
          </a:p>
        </p:txBody>
      </p:sp>
      <p:sp>
        <p:nvSpPr>
          <p:cNvPr id="15" name="Frame 14"/>
          <p:cNvSpPr/>
          <p:nvPr/>
        </p:nvSpPr>
        <p:spPr>
          <a:xfrm>
            <a:off x="188640" y="159482"/>
            <a:ext cx="8766720" cy="4824536"/>
          </a:xfrm>
          <a:prstGeom prst="frame">
            <a:avLst>
              <a:gd name="adj1" fmla="val 100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261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547075" y="987574"/>
            <a:ext cx="1020696" cy="1020696"/>
            <a:chOff x="3623312" y="1131590"/>
            <a:chExt cx="1020696" cy="1020696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5" name="Teardrop 4"/>
            <p:cNvSpPr/>
            <p:nvPr/>
          </p:nvSpPr>
          <p:spPr>
            <a:xfrm rot="5400000">
              <a:off x="3623312" y="1131590"/>
              <a:ext cx="1020696" cy="102069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699550" y="1207828"/>
              <a:ext cx="868221" cy="86822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410857" y="2031141"/>
            <a:ext cx="1020696" cy="1020696"/>
            <a:chOff x="3623312" y="1131590"/>
            <a:chExt cx="1020696" cy="1020696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8" name="Teardrop 7"/>
            <p:cNvSpPr/>
            <p:nvPr/>
          </p:nvSpPr>
          <p:spPr>
            <a:xfrm rot="5400000">
              <a:off x="3623312" y="1131590"/>
              <a:ext cx="1020696" cy="102069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699550" y="1207828"/>
              <a:ext cx="868221" cy="86822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271627" y="3051837"/>
            <a:ext cx="1020696" cy="1020696"/>
            <a:chOff x="3623312" y="1131590"/>
            <a:chExt cx="1020696" cy="1020696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1" name="Teardrop 10"/>
            <p:cNvSpPr/>
            <p:nvPr/>
          </p:nvSpPr>
          <p:spPr>
            <a:xfrm rot="5400000">
              <a:off x="3623312" y="1131590"/>
              <a:ext cx="1020696" cy="102069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3699550" y="1207828"/>
              <a:ext cx="868221" cy="86822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Group 12"/>
          <p:cNvGrpSpPr/>
          <p:nvPr/>
        </p:nvGrpSpPr>
        <p:grpSpPr>
          <a:xfrm flipH="1">
            <a:off x="4631764" y="1675332"/>
            <a:ext cx="1020696" cy="1020696"/>
            <a:chOff x="3623312" y="1131590"/>
            <a:chExt cx="1020696" cy="1020696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4" name="Teardrop 13"/>
            <p:cNvSpPr/>
            <p:nvPr/>
          </p:nvSpPr>
          <p:spPr>
            <a:xfrm rot="5400000">
              <a:off x="3623312" y="1131590"/>
              <a:ext cx="1020696" cy="102069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699550" y="1207828"/>
              <a:ext cx="868221" cy="86822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6" name="Group 15"/>
          <p:cNvGrpSpPr/>
          <p:nvPr/>
        </p:nvGrpSpPr>
        <p:grpSpPr>
          <a:xfrm flipH="1">
            <a:off x="4768910" y="2717571"/>
            <a:ext cx="1020696" cy="1020696"/>
            <a:chOff x="3623312" y="1131590"/>
            <a:chExt cx="1020696" cy="1020696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7" name="Teardrop 16"/>
            <p:cNvSpPr/>
            <p:nvPr/>
          </p:nvSpPr>
          <p:spPr>
            <a:xfrm rot="5400000">
              <a:off x="3623312" y="1131590"/>
              <a:ext cx="1020696" cy="102069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3699550" y="1207828"/>
              <a:ext cx="868221" cy="86822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9" name="Rectangle 18"/>
          <p:cNvSpPr/>
          <p:nvPr/>
        </p:nvSpPr>
        <p:spPr>
          <a:xfrm>
            <a:off x="4494617" y="1903500"/>
            <a:ext cx="72000" cy="3240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0" name="Rectangle 19"/>
          <p:cNvSpPr/>
          <p:nvPr/>
        </p:nvSpPr>
        <p:spPr>
          <a:xfrm>
            <a:off x="4631764" y="2659500"/>
            <a:ext cx="72000" cy="2484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1" name="Rectangle 20"/>
          <p:cNvSpPr/>
          <p:nvPr/>
        </p:nvSpPr>
        <p:spPr>
          <a:xfrm>
            <a:off x="4357470" y="2659500"/>
            <a:ext cx="72000" cy="2484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Rectangle 21"/>
          <p:cNvSpPr/>
          <p:nvPr/>
        </p:nvSpPr>
        <p:spPr>
          <a:xfrm>
            <a:off x="4220323" y="3595500"/>
            <a:ext cx="72000" cy="154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3" name="Rectangle 22"/>
          <p:cNvSpPr/>
          <p:nvPr/>
        </p:nvSpPr>
        <p:spPr>
          <a:xfrm>
            <a:off x="4768910" y="3595500"/>
            <a:ext cx="72000" cy="154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4" name="Block Arc 14"/>
          <p:cNvSpPr/>
          <p:nvPr/>
        </p:nvSpPr>
        <p:spPr>
          <a:xfrm rot="16200000">
            <a:off x="3874796" y="1315174"/>
            <a:ext cx="365255" cy="365494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5" name="Rectangle 36"/>
          <p:cNvSpPr/>
          <p:nvPr/>
        </p:nvSpPr>
        <p:spPr>
          <a:xfrm>
            <a:off x="3769322" y="2401892"/>
            <a:ext cx="303765" cy="25392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6" name="Teardrop 6"/>
          <p:cNvSpPr/>
          <p:nvPr/>
        </p:nvSpPr>
        <p:spPr>
          <a:xfrm rot="8100000">
            <a:off x="4995471" y="2039041"/>
            <a:ext cx="293279" cy="293280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7" name="Rectangle 16"/>
          <p:cNvSpPr/>
          <p:nvPr/>
        </p:nvSpPr>
        <p:spPr>
          <a:xfrm rot="2700000">
            <a:off x="5167444" y="3015186"/>
            <a:ext cx="223629" cy="42546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Rounded Rectangle 27"/>
          <p:cNvSpPr/>
          <p:nvPr/>
        </p:nvSpPr>
        <p:spPr>
          <a:xfrm>
            <a:off x="3592136" y="3435800"/>
            <a:ext cx="329069" cy="252769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9" name="Group 28"/>
          <p:cNvGrpSpPr/>
          <p:nvPr/>
        </p:nvGrpSpPr>
        <p:grpSpPr>
          <a:xfrm>
            <a:off x="880389" y="1066241"/>
            <a:ext cx="2539483" cy="863358"/>
            <a:chOff x="803640" y="3362835"/>
            <a:chExt cx="2059657" cy="863358"/>
          </a:xfrm>
        </p:grpSpPr>
        <p:sp>
          <p:nvSpPr>
            <p:cNvPr id="30" name="TextBox 29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781978" y="2079031"/>
            <a:ext cx="2539483" cy="863358"/>
            <a:chOff x="803640" y="3362835"/>
            <a:chExt cx="2059657" cy="863358"/>
          </a:xfrm>
        </p:grpSpPr>
        <p:sp>
          <p:nvSpPr>
            <p:cNvPr id="33" name="TextBox 32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683568" y="3091821"/>
            <a:ext cx="2539483" cy="863358"/>
            <a:chOff x="803640" y="3362835"/>
            <a:chExt cx="2059657" cy="863358"/>
          </a:xfrm>
        </p:grpSpPr>
        <p:sp>
          <p:nvSpPr>
            <p:cNvPr id="36" name="TextBox 35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834941" y="1785851"/>
            <a:ext cx="2539483" cy="863358"/>
            <a:chOff x="803640" y="3362835"/>
            <a:chExt cx="2059657" cy="863358"/>
          </a:xfrm>
        </p:grpSpPr>
        <p:sp>
          <p:nvSpPr>
            <p:cNvPr id="39" name="TextBox 38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865378" y="2798672"/>
            <a:ext cx="2539483" cy="863358"/>
            <a:chOff x="803640" y="3362835"/>
            <a:chExt cx="2059657" cy="863358"/>
          </a:xfrm>
        </p:grpSpPr>
        <p:sp>
          <p:nvSpPr>
            <p:cNvPr id="42" name="TextBox 41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8110868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ALLPPT-COLOR-A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CE29"/>
      </a:accent1>
      <a:accent2>
        <a:srgbClr val="F2BF27"/>
      </a:accent2>
      <a:accent3>
        <a:srgbClr val="ED1C24"/>
      </a:accent3>
      <a:accent4>
        <a:srgbClr val="FFCE29"/>
      </a:accent4>
      <a:accent5>
        <a:srgbClr val="F2BF27"/>
      </a:accent5>
      <a:accent6>
        <a:srgbClr val="ED1C24"/>
      </a:accent6>
      <a:hlink>
        <a:srgbClr val="3F3F3F"/>
      </a:hlink>
      <a:folHlink>
        <a:srgbClr val="3F3F3F"/>
      </a:folHlink>
    </a:clrScheme>
    <a:fontScheme name="Default Font">
      <a:majorFont>
        <a:latin typeface="Arial"/>
        <a:ea typeface="맑은 고딕"/>
        <a:cs typeface=""/>
      </a:majorFont>
      <a:minorFont>
        <a:latin typeface="Arial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CE29"/>
      </a:accent1>
      <a:accent2>
        <a:srgbClr val="F2BF27"/>
      </a:accent2>
      <a:accent3>
        <a:srgbClr val="ED1C24"/>
      </a:accent3>
      <a:accent4>
        <a:srgbClr val="FFCE29"/>
      </a:accent4>
      <a:accent5>
        <a:srgbClr val="F2BF27"/>
      </a:accent5>
      <a:accent6>
        <a:srgbClr val="ED1C24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75000"/>
            <a:lumOff val="25000"/>
          </a:schemeClr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CE29"/>
      </a:accent1>
      <a:accent2>
        <a:srgbClr val="F2BF27"/>
      </a:accent2>
      <a:accent3>
        <a:srgbClr val="ED1C24"/>
      </a:accent3>
      <a:accent4>
        <a:srgbClr val="FFCE29"/>
      </a:accent4>
      <a:accent5>
        <a:srgbClr val="F2BF27"/>
      </a:accent5>
      <a:accent6>
        <a:srgbClr val="ED1C24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1958</TotalTime>
  <Words>2604</Words>
  <PresentationFormat>On-screen Show (16:9)</PresentationFormat>
  <Paragraphs>335</Paragraphs>
  <Slides>37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37</vt:i4>
      </vt:variant>
    </vt:vector>
  </HeadingPairs>
  <TitlesOfParts>
    <vt:vector size="43" baseType="lpstr">
      <vt:lpstr>맑은 고딕</vt:lpstr>
      <vt:lpstr>Arial</vt:lpstr>
      <vt:lpstr>Wingdings</vt:lpstr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2016-12-05T23:26:54Z</dcterms:created>
  <dcterms:modified xsi:type="dcterms:W3CDTF">2022-10-13T02:34:56Z</dcterms:modified>
</cp:coreProperties>
</file>