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4" r:id="rId2"/>
    <p:sldId id="390" r:id="rId3"/>
    <p:sldId id="391" r:id="rId4"/>
    <p:sldId id="392" r:id="rId5"/>
    <p:sldId id="393" r:id="rId6"/>
    <p:sldId id="394" r:id="rId7"/>
    <p:sldId id="405" r:id="rId8"/>
    <p:sldId id="406" r:id="rId9"/>
    <p:sldId id="401" r:id="rId10"/>
    <p:sldId id="395" r:id="rId11"/>
    <p:sldId id="396" r:id="rId12"/>
    <p:sldId id="397" r:id="rId13"/>
    <p:sldId id="398" r:id="rId14"/>
    <p:sldId id="400" r:id="rId15"/>
    <p:sldId id="399" r:id="rId16"/>
    <p:sldId id="402" r:id="rId17"/>
    <p:sldId id="403" r:id="rId18"/>
    <p:sldId id="404" r:id="rId19"/>
    <p:sldId id="376" r:id="rId20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BE8B-6322-4037-8495-8141E62EFD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B93AE879-4E3D-46F1-801C-EC291944AC19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34</a:t>
          </a:r>
        </a:p>
        <a:p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SƠ LƯỢC VỀ LAZE</a:t>
          </a:r>
          <a:endParaRPr lang="vi-VN" dirty="0">
            <a:solidFill>
              <a:srgbClr val="FF0000"/>
            </a:solidFill>
          </a:endParaRPr>
        </a:p>
      </dgm:t>
    </dgm:pt>
    <dgm:pt modelId="{5A1DAF1B-78D3-44F9-B184-42CDA592120A}" type="parTrans" cxnId="{90530AF9-4713-4446-86DF-D07ED22C0778}">
      <dgm:prSet/>
      <dgm:spPr/>
      <dgm:t>
        <a:bodyPr/>
        <a:lstStyle/>
        <a:p>
          <a:endParaRPr lang="vi-VN"/>
        </a:p>
      </dgm:t>
    </dgm:pt>
    <dgm:pt modelId="{AC49FE40-E500-4DA0-A16A-048415494279}" type="sibTrans" cxnId="{90530AF9-4713-4446-86DF-D07ED22C0778}">
      <dgm:prSet/>
      <dgm:spPr/>
      <dgm:t>
        <a:bodyPr/>
        <a:lstStyle/>
        <a:p>
          <a:endParaRPr lang="vi-VN"/>
        </a:p>
      </dgm:t>
    </dgm:pt>
    <dgm:pt modelId="{5DF4E7DD-B057-4D89-82B8-89062EA155D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Laze</a:t>
          </a:r>
          <a:endParaRPr lang="vi-VN" dirty="0">
            <a:solidFill>
              <a:srgbClr val="FF0000"/>
            </a:solidFill>
          </a:endParaRPr>
        </a:p>
      </dgm:t>
    </dgm:pt>
    <dgm:pt modelId="{21110509-98F6-4C64-966F-9767078C717A}" type="parTrans" cxnId="{71DEFA6E-5A80-443B-B914-9D9A7EFAD12F}">
      <dgm:prSet/>
      <dgm:spPr/>
      <dgm:t>
        <a:bodyPr/>
        <a:lstStyle/>
        <a:p>
          <a:endParaRPr lang="vi-VN"/>
        </a:p>
      </dgm:t>
    </dgm:pt>
    <dgm:pt modelId="{70E7B31D-1081-4CFB-BA57-F7EA71D4649B}" type="sibTrans" cxnId="{71DEFA6E-5A80-443B-B914-9D9A7EFAD12F}">
      <dgm:prSet/>
      <dgm:spPr/>
      <dgm:t>
        <a:bodyPr/>
        <a:lstStyle/>
        <a:p>
          <a:endParaRPr lang="vi-VN"/>
        </a:p>
      </dgm:t>
    </dgm:pt>
    <dgm:pt modelId="{BE4CE1BF-5F33-4640-9319-83BD2D5427A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II.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Laze</a:t>
          </a:r>
          <a:endParaRPr lang="vi-VN" dirty="0">
            <a:solidFill>
              <a:srgbClr val="FF0000"/>
            </a:solidFill>
          </a:endParaRPr>
        </a:p>
      </dgm:t>
    </dgm:pt>
    <dgm:pt modelId="{0BC90B41-3679-40B5-B8EB-1BA9AC85D7F7}" type="parTrans" cxnId="{6C35A55A-2260-4E5A-BF31-ED36AC236093}">
      <dgm:prSet/>
      <dgm:spPr/>
      <dgm:t>
        <a:bodyPr/>
        <a:lstStyle/>
        <a:p>
          <a:endParaRPr lang="vi-VN"/>
        </a:p>
      </dgm:t>
    </dgm:pt>
    <dgm:pt modelId="{10411C2F-FB49-41F4-B93E-39FA3BA59A67}" type="sibTrans" cxnId="{6C35A55A-2260-4E5A-BF31-ED36AC236093}">
      <dgm:prSet/>
      <dgm:spPr/>
      <dgm:t>
        <a:bodyPr/>
        <a:lstStyle/>
        <a:p>
          <a:endParaRPr lang="vi-VN"/>
        </a:p>
      </dgm:t>
    </dgm:pt>
    <dgm:pt modelId="{A0E711EE-8F2D-4C07-BE21-534758440657}" type="pres">
      <dgm:prSet presAssocID="{271FBE8B-6322-4037-8495-8141E62EFD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478777-B297-4C23-8DB4-DC7D4D7BBE66}" type="pres">
      <dgm:prSet presAssocID="{B93AE879-4E3D-46F1-801C-EC291944AC19}" presName="hierRoot1" presStyleCnt="0"/>
      <dgm:spPr/>
    </dgm:pt>
    <dgm:pt modelId="{CAA11C4C-E092-4AC8-8E41-B68671DC6793}" type="pres">
      <dgm:prSet presAssocID="{B93AE879-4E3D-46F1-801C-EC291944AC19}" presName="composite" presStyleCnt="0"/>
      <dgm:spPr/>
    </dgm:pt>
    <dgm:pt modelId="{581E7200-057F-4F48-ABA6-933BB9E4595D}" type="pres">
      <dgm:prSet presAssocID="{B93AE879-4E3D-46F1-801C-EC291944AC19}" presName="background" presStyleLbl="node0" presStyleIdx="0" presStyleCnt="1"/>
      <dgm:spPr/>
    </dgm:pt>
    <dgm:pt modelId="{9D70F016-94D8-4431-B381-5A61497F95C3}" type="pres">
      <dgm:prSet presAssocID="{B93AE879-4E3D-46F1-801C-EC291944AC19}" presName="text" presStyleLbl="fgAcc0" presStyleIdx="0" presStyleCnt="1">
        <dgm:presLayoutVars>
          <dgm:chPref val="3"/>
        </dgm:presLayoutVars>
      </dgm:prSet>
      <dgm:spPr/>
    </dgm:pt>
    <dgm:pt modelId="{7CCF2060-EF43-4D45-B2B3-00F142A8C3C2}" type="pres">
      <dgm:prSet presAssocID="{B93AE879-4E3D-46F1-801C-EC291944AC19}" presName="hierChild2" presStyleCnt="0"/>
      <dgm:spPr/>
    </dgm:pt>
    <dgm:pt modelId="{5274A183-FC93-458B-B540-A8E4A058E95C}" type="pres">
      <dgm:prSet presAssocID="{21110509-98F6-4C64-966F-9767078C717A}" presName="Name10" presStyleLbl="parChTrans1D2" presStyleIdx="0" presStyleCnt="2"/>
      <dgm:spPr/>
    </dgm:pt>
    <dgm:pt modelId="{2A5A5D8A-346A-4E68-B894-10D78D127E77}" type="pres">
      <dgm:prSet presAssocID="{5DF4E7DD-B057-4D89-82B8-89062EA155DB}" presName="hierRoot2" presStyleCnt="0"/>
      <dgm:spPr/>
    </dgm:pt>
    <dgm:pt modelId="{E2AF4A75-6E8B-442D-A18E-8BA4DFB19E8B}" type="pres">
      <dgm:prSet presAssocID="{5DF4E7DD-B057-4D89-82B8-89062EA155DB}" presName="composite2" presStyleCnt="0"/>
      <dgm:spPr/>
    </dgm:pt>
    <dgm:pt modelId="{A84FFB71-E37F-44F5-88C7-410487CE6AEF}" type="pres">
      <dgm:prSet presAssocID="{5DF4E7DD-B057-4D89-82B8-89062EA155DB}" presName="background2" presStyleLbl="node2" presStyleIdx="0" presStyleCnt="2"/>
      <dgm:spPr/>
    </dgm:pt>
    <dgm:pt modelId="{0D24089D-9473-4103-8F7B-71D0CB1E59BA}" type="pres">
      <dgm:prSet presAssocID="{5DF4E7DD-B057-4D89-82B8-89062EA155DB}" presName="text2" presStyleLbl="fgAcc2" presStyleIdx="0" presStyleCnt="2" custLinFactNeighborX="-5503" custLinFactNeighborY="-8359">
        <dgm:presLayoutVars>
          <dgm:chPref val="3"/>
        </dgm:presLayoutVars>
      </dgm:prSet>
      <dgm:spPr/>
    </dgm:pt>
    <dgm:pt modelId="{8A77FB62-8C45-4999-AC45-802488760E0E}" type="pres">
      <dgm:prSet presAssocID="{5DF4E7DD-B057-4D89-82B8-89062EA155DB}" presName="hierChild3" presStyleCnt="0"/>
      <dgm:spPr/>
    </dgm:pt>
    <dgm:pt modelId="{46B6AFE9-FF7C-4D2F-9CF6-D2DB1175CCB0}" type="pres">
      <dgm:prSet presAssocID="{0BC90B41-3679-40B5-B8EB-1BA9AC85D7F7}" presName="Name10" presStyleLbl="parChTrans1D2" presStyleIdx="1" presStyleCnt="2"/>
      <dgm:spPr/>
    </dgm:pt>
    <dgm:pt modelId="{D063F285-97F6-493B-96AD-65E836CC8C64}" type="pres">
      <dgm:prSet presAssocID="{BE4CE1BF-5F33-4640-9319-83BD2D5427A2}" presName="hierRoot2" presStyleCnt="0"/>
      <dgm:spPr/>
    </dgm:pt>
    <dgm:pt modelId="{ADDF15A2-1171-4EF6-8C7C-BE548DF65469}" type="pres">
      <dgm:prSet presAssocID="{BE4CE1BF-5F33-4640-9319-83BD2D5427A2}" presName="composite2" presStyleCnt="0"/>
      <dgm:spPr/>
    </dgm:pt>
    <dgm:pt modelId="{48BCD893-BFF4-491E-99BF-ECAE49CBB541}" type="pres">
      <dgm:prSet presAssocID="{BE4CE1BF-5F33-4640-9319-83BD2D5427A2}" presName="background2" presStyleLbl="node2" presStyleIdx="1" presStyleCnt="2"/>
      <dgm:spPr/>
    </dgm:pt>
    <dgm:pt modelId="{9772EE82-8240-4E39-AA3F-489234D30915}" type="pres">
      <dgm:prSet presAssocID="{BE4CE1BF-5F33-4640-9319-83BD2D5427A2}" presName="text2" presStyleLbl="fgAcc2" presStyleIdx="1" presStyleCnt="2" custScaleX="106301" custLinFactNeighborX="22616" custLinFactNeighborY="-8359">
        <dgm:presLayoutVars>
          <dgm:chPref val="3"/>
        </dgm:presLayoutVars>
      </dgm:prSet>
      <dgm:spPr/>
    </dgm:pt>
    <dgm:pt modelId="{6E4C9461-70DD-49F6-B9D5-61574C22E0A2}" type="pres">
      <dgm:prSet presAssocID="{BE4CE1BF-5F33-4640-9319-83BD2D5427A2}" presName="hierChild3" presStyleCnt="0"/>
      <dgm:spPr/>
    </dgm:pt>
  </dgm:ptLst>
  <dgm:cxnLst>
    <dgm:cxn modelId="{A2E12444-B140-4101-B813-5365496D5D46}" type="presOf" srcId="{5DF4E7DD-B057-4D89-82B8-89062EA155DB}" destId="{0D24089D-9473-4103-8F7B-71D0CB1E59BA}" srcOrd="0" destOrd="0" presId="urn:microsoft.com/office/officeart/2005/8/layout/hierarchy1"/>
    <dgm:cxn modelId="{3592736D-CA42-4186-81AC-7B6FD0848E1D}" type="presOf" srcId="{B93AE879-4E3D-46F1-801C-EC291944AC19}" destId="{9D70F016-94D8-4431-B381-5A61497F95C3}" srcOrd="0" destOrd="0" presId="urn:microsoft.com/office/officeart/2005/8/layout/hierarchy1"/>
    <dgm:cxn modelId="{71DEFA6E-5A80-443B-B914-9D9A7EFAD12F}" srcId="{B93AE879-4E3D-46F1-801C-EC291944AC19}" destId="{5DF4E7DD-B057-4D89-82B8-89062EA155DB}" srcOrd="0" destOrd="0" parTransId="{21110509-98F6-4C64-966F-9767078C717A}" sibTransId="{70E7B31D-1081-4CFB-BA57-F7EA71D4649B}"/>
    <dgm:cxn modelId="{6BEF2B79-37EC-4DA4-A472-7C2DECB111A2}" type="presOf" srcId="{271FBE8B-6322-4037-8495-8141E62EFDFF}" destId="{A0E711EE-8F2D-4C07-BE21-534758440657}" srcOrd="0" destOrd="0" presId="urn:microsoft.com/office/officeart/2005/8/layout/hierarchy1"/>
    <dgm:cxn modelId="{6C35A55A-2260-4E5A-BF31-ED36AC236093}" srcId="{B93AE879-4E3D-46F1-801C-EC291944AC19}" destId="{BE4CE1BF-5F33-4640-9319-83BD2D5427A2}" srcOrd="1" destOrd="0" parTransId="{0BC90B41-3679-40B5-B8EB-1BA9AC85D7F7}" sibTransId="{10411C2F-FB49-41F4-B93E-39FA3BA59A67}"/>
    <dgm:cxn modelId="{C6825E9F-8F50-4A3B-A9BB-90503B23AF70}" type="presOf" srcId="{BE4CE1BF-5F33-4640-9319-83BD2D5427A2}" destId="{9772EE82-8240-4E39-AA3F-489234D30915}" srcOrd="0" destOrd="0" presId="urn:microsoft.com/office/officeart/2005/8/layout/hierarchy1"/>
    <dgm:cxn modelId="{404343B2-FDA8-4D7F-B14A-81C8E247672B}" type="presOf" srcId="{21110509-98F6-4C64-966F-9767078C717A}" destId="{5274A183-FC93-458B-B540-A8E4A058E95C}" srcOrd="0" destOrd="0" presId="urn:microsoft.com/office/officeart/2005/8/layout/hierarchy1"/>
    <dgm:cxn modelId="{EE735DE4-C0B4-4124-A66B-96AA6030668A}" type="presOf" srcId="{0BC90B41-3679-40B5-B8EB-1BA9AC85D7F7}" destId="{46B6AFE9-FF7C-4D2F-9CF6-D2DB1175CCB0}" srcOrd="0" destOrd="0" presId="urn:microsoft.com/office/officeart/2005/8/layout/hierarchy1"/>
    <dgm:cxn modelId="{90530AF9-4713-4446-86DF-D07ED22C0778}" srcId="{271FBE8B-6322-4037-8495-8141E62EFDFF}" destId="{B93AE879-4E3D-46F1-801C-EC291944AC19}" srcOrd="0" destOrd="0" parTransId="{5A1DAF1B-78D3-44F9-B184-42CDA592120A}" sibTransId="{AC49FE40-E500-4DA0-A16A-048415494279}"/>
    <dgm:cxn modelId="{6373C53B-4E08-4D62-AE07-68F6C8103693}" type="presParOf" srcId="{A0E711EE-8F2D-4C07-BE21-534758440657}" destId="{74478777-B297-4C23-8DB4-DC7D4D7BBE66}" srcOrd="0" destOrd="0" presId="urn:microsoft.com/office/officeart/2005/8/layout/hierarchy1"/>
    <dgm:cxn modelId="{836C21B0-B0FB-4D9C-BBA8-E64A4CBD47DA}" type="presParOf" srcId="{74478777-B297-4C23-8DB4-DC7D4D7BBE66}" destId="{CAA11C4C-E092-4AC8-8E41-B68671DC6793}" srcOrd="0" destOrd="0" presId="urn:microsoft.com/office/officeart/2005/8/layout/hierarchy1"/>
    <dgm:cxn modelId="{81DD47DC-0DD0-4603-A5CF-3E9121AB0C62}" type="presParOf" srcId="{CAA11C4C-E092-4AC8-8E41-B68671DC6793}" destId="{581E7200-057F-4F48-ABA6-933BB9E4595D}" srcOrd="0" destOrd="0" presId="urn:microsoft.com/office/officeart/2005/8/layout/hierarchy1"/>
    <dgm:cxn modelId="{201251E5-0573-423B-AC65-7459F0339764}" type="presParOf" srcId="{CAA11C4C-E092-4AC8-8E41-B68671DC6793}" destId="{9D70F016-94D8-4431-B381-5A61497F95C3}" srcOrd="1" destOrd="0" presId="urn:microsoft.com/office/officeart/2005/8/layout/hierarchy1"/>
    <dgm:cxn modelId="{AC2D230D-61F5-4ABB-8DD7-6A4A8EBD97E6}" type="presParOf" srcId="{74478777-B297-4C23-8DB4-DC7D4D7BBE66}" destId="{7CCF2060-EF43-4D45-B2B3-00F142A8C3C2}" srcOrd="1" destOrd="0" presId="urn:microsoft.com/office/officeart/2005/8/layout/hierarchy1"/>
    <dgm:cxn modelId="{EEC9F8BE-4FF3-491B-AC3D-4505E1EA07C1}" type="presParOf" srcId="{7CCF2060-EF43-4D45-B2B3-00F142A8C3C2}" destId="{5274A183-FC93-458B-B540-A8E4A058E95C}" srcOrd="0" destOrd="0" presId="urn:microsoft.com/office/officeart/2005/8/layout/hierarchy1"/>
    <dgm:cxn modelId="{4FFD20F0-AD6C-4394-B9B9-D872E89C106A}" type="presParOf" srcId="{7CCF2060-EF43-4D45-B2B3-00F142A8C3C2}" destId="{2A5A5D8A-346A-4E68-B894-10D78D127E77}" srcOrd="1" destOrd="0" presId="urn:microsoft.com/office/officeart/2005/8/layout/hierarchy1"/>
    <dgm:cxn modelId="{C8BA1A7E-78FF-4200-B777-E8D4C82B0216}" type="presParOf" srcId="{2A5A5D8A-346A-4E68-B894-10D78D127E77}" destId="{E2AF4A75-6E8B-442D-A18E-8BA4DFB19E8B}" srcOrd="0" destOrd="0" presId="urn:microsoft.com/office/officeart/2005/8/layout/hierarchy1"/>
    <dgm:cxn modelId="{317EA470-FB66-4318-9A28-81EB5903C324}" type="presParOf" srcId="{E2AF4A75-6E8B-442D-A18E-8BA4DFB19E8B}" destId="{A84FFB71-E37F-44F5-88C7-410487CE6AEF}" srcOrd="0" destOrd="0" presId="urn:microsoft.com/office/officeart/2005/8/layout/hierarchy1"/>
    <dgm:cxn modelId="{AAA20553-93F4-4FB1-B034-05E57F25857A}" type="presParOf" srcId="{E2AF4A75-6E8B-442D-A18E-8BA4DFB19E8B}" destId="{0D24089D-9473-4103-8F7B-71D0CB1E59BA}" srcOrd="1" destOrd="0" presId="urn:microsoft.com/office/officeart/2005/8/layout/hierarchy1"/>
    <dgm:cxn modelId="{ADD748BE-7386-4797-8DFB-5FA538B88E0D}" type="presParOf" srcId="{2A5A5D8A-346A-4E68-B894-10D78D127E77}" destId="{8A77FB62-8C45-4999-AC45-802488760E0E}" srcOrd="1" destOrd="0" presId="urn:microsoft.com/office/officeart/2005/8/layout/hierarchy1"/>
    <dgm:cxn modelId="{359F61D3-C8C2-42E6-B264-83AE8666FB62}" type="presParOf" srcId="{7CCF2060-EF43-4D45-B2B3-00F142A8C3C2}" destId="{46B6AFE9-FF7C-4D2F-9CF6-D2DB1175CCB0}" srcOrd="2" destOrd="0" presId="urn:microsoft.com/office/officeart/2005/8/layout/hierarchy1"/>
    <dgm:cxn modelId="{7001B330-B113-4761-A115-6753AB22ABB8}" type="presParOf" srcId="{7CCF2060-EF43-4D45-B2B3-00F142A8C3C2}" destId="{D063F285-97F6-493B-96AD-65E836CC8C64}" srcOrd="3" destOrd="0" presId="urn:microsoft.com/office/officeart/2005/8/layout/hierarchy1"/>
    <dgm:cxn modelId="{CA5C0097-3A33-43D9-A7A8-99FDE950D0ED}" type="presParOf" srcId="{D063F285-97F6-493B-96AD-65E836CC8C64}" destId="{ADDF15A2-1171-4EF6-8C7C-BE548DF65469}" srcOrd="0" destOrd="0" presId="urn:microsoft.com/office/officeart/2005/8/layout/hierarchy1"/>
    <dgm:cxn modelId="{423A28AF-BF49-4261-BCAA-998689D20811}" type="presParOf" srcId="{ADDF15A2-1171-4EF6-8C7C-BE548DF65469}" destId="{48BCD893-BFF4-491E-99BF-ECAE49CBB541}" srcOrd="0" destOrd="0" presId="urn:microsoft.com/office/officeart/2005/8/layout/hierarchy1"/>
    <dgm:cxn modelId="{0486548A-B63D-49A3-977E-5DEEC1E16744}" type="presParOf" srcId="{ADDF15A2-1171-4EF6-8C7C-BE548DF65469}" destId="{9772EE82-8240-4E39-AA3F-489234D30915}" srcOrd="1" destOrd="0" presId="urn:microsoft.com/office/officeart/2005/8/layout/hierarchy1"/>
    <dgm:cxn modelId="{9C384CF5-D08B-4824-9C0D-691DFD64FFB3}" type="presParOf" srcId="{D063F285-97F6-493B-96AD-65E836CC8C64}" destId="{6E4C9461-70DD-49F6-B9D5-61574C22E0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6AFE9-FF7C-4D2F-9CF6-D2DB1175CCB0}">
      <dsp:nvSpPr>
        <dsp:cNvPr id="0" name=""/>
        <dsp:cNvSpPr/>
      </dsp:nvSpPr>
      <dsp:spPr>
        <a:xfrm>
          <a:off x="4638523" y="1548842"/>
          <a:ext cx="2041095" cy="57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60"/>
              </a:lnTo>
              <a:lnTo>
                <a:pt x="2041095" y="353760"/>
              </a:lnTo>
              <a:lnTo>
                <a:pt x="2041095" y="579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4A183-FC93-458B-B540-A8E4A058E95C}">
      <dsp:nvSpPr>
        <dsp:cNvPr id="0" name=""/>
        <dsp:cNvSpPr/>
      </dsp:nvSpPr>
      <dsp:spPr>
        <a:xfrm>
          <a:off x="2937805" y="1548842"/>
          <a:ext cx="1700718" cy="579594"/>
        </a:xfrm>
        <a:custGeom>
          <a:avLst/>
          <a:gdLst/>
          <a:ahLst/>
          <a:cxnLst/>
          <a:rect l="0" t="0" r="0" b="0"/>
          <a:pathLst>
            <a:path>
              <a:moveTo>
                <a:pt x="1700718" y="0"/>
              </a:moveTo>
              <a:lnTo>
                <a:pt x="1700718" y="353760"/>
              </a:lnTo>
              <a:lnTo>
                <a:pt x="0" y="353760"/>
              </a:lnTo>
              <a:lnTo>
                <a:pt x="0" y="579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200-057F-4F48-ABA6-933BB9E4595D}">
      <dsp:nvSpPr>
        <dsp:cNvPr id="0" name=""/>
        <dsp:cNvSpPr/>
      </dsp:nvSpPr>
      <dsp:spPr>
        <a:xfrm>
          <a:off x="3419626" y="842"/>
          <a:ext cx="2437794" cy="15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F016-94D8-4431-B381-5A61497F95C3}">
      <dsp:nvSpPr>
        <dsp:cNvPr id="0" name=""/>
        <dsp:cNvSpPr/>
      </dsp:nvSpPr>
      <dsp:spPr>
        <a:xfrm>
          <a:off x="3690492" y="258165"/>
          <a:ext cx="2437794" cy="15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34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SƠ LƯỢC VỀ LAZE</a:t>
          </a:r>
          <a:endParaRPr lang="vi-VN" sz="2700" kern="1200" dirty="0">
            <a:solidFill>
              <a:srgbClr val="FF0000"/>
            </a:solidFill>
          </a:endParaRPr>
        </a:p>
      </dsp:txBody>
      <dsp:txXfrm>
        <a:off x="3735831" y="303504"/>
        <a:ext cx="2347116" cy="1457321"/>
      </dsp:txXfrm>
    </dsp:sp>
    <dsp:sp modelId="{A84FFB71-E37F-44F5-88C7-410487CE6AEF}">
      <dsp:nvSpPr>
        <dsp:cNvPr id="0" name=""/>
        <dsp:cNvSpPr/>
      </dsp:nvSpPr>
      <dsp:spPr>
        <a:xfrm>
          <a:off x="1718908" y="2128437"/>
          <a:ext cx="2437794" cy="15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4089D-9473-4103-8F7B-71D0CB1E59BA}">
      <dsp:nvSpPr>
        <dsp:cNvPr id="0" name=""/>
        <dsp:cNvSpPr/>
      </dsp:nvSpPr>
      <dsp:spPr>
        <a:xfrm>
          <a:off x="1989774" y="2385760"/>
          <a:ext cx="2437794" cy="15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Laze</a:t>
          </a:r>
          <a:endParaRPr lang="vi-VN" sz="2700" kern="1200" dirty="0">
            <a:solidFill>
              <a:srgbClr val="FF0000"/>
            </a:solidFill>
          </a:endParaRPr>
        </a:p>
      </dsp:txBody>
      <dsp:txXfrm>
        <a:off x="2035113" y="2431099"/>
        <a:ext cx="2347116" cy="1457321"/>
      </dsp:txXfrm>
    </dsp:sp>
    <dsp:sp modelId="{48BCD893-BFF4-491E-99BF-ECAE49CBB541}">
      <dsp:nvSpPr>
        <dsp:cNvPr id="0" name=""/>
        <dsp:cNvSpPr/>
      </dsp:nvSpPr>
      <dsp:spPr>
        <a:xfrm>
          <a:off x="5383918" y="2128437"/>
          <a:ext cx="2591400" cy="15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EE82-8240-4E39-AA3F-489234D30915}">
      <dsp:nvSpPr>
        <dsp:cNvPr id="0" name=""/>
        <dsp:cNvSpPr/>
      </dsp:nvSpPr>
      <dsp:spPr>
        <a:xfrm>
          <a:off x="5654784" y="2385760"/>
          <a:ext cx="2591400" cy="15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II.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7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Laze</a:t>
          </a:r>
          <a:endParaRPr lang="vi-VN" sz="2700" kern="1200" dirty="0">
            <a:solidFill>
              <a:srgbClr val="FF0000"/>
            </a:solidFill>
          </a:endParaRPr>
        </a:p>
      </dsp:txBody>
      <dsp:txXfrm>
        <a:off x="5700123" y="2431099"/>
        <a:ext cx="2500722" cy="145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S&#416;%20L&#431;&#7906;C%20V&#7872;%20LAZE.ppt#-1,2,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semiconductor%20laser/Video/ruby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89A0AD2E-2A33-453D-88CD-5217C910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1" y="1949665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 LƯỢC VỀ LAZE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462A1D6-78A6-484D-9B90-8357834E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2" y="4078216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1ED56ACB-7B50-4E10-9D39-1CDD40A3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1" y="71458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648896" y="531241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3590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6805427" cy="4724400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Tia laser là gì? Các loại tia laser, tác dụng và tác hại của tia laser - Ứng dụng của laser trong y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1" y="1752600"/>
            <a:ext cx="3983989" cy="17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iều Trị Nám Da Bằng Laser: Những Điều Cần Biết Trước Khi Thực Hiệ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1" y="3896638"/>
            <a:ext cx="39881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6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6805427" cy="4724400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SONY\Desktop\Ứng dụng thông tin laser trong vũ trụ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5" y="1676400"/>
            <a:ext cx="3656648" cy="234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ONY\Desktop\cap-quang-la-g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21" y="4191000"/>
            <a:ext cx="4469236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05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6805427" cy="2448838"/>
          </a:xfrm>
        </p:spPr>
        <p:txBody>
          <a:bodyPr>
            <a:normAutofit fontScale="325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compôzít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hương pháp cắt kim loại bằng tia Las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01" y="1981200"/>
            <a:ext cx="4977104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Những điều cần hiểu về công nghệ cắt khắc bằng Laser 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1" y="3733800"/>
            <a:ext cx="32892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5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5891265" cy="2057400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iểm nghiệm, sửa chữa máy cân mực laser | Máy bộ đàm, thiết bị máy đo đ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69" y="1600200"/>
            <a:ext cx="39674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áy đo khoảng cách laser, thủy bình, toàn đạc, kinh vĩ là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5" y="3733800"/>
            <a:ext cx="459979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ONY\Desktop\may thuy binh dien tu do las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8" y="3733800"/>
            <a:ext cx="5383398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4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6805427" cy="4724400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ĐẦU KARAOKE ACNOS SK499HD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05" y="1219200"/>
            <a:ext cx="373957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út laze hỗ trợ trình chiếu phục vụ học tập | undefined | T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29" y="3657600"/>
            <a:ext cx="3783185" cy="28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9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1857" y="717552"/>
            <a:ext cx="11407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èn laser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hỏng mắt</a:t>
            </a:r>
            <a:endParaRPr lang="vi-V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1855" y="1524001"/>
            <a:ext cx="113508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thể làm cháy, nổ ?</a:t>
            </a:r>
            <a:endParaRPr lang="vi-V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85675" y="57151"/>
            <a:ext cx="662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 HẠI CỦA TIA LAZE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110148" y="77934"/>
            <a:ext cx="4831091" cy="30462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white"/>
                </a:solidFill>
              </a:rPr>
              <a:t>Vậy</a:t>
            </a:r>
            <a:r>
              <a:rPr lang="en-US" sz="3000" dirty="0">
                <a:solidFill>
                  <a:prstClr val="white"/>
                </a:solidFill>
              </a:rPr>
              <a:t> laze </a:t>
            </a:r>
            <a:r>
              <a:rPr lang="en-US" sz="3000" dirty="0" err="1">
                <a:solidFill>
                  <a:prstClr val="white"/>
                </a:solidFill>
              </a:rPr>
              <a:t>có</a:t>
            </a:r>
            <a:r>
              <a:rPr lang="en-US" sz="3000" dirty="0">
                <a:solidFill>
                  <a:prstClr val="white"/>
                </a:solidFill>
              </a:rPr>
              <a:t>  </a:t>
            </a:r>
            <a:r>
              <a:rPr lang="en-US" sz="3000" dirty="0" err="1">
                <a:solidFill>
                  <a:prstClr val="white"/>
                </a:solidFill>
              </a:rPr>
              <a:t>tác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dirty="0" err="1">
                <a:solidFill>
                  <a:prstClr val="white"/>
                </a:solidFill>
              </a:rPr>
              <a:t>hại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dirty="0" err="1">
                <a:solidFill>
                  <a:prstClr val="white"/>
                </a:solidFill>
              </a:rPr>
              <a:t>gì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dirty="0" err="1">
                <a:solidFill>
                  <a:prstClr val="white"/>
                </a:solidFill>
              </a:rPr>
              <a:t>không</a:t>
            </a:r>
            <a:r>
              <a:rPr lang="en-US" sz="3000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11266" name="Picture 2" descr="Các cấp độ tia laser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42" y="2587824"/>
            <a:ext cx="7588670" cy="34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4736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THPTQG 2014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sánglaze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.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CD.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11985678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THPTQG 2018: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laze,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Tia laze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	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Tia laze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Tia laze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	              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Tia laze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588" y="4270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147781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THPTQG 2019</a:t>
            </a:r>
            <a:r>
              <a:rPr lang="vi-VN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Tia laze được dùng:</a:t>
            </a:r>
            <a:endParaRPr lang="en-US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tìm khuyết tật bên trong các vật đúc kim loại. </a:t>
            </a:r>
            <a:endParaRPr lang="en-US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hư một dao mổ trong phẫu thuật mắt </a:t>
            </a:r>
            <a:endParaRPr lang="en-US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ể kiểm tra hành lý của khách đi máy bay.</a:t>
            </a:r>
            <a:endParaRPr lang="en-US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5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ao mo las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589126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t kim lo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89126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53" y="3251200"/>
            <a:ext cx="6284671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b9a7e5b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55" y="0"/>
            <a:ext cx="62846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103193"/>
              </p:ext>
            </p:extLst>
          </p:nvPr>
        </p:nvGraphicFramePr>
        <p:xfrm>
          <a:off x="1422030" y="5219"/>
          <a:ext cx="9547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PHYSICS 3D LEARNING: SƠ LƯỢC VỀ LAS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44" y="4191000"/>
            <a:ext cx="3963771" cy="20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him trên Điều trị - Chăm sóc 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/>
          <a:stretch/>
        </p:blipFill>
        <p:spPr bwMode="auto">
          <a:xfrm>
            <a:off x="7008574" y="4191000"/>
            <a:ext cx="3961368" cy="20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0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838200"/>
            <a:ext cx="10969943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Laze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88" y="2133600"/>
            <a:ext cx="5383398" cy="175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Laze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441" y="228600"/>
            <a:ext cx="1046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laze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3295" y="4191000"/>
            <a:ext cx="4469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C000"/>
                </a:solidFill>
              </a:rPr>
              <a:t>Laser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Light Amplifier by Stimulated </a:t>
            </a:r>
            <a:r>
              <a:rPr lang="en-US" sz="3000" dirty="0" err="1">
                <a:solidFill>
                  <a:schemeClr val="bg1"/>
                </a:solidFill>
              </a:rPr>
              <a:t>Emision</a:t>
            </a:r>
            <a:r>
              <a:rPr lang="en-US" sz="3000" dirty="0">
                <a:solidFill>
                  <a:schemeClr val="bg1"/>
                </a:solidFill>
              </a:rPr>
              <a:t> of Radiation</a:t>
            </a:r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588" y="3962400"/>
            <a:ext cx="609441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Laze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Đèn laser 7 màu 5 trong 1 chiếu hình động 3D và hiệu ứ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83" y="1600200"/>
            <a:ext cx="45026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7" y="228600"/>
            <a:ext cx="10969943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4" y="2286001"/>
            <a:ext cx="4836949" cy="23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doimap.freevnn.com/vl12-luongtuanhsang/Lien%20Ket/Hinh%20anh/LASER.GIF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891266" y="1219200"/>
            <a:ext cx="589126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i="1" dirty="0">
                <a:solidFill>
                  <a:schemeClr val="bg1"/>
                </a:solidFill>
                <a:latin typeface="+mj-lt"/>
              </a:rPr>
              <a:t>Nếu một nguyên tử đang ở trong trạng thái kích thích, sẵn sàng phát ra một phôtôn có năng lượng ε = hf, bắt gặp một phôtôn có năng lượng ε</a:t>
            </a:r>
            <a:r>
              <a:rPr lang="vi-VN" sz="2500" i="1" baseline="30000" dirty="0">
                <a:solidFill>
                  <a:schemeClr val="bg1"/>
                </a:solidFill>
                <a:latin typeface="+mj-lt"/>
              </a:rPr>
              <a:t>’</a:t>
            </a:r>
            <a:r>
              <a:rPr lang="vi-VN" sz="2500" i="1" dirty="0">
                <a:solidFill>
                  <a:schemeClr val="bg1"/>
                </a:solidFill>
                <a:latin typeface="+mj-lt"/>
              </a:rPr>
              <a:t> đúng bằng hf, bay lướt qua nó, thì lập tức nguyên tử này cũng phát ra phôtôn ε. Phôtôn ε có cùng năng lượng và bay cùng phương với phôtôn ε</a:t>
            </a:r>
            <a:r>
              <a:rPr lang="vi-VN" sz="2500" i="1" baseline="30000" dirty="0">
                <a:solidFill>
                  <a:schemeClr val="bg1"/>
                </a:solidFill>
                <a:latin typeface="+mj-lt"/>
              </a:rPr>
              <a:t>’</a:t>
            </a:r>
            <a:r>
              <a:rPr lang="vi-VN" sz="2500" i="1" dirty="0">
                <a:solidFill>
                  <a:schemeClr val="bg1"/>
                </a:solidFill>
                <a:latin typeface="+mj-lt"/>
              </a:rPr>
              <a:t>. Ngoài ra, sóng điện từ ứng với phôtôn </a:t>
            </a:r>
            <a:r>
              <a:rPr lang="vi-VN" sz="2500" i="1" dirty="0">
                <a:solidFill>
                  <a:schemeClr val="bg1"/>
                </a:solidFill>
              </a:rPr>
              <a:t>ε</a:t>
            </a:r>
            <a:r>
              <a:rPr lang="vi-VN" sz="2500" i="1" dirty="0">
                <a:solidFill>
                  <a:schemeClr val="bg1"/>
                </a:solidFill>
                <a:latin typeface="+mj-lt"/>
              </a:rPr>
              <a:t> hoàn toàn cùng pha với sóng điện từ ứng với phôtôn ε</a:t>
            </a:r>
            <a:r>
              <a:rPr lang="vi-VN" sz="2500" i="1" baseline="30000" dirty="0">
                <a:solidFill>
                  <a:schemeClr val="bg1"/>
                </a:solidFill>
                <a:latin typeface="+mj-lt"/>
              </a:rPr>
              <a:t>’</a:t>
            </a:r>
            <a:r>
              <a:rPr lang="vi-VN" sz="2500" i="1" dirty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75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28600"/>
            <a:ext cx="9040045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5281824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hướng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Laser pointers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94" y="1676400"/>
            <a:ext cx="3986470" cy="22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1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28600"/>
            <a:ext cx="9040045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5281824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hướng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Laser pointers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94" y="1676400"/>
            <a:ext cx="3986470" cy="22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n tượng giao thoa ánh sáng là gì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85935" y="4219575"/>
            <a:ext cx="404542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0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28600"/>
            <a:ext cx="9040045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5281824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hướng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Có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cường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 action="ppaction://hlinkpres?slideindex=2&amp;slidetitle=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Laser pointers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94" y="1676400"/>
            <a:ext cx="3986470" cy="22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n tượng giao thoa ánh sáng là gì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85935" y="4219575"/>
            <a:ext cx="404542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9 - WEBSITE VAT LI LUONG TU ÁNH SÁNG- SVTH: TRUONG MINH SANG - MSSV:  1050167 **** LUAN VĂN TOT NGHIEP NĂ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6" y="4219576"/>
            <a:ext cx="3199567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0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782"/>
            <a:ext cx="10969943" cy="8174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laze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3" descr="laser_ruby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0" y="3254803"/>
            <a:ext cx="4875530" cy="25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Lý thuyết cơ bản chương lượng tử ánh sáng - Toán học, vật lý, hóa học phổ  thô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42" y="3282986"/>
            <a:ext cx="54111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96" y="939452"/>
            <a:ext cx="11173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laser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rắn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laser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laser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672383" y="2420934"/>
            <a:ext cx="2539339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Laze </a:t>
            </a:r>
            <a:r>
              <a:rPr lang="en-US" sz="3000" dirty="0" err="1">
                <a:solidFill>
                  <a:schemeClr val="bg1"/>
                </a:solidFill>
              </a:rPr>
              <a:t>Rubi</a:t>
            </a:r>
            <a:endParaRPr lang="vi-VN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38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694</Words>
  <PresentationFormat>Tùy chỉnh</PresentationFormat>
  <Paragraphs>99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1. Laze là gì?</vt:lpstr>
      <vt:lpstr>2. Sự phát xạ cảm ứng (Đọc thêm )</vt:lpstr>
      <vt:lpstr>3. Đặc điểm của tia laze</vt:lpstr>
      <vt:lpstr>3. Đặc điểm của tia laze</vt:lpstr>
      <vt:lpstr>3. Đặc điểm của tia laze</vt:lpstr>
      <vt:lpstr>3. Cấu tạo của laze (đọc thêm)</vt:lpstr>
      <vt:lpstr>II. Một vài ứng dụng của laze</vt:lpstr>
      <vt:lpstr>II. Một vài ứng dụng của laze</vt:lpstr>
      <vt:lpstr>II. Một vài ứng dụng của laze</vt:lpstr>
      <vt:lpstr>II. Một vài ứng dụng của laze</vt:lpstr>
      <vt:lpstr>II. Một vài ứng dụng của laze</vt:lpstr>
      <vt:lpstr>Bản trình bày PowerPoint</vt:lpstr>
      <vt:lpstr>Vận dụng</vt:lpstr>
      <vt:lpstr>Bản trình bày PowerPoint</vt:lpstr>
      <vt:lpstr>Vận dụng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2021-09-15T04:52:56Z</dcterms:modified>
</cp:coreProperties>
</file>