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0"/>
  </p:notesMasterIdLst>
  <p:sldIdLst>
    <p:sldId id="289" r:id="rId3"/>
    <p:sldId id="288" r:id="rId4"/>
    <p:sldId id="287" r:id="rId5"/>
    <p:sldId id="286" r:id="rId6"/>
    <p:sldId id="285" r:id="rId7"/>
    <p:sldId id="284" r:id="rId8"/>
    <p:sldId id="283" r:id="rId9"/>
    <p:sldId id="282" r:id="rId10"/>
    <p:sldId id="281" r:id="rId11"/>
    <p:sldId id="280" r:id="rId12"/>
    <p:sldId id="279" r:id="rId13"/>
    <p:sldId id="278" r:id="rId14"/>
    <p:sldId id="277" r:id="rId15"/>
    <p:sldId id="290" r:id="rId16"/>
    <p:sldId id="276" r:id="rId17"/>
    <p:sldId id="275" r:id="rId18"/>
    <p:sldId id="274" r:id="rId19"/>
    <p:sldId id="273" r:id="rId20"/>
    <p:sldId id="272" r:id="rId21"/>
    <p:sldId id="271" r:id="rId22"/>
    <p:sldId id="270" r:id="rId23"/>
    <p:sldId id="269" r:id="rId24"/>
    <p:sldId id="268" r:id="rId25"/>
    <p:sldId id="267" r:id="rId26"/>
    <p:sldId id="266" r:id="rId27"/>
    <p:sldId id="265" r:id="rId28"/>
    <p:sldId id="264" r:id="rId29"/>
    <p:sldId id="263" r:id="rId30"/>
    <p:sldId id="262" r:id="rId31"/>
    <p:sldId id="261" r:id="rId32"/>
    <p:sldId id="260" r:id="rId33"/>
    <p:sldId id="298" r:id="rId34"/>
    <p:sldId id="297" r:id="rId35"/>
    <p:sldId id="296" r:id="rId36"/>
    <p:sldId id="295" r:id="rId37"/>
    <p:sldId id="294" r:id="rId38"/>
    <p:sldId id="293" r:id="rId39"/>
    <p:sldId id="292" r:id="rId40"/>
    <p:sldId id="291" r:id="rId41"/>
    <p:sldId id="259" r:id="rId42"/>
    <p:sldId id="258" r:id="rId43"/>
    <p:sldId id="305" r:id="rId44"/>
    <p:sldId id="312" r:id="rId45"/>
    <p:sldId id="304" r:id="rId46"/>
    <p:sldId id="311" r:id="rId47"/>
    <p:sldId id="310" r:id="rId48"/>
    <p:sldId id="309" r:id="rId49"/>
    <p:sldId id="308" r:id="rId50"/>
    <p:sldId id="307" r:id="rId51"/>
    <p:sldId id="306" r:id="rId52"/>
    <p:sldId id="303" r:id="rId53"/>
    <p:sldId id="302" r:id="rId54"/>
    <p:sldId id="301" r:id="rId55"/>
    <p:sldId id="300" r:id="rId56"/>
    <p:sldId id="325" r:id="rId57"/>
    <p:sldId id="324" r:id="rId58"/>
    <p:sldId id="323" r:id="rId59"/>
    <p:sldId id="322" r:id="rId60"/>
    <p:sldId id="321" r:id="rId61"/>
    <p:sldId id="320" r:id="rId62"/>
    <p:sldId id="319" r:id="rId63"/>
    <p:sldId id="318" r:id="rId64"/>
    <p:sldId id="317" r:id="rId65"/>
    <p:sldId id="316" r:id="rId66"/>
    <p:sldId id="326" r:id="rId67"/>
    <p:sldId id="315" r:id="rId68"/>
    <p:sldId id="313"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96B692-08D4-4935-9E12-3E438857B671}" type="datetimeFigureOut">
              <a:rPr lang="en-US" smtClean="0"/>
              <a:t>12/19/2021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6F85FD-597F-4486-BC70-A4FAE2505AAF}" type="slidenum">
              <a:rPr lang="en-US" smtClean="0"/>
              <a:t>‹#›</a:t>
            </a:fld>
            <a:endParaRPr lang="en-US"/>
          </a:p>
        </p:txBody>
      </p:sp>
    </p:spTree>
    <p:extLst>
      <p:ext uri="{BB962C8B-B14F-4D97-AF65-F5344CB8AC3E}">
        <p14:creationId xmlns:p14="http://schemas.microsoft.com/office/powerpoint/2010/main" val="867346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438987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963179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802725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845980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276487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502187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529071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72574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338753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54571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939241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388644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086673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229461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718510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741510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458302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185264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3201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790813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743562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691293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951937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865863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858904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829700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335368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260747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707869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561767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585510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594793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920513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7810698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502852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261715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4077069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1897733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5742127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7426832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9189383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2989864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7967521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137225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2357303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5336879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9971571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436501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8184375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7601694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8342951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2687566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8914421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2747097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955257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3781890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8323479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1949357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0107108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1550337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1553619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5931189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8509073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238675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02109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802705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0994" name="Google Shape;1144;ge457fa09d0_0_105: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0995" name="Google Shape;1145;ge457fa09d0_0_105:note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671333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nxth" TargetMode="External"/><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62471-4304-450F-8FB3-0E5186C797CA}"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A0181-1D9A-4C79-91E4-37EECA61C61C}" type="slidenum">
              <a:rPr lang="en-US" smtClean="0"/>
              <a:t>‹#›</a:t>
            </a:fld>
            <a:endParaRPr lang="en-US"/>
          </a:p>
        </p:txBody>
      </p:sp>
    </p:spTree>
    <p:extLst>
      <p:ext uri="{BB962C8B-B14F-4D97-AF65-F5344CB8AC3E}">
        <p14:creationId xmlns:p14="http://schemas.microsoft.com/office/powerpoint/2010/main" val="2234200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62471-4304-450F-8FB3-0E5186C797CA}"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A0181-1D9A-4C79-91E4-37EECA61C61C}" type="slidenum">
              <a:rPr lang="en-US" smtClean="0"/>
              <a:t>‹#›</a:t>
            </a:fld>
            <a:endParaRPr lang="en-US"/>
          </a:p>
        </p:txBody>
      </p:sp>
    </p:spTree>
    <p:extLst>
      <p:ext uri="{BB962C8B-B14F-4D97-AF65-F5344CB8AC3E}">
        <p14:creationId xmlns:p14="http://schemas.microsoft.com/office/powerpoint/2010/main" val="211870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62471-4304-450F-8FB3-0E5186C797CA}"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A0181-1D9A-4C79-91E4-37EECA61C61C}" type="slidenum">
              <a:rPr lang="en-US" smtClean="0"/>
              <a:t>‹#›</a:t>
            </a:fld>
            <a:endParaRPr lang="en-US"/>
          </a:p>
        </p:txBody>
      </p:sp>
    </p:spTree>
    <p:extLst>
      <p:ext uri="{BB962C8B-B14F-4D97-AF65-F5344CB8AC3E}">
        <p14:creationId xmlns:p14="http://schemas.microsoft.com/office/powerpoint/2010/main" val="1686838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3"/>
        <p:cNvGrpSpPr/>
        <p:nvPr/>
      </p:nvGrpSpPr>
      <p:grpSpPr>
        <a:xfrm>
          <a:off x="0" y="0"/>
          <a:ext cx="0" cy="0"/>
          <a:chOff x="0" y="0"/>
          <a:chExt cx="0" cy="0"/>
        </a:xfrm>
      </p:grpSpPr>
      <p:sp>
        <p:nvSpPr>
          <p:cNvPr id="5" name="Google Shape;44;p3"/>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6" name="Google Shape;45;p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7" name="Google Shape;47;p3"/>
          <p:cNvGrpSpPr>
            <a:grpSpLocks/>
          </p:cNvGrpSpPr>
          <p:nvPr/>
        </p:nvGrpSpPr>
        <p:grpSpPr bwMode="auto">
          <a:xfrm>
            <a:off x="897467" y="929218"/>
            <a:ext cx="433917" cy="4999567"/>
            <a:chOff x="673581" y="696275"/>
            <a:chExt cx="324325" cy="3751050"/>
          </a:xfrm>
        </p:grpSpPr>
        <p:grpSp>
          <p:nvGrpSpPr>
            <p:cNvPr id="8" name="Google Shape;48;p3"/>
            <p:cNvGrpSpPr>
              <a:grpSpLocks/>
            </p:cNvGrpSpPr>
            <p:nvPr/>
          </p:nvGrpSpPr>
          <p:grpSpPr bwMode="auto">
            <a:xfrm rot="-5400000">
              <a:off x="-918069" y="2531350"/>
              <a:ext cx="3751050" cy="80900"/>
              <a:chOff x="1871500" y="2227875"/>
              <a:chExt cx="3751050" cy="80900"/>
            </a:xfrm>
          </p:grpSpPr>
          <p:sp>
            <p:nvSpPr>
              <p:cNvPr id="22" name="Google Shape;49;p3"/>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50;p3"/>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51;p3"/>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52;p3"/>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53;p3"/>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54;p3"/>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55;p3"/>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56;p3"/>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57;p3"/>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58;p3"/>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59;p3"/>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60;p3"/>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4" name="Google Shape;61;p3"/>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9" name="Google Shape;62;p3"/>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63;p3"/>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64;p3"/>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65;p3"/>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66;p3"/>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67;p3"/>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68;p3"/>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69;p3"/>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70;p3"/>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71;p3"/>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72;p3"/>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73;p3"/>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74;p3"/>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46" name="Google Shape;46;p3"/>
          <p:cNvSpPr txBox="1">
            <a:spLocks noGrp="1"/>
          </p:cNvSpPr>
          <p:nvPr>
            <p:ph type="title"/>
          </p:nvPr>
        </p:nvSpPr>
        <p:spPr>
          <a:xfrm>
            <a:off x="5221300" y="2727751"/>
            <a:ext cx="4434000" cy="1036400"/>
          </a:xfrm>
          <a:prstGeom prst="rect">
            <a:avLst/>
          </a:prstGeom>
        </p:spPr>
        <p:txBody>
          <a:bodyPr spcFirstLastPara="1" anchor="ctr">
            <a:noAutofit/>
          </a:bodyPr>
          <a:lstStyle>
            <a:lvl1pPr lvl="0"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9pPr>
          </a:lstStyle>
          <a:p>
            <a:endParaRPr/>
          </a:p>
        </p:txBody>
      </p:sp>
      <p:sp>
        <p:nvSpPr>
          <p:cNvPr id="75" name="Google Shape;75;p3"/>
          <p:cNvSpPr txBox="1">
            <a:spLocks noGrp="1"/>
          </p:cNvSpPr>
          <p:nvPr>
            <p:ph type="title" idx="2"/>
          </p:nvPr>
        </p:nvSpPr>
        <p:spPr>
          <a:xfrm>
            <a:off x="6107500" y="1126951"/>
            <a:ext cx="2661600" cy="1600800"/>
          </a:xfrm>
          <a:prstGeom prst="rect">
            <a:avLst/>
          </a:prstGeom>
        </p:spPr>
        <p:txBody>
          <a:bodyPr spcFirstLastPara="1" anchor="ctr">
            <a:noAutofit/>
          </a:bodyPr>
          <a:lstStyle>
            <a:lvl1pPr lvl="0" algn="ctr" rtl="0">
              <a:spcBef>
                <a:spcPts val="0"/>
              </a:spcBef>
              <a:spcAft>
                <a:spcPts val="0"/>
              </a:spcAft>
              <a:buClr>
                <a:schemeClr val="lt1"/>
              </a:buClr>
              <a:buSzPts val="9600"/>
              <a:buNone/>
              <a:defRPr sz="12800">
                <a:solidFill>
                  <a:schemeClr val="lt1"/>
                </a:solidFill>
              </a:defRPr>
            </a:lvl1pPr>
            <a:lvl2pPr lvl="1" algn="ctr" rtl="0">
              <a:spcBef>
                <a:spcPts val="0"/>
              </a:spcBef>
              <a:spcAft>
                <a:spcPts val="0"/>
              </a:spcAft>
              <a:buClr>
                <a:schemeClr val="lt1"/>
              </a:buClr>
              <a:buSzPts val="9600"/>
              <a:buNone/>
              <a:defRPr sz="12800">
                <a:solidFill>
                  <a:schemeClr val="lt1"/>
                </a:solidFill>
              </a:defRPr>
            </a:lvl2pPr>
            <a:lvl3pPr lvl="2" algn="ctr" rtl="0">
              <a:spcBef>
                <a:spcPts val="0"/>
              </a:spcBef>
              <a:spcAft>
                <a:spcPts val="0"/>
              </a:spcAft>
              <a:buClr>
                <a:schemeClr val="lt1"/>
              </a:buClr>
              <a:buSzPts val="9600"/>
              <a:buNone/>
              <a:defRPr sz="12800">
                <a:solidFill>
                  <a:schemeClr val="lt1"/>
                </a:solidFill>
              </a:defRPr>
            </a:lvl3pPr>
            <a:lvl4pPr lvl="3" algn="ctr" rtl="0">
              <a:spcBef>
                <a:spcPts val="0"/>
              </a:spcBef>
              <a:spcAft>
                <a:spcPts val="0"/>
              </a:spcAft>
              <a:buClr>
                <a:schemeClr val="lt1"/>
              </a:buClr>
              <a:buSzPts val="9600"/>
              <a:buNone/>
              <a:defRPr sz="12800">
                <a:solidFill>
                  <a:schemeClr val="lt1"/>
                </a:solidFill>
              </a:defRPr>
            </a:lvl4pPr>
            <a:lvl5pPr lvl="4" algn="ctr" rtl="0">
              <a:spcBef>
                <a:spcPts val="0"/>
              </a:spcBef>
              <a:spcAft>
                <a:spcPts val="0"/>
              </a:spcAft>
              <a:buClr>
                <a:schemeClr val="lt1"/>
              </a:buClr>
              <a:buSzPts val="9600"/>
              <a:buNone/>
              <a:defRPr sz="12800">
                <a:solidFill>
                  <a:schemeClr val="lt1"/>
                </a:solidFill>
              </a:defRPr>
            </a:lvl5pPr>
            <a:lvl6pPr lvl="5" algn="ctr" rtl="0">
              <a:spcBef>
                <a:spcPts val="0"/>
              </a:spcBef>
              <a:spcAft>
                <a:spcPts val="0"/>
              </a:spcAft>
              <a:buClr>
                <a:schemeClr val="lt1"/>
              </a:buClr>
              <a:buSzPts val="9600"/>
              <a:buNone/>
              <a:defRPr sz="12800">
                <a:solidFill>
                  <a:schemeClr val="lt1"/>
                </a:solidFill>
              </a:defRPr>
            </a:lvl6pPr>
            <a:lvl7pPr lvl="6" algn="ctr" rtl="0">
              <a:spcBef>
                <a:spcPts val="0"/>
              </a:spcBef>
              <a:spcAft>
                <a:spcPts val="0"/>
              </a:spcAft>
              <a:buClr>
                <a:schemeClr val="lt1"/>
              </a:buClr>
              <a:buSzPts val="9600"/>
              <a:buNone/>
              <a:defRPr sz="12800">
                <a:solidFill>
                  <a:schemeClr val="lt1"/>
                </a:solidFill>
              </a:defRPr>
            </a:lvl7pPr>
            <a:lvl8pPr lvl="7" algn="ctr" rtl="0">
              <a:spcBef>
                <a:spcPts val="0"/>
              </a:spcBef>
              <a:spcAft>
                <a:spcPts val="0"/>
              </a:spcAft>
              <a:buClr>
                <a:schemeClr val="lt1"/>
              </a:buClr>
              <a:buSzPts val="9600"/>
              <a:buNone/>
              <a:defRPr sz="12800">
                <a:solidFill>
                  <a:schemeClr val="lt1"/>
                </a:solidFill>
              </a:defRPr>
            </a:lvl8pPr>
            <a:lvl9pPr lvl="8" algn="ctr" rtl="0">
              <a:spcBef>
                <a:spcPts val="0"/>
              </a:spcBef>
              <a:spcAft>
                <a:spcPts val="0"/>
              </a:spcAft>
              <a:buClr>
                <a:schemeClr val="lt1"/>
              </a:buClr>
              <a:buSzPts val="9600"/>
              <a:buNone/>
              <a:defRPr sz="12800">
                <a:solidFill>
                  <a:schemeClr val="lt1"/>
                </a:solidFill>
              </a:defRPr>
            </a:lvl9pPr>
          </a:lstStyle>
          <a:p>
            <a:r>
              <a:rPr lang="en-US"/>
              <a:t>Click to edit Master title style</a:t>
            </a:r>
            <a:endParaRPr/>
          </a:p>
        </p:txBody>
      </p:sp>
      <p:sp>
        <p:nvSpPr>
          <p:cNvPr id="76" name="Google Shape;76;p3"/>
          <p:cNvSpPr txBox="1">
            <a:spLocks noGrp="1"/>
          </p:cNvSpPr>
          <p:nvPr>
            <p:ph type="subTitle" idx="1"/>
          </p:nvPr>
        </p:nvSpPr>
        <p:spPr>
          <a:xfrm>
            <a:off x="5221500" y="4328700"/>
            <a:ext cx="4434000" cy="838400"/>
          </a:xfrm>
          <a:prstGeom prst="rect">
            <a:avLst/>
          </a:prstGeom>
        </p:spPr>
        <p:txBody>
          <a:bodyPr spcFirstLastPara="1">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45743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4" name="Google Shape;9;p2"/>
          <p:cNvSpPr>
            <a:spLocks noChangeArrowheads="1"/>
          </p:cNvSpPr>
          <p:nvPr/>
        </p:nvSpPr>
        <p:spPr bwMode="auto">
          <a:xfrm>
            <a:off x="1079501" y="607485"/>
            <a:ext cx="10215033" cy="5643033"/>
          </a:xfrm>
          <a:prstGeom prst="roundRect">
            <a:avLst>
              <a:gd name="adj" fmla="val 5074"/>
            </a:avLst>
          </a:prstGeom>
          <a:solidFill>
            <a:schemeClr val="accent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5" name="Google Shape;10;p2"/>
          <p:cNvPicPr preferRelativeResize="0"/>
          <p:nvPr/>
        </p:nvPicPr>
        <p:blipFill rotWithShape="1">
          <a:blip r:embed="rId2">
            <a:alphaModFix amt="50000"/>
          </a:blip>
          <a:srcRect l="1244" t="8847" b="8855"/>
          <a:stretch/>
        </p:blipFill>
        <p:spPr>
          <a:xfrm>
            <a:off x="1093300" y="620333"/>
            <a:ext cx="10187600" cy="5618800"/>
          </a:xfrm>
          <a:prstGeom prst="roundRect">
            <a:avLst>
              <a:gd name="adj" fmla="val 4826"/>
            </a:avLst>
          </a:prstGeom>
          <a:noFill/>
          <a:ln>
            <a:noFill/>
          </a:ln>
        </p:spPr>
      </p:pic>
      <p:grpSp>
        <p:nvGrpSpPr>
          <p:cNvPr id="6" name="Google Shape;11;p2"/>
          <p:cNvGrpSpPr>
            <a:grpSpLocks/>
          </p:cNvGrpSpPr>
          <p:nvPr/>
        </p:nvGrpSpPr>
        <p:grpSpPr bwMode="auto">
          <a:xfrm>
            <a:off x="897467" y="929218"/>
            <a:ext cx="433917" cy="4999567"/>
            <a:chOff x="673581" y="696275"/>
            <a:chExt cx="324325" cy="3751050"/>
          </a:xfrm>
        </p:grpSpPr>
        <p:grpSp>
          <p:nvGrpSpPr>
            <p:cNvPr id="7" name="Google Shape;12;p2"/>
            <p:cNvGrpSpPr>
              <a:grpSpLocks/>
            </p:cNvGrpSpPr>
            <p:nvPr/>
          </p:nvGrpSpPr>
          <p:grpSpPr bwMode="auto">
            <a:xfrm rot="-5400000">
              <a:off x="-918069" y="2531350"/>
              <a:ext cx="3751050" cy="80900"/>
              <a:chOff x="1871500" y="2227875"/>
              <a:chExt cx="3751050" cy="80900"/>
            </a:xfrm>
          </p:grpSpPr>
          <p:sp>
            <p:nvSpPr>
              <p:cNvPr id="21" name="Google Shape;13;p2"/>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14;p2"/>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15;p2"/>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16;p2"/>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17;p2"/>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18;p2"/>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19;p2"/>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20;p2"/>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21;p2"/>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22;p2"/>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23;p2"/>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24;p2"/>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25;p2"/>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8" name="Google Shape;26;p2"/>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9" name="Google Shape;27;p2"/>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28;p2"/>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29;p2"/>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30;p2"/>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31;p2"/>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32;p2"/>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33;p2"/>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34;p2"/>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35;p2"/>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36;p2"/>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37;p2"/>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38;p2"/>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34" name="Google Shape;41;p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936" t="10036" b="9666"/>
          <a:stretch>
            <a:fillRect/>
          </a:stretch>
        </p:blipFill>
        <p:spPr bwMode="auto">
          <a:xfrm>
            <a:off x="9091084" y="3259667"/>
            <a:ext cx="3742267" cy="387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42;p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99967">
            <a:off x="1327151" y="535517"/>
            <a:ext cx="2209800" cy="213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Google Shape;39;p2"/>
          <p:cNvSpPr txBox="1">
            <a:spLocks noGrp="1"/>
          </p:cNvSpPr>
          <p:nvPr>
            <p:ph type="ctrTitle"/>
          </p:nvPr>
        </p:nvSpPr>
        <p:spPr>
          <a:xfrm>
            <a:off x="2398167" y="1097167"/>
            <a:ext cx="7817200" cy="3331200"/>
          </a:xfrm>
          <a:prstGeom prst="rect">
            <a:avLst/>
          </a:prstGeom>
        </p:spPr>
        <p:txBody>
          <a:bodyPr spcFirstLastPara="1" anchor="ctr">
            <a:noAutofit/>
          </a:bodyPr>
          <a:lstStyle>
            <a:lvl1pPr lvl="0" algn="ctr">
              <a:spcBef>
                <a:spcPts val="0"/>
              </a:spcBef>
              <a:spcAft>
                <a:spcPts val="0"/>
              </a:spcAft>
              <a:buClr>
                <a:schemeClr val="dk2"/>
              </a:buClr>
              <a:buSzPts val="5200"/>
              <a:buNone/>
              <a:defRPr sz="7200">
                <a:solidFill>
                  <a:schemeClr val="dk2"/>
                </a:solidFill>
                <a:latin typeface="Playfair Display Regular"/>
                <a:ea typeface="Playfair Display Regular"/>
                <a:cs typeface="Playfair Display Regular"/>
                <a:sym typeface="Playfair Display Regular"/>
              </a:defRPr>
            </a:lvl1pPr>
            <a:lvl2pPr lvl="1" algn="ctr">
              <a:spcBef>
                <a:spcPts val="0"/>
              </a:spcBef>
              <a:spcAft>
                <a:spcPts val="0"/>
              </a:spcAft>
              <a:buClr>
                <a:schemeClr val="dk2"/>
              </a:buClr>
              <a:buSzPts val="5200"/>
              <a:buNone/>
              <a:defRPr sz="6933">
                <a:solidFill>
                  <a:schemeClr val="dk2"/>
                </a:solidFill>
              </a:defRPr>
            </a:lvl2pPr>
            <a:lvl3pPr lvl="2" algn="ctr">
              <a:spcBef>
                <a:spcPts val="0"/>
              </a:spcBef>
              <a:spcAft>
                <a:spcPts val="0"/>
              </a:spcAft>
              <a:buClr>
                <a:schemeClr val="dk2"/>
              </a:buClr>
              <a:buSzPts val="5200"/>
              <a:buNone/>
              <a:defRPr sz="6933">
                <a:solidFill>
                  <a:schemeClr val="dk2"/>
                </a:solidFill>
              </a:defRPr>
            </a:lvl3pPr>
            <a:lvl4pPr lvl="3" algn="ctr">
              <a:spcBef>
                <a:spcPts val="0"/>
              </a:spcBef>
              <a:spcAft>
                <a:spcPts val="0"/>
              </a:spcAft>
              <a:buClr>
                <a:schemeClr val="dk2"/>
              </a:buClr>
              <a:buSzPts val="5200"/>
              <a:buNone/>
              <a:defRPr sz="6933">
                <a:solidFill>
                  <a:schemeClr val="dk2"/>
                </a:solidFill>
              </a:defRPr>
            </a:lvl4pPr>
            <a:lvl5pPr lvl="4" algn="ctr">
              <a:spcBef>
                <a:spcPts val="0"/>
              </a:spcBef>
              <a:spcAft>
                <a:spcPts val="0"/>
              </a:spcAft>
              <a:buClr>
                <a:schemeClr val="dk2"/>
              </a:buClr>
              <a:buSzPts val="5200"/>
              <a:buNone/>
              <a:defRPr sz="6933">
                <a:solidFill>
                  <a:schemeClr val="dk2"/>
                </a:solidFill>
              </a:defRPr>
            </a:lvl5pPr>
            <a:lvl6pPr lvl="5" algn="ctr">
              <a:spcBef>
                <a:spcPts val="0"/>
              </a:spcBef>
              <a:spcAft>
                <a:spcPts val="0"/>
              </a:spcAft>
              <a:buClr>
                <a:schemeClr val="dk2"/>
              </a:buClr>
              <a:buSzPts val="5200"/>
              <a:buNone/>
              <a:defRPr sz="6933">
                <a:solidFill>
                  <a:schemeClr val="dk2"/>
                </a:solidFill>
              </a:defRPr>
            </a:lvl6pPr>
            <a:lvl7pPr lvl="6" algn="ctr">
              <a:spcBef>
                <a:spcPts val="0"/>
              </a:spcBef>
              <a:spcAft>
                <a:spcPts val="0"/>
              </a:spcAft>
              <a:buClr>
                <a:schemeClr val="dk2"/>
              </a:buClr>
              <a:buSzPts val="5200"/>
              <a:buNone/>
              <a:defRPr sz="6933">
                <a:solidFill>
                  <a:schemeClr val="dk2"/>
                </a:solidFill>
              </a:defRPr>
            </a:lvl7pPr>
            <a:lvl8pPr lvl="7" algn="ctr">
              <a:spcBef>
                <a:spcPts val="0"/>
              </a:spcBef>
              <a:spcAft>
                <a:spcPts val="0"/>
              </a:spcAft>
              <a:buClr>
                <a:schemeClr val="dk2"/>
              </a:buClr>
              <a:buSzPts val="5200"/>
              <a:buNone/>
              <a:defRPr sz="6933">
                <a:solidFill>
                  <a:schemeClr val="dk2"/>
                </a:solidFill>
              </a:defRPr>
            </a:lvl8pPr>
            <a:lvl9pPr lvl="8" algn="ctr">
              <a:spcBef>
                <a:spcPts val="0"/>
              </a:spcBef>
              <a:spcAft>
                <a:spcPts val="0"/>
              </a:spcAft>
              <a:buClr>
                <a:schemeClr val="dk2"/>
              </a:buClr>
              <a:buSzPts val="5200"/>
              <a:buNone/>
              <a:defRPr sz="6933">
                <a:solidFill>
                  <a:schemeClr val="dk2"/>
                </a:solidFill>
              </a:defRPr>
            </a:lvl9pPr>
          </a:lstStyle>
          <a:p>
            <a:endParaRPr/>
          </a:p>
        </p:txBody>
      </p:sp>
      <p:sp>
        <p:nvSpPr>
          <p:cNvPr id="40" name="Google Shape;40;p2"/>
          <p:cNvSpPr txBox="1">
            <a:spLocks noGrp="1"/>
          </p:cNvSpPr>
          <p:nvPr>
            <p:ph type="subTitle" idx="1"/>
          </p:nvPr>
        </p:nvSpPr>
        <p:spPr>
          <a:xfrm>
            <a:off x="2398167" y="5028733"/>
            <a:ext cx="7817200" cy="575200"/>
          </a:xfrm>
          <a:prstGeom prst="rect">
            <a:avLst/>
          </a:prstGeom>
        </p:spPr>
        <p:txBody>
          <a:bodyPr spcFirstLastPara="1" anchor="ctr">
            <a:noAutofit/>
          </a:bodyPr>
          <a:lstStyle>
            <a:lvl1pPr lvl="0" algn="ctr">
              <a:lnSpc>
                <a:spcPct val="100000"/>
              </a:lnSpc>
              <a:spcBef>
                <a:spcPts val="0"/>
              </a:spcBef>
              <a:spcAft>
                <a:spcPts val="0"/>
              </a:spcAft>
              <a:buClr>
                <a:schemeClr val="dk2"/>
              </a:buClr>
              <a:buSzPts val="2800"/>
              <a:buNone/>
              <a:defRPr>
                <a:solidFill>
                  <a:schemeClr val="dk2"/>
                </a:solidFill>
                <a:latin typeface="Lato"/>
                <a:ea typeface="Lato"/>
                <a:cs typeface="Lato"/>
                <a:sym typeface="Lato"/>
              </a:defRPr>
            </a:lvl1pPr>
            <a:lvl2pPr lvl="1" algn="ctr">
              <a:lnSpc>
                <a:spcPct val="100000"/>
              </a:lnSpc>
              <a:spcBef>
                <a:spcPts val="0"/>
              </a:spcBef>
              <a:spcAft>
                <a:spcPts val="0"/>
              </a:spcAft>
              <a:buClr>
                <a:schemeClr val="dk2"/>
              </a:buClr>
              <a:buSzPts val="2800"/>
              <a:buNone/>
              <a:defRPr sz="3733">
                <a:solidFill>
                  <a:schemeClr val="dk2"/>
                </a:solidFill>
              </a:defRPr>
            </a:lvl2pPr>
            <a:lvl3pPr lvl="2" algn="ctr">
              <a:lnSpc>
                <a:spcPct val="100000"/>
              </a:lnSpc>
              <a:spcBef>
                <a:spcPts val="0"/>
              </a:spcBef>
              <a:spcAft>
                <a:spcPts val="0"/>
              </a:spcAft>
              <a:buClr>
                <a:schemeClr val="dk2"/>
              </a:buClr>
              <a:buSzPts val="2800"/>
              <a:buNone/>
              <a:defRPr sz="3733">
                <a:solidFill>
                  <a:schemeClr val="dk2"/>
                </a:solidFill>
              </a:defRPr>
            </a:lvl3pPr>
            <a:lvl4pPr lvl="3" algn="ctr">
              <a:lnSpc>
                <a:spcPct val="100000"/>
              </a:lnSpc>
              <a:spcBef>
                <a:spcPts val="0"/>
              </a:spcBef>
              <a:spcAft>
                <a:spcPts val="0"/>
              </a:spcAft>
              <a:buClr>
                <a:schemeClr val="dk2"/>
              </a:buClr>
              <a:buSzPts val="2800"/>
              <a:buNone/>
              <a:defRPr sz="3733">
                <a:solidFill>
                  <a:schemeClr val="dk2"/>
                </a:solidFill>
              </a:defRPr>
            </a:lvl4pPr>
            <a:lvl5pPr lvl="4" algn="ctr">
              <a:lnSpc>
                <a:spcPct val="100000"/>
              </a:lnSpc>
              <a:spcBef>
                <a:spcPts val="0"/>
              </a:spcBef>
              <a:spcAft>
                <a:spcPts val="0"/>
              </a:spcAft>
              <a:buClr>
                <a:schemeClr val="dk2"/>
              </a:buClr>
              <a:buSzPts val="2800"/>
              <a:buNone/>
              <a:defRPr sz="3733">
                <a:solidFill>
                  <a:schemeClr val="dk2"/>
                </a:solidFill>
              </a:defRPr>
            </a:lvl5pPr>
            <a:lvl6pPr lvl="5" algn="ctr">
              <a:lnSpc>
                <a:spcPct val="100000"/>
              </a:lnSpc>
              <a:spcBef>
                <a:spcPts val="0"/>
              </a:spcBef>
              <a:spcAft>
                <a:spcPts val="0"/>
              </a:spcAft>
              <a:buClr>
                <a:schemeClr val="dk2"/>
              </a:buClr>
              <a:buSzPts val="2800"/>
              <a:buNone/>
              <a:defRPr sz="3733">
                <a:solidFill>
                  <a:schemeClr val="dk2"/>
                </a:solidFill>
              </a:defRPr>
            </a:lvl6pPr>
            <a:lvl7pPr lvl="6" algn="ctr">
              <a:lnSpc>
                <a:spcPct val="100000"/>
              </a:lnSpc>
              <a:spcBef>
                <a:spcPts val="0"/>
              </a:spcBef>
              <a:spcAft>
                <a:spcPts val="0"/>
              </a:spcAft>
              <a:buClr>
                <a:schemeClr val="dk2"/>
              </a:buClr>
              <a:buSzPts val="2800"/>
              <a:buNone/>
              <a:defRPr sz="3733">
                <a:solidFill>
                  <a:schemeClr val="dk2"/>
                </a:solidFill>
              </a:defRPr>
            </a:lvl7pPr>
            <a:lvl8pPr lvl="7" algn="ctr">
              <a:lnSpc>
                <a:spcPct val="100000"/>
              </a:lnSpc>
              <a:spcBef>
                <a:spcPts val="0"/>
              </a:spcBef>
              <a:spcAft>
                <a:spcPts val="0"/>
              </a:spcAft>
              <a:buClr>
                <a:schemeClr val="dk2"/>
              </a:buClr>
              <a:buSzPts val="2800"/>
              <a:buNone/>
              <a:defRPr sz="3733">
                <a:solidFill>
                  <a:schemeClr val="dk2"/>
                </a:solidFill>
              </a:defRPr>
            </a:lvl8pPr>
            <a:lvl9pPr lvl="8" algn="ctr">
              <a:lnSpc>
                <a:spcPct val="100000"/>
              </a:lnSpc>
              <a:spcBef>
                <a:spcPts val="0"/>
              </a:spcBef>
              <a:spcAft>
                <a:spcPts val="0"/>
              </a:spcAft>
              <a:buClr>
                <a:schemeClr val="dk2"/>
              </a:buClr>
              <a:buSzPts val="2800"/>
              <a:buNone/>
              <a:defRPr sz="3733">
                <a:solidFill>
                  <a:schemeClr val="dk2"/>
                </a:solidFill>
              </a:defRPr>
            </a:lvl9pPr>
          </a:lstStyle>
          <a:p>
            <a:endParaRPr/>
          </a:p>
        </p:txBody>
      </p:sp>
    </p:spTree>
    <p:extLst>
      <p:ext uri="{BB962C8B-B14F-4D97-AF65-F5344CB8AC3E}">
        <p14:creationId xmlns:p14="http://schemas.microsoft.com/office/powerpoint/2010/main" val="3972131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5" name="Google Shape;44;p3"/>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6" name="Google Shape;45;p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7" name="Google Shape;47;p3"/>
          <p:cNvGrpSpPr>
            <a:grpSpLocks/>
          </p:cNvGrpSpPr>
          <p:nvPr/>
        </p:nvGrpSpPr>
        <p:grpSpPr bwMode="auto">
          <a:xfrm>
            <a:off x="897467" y="929218"/>
            <a:ext cx="433917" cy="4999567"/>
            <a:chOff x="673581" y="696275"/>
            <a:chExt cx="324325" cy="3751050"/>
          </a:xfrm>
        </p:grpSpPr>
        <p:grpSp>
          <p:nvGrpSpPr>
            <p:cNvPr id="8" name="Google Shape;48;p3"/>
            <p:cNvGrpSpPr>
              <a:grpSpLocks/>
            </p:cNvGrpSpPr>
            <p:nvPr/>
          </p:nvGrpSpPr>
          <p:grpSpPr bwMode="auto">
            <a:xfrm rot="-5400000">
              <a:off x="-918069" y="2531350"/>
              <a:ext cx="3751050" cy="80900"/>
              <a:chOff x="1871500" y="2227875"/>
              <a:chExt cx="3751050" cy="80900"/>
            </a:xfrm>
          </p:grpSpPr>
          <p:sp>
            <p:nvSpPr>
              <p:cNvPr id="22" name="Google Shape;49;p3"/>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50;p3"/>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51;p3"/>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52;p3"/>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53;p3"/>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54;p3"/>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55;p3"/>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56;p3"/>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57;p3"/>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58;p3"/>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59;p3"/>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60;p3"/>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4" name="Google Shape;61;p3"/>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9" name="Google Shape;62;p3"/>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63;p3"/>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64;p3"/>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65;p3"/>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66;p3"/>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67;p3"/>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68;p3"/>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69;p3"/>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70;p3"/>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71;p3"/>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72;p3"/>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73;p3"/>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74;p3"/>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46" name="Google Shape;46;p3"/>
          <p:cNvSpPr txBox="1">
            <a:spLocks noGrp="1"/>
          </p:cNvSpPr>
          <p:nvPr>
            <p:ph type="title"/>
          </p:nvPr>
        </p:nvSpPr>
        <p:spPr>
          <a:xfrm>
            <a:off x="5221300" y="2727751"/>
            <a:ext cx="4434000" cy="1036400"/>
          </a:xfrm>
          <a:prstGeom prst="rect">
            <a:avLst/>
          </a:prstGeom>
        </p:spPr>
        <p:txBody>
          <a:bodyPr spcFirstLastPara="1" anchor="ctr">
            <a:noAutofit/>
          </a:bodyPr>
          <a:lstStyle>
            <a:lvl1pPr lvl="0"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9pPr>
          </a:lstStyle>
          <a:p>
            <a:endParaRPr/>
          </a:p>
        </p:txBody>
      </p:sp>
      <p:sp>
        <p:nvSpPr>
          <p:cNvPr id="75" name="Google Shape;75;p3"/>
          <p:cNvSpPr txBox="1">
            <a:spLocks noGrp="1"/>
          </p:cNvSpPr>
          <p:nvPr>
            <p:ph type="title" idx="2"/>
          </p:nvPr>
        </p:nvSpPr>
        <p:spPr>
          <a:xfrm>
            <a:off x="6107500" y="1126951"/>
            <a:ext cx="2661600" cy="1600800"/>
          </a:xfrm>
          <a:prstGeom prst="rect">
            <a:avLst/>
          </a:prstGeom>
        </p:spPr>
        <p:txBody>
          <a:bodyPr spcFirstLastPara="1" anchor="ctr">
            <a:noAutofit/>
          </a:bodyPr>
          <a:lstStyle>
            <a:lvl1pPr lvl="0" algn="ctr" rtl="0">
              <a:spcBef>
                <a:spcPts val="0"/>
              </a:spcBef>
              <a:spcAft>
                <a:spcPts val="0"/>
              </a:spcAft>
              <a:buClr>
                <a:schemeClr val="lt1"/>
              </a:buClr>
              <a:buSzPts val="9600"/>
              <a:buNone/>
              <a:defRPr sz="12800">
                <a:solidFill>
                  <a:schemeClr val="lt1"/>
                </a:solidFill>
              </a:defRPr>
            </a:lvl1pPr>
            <a:lvl2pPr lvl="1" algn="ctr" rtl="0">
              <a:spcBef>
                <a:spcPts val="0"/>
              </a:spcBef>
              <a:spcAft>
                <a:spcPts val="0"/>
              </a:spcAft>
              <a:buClr>
                <a:schemeClr val="lt1"/>
              </a:buClr>
              <a:buSzPts val="9600"/>
              <a:buNone/>
              <a:defRPr sz="12800">
                <a:solidFill>
                  <a:schemeClr val="lt1"/>
                </a:solidFill>
              </a:defRPr>
            </a:lvl2pPr>
            <a:lvl3pPr lvl="2" algn="ctr" rtl="0">
              <a:spcBef>
                <a:spcPts val="0"/>
              </a:spcBef>
              <a:spcAft>
                <a:spcPts val="0"/>
              </a:spcAft>
              <a:buClr>
                <a:schemeClr val="lt1"/>
              </a:buClr>
              <a:buSzPts val="9600"/>
              <a:buNone/>
              <a:defRPr sz="12800">
                <a:solidFill>
                  <a:schemeClr val="lt1"/>
                </a:solidFill>
              </a:defRPr>
            </a:lvl3pPr>
            <a:lvl4pPr lvl="3" algn="ctr" rtl="0">
              <a:spcBef>
                <a:spcPts val="0"/>
              </a:spcBef>
              <a:spcAft>
                <a:spcPts val="0"/>
              </a:spcAft>
              <a:buClr>
                <a:schemeClr val="lt1"/>
              </a:buClr>
              <a:buSzPts val="9600"/>
              <a:buNone/>
              <a:defRPr sz="12800">
                <a:solidFill>
                  <a:schemeClr val="lt1"/>
                </a:solidFill>
              </a:defRPr>
            </a:lvl4pPr>
            <a:lvl5pPr lvl="4" algn="ctr" rtl="0">
              <a:spcBef>
                <a:spcPts val="0"/>
              </a:spcBef>
              <a:spcAft>
                <a:spcPts val="0"/>
              </a:spcAft>
              <a:buClr>
                <a:schemeClr val="lt1"/>
              </a:buClr>
              <a:buSzPts val="9600"/>
              <a:buNone/>
              <a:defRPr sz="12800">
                <a:solidFill>
                  <a:schemeClr val="lt1"/>
                </a:solidFill>
              </a:defRPr>
            </a:lvl5pPr>
            <a:lvl6pPr lvl="5" algn="ctr" rtl="0">
              <a:spcBef>
                <a:spcPts val="0"/>
              </a:spcBef>
              <a:spcAft>
                <a:spcPts val="0"/>
              </a:spcAft>
              <a:buClr>
                <a:schemeClr val="lt1"/>
              </a:buClr>
              <a:buSzPts val="9600"/>
              <a:buNone/>
              <a:defRPr sz="12800">
                <a:solidFill>
                  <a:schemeClr val="lt1"/>
                </a:solidFill>
              </a:defRPr>
            </a:lvl6pPr>
            <a:lvl7pPr lvl="6" algn="ctr" rtl="0">
              <a:spcBef>
                <a:spcPts val="0"/>
              </a:spcBef>
              <a:spcAft>
                <a:spcPts val="0"/>
              </a:spcAft>
              <a:buClr>
                <a:schemeClr val="lt1"/>
              </a:buClr>
              <a:buSzPts val="9600"/>
              <a:buNone/>
              <a:defRPr sz="12800">
                <a:solidFill>
                  <a:schemeClr val="lt1"/>
                </a:solidFill>
              </a:defRPr>
            </a:lvl7pPr>
            <a:lvl8pPr lvl="7" algn="ctr" rtl="0">
              <a:spcBef>
                <a:spcPts val="0"/>
              </a:spcBef>
              <a:spcAft>
                <a:spcPts val="0"/>
              </a:spcAft>
              <a:buClr>
                <a:schemeClr val="lt1"/>
              </a:buClr>
              <a:buSzPts val="9600"/>
              <a:buNone/>
              <a:defRPr sz="12800">
                <a:solidFill>
                  <a:schemeClr val="lt1"/>
                </a:solidFill>
              </a:defRPr>
            </a:lvl8pPr>
            <a:lvl9pPr lvl="8" algn="ctr" rtl="0">
              <a:spcBef>
                <a:spcPts val="0"/>
              </a:spcBef>
              <a:spcAft>
                <a:spcPts val="0"/>
              </a:spcAft>
              <a:buClr>
                <a:schemeClr val="lt1"/>
              </a:buClr>
              <a:buSzPts val="9600"/>
              <a:buNone/>
              <a:defRPr sz="12800">
                <a:solidFill>
                  <a:schemeClr val="lt1"/>
                </a:solidFill>
              </a:defRPr>
            </a:lvl9pPr>
          </a:lstStyle>
          <a:p>
            <a:r>
              <a:rPr lang="en-US"/>
              <a:t>Click to edit Master title style</a:t>
            </a:r>
            <a:endParaRPr/>
          </a:p>
        </p:txBody>
      </p:sp>
      <p:sp>
        <p:nvSpPr>
          <p:cNvPr id="76" name="Google Shape;76;p3"/>
          <p:cNvSpPr txBox="1">
            <a:spLocks noGrp="1"/>
          </p:cNvSpPr>
          <p:nvPr>
            <p:ph type="subTitle" idx="1"/>
          </p:nvPr>
        </p:nvSpPr>
        <p:spPr>
          <a:xfrm>
            <a:off x="5221500" y="4328700"/>
            <a:ext cx="4434000" cy="838400"/>
          </a:xfrm>
          <a:prstGeom prst="rect">
            <a:avLst/>
          </a:prstGeom>
        </p:spPr>
        <p:txBody>
          <a:bodyPr spcFirstLastPara="1">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49141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4" name="Google Shape;78;p4"/>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5" name="Google Shape;79;p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6" name="Google Shape;82;p4"/>
          <p:cNvGrpSpPr>
            <a:grpSpLocks/>
          </p:cNvGrpSpPr>
          <p:nvPr/>
        </p:nvGrpSpPr>
        <p:grpSpPr bwMode="auto">
          <a:xfrm>
            <a:off x="897467" y="929218"/>
            <a:ext cx="433917" cy="4999567"/>
            <a:chOff x="673581" y="696275"/>
            <a:chExt cx="324325" cy="3751050"/>
          </a:xfrm>
        </p:grpSpPr>
        <p:grpSp>
          <p:nvGrpSpPr>
            <p:cNvPr id="7" name="Google Shape;83;p4"/>
            <p:cNvGrpSpPr>
              <a:grpSpLocks/>
            </p:cNvGrpSpPr>
            <p:nvPr/>
          </p:nvGrpSpPr>
          <p:grpSpPr bwMode="auto">
            <a:xfrm rot="-5400000">
              <a:off x="-918069" y="2531350"/>
              <a:ext cx="3751050" cy="80900"/>
              <a:chOff x="1871500" y="2227875"/>
              <a:chExt cx="3751050" cy="80900"/>
            </a:xfrm>
          </p:grpSpPr>
          <p:sp>
            <p:nvSpPr>
              <p:cNvPr id="21" name="Google Shape;84;p4"/>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85;p4"/>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86;p4"/>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87;p4"/>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88;p4"/>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89;p4"/>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90;p4"/>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91;p4"/>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92;p4"/>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93;p4"/>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94;p4"/>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95;p4"/>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96;p4"/>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8" name="Google Shape;97;p4"/>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9" name="Google Shape;98;p4"/>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99;p4"/>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100;p4"/>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101;p4"/>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102;p4"/>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103;p4"/>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104;p4"/>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105;p4"/>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106;p4"/>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107;p4"/>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108;p4"/>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109;p4"/>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34" name="Google Shape;110;p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6678" t="20068" r="12257" b="7999"/>
          <a:stretch>
            <a:fillRect/>
          </a:stretch>
        </p:blipFill>
        <p:spPr bwMode="auto">
          <a:xfrm>
            <a:off x="9992784" y="637118"/>
            <a:ext cx="1310216" cy="124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Google Shape;80;p4"/>
          <p:cNvSpPr txBox="1">
            <a:spLocks noGrp="1"/>
          </p:cNvSpPr>
          <p:nvPr>
            <p:ph type="subTitle" idx="1"/>
          </p:nvPr>
        </p:nvSpPr>
        <p:spPr>
          <a:xfrm>
            <a:off x="1409167" y="1530233"/>
            <a:ext cx="9795200" cy="4608400"/>
          </a:xfrm>
          <a:prstGeom prst="rect">
            <a:avLst/>
          </a:prstGeom>
        </p:spPr>
        <p:txBody>
          <a:bodyPr spcFirstLastPara="1">
            <a:noAutofit/>
          </a:bodyPr>
          <a:lstStyle>
            <a:lvl1pPr lvl="0" rtl="0">
              <a:lnSpc>
                <a:spcPct val="100000"/>
              </a:lnSpc>
              <a:spcBef>
                <a:spcPts val="0"/>
              </a:spcBef>
              <a:spcAft>
                <a:spcPts val="0"/>
              </a:spcAft>
              <a:buClr>
                <a:schemeClr val="dk1"/>
              </a:buClr>
              <a:buSzPts val="1200"/>
              <a:buAutoNum type="arabicPeriod"/>
              <a:defRPr sz="1600">
                <a:latin typeface="Lato"/>
                <a:ea typeface="Lato"/>
                <a:cs typeface="Lato"/>
                <a:sym typeface="Lato"/>
              </a:defRPr>
            </a:lvl1pPr>
            <a:lvl2pPr lvl="1" rtl="0">
              <a:lnSpc>
                <a:spcPct val="100000"/>
              </a:lnSpc>
              <a:spcBef>
                <a:spcPts val="0"/>
              </a:spcBef>
              <a:spcAft>
                <a:spcPts val="0"/>
              </a:spcAft>
              <a:buClr>
                <a:schemeClr val="dk1"/>
              </a:buClr>
              <a:buSzPts val="1200"/>
              <a:buChar char="○"/>
              <a:defRPr sz="1600"/>
            </a:lvl2pPr>
            <a:lvl3pPr lvl="2" rtl="0">
              <a:lnSpc>
                <a:spcPct val="100000"/>
              </a:lnSpc>
              <a:spcBef>
                <a:spcPts val="0"/>
              </a:spcBef>
              <a:spcAft>
                <a:spcPts val="0"/>
              </a:spcAft>
              <a:buSzPts val="1200"/>
              <a:buAutoNum type="romanLcPeriod"/>
              <a:defRPr sz="1600"/>
            </a:lvl3pPr>
            <a:lvl4pPr lvl="3" rtl="0">
              <a:lnSpc>
                <a:spcPct val="100000"/>
              </a:lnSpc>
              <a:spcBef>
                <a:spcPts val="0"/>
              </a:spcBef>
              <a:spcAft>
                <a:spcPts val="0"/>
              </a:spcAft>
              <a:buSzPts val="1200"/>
              <a:buAutoNum type="arabicPeriod"/>
              <a:defRPr sz="1600"/>
            </a:lvl4pPr>
            <a:lvl5pPr lvl="4" rtl="0">
              <a:lnSpc>
                <a:spcPct val="100000"/>
              </a:lnSpc>
              <a:spcBef>
                <a:spcPts val="0"/>
              </a:spcBef>
              <a:spcAft>
                <a:spcPts val="0"/>
              </a:spcAft>
              <a:buSzPts val="1200"/>
              <a:buAutoNum type="alphaLcPeriod"/>
              <a:defRPr sz="1600"/>
            </a:lvl5pPr>
            <a:lvl6pPr lvl="5" rtl="0">
              <a:lnSpc>
                <a:spcPct val="100000"/>
              </a:lnSpc>
              <a:spcBef>
                <a:spcPts val="0"/>
              </a:spcBef>
              <a:spcAft>
                <a:spcPts val="0"/>
              </a:spcAft>
              <a:buSzPts val="1200"/>
              <a:buAutoNum type="romanLcPeriod"/>
              <a:defRPr sz="1600"/>
            </a:lvl6pPr>
            <a:lvl7pPr lvl="6" rtl="0">
              <a:lnSpc>
                <a:spcPct val="100000"/>
              </a:lnSpc>
              <a:spcBef>
                <a:spcPts val="0"/>
              </a:spcBef>
              <a:spcAft>
                <a:spcPts val="0"/>
              </a:spcAft>
              <a:buSzPts val="1200"/>
              <a:buAutoNum type="arabicPeriod"/>
              <a:defRPr sz="1600"/>
            </a:lvl7pPr>
            <a:lvl8pPr lvl="7" rtl="0">
              <a:lnSpc>
                <a:spcPct val="100000"/>
              </a:lnSpc>
              <a:spcBef>
                <a:spcPts val="0"/>
              </a:spcBef>
              <a:spcAft>
                <a:spcPts val="0"/>
              </a:spcAft>
              <a:buSzPts val="1200"/>
              <a:buAutoNum type="alphaLcPeriod"/>
              <a:defRPr sz="1600"/>
            </a:lvl8pPr>
            <a:lvl9pPr lvl="8" rtl="0">
              <a:lnSpc>
                <a:spcPct val="100000"/>
              </a:lnSpc>
              <a:spcBef>
                <a:spcPts val="0"/>
              </a:spcBef>
              <a:spcAft>
                <a:spcPts val="0"/>
              </a:spcAft>
              <a:buSzPts val="1200"/>
              <a:buAutoNum type="romanLcPeriod"/>
              <a:defRPr sz="1600"/>
            </a:lvl9pPr>
          </a:lstStyle>
          <a:p>
            <a:endParaRPr/>
          </a:p>
        </p:txBody>
      </p:sp>
      <p:sp>
        <p:nvSpPr>
          <p:cNvPr id="81" name="Google Shape;81;p4"/>
          <p:cNvSpPr txBox="1">
            <a:spLocks noGrp="1"/>
          </p:cNvSpPr>
          <p:nvPr>
            <p:ph type="title"/>
          </p:nvPr>
        </p:nvSpPr>
        <p:spPr>
          <a:xfrm>
            <a:off x="1409167" y="637500"/>
            <a:ext cx="9795200" cy="763600"/>
          </a:xfrm>
          <a:prstGeom prst="rect">
            <a:avLst/>
          </a:prstGeom>
        </p:spPr>
        <p:txBody>
          <a:bodyPr spcFirstLastPara="1">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1608409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1"/>
        <p:cNvGrpSpPr/>
        <p:nvPr/>
      </p:nvGrpSpPr>
      <p:grpSpPr>
        <a:xfrm>
          <a:off x="0" y="0"/>
          <a:ext cx="0" cy="0"/>
          <a:chOff x="0" y="0"/>
          <a:chExt cx="0" cy="0"/>
        </a:xfrm>
      </p:grpSpPr>
      <p:sp>
        <p:nvSpPr>
          <p:cNvPr id="7" name="Google Shape;112;p5"/>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8" name="Google Shape;113;p5"/>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9" name="Google Shape;114;p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9844">
            <a:off x="5310718" y="706968"/>
            <a:ext cx="1962149" cy="183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oogle Shape;116;p5"/>
          <p:cNvGrpSpPr>
            <a:grpSpLocks/>
          </p:cNvGrpSpPr>
          <p:nvPr/>
        </p:nvGrpSpPr>
        <p:grpSpPr bwMode="auto">
          <a:xfrm>
            <a:off x="897467" y="929218"/>
            <a:ext cx="433917" cy="4999567"/>
            <a:chOff x="673581" y="696275"/>
            <a:chExt cx="324325" cy="3751050"/>
          </a:xfrm>
        </p:grpSpPr>
        <p:grpSp>
          <p:nvGrpSpPr>
            <p:cNvPr id="11" name="Google Shape;117;p5"/>
            <p:cNvGrpSpPr>
              <a:grpSpLocks/>
            </p:cNvGrpSpPr>
            <p:nvPr/>
          </p:nvGrpSpPr>
          <p:grpSpPr bwMode="auto">
            <a:xfrm rot="-5400000">
              <a:off x="-918069" y="2531350"/>
              <a:ext cx="3751050" cy="80900"/>
              <a:chOff x="1871500" y="2227875"/>
              <a:chExt cx="3751050" cy="80900"/>
            </a:xfrm>
          </p:grpSpPr>
          <p:sp>
            <p:nvSpPr>
              <p:cNvPr id="25" name="Google Shape;118;p5"/>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119;p5"/>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120;p5"/>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121;p5"/>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122;p5"/>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123;p5"/>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124;p5"/>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125;p5"/>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126;p5"/>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4" name="Google Shape;127;p5"/>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5" name="Google Shape;128;p5"/>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6" name="Google Shape;129;p5"/>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7" name="Google Shape;130;p5"/>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12" name="Google Shape;131;p5"/>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132;p5"/>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133;p5"/>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134;p5"/>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135;p5"/>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136;p5"/>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137;p5"/>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138;p5"/>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139;p5"/>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140;p5"/>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141;p5"/>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142;p5"/>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143;p5"/>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38" name="Google Shape;148;p5"/>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t="12766" b="6123"/>
          <a:stretch>
            <a:fillRect/>
          </a:stretch>
        </p:blipFill>
        <p:spPr bwMode="auto">
          <a:xfrm>
            <a:off x="9660467" y="4214285"/>
            <a:ext cx="2531533" cy="263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149;p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9261" t="28180" r="18494" b="9859"/>
          <a:stretch>
            <a:fillRect/>
          </a:stretch>
        </p:blipFill>
        <p:spPr bwMode="auto">
          <a:xfrm>
            <a:off x="8697384" y="1610784"/>
            <a:ext cx="2988733" cy="239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5"/>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7552" t="7355" r="23599"/>
          <a:stretch>
            <a:fillRect/>
          </a:stretch>
        </p:blipFill>
        <p:spPr bwMode="auto">
          <a:xfrm rot="5888868">
            <a:off x="1229785" y="393701"/>
            <a:ext cx="16891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Google Shape;115;p5"/>
          <p:cNvSpPr txBox="1">
            <a:spLocks noGrp="1"/>
          </p:cNvSpPr>
          <p:nvPr>
            <p:ph type="title"/>
          </p:nvPr>
        </p:nvSpPr>
        <p:spPr>
          <a:xfrm>
            <a:off x="1341867" y="637500"/>
            <a:ext cx="9899200" cy="763600"/>
          </a:xfrm>
          <a:prstGeom prst="rect">
            <a:avLst/>
          </a:prstGeom>
        </p:spPr>
        <p:txBody>
          <a:bodyPr spcFirstLastPara="1">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144" name="Google Shape;144;p5"/>
          <p:cNvSpPr txBox="1">
            <a:spLocks noGrp="1"/>
          </p:cNvSpPr>
          <p:nvPr>
            <p:ph type="subTitle" idx="1"/>
          </p:nvPr>
        </p:nvSpPr>
        <p:spPr>
          <a:xfrm>
            <a:off x="2567825" y="3810900"/>
            <a:ext cx="2990400" cy="16328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5"/>
          <p:cNvSpPr txBox="1">
            <a:spLocks noGrp="1"/>
          </p:cNvSpPr>
          <p:nvPr>
            <p:ph type="subTitle" idx="2"/>
          </p:nvPr>
        </p:nvSpPr>
        <p:spPr>
          <a:xfrm>
            <a:off x="2567825" y="3328433"/>
            <a:ext cx="2990400" cy="538000"/>
          </a:xfrm>
          <a:prstGeom prst="rect">
            <a:avLst/>
          </a:prstGeom>
        </p:spPr>
        <p:txBody>
          <a:bodyPr spcFirstLastPara="1" anchor="ctr">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146" name="Google Shape;146;p5"/>
          <p:cNvSpPr txBox="1">
            <a:spLocks noGrp="1"/>
          </p:cNvSpPr>
          <p:nvPr>
            <p:ph type="subTitle" idx="3"/>
          </p:nvPr>
        </p:nvSpPr>
        <p:spPr>
          <a:xfrm>
            <a:off x="6633759" y="3810900"/>
            <a:ext cx="2990400" cy="16328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subTitle" idx="4"/>
          </p:nvPr>
        </p:nvSpPr>
        <p:spPr>
          <a:xfrm>
            <a:off x="6633759" y="3328433"/>
            <a:ext cx="2990400" cy="538000"/>
          </a:xfrm>
          <a:prstGeom prst="rect">
            <a:avLst/>
          </a:prstGeom>
        </p:spPr>
        <p:txBody>
          <a:bodyPr spcFirstLastPara="1" anchor="ctr">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856763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1"/>
        <p:cNvGrpSpPr/>
        <p:nvPr/>
      </p:nvGrpSpPr>
      <p:grpSpPr>
        <a:xfrm>
          <a:off x="0" y="0"/>
          <a:ext cx="0" cy="0"/>
          <a:chOff x="0" y="0"/>
          <a:chExt cx="0" cy="0"/>
        </a:xfrm>
      </p:grpSpPr>
      <p:sp>
        <p:nvSpPr>
          <p:cNvPr id="3" name="Google Shape;152;p6"/>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4" name="Google Shape;153;p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5" name="Google Shape;154;p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9844">
            <a:off x="5310718" y="706968"/>
            <a:ext cx="1962149" cy="183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oogle Shape;156;p6"/>
          <p:cNvGrpSpPr>
            <a:grpSpLocks/>
          </p:cNvGrpSpPr>
          <p:nvPr/>
        </p:nvGrpSpPr>
        <p:grpSpPr bwMode="auto">
          <a:xfrm>
            <a:off x="897467" y="929218"/>
            <a:ext cx="433917" cy="4999567"/>
            <a:chOff x="673581" y="696275"/>
            <a:chExt cx="324325" cy="3751050"/>
          </a:xfrm>
        </p:grpSpPr>
        <p:grpSp>
          <p:nvGrpSpPr>
            <p:cNvPr id="7" name="Google Shape;157;p6"/>
            <p:cNvGrpSpPr>
              <a:grpSpLocks/>
            </p:cNvGrpSpPr>
            <p:nvPr/>
          </p:nvGrpSpPr>
          <p:grpSpPr bwMode="auto">
            <a:xfrm rot="-5400000">
              <a:off x="-918069" y="2531350"/>
              <a:ext cx="3751050" cy="80900"/>
              <a:chOff x="1871500" y="2227875"/>
              <a:chExt cx="3751050" cy="80900"/>
            </a:xfrm>
          </p:grpSpPr>
          <p:sp>
            <p:nvSpPr>
              <p:cNvPr id="21" name="Google Shape;158;p6"/>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159;p6"/>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160;p6"/>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161;p6"/>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162;p6"/>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163;p6"/>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164;p6"/>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165;p6"/>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166;p6"/>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167;p6"/>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168;p6"/>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169;p6"/>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170;p6"/>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8" name="Google Shape;171;p6"/>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9" name="Google Shape;172;p6"/>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173;p6"/>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174;p6"/>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175;p6"/>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176;p6"/>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177;p6"/>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178;p6"/>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179;p6"/>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180;p6"/>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181;p6"/>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182;p6"/>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183;p6"/>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155" name="Google Shape;155;p6"/>
          <p:cNvSpPr txBox="1">
            <a:spLocks noGrp="1"/>
          </p:cNvSpPr>
          <p:nvPr>
            <p:ph type="title"/>
          </p:nvPr>
        </p:nvSpPr>
        <p:spPr>
          <a:xfrm>
            <a:off x="1341867" y="637500"/>
            <a:ext cx="9899200" cy="763600"/>
          </a:xfrm>
          <a:prstGeom prst="rect">
            <a:avLst/>
          </a:prstGeom>
        </p:spPr>
        <p:txBody>
          <a:bodyPr spcFirstLastPara="1">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1576495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5" name="Google Shape;185;p7"/>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6" name="Google Shape;186;p7"/>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7" name="Google Shape;187;p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9844">
            <a:off x="5310718" y="706968"/>
            <a:ext cx="1962149" cy="183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oogle Shape;189;p7"/>
          <p:cNvGrpSpPr>
            <a:grpSpLocks/>
          </p:cNvGrpSpPr>
          <p:nvPr/>
        </p:nvGrpSpPr>
        <p:grpSpPr bwMode="auto">
          <a:xfrm>
            <a:off x="897467" y="929218"/>
            <a:ext cx="433917" cy="4999567"/>
            <a:chOff x="673581" y="696275"/>
            <a:chExt cx="324325" cy="3751050"/>
          </a:xfrm>
        </p:grpSpPr>
        <p:grpSp>
          <p:nvGrpSpPr>
            <p:cNvPr id="9" name="Google Shape;190;p7"/>
            <p:cNvGrpSpPr>
              <a:grpSpLocks/>
            </p:cNvGrpSpPr>
            <p:nvPr/>
          </p:nvGrpSpPr>
          <p:grpSpPr bwMode="auto">
            <a:xfrm rot="-5400000">
              <a:off x="-918069" y="2531350"/>
              <a:ext cx="3751050" cy="80900"/>
              <a:chOff x="1871500" y="2227875"/>
              <a:chExt cx="3751050" cy="80900"/>
            </a:xfrm>
          </p:grpSpPr>
          <p:sp>
            <p:nvSpPr>
              <p:cNvPr id="23" name="Google Shape;191;p7"/>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192;p7"/>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193;p7"/>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194;p7"/>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195;p7"/>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196;p7"/>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197;p7"/>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198;p7"/>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199;p7"/>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200;p7"/>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201;p7"/>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4" name="Google Shape;202;p7"/>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5" name="Google Shape;203;p7"/>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10" name="Google Shape;204;p7"/>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205;p7"/>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206;p7"/>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207;p7"/>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208;p7"/>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209;p7"/>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210;p7"/>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211;p7"/>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212;p7"/>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213;p7"/>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214;p7"/>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215;p7"/>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216;p7"/>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36" name="Google Shape;219;p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50885">
            <a:off x="1456267" y="4220633"/>
            <a:ext cx="2241551"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220;p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10992" t="30075" r="18085" b="19044"/>
          <a:stretch>
            <a:fillRect/>
          </a:stretch>
        </p:blipFill>
        <p:spPr bwMode="auto">
          <a:xfrm rot="608972">
            <a:off x="8604251" y="996951"/>
            <a:ext cx="3348567" cy="22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221;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16714" t="20113" r="12965" b="10439"/>
          <a:stretch>
            <a:fillRect/>
          </a:stretch>
        </p:blipFill>
        <p:spPr bwMode="auto">
          <a:xfrm>
            <a:off x="1720851" y="440267"/>
            <a:ext cx="2108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 name="Google Shape;188;p7"/>
          <p:cNvSpPr txBox="1">
            <a:spLocks noGrp="1"/>
          </p:cNvSpPr>
          <p:nvPr>
            <p:ph type="title"/>
          </p:nvPr>
        </p:nvSpPr>
        <p:spPr>
          <a:xfrm>
            <a:off x="1357167" y="637500"/>
            <a:ext cx="9899200" cy="763600"/>
          </a:xfrm>
          <a:prstGeom prst="rect">
            <a:avLst/>
          </a:prstGeom>
        </p:spPr>
        <p:txBody>
          <a:bodyPr spcFirstLastPara="1">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217" name="Google Shape;217;p7"/>
          <p:cNvSpPr txBox="1">
            <a:spLocks noGrp="1"/>
          </p:cNvSpPr>
          <p:nvPr>
            <p:ph type="subTitle" idx="1"/>
          </p:nvPr>
        </p:nvSpPr>
        <p:spPr>
          <a:xfrm>
            <a:off x="3959167" y="3105567"/>
            <a:ext cx="4695200" cy="20040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 name="Google Shape;218;p7"/>
          <p:cNvSpPr txBox="1">
            <a:spLocks noGrp="1"/>
          </p:cNvSpPr>
          <p:nvPr>
            <p:ph type="subTitle" idx="2"/>
          </p:nvPr>
        </p:nvSpPr>
        <p:spPr>
          <a:xfrm>
            <a:off x="3959167" y="2567567"/>
            <a:ext cx="4695200" cy="538000"/>
          </a:xfrm>
          <a:prstGeom prst="rect">
            <a:avLst/>
          </a:prstGeom>
        </p:spPr>
        <p:txBody>
          <a:bodyPr spcFirstLastPara="1" anchor="ctr">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3590096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22"/>
        <p:cNvGrpSpPr/>
        <p:nvPr/>
      </p:nvGrpSpPr>
      <p:grpSpPr>
        <a:xfrm>
          <a:off x="0" y="0"/>
          <a:ext cx="0" cy="0"/>
          <a:chOff x="0" y="0"/>
          <a:chExt cx="0" cy="0"/>
        </a:xfrm>
      </p:grpSpPr>
      <p:sp>
        <p:nvSpPr>
          <p:cNvPr id="3" name="Google Shape;223;p8"/>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4" name="Google Shape;224;p8"/>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5" name="Google Shape;226;p8"/>
          <p:cNvGrpSpPr>
            <a:grpSpLocks/>
          </p:cNvGrpSpPr>
          <p:nvPr/>
        </p:nvGrpSpPr>
        <p:grpSpPr bwMode="auto">
          <a:xfrm>
            <a:off x="897467" y="929218"/>
            <a:ext cx="433917" cy="4999567"/>
            <a:chOff x="673581" y="696275"/>
            <a:chExt cx="324325" cy="3751050"/>
          </a:xfrm>
        </p:grpSpPr>
        <p:grpSp>
          <p:nvGrpSpPr>
            <p:cNvPr id="6" name="Google Shape;227;p8"/>
            <p:cNvGrpSpPr>
              <a:grpSpLocks/>
            </p:cNvGrpSpPr>
            <p:nvPr/>
          </p:nvGrpSpPr>
          <p:grpSpPr bwMode="auto">
            <a:xfrm rot="-5400000">
              <a:off x="-918069" y="2531350"/>
              <a:ext cx="3751050" cy="80900"/>
              <a:chOff x="1871500" y="2227875"/>
              <a:chExt cx="3751050" cy="80900"/>
            </a:xfrm>
          </p:grpSpPr>
          <p:sp>
            <p:nvSpPr>
              <p:cNvPr id="20" name="Google Shape;228;p8"/>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229;p8"/>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230;p8"/>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231;p8"/>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232;p8"/>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233;p8"/>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234;p8"/>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235;p8"/>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236;p8"/>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237;p8"/>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238;p8"/>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239;p8"/>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240;p8"/>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7" name="Google Shape;241;p8"/>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8" name="Google Shape;242;p8"/>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9" name="Google Shape;243;p8"/>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244;p8"/>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245;p8"/>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246;p8"/>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247;p8"/>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248;p8"/>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249;p8"/>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250;p8"/>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251;p8"/>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252;p8"/>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253;p8"/>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33" name="Google Shape;254;p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500016">
            <a:off x="443443" y="284691"/>
            <a:ext cx="2717800" cy="253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255;p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555965">
            <a:off x="8978900" y="4178301"/>
            <a:ext cx="2413000" cy="232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 name="Google Shape;225;p8"/>
          <p:cNvSpPr txBox="1">
            <a:spLocks noGrp="1"/>
          </p:cNvSpPr>
          <p:nvPr>
            <p:ph type="title"/>
          </p:nvPr>
        </p:nvSpPr>
        <p:spPr>
          <a:xfrm>
            <a:off x="2605067" y="2170700"/>
            <a:ext cx="7174000" cy="2457200"/>
          </a:xfrm>
          <a:prstGeom prst="rect">
            <a:avLst/>
          </a:prstGeom>
        </p:spPr>
        <p:txBody>
          <a:bodyPr spcFirstLastPara="1" anchor="ctr">
            <a:noAutofit/>
          </a:bodyPr>
          <a:lstStyle>
            <a:lvl1pPr lvl="0"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2851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62471-4304-450F-8FB3-0E5186C797CA}"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A0181-1D9A-4C79-91E4-37EECA61C61C}" type="slidenum">
              <a:rPr lang="en-US" smtClean="0"/>
              <a:t>‹#›</a:t>
            </a:fld>
            <a:endParaRPr lang="en-US"/>
          </a:p>
        </p:txBody>
      </p:sp>
    </p:spTree>
    <p:extLst>
      <p:ext uri="{BB962C8B-B14F-4D97-AF65-F5344CB8AC3E}">
        <p14:creationId xmlns:p14="http://schemas.microsoft.com/office/powerpoint/2010/main" val="2940407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6"/>
        <p:cNvGrpSpPr/>
        <p:nvPr/>
      </p:nvGrpSpPr>
      <p:grpSpPr>
        <a:xfrm>
          <a:off x="0" y="0"/>
          <a:ext cx="0" cy="0"/>
          <a:chOff x="0" y="0"/>
          <a:chExt cx="0" cy="0"/>
        </a:xfrm>
      </p:grpSpPr>
      <p:sp>
        <p:nvSpPr>
          <p:cNvPr id="4" name="Google Shape;257;p9"/>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5" name="Google Shape;258;p9"/>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6" name="Google Shape;259;p9"/>
          <p:cNvGrpSpPr>
            <a:grpSpLocks/>
          </p:cNvGrpSpPr>
          <p:nvPr/>
        </p:nvGrpSpPr>
        <p:grpSpPr bwMode="auto">
          <a:xfrm>
            <a:off x="897467" y="929218"/>
            <a:ext cx="433917" cy="4999567"/>
            <a:chOff x="673581" y="696275"/>
            <a:chExt cx="324325" cy="3751050"/>
          </a:xfrm>
        </p:grpSpPr>
        <p:grpSp>
          <p:nvGrpSpPr>
            <p:cNvPr id="7" name="Google Shape;260;p9"/>
            <p:cNvGrpSpPr>
              <a:grpSpLocks/>
            </p:cNvGrpSpPr>
            <p:nvPr/>
          </p:nvGrpSpPr>
          <p:grpSpPr bwMode="auto">
            <a:xfrm rot="-5400000">
              <a:off x="-918069" y="2531350"/>
              <a:ext cx="3751050" cy="80900"/>
              <a:chOff x="1871500" y="2227875"/>
              <a:chExt cx="3751050" cy="80900"/>
            </a:xfrm>
          </p:grpSpPr>
          <p:sp>
            <p:nvSpPr>
              <p:cNvPr id="21" name="Google Shape;261;p9"/>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262;p9"/>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263;p9"/>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264;p9"/>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265;p9"/>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266;p9"/>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267;p9"/>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268;p9"/>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269;p9"/>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270;p9"/>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271;p9"/>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272;p9"/>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273;p9"/>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8" name="Google Shape;274;p9"/>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9" name="Google Shape;275;p9"/>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276;p9"/>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277;p9"/>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278;p9"/>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279;p9"/>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280;p9"/>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281;p9"/>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282;p9"/>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283;p9"/>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284;p9"/>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285;p9"/>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286;p9"/>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34" name="Google Shape;288;p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9844">
            <a:off x="5310718" y="706968"/>
            <a:ext cx="1962149" cy="183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290;p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900000" flipH="1">
            <a:off x="9258301" y="3763434"/>
            <a:ext cx="3052233" cy="284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291;p9"/>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867" y="565151"/>
            <a:ext cx="1659467" cy="172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 name="Google Shape;287;p9"/>
          <p:cNvSpPr txBox="1">
            <a:spLocks noGrp="1"/>
          </p:cNvSpPr>
          <p:nvPr>
            <p:ph type="subTitle" idx="1"/>
          </p:nvPr>
        </p:nvSpPr>
        <p:spPr>
          <a:xfrm>
            <a:off x="3143567" y="2434767"/>
            <a:ext cx="6326400" cy="2743200"/>
          </a:xfrm>
          <a:prstGeom prst="rect">
            <a:avLst/>
          </a:prstGeom>
        </p:spPr>
        <p:txBody>
          <a:bodyPr spcFirstLastPara="1">
            <a:noAutofit/>
          </a:bodyPr>
          <a:lstStyle>
            <a:lvl1pPr lvl="0" rtl="0">
              <a:lnSpc>
                <a:spcPct val="100000"/>
              </a:lnSpc>
              <a:spcBef>
                <a:spcPts val="0"/>
              </a:spcBef>
              <a:spcAft>
                <a:spcPts val="0"/>
              </a:spcAft>
              <a:buClr>
                <a:schemeClr val="dk1"/>
              </a:buClr>
              <a:buSzPts val="1600"/>
              <a:buChar char="●"/>
              <a:defRPr sz="1867"/>
            </a:lvl1pPr>
            <a:lvl2pPr lvl="1" rtl="0">
              <a:lnSpc>
                <a:spcPct val="100000"/>
              </a:lnSpc>
              <a:spcBef>
                <a:spcPts val="0"/>
              </a:spcBef>
              <a:spcAft>
                <a:spcPts val="0"/>
              </a:spcAft>
              <a:buSzPts val="1600"/>
              <a:buChar char="○"/>
              <a:defRPr sz="2133"/>
            </a:lvl2pPr>
            <a:lvl3pPr lvl="2" rtl="0">
              <a:lnSpc>
                <a:spcPct val="100000"/>
              </a:lnSpc>
              <a:spcBef>
                <a:spcPts val="0"/>
              </a:spcBef>
              <a:spcAft>
                <a:spcPts val="0"/>
              </a:spcAft>
              <a:buSzPts val="1600"/>
              <a:buChar char="■"/>
              <a:defRPr sz="2133"/>
            </a:lvl3pPr>
            <a:lvl4pPr lvl="3" rtl="0">
              <a:lnSpc>
                <a:spcPct val="100000"/>
              </a:lnSpc>
              <a:spcBef>
                <a:spcPts val="0"/>
              </a:spcBef>
              <a:spcAft>
                <a:spcPts val="0"/>
              </a:spcAft>
              <a:buSzPts val="1600"/>
              <a:buChar char="●"/>
              <a:defRPr sz="2133"/>
            </a:lvl4pPr>
            <a:lvl5pPr lvl="4" rtl="0">
              <a:lnSpc>
                <a:spcPct val="100000"/>
              </a:lnSpc>
              <a:spcBef>
                <a:spcPts val="0"/>
              </a:spcBef>
              <a:spcAft>
                <a:spcPts val="0"/>
              </a:spcAft>
              <a:buSzPts val="1600"/>
              <a:buChar char="○"/>
              <a:defRPr sz="2133"/>
            </a:lvl5pPr>
            <a:lvl6pPr lvl="5" rtl="0">
              <a:lnSpc>
                <a:spcPct val="100000"/>
              </a:lnSpc>
              <a:spcBef>
                <a:spcPts val="0"/>
              </a:spcBef>
              <a:spcAft>
                <a:spcPts val="0"/>
              </a:spcAft>
              <a:buSzPts val="1600"/>
              <a:buChar char="■"/>
              <a:defRPr sz="2133"/>
            </a:lvl6pPr>
            <a:lvl7pPr lvl="6" rtl="0">
              <a:lnSpc>
                <a:spcPct val="100000"/>
              </a:lnSpc>
              <a:spcBef>
                <a:spcPts val="0"/>
              </a:spcBef>
              <a:spcAft>
                <a:spcPts val="0"/>
              </a:spcAft>
              <a:buSzPts val="1600"/>
              <a:buChar char="●"/>
              <a:defRPr sz="2133"/>
            </a:lvl7pPr>
            <a:lvl8pPr lvl="7" rtl="0">
              <a:lnSpc>
                <a:spcPct val="100000"/>
              </a:lnSpc>
              <a:spcBef>
                <a:spcPts val="0"/>
              </a:spcBef>
              <a:spcAft>
                <a:spcPts val="0"/>
              </a:spcAft>
              <a:buSzPts val="1600"/>
              <a:buChar char="○"/>
              <a:defRPr sz="2133"/>
            </a:lvl8pPr>
            <a:lvl9pPr lvl="8" rtl="0">
              <a:lnSpc>
                <a:spcPct val="100000"/>
              </a:lnSpc>
              <a:spcBef>
                <a:spcPts val="0"/>
              </a:spcBef>
              <a:spcAft>
                <a:spcPts val="0"/>
              </a:spcAft>
              <a:buSzPts val="1600"/>
              <a:buChar char="■"/>
              <a:defRPr sz="2133"/>
            </a:lvl9pPr>
          </a:lstStyle>
          <a:p>
            <a:endParaRPr/>
          </a:p>
        </p:txBody>
      </p:sp>
      <p:sp>
        <p:nvSpPr>
          <p:cNvPr id="289" name="Google Shape;289;p9"/>
          <p:cNvSpPr txBox="1">
            <a:spLocks noGrp="1"/>
          </p:cNvSpPr>
          <p:nvPr>
            <p:ph type="title"/>
          </p:nvPr>
        </p:nvSpPr>
        <p:spPr>
          <a:xfrm>
            <a:off x="1357167" y="620773"/>
            <a:ext cx="9899200" cy="928000"/>
          </a:xfrm>
          <a:prstGeom prst="rect">
            <a:avLst/>
          </a:prstGeom>
        </p:spPr>
        <p:txBody>
          <a:bodyPr spcFirstLastPara="1" anchor="ctr">
            <a:noAutofit/>
          </a:bodyPr>
          <a:lstStyle>
            <a:lvl1pPr lvl="0" algn="ctr" rtl="0">
              <a:spcBef>
                <a:spcPts val="0"/>
              </a:spcBef>
              <a:spcAft>
                <a:spcPts val="0"/>
              </a:spcAft>
              <a:buClr>
                <a:schemeClr val="dk1"/>
              </a:buClr>
              <a:buSzPts val="3600"/>
              <a:buFont typeface="Playfair Display Regular"/>
              <a:buNone/>
              <a:defRPr sz="5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224732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2"/>
        <p:cNvGrpSpPr/>
        <p:nvPr/>
      </p:nvGrpSpPr>
      <p:grpSpPr>
        <a:xfrm>
          <a:off x="0" y="0"/>
          <a:ext cx="0" cy="0"/>
          <a:chOff x="0" y="0"/>
          <a:chExt cx="0" cy="0"/>
        </a:xfrm>
      </p:grpSpPr>
      <p:sp>
        <p:nvSpPr>
          <p:cNvPr id="293" name="Google Shape;293;p10"/>
          <p:cNvSpPr txBox="1">
            <a:spLocks noGrp="1"/>
          </p:cNvSpPr>
          <p:nvPr>
            <p:ph type="title"/>
          </p:nvPr>
        </p:nvSpPr>
        <p:spPr>
          <a:xfrm>
            <a:off x="3279400" y="2555605"/>
            <a:ext cx="5633200" cy="1746800"/>
          </a:xfrm>
          <a:prstGeom prst="rect">
            <a:avLst/>
          </a:prstGeom>
        </p:spPr>
        <p:txBody>
          <a:bodyPr spcFirstLastPara="1" anchor="ctr">
            <a:noAutofit/>
          </a:bodyPr>
          <a:lstStyle>
            <a:lvl1pPr lvl="0" rtl="0">
              <a:spcBef>
                <a:spcPts val="0"/>
              </a:spcBef>
              <a:spcAft>
                <a:spcPts val="0"/>
              </a:spcAft>
              <a:buClr>
                <a:schemeClr val="dk1"/>
              </a:buClr>
              <a:buSzPts val="3600"/>
              <a:buFont typeface="Playfair Display Regular"/>
              <a:buNone/>
              <a:defRPr>
                <a:solidFill>
                  <a:schemeClr val="dk2"/>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531791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4"/>
        <p:cNvGrpSpPr/>
        <p:nvPr/>
      </p:nvGrpSpPr>
      <p:grpSpPr>
        <a:xfrm>
          <a:off x="0" y="0"/>
          <a:ext cx="0" cy="0"/>
          <a:chOff x="0" y="0"/>
          <a:chExt cx="0" cy="0"/>
        </a:xfrm>
      </p:grpSpPr>
      <p:sp>
        <p:nvSpPr>
          <p:cNvPr id="4" name="Google Shape;295;p11"/>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5" name="Google Shape;296;p1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6" name="Google Shape;297;p11"/>
          <p:cNvGrpSpPr>
            <a:grpSpLocks/>
          </p:cNvGrpSpPr>
          <p:nvPr/>
        </p:nvGrpSpPr>
        <p:grpSpPr bwMode="auto">
          <a:xfrm>
            <a:off x="897467" y="929218"/>
            <a:ext cx="433917" cy="4999567"/>
            <a:chOff x="673581" y="696275"/>
            <a:chExt cx="324325" cy="3751050"/>
          </a:xfrm>
        </p:grpSpPr>
        <p:grpSp>
          <p:nvGrpSpPr>
            <p:cNvPr id="7" name="Google Shape;298;p11"/>
            <p:cNvGrpSpPr>
              <a:grpSpLocks/>
            </p:cNvGrpSpPr>
            <p:nvPr/>
          </p:nvGrpSpPr>
          <p:grpSpPr bwMode="auto">
            <a:xfrm rot="-5400000">
              <a:off x="-918069" y="2531350"/>
              <a:ext cx="3751050" cy="80900"/>
              <a:chOff x="1871500" y="2227875"/>
              <a:chExt cx="3751050" cy="80900"/>
            </a:xfrm>
          </p:grpSpPr>
          <p:sp>
            <p:nvSpPr>
              <p:cNvPr id="21" name="Google Shape;299;p11"/>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300;p11"/>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301;p11"/>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302;p11"/>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303;p11"/>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304;p11"/>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305;p11"/>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306;p11"/>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307;p11"/>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308;p11"/>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309;p11"/>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310;p11"/>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311;p11"/>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8" name="Google Shape;312;p11"/>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9" name="Google Shape;313;p11"/>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314;p11"/>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315;p11"/>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316;p11"/>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317;p11"/>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318;p11"/>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319;p11"/>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320;p11"/>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321;p11"/>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322;p11"/>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323;p11"/>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324;p11"/>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34" name="Google Shape;327;p1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9057" t="15672" r="8452" b="14078"/>
          <a:stretch>
            <a:fillRect/>
          </a:stretch>
        </p:blipFill>
        <p:spPr bwMode="auto">
          <a:xfrm rot="2854260" flipH="1">
            <a:off x="1700743" y="627593"/>
            <a:ext cx="1610783" cy="150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28;p1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7534" y="3170767"/>
            <a:ext cx="3484033" cy="325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329;p11"/>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59844">
            <a:off x="5255684" y="4292601"/>
            <a:ext cx="1962149" cy="183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 name="Google Shape;325;p11"/>
          <p:cNvSpPr txBox="1">
            <a:spLocks noGrp="1"/>
          </p:cNvSpPr>
          <p:nvPr>
            <p:ph type="title"/>
          </p:nvPr>
        </p:nvSpPr>
        <p:spPr>
          <a:xfrm>
            <a:off x="1699200" y="1763767"/>
            <a:ext cx="9076400" cy="2176000"/>
          </a:xfrm>
          <a:prstGeom prst="rect">
            <a:avLst/>
          </a:prstGeom>
        </p:spPr>
        <p:txBody>
          <a:bodyPr spcFirstLastPara="1" anchor="ctr">
            <a:noAutofit/>
          </a:bodyPr>
          <a:lstStyle>
            <a:lvl1pPr lvl="0" algn="ctr">
              <a:spcBef>
                <a:spcPts val="0"/>
              </a:spcBef>
              <a:spcAft>
                <a:spcPts val="0"/>
              </a:spcAft>
              <a:buSzPts val="12000"/>
              <a:buNone/>
              <a:defRPr sz="146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lang="en-US"/>
              <a:t>Click to edit Master title style</a:t>
            </a:r>
            <a:endParaRPr/>
          </a:p>
        </p:txBody>
      </p:sp>
      <p:sp>
        <p:nvSpPr>
          <p:cNvPr id="326" name="Google Shape;326;p11"/>
          <p:cNvSpPr txBox="1">
            <a:spLocks noGrp="1"/>
          </p:cNvSpPr>
          <p:nvPr>
            <p:ph type="subTitle" idx="1"/>
          </p:nvPr>
        </p:nvSpPr>
        <p:spPr>
          <a:xfrm>
            <a:off x="3160600" y="3995200"/>
            <a:ext cx="6153600" cy="586000"/>
          </a:xfrm>
          <a:prstGeom prst="rect">
            <a:avLst/>
          </a:prstGeom>
        </p:spPr>
        <p:txBody>
          <a:bodyPr spcFirstLastPara="1">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377052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330"/>
        <p:cNvGrpSpPr/>
        <p:nvPr/>
      </p:nvGrpSpPr>
      <p:grpSpPr>
        <a:xfrm>
          <a:off x="0" y="0"/>
          <a:ext cx="0" cy="0"/>
          <a:chOff x="0" y="0"/>
          <a:chExt cx="0" cy="0"/>
        </a:xfrm>
      </p:grpSpPr>
    </p:spTree>
    <p:extLst>
      <p:ext uri="{BB962C8B-B14F-4D97-AF65-F5344CB8AC3E}">
        <p14:creationId xmlns:p14="http://schemas.microsoft.com/office/powerpoint/2010/main" val="3849142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1"/>
        <p:cNvGrpSpPr/>
        <p:nvPr/>
      </p:nvGrpSpPr>
      <p:grpSpPr>
        <a:xfrm>
          <a:off x="0" y="0"/>
          <a:ext cx="0" cy="0"/>
          <a:chOff x="0" y="0"/>
          <a:chExt cx="0" cy="0"/>
        </a:xfrm>
      </p:grpSpPr>
      <p:sp>
        <p:nvSpPr>
          <p:cNvPr id="15" name="Google Shape;332;p13"/>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16" name="Google Shape;333;p1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17" name="Google Shape;334;p1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9844">
            <a:off x="5310718" y="706968"/>
            <a:ext cx="1962149" cy="183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oogle Shape;336;p13"/>
          <p:cNvGrpSpPr>
            <a:grpSpLocks/>
          </p:cNvGrpSpPr>
          <p:nvPr/>
        </p:nvGrpSpPr>
        <p:grpSpPr bwMode="auto">
          <a:xfrm>
            <a:off x="897467" y="929218"/>
            <a:ext cx="433917" cy="4999567"/>
            <a:chOff x="673581" y="696275"/>
            <a:chExt cx="324325" cy="3751050"/>
          </a:xfrm>
        </p:grpSpPr>
        <p:grpSp>
          <p:nvGrpSpPr>
            <p:cNvPr id="19" name="Google Shape;337;p13"/>
            <p:cNvGrpSpPr>
              <a:grpSpLocks/>
            </p:cNvGrpSpPr>
            <p:nvPr/>
          </p:nvGrpSpPr>
          <p:grpSpPr bwMode="auto">
            <a:xfrm rot="-5400000">
              <a:off x="-918069" y="2531350"/>
              <a:ext cx="3751050" cy="80900"/>
              <a:chOff x="1871500" y="2227875"/>
              <a:chExt cx="3751050" cy="80900"/>
            </a:xfrm>
          </p:grpSpPr>
          <p:sp>
            <p:nvSpPr>
              <p:cNvPr id="33" name="Google Shape;338;p13"/>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4" name="Google Shape;339;p13"/>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5" name="Google Shape;340;p13"/>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6" name="Google Shape;341;p13"/>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7" name="Google Shape;342;p13"/>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8" name="Google Shape;343;p13"/>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9" name="Google Shape;344;p13"/>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0" name="Google Shape;345;p13"/>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1" name="Google Shape;346;p13"/>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2" name="Google Shape;347;p13"/>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3" name="Google Shape;348;p13"/>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4" name="Google Shape;349;p13"/>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5" name="Google Shape;350;p13"/>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20" name="Google Shape;351;p13"/>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352;p13"/>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353;p13"/>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354;p13"/>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355;p13"/>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356;p13"/>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357;p13"/>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358;p13"/>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359;p13"/>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360;p13"/>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361;p13"/>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362;p13"/>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363;p13"/>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46" name="Google Shape;376;p1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31190" t="6831" r="25446" b="11919"/>
          <a:stretch>
            <a:fillRect/>
          </a:stretch>
        </p:blipFill>
        <p:spPr bwMode="auto">
          <a:xfrm>
            <a:off x="10699751" y="4176185"/>
            <a:ext cx="1236133" cy="21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377;p13"/>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15318" t="15227" b="12534"/>
          <a:stretch>
            <a:fillRect/>
          </a:stretch>
        </p:blipFill>
        <p:spPr bwMode="auto">
          <a:xfrm>
            <a:off x="9626601" y="770467"/>
            <a:ext cx="1782233" cy="1627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378;p13"/>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t="18169" r="4825" b="30009"/>
          <a:stretch>
            <a:fillRect/>
          </a:stretch>
        </p:blipFill>
        <p:spPr bwMode="auto">
          <a:xfrm>
            <a:off x="960967" y="455085"/>
            <a:ext cx="2254251" cy="114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 name="Google Shape;335;p13"/>
          <p:cNvSpPr txBox="1">
            <a:spLocks noGrp="1"/>
          </p:cNvSpPr>
          <p:nvPr>
            <p:ph type="title"/>
          </p:nvPr>
        </p:nvSpPr>
        <p:spPr>
          <a:xfrm>
            <a:off x="1357167" y="637500"/>
            <a:ext cx="9899200" cy="763600"/>
          </a:xfrm>
          <a:prstGeom prst="rect">
            <a:avLst/>
          </a:prstGeom>
        </p:spPr>
        <p:txBody>
          <a:bodyPr spcFirstLastPara="1">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364" name="Google Shape;364;p13"/>
          <p:cNvSpPr txBox="1">
            <a:spLocks noGrp="1"/>
          </p:cNvSpPr>
          <p:nvPr>
            <p:ph type="title" idx="2"/>
          </p:nvPr>
        </p:nvSpPr>
        <p:spPr>
          <a:xfrm>
            <a:off x="1520267" y="2273433"/>
            <a:ext cx="1744800" cy="1246000"/>
          </a:xfrm>
          <a:prstGeom prst="rect">
            <a:avLst/>
          </a:prstGeom>
        </p:spPr>
        <p:txBody>
          <a:bodyPr spcFirstLastPara="1" anchor="ctr">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rPr lang="en-US"/>
              <a:t>Click to edit Master title style</a:t>
            </a:r>
            <a:endParaRPr/>
          </a:p>
        </p:txBody>
      </p:sp>
      <p:sp>
        <p:nvSpPr>
          <p:cNvPr id="365" name="Google Shape;365;p13"/>
          <p:cNvSpPr txBox="1">
            <a:spLocks noGrp="1"/>
          </p:cNvSpPr>
          <p:nvPr>
            <p:ph type="subTitle" idx="1"/>
          </p:nvPr>
        </p:nvSpPr>
        <p:spPr>
          <a:xfrm>
            <a:off x="3265067" y="2755900"/>
            <a:ext cx="2990400" cy="763600"/>
          </a:xfrm>
          <a:prstGeom prst="rect">
            <a:avLst/>
          </a:prstGeom>
        </p:spPr>
        <p:txBody>
          <a:bodyPr spcFirstLastPara="1">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6" name="Google Shape;366;p13"/>
          <p:cNvSpPr txBox="1">
            <a:spLocks noGrp="1"/>
          </p:cNvSpPr>
          <p:nvPr>
            <p:ph type="subTitle" idx="3"/>
          </p:nvPr>
        </p:nvSpPr>
        <p:spPr>
          <a:xfrm>
            <a:off x="3265067" y="2273433"/>
            <a:ext cx="2990400" cy="538000"/>
          </a:xfrm>
          <a:prstGeom prst="rect">
            <a:avLst/>
          </a:prstGeom>
        </p:spPr>
        <p:txBody>
          <a:bodyPr spcFirstLastPara="1">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367" name="Google Shape;367;p13"/>
          <p:cNvSpPr txBox="1">
            <a:spLocks noGrp="1"/>
          </p:cNvSpPr>
          <p:nvPr>
            <p:ph type="title" idx="4"/>
          </p:nvPr>
        </p:nvSpPr>
        <p:spPr>
          <a:xfrm>
            <a:off x="1520267" y="4176100"/>
            <a:ext cx="1744800" cy="1246000"/>
          </a:xfrm>
          <a:prstGeom prst="rect">
            <a:avLst/>
          </a:prstGeom>
        </p:spPr>
        <p:txBody>
          <a:bodyPr spcFirstLastPara="1" anchor="ctr">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rPr lang="en-US"/>
              <a:t>Click to edit Master title style</a:t>
            </a:r>
            <a:endParaRPr/>
          </a:p>
        </p:txBody>
      </p:sp>
      <p:sp>
        <p:nvSpPr>
          <p:cNvPr id="368" name="Google Shape;368;p13"/>
          <p:cNvSpPr txBox="1">
            <a:spLocks noGrp="1"/>
          </p:cNvSpPr>
          <p:nvPr>
            <p:ph type="subTitle" idx="5"/>
          </p:nvPr>
        </p:nvSpPr>
        <p:spPr>
          <a:xfrm>
            <a:off x="3265067" y="4658567"/>
            <a:ext cx="2990400" cy="763600"/>
          </a:xfrm>
          <a:prstGeom prst="rect">
            <a:avLst/>
          </a:prstGeom>
        </p:spPr>
        <p:txBody>
          <a:bodyPr spcFirstLastPara="1">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9" name="Google Shape;369;p13"/>
          <p:cNvSpPr txBox="1">
            <a:spLocks noGrp="1"/>
          </p:cNvSpPr>
          <p:nvPr>
            <p:ph type="subTitle" idx="6"/>
          </p:nvPr>
        </p:nvSpPr>
        <p:spPr>
          <a:xfrm>
            <a:off x="3265067" y="4176100"/>
            <a:ext cx="2990400" cy="538000"/>
          </a:xfrm>
          <a:prstGeom prst="rect">
            <a:avLst/>
          </a:prstGeom>
        </p:spPr>
        <p:txBody>
          <a:bodyPr spcFirstLastPara="1">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370" name="Google Shape;370;p13"/>
          <p:cNvSpPr txBox="1">
            <a:spLocks noGrp="1"/>
          </p:cNvSpPr>
          <p:nvPr>
            <p:ph type="title" idx="7"/>
          </p:nvPr>
        </p:nvSpPr>
        <p:spPr>
          <a:xfrm>
            <a:off x="6327481" y="2273433"/>
            <a:ext cx="1744800" cy="1246000"/>
          </a:xfrm>
          <a:prstGeom prst="rect">
            <a:avLst/>
          </a:prstGeom>
        </p:spPr>
        <p:txBody>
          <a:bodyPr spcFirstLastPara="1" anchor="ctr">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rPr lang="en-US"/>
              <a:t>Click to edit Master title style</a:t>
            </a:r>
            <a:endParaRPr/>
          </a:p>
        </p:txBody>
      </p:sp>
      <p:sp>
        <p:nvSpPr>
          <p:cNvPr id="371" name="Google Shape;371;p13"/>
          <p:cNvSpPr txBox="1">
            <a:spLocks noGrp="1"/>
          </p:cNvSpPr>
          <p:nvPr>
            <p:ph type="subTitle" idx="8"/>
          </p:nvPr>
        </p:nvSpPr>
        <p:spPr>
          <a:xfrm>
            <a:off x="8072267" y="2755900"/>
            <a:ext cx="2990400" cy="763600"/>
          </a:xfrm>
          <a:prstGeom prst="rect">
            <a:avLst/>
          </a:prstGeom>
        </p:spPr>
        <p:txBody>
          <a:bodyPr spcFirstLastPara="1">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2" name="Google Shape;372;p13"/>
          <p:cNvSpPr txBox="1">
            <a:spLocks noGrp="1"/>
          </p:cNvSpPr>
          <p:nvPr>
            <p:ph type="subTitle" idx="9"/>
          </p:nvPr>
        </p:nvSpPr>
        <p:spPr>
          <a:xfrm>
            <a:off x="8072267" y="2273433"/>
            <a:ext cx="2990400" cy="538000"/>
          </a:xfrm>
          <a:prstGeom prst="rect">
            <a:avLst/>
          </a:prstGeom>
        </p:spPr>
        <p:txBody>
          <a:bodyPr spcFirstLastPara="1">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373" name="Google Shape;373;p13"/>
          <p:cNvSpPr txBox="1">
            <a:spLocks noGrp="1"/>
          </p:cNvSpPr>
          <p:nvPr>
            <p:ph type="title" idx="13"/>
          </p:nvPr>
        </p:nvSpPr>
        <p:spPr>
          <a:xfrm>
            <a:off x="6327481" y="4176100"/>
            <a:ext cx="1744800" cy="1246000"/>
          </a:xfrm>
          <a:prstGeom prst="rect">
            <a:avLst/>
          </a:prstGeom>
        </p:spPr>
        <p:txBody>
          <a:bodyPr spcFirstLastPara="1" anchor="ctr">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rPr lang="en-US"/>
              <a:t>Click to edit Master title style</a:t>
            </a:r>
            <a:endParaRPr/>
          </a:p>
        </p:txBody>
      </p:sp>
      <p:sp>
        <p:nvSpPr>
          <p:cNvPr id="374" name="Google Shape;374;p13"/>
          <p:cNvSpPr txBox="1">
            <a:spLocks noGrp="1"/>
          </p:cNvSpPr>
          <p:nvPr>
            <p:ph type="subTitle" idx="14"/>
          </p:nvPr>
        </p:nvSpPr>
        <p:spPr>
          <a:xfrm>
            <a:off x="8072267" y="4658567"/>
            <a:ext cx="2990400" cy="763600"/>
          </a:xfrm>
          <a:prstGeom prst="rect">
            <a:avLst/>
          </a:prstGeom>
        </p:spPr>
        <p:txBody>
          <a:bodyPr spcFirstLastPara="1">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5" name="Google Shape;375;p13"/>
          <p:cNvSpPr txBox="1">
            <a:spLocks noGrp="1"/>
          </p:cNvSpPr>
          <p:nvPr>
            <p:ph type="subTitle" idx="15"/>
          </p:nvPr>
        </p:nvSpPr>
        <p:spPr>
          <a:xfrm>
            <a:off x="8072267" y="4176100"/>
            <a:ext cx="2990400" cy="538000"/>
          </a:xfrm>
          <a:prstGeom prst="rect">
            <a:avLst/>
          </a:prstGeom>
        </p:spPr>
        <p:txBody>
          <a:bodyPr spcFirstLastPara="1">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526945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79"/>
        <p:cNvGrpSpPr/>
        <p:nvPr/>
      </p:nvGrpSpPr>
      <p:grpSpPr>
        <a:xfrm>
          <a:off x="0" y="0"/>
          <a:ext cx="0" cy="0"/>
          <a:chOff x="0" y="0"/>
          <a:chExt cx="0" cy="0"/>
        </a:xfrm>
      </p:grpSpPr>
      <p:sp>
        <p:nvSpPr>
          <p:cNvPr id="7" name="Google Shape;380;p14"/>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8" name="Google Shape;381;p1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9" name="Google Shape;382;p1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9844">
            <a:off x="5310718" y="706968"/>
            <a:ext cx="1962149" cy="183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oogle Shape;384;p14"/>
          <p:cNvGrpSpPr>
            <a:grpSpLocks/>
          </p:cNvGrpSpPr>
          <p:nvPr/>
        </p:nvGrpSpPr>
        <p:grpSpPr bwMode="auto">
          <a:xfrm>
            <a:off x="897467" y="929218"/>
            <a:ext cx="433917" cy="4999567"/>
            <a:chOff x="673581" y="696275"/>
            <a:chExt cx="324325" cy="3751050"/>
          </a:xfrm>
        </p:grpSpPr>
        <p:grpSp>
          <p:nvGrpSpPr>
            <p:cNvPr id="11" name="Google Shape;385;p14"/>
            <p:cNvGrpSpPr>
              <a:grpSpLocks/>
            </p:cNvGrpSpPr>
            <p:nvPr/>
          </p:nvGrpSpPr>
          <p:grpSpPr bwMode="auto">
            <a:xfrm rot="-5400000">
              <a:off x="-918069" y="2531350"/>
              <a:ext cx="3751050" cy="80900"/>
              <a:chOff x="1871500" y="2227875"/>
              <a:chExt cx="3751050" cy="80900"/>
            </a:xfrm>
          </p:grpSpPr>
          <p:sp>
            <p:nvSpPr>
              <p:cNvPr id="25" name="Google Shape;386;p14"/>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387;p14"/>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388;p14"/>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389;p14"/>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390;p14"/>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391;p14"/>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392;p14"/>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393;p14"/>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394;p14"/>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4" name="Google Shape;395;p14"/>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5" name="Google Shape;396;p14"/>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6" name="Google Shape;397;p14"/>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7" name="Google Shape;398;p14"/>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12" name="Google Shape;399;p14"/>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400;p14"/>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401;p14"/>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402;p14"/>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403;p14"/>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404;p14"/>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405;p14"/>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406;p14"/>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407;p14"/>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408;p14"/>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409;p14"/>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410;p14"/>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411;p14"/>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38" name="Google Shape;416;p1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984608">
            <a:off x="927100" y="685800"/>
            <a:ext cx="2618317" cy="244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417;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500000">
            <a:off x="9212793" y="3779309"/>
            <a:ext cx="243628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418;p14"/>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t="13800" r="9926"/>
          <a:stretch>
            <a:fillRect/>
          </a:stretch>
        </p:blipFill>
        <p:spPr bwMode="auto">
          <a:xfrm rot="3600000">
            <a:off x="9188450" y="793751"/>
            <a:ext cx="2029884" cy="187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3" name="Google Shape;383;p14"/>
          <p:cNvSpPr txBox="1">
            <a:spLocks noGrp="1"/>
          </p:cNvSpPr>
          <p:nvPr>
            <p:ph type="title"/>
          </p:nvPr>
        </p:nvSpPr>
        <p:spPr>
          <a:xfrm>
            <a:off x="1341867" y="637500"/>
            <a:ext cx="9899200" cy="763600"/>
          </a:xfrm>
          <a:prstGeom prst="rect">
            <a:avLst/>
          </a:prstGeom>
        </p:spPr>
        <p:txBody>
          <a:bodyPr spcFirstLastPara="1">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412" name="Google Shape;412;p14"/>
          <p:cNvSpPr txBox="1">
            <a:spLocks noGrp="1"/>
          </p:cNvSpPr>
          <p:nvPr>
            <p:ph type="subTitle" idx="1"/>
          </p:nvPr>
        </p:nvSpPr>
        <p:spPr>
          <a:xfrm>
            <a:off x="2658929" y="4871067"/>
            <a:ext cx="2990400" cy="8340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 name="Google Shape;413;p14"/>
          <p:cNvSpPr txBox="1">
            <a:spLocks noGrp="1"/>
          </p:cNvSpPr>
          <p:nvPr>
            <p:ph type="subTitle" idx="2"/>
          </p:nvPr>
        </p:nvSpPr>
        <p:spPr>
          <a:xfrm>
            <a:off x="2658929" y="4388600"/>
            <a:ext cx="2990400" cy="538000"/>
          </a:xfrm>
          <a:prstGeom prst="rect">
            <a:avLst/>
          </a:prstGeom>
        </p:spPr>
        <p:txBody>
          <a:bodyPr spcFirstLastPara="1">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14" name="Google Shape;414;p14"/>
          <p:cNvSpPr txBox="1">
            <a:spLocks noGrp="1"/>
          </p:cNvSpPr>
          <p:nvPr>
            <p:ph type="subTitle" idx="3"/>
          </p:nvPr>
        </p:nvSpPr>
        <p:spPr>
          <a:xfrm>
            <a:off x="6724863" y="4871067"/>
            <a:ext cx="2990400" cy="8340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14"/>
          <p:cNvSpPr txBox="1">
            <a:spLocks noGrp="1"/>
          </p:cNvSpPr>
          <p:nvPr>
            <p:ph type="subTitle" idx="4"/>
          </p:nvPr>
        </p:nvSpPr>
        <p:spPr>
          <a:xfrm>
            <a:off x="6724863" y="4388600"/>
            <a:ext cx="2990400" cy="538000"/>
          </a:xfrm>
          <a:prstGeom prst="rect">
            <a:avLst/>
          </a:prstGeom>
        </p:spPr>
        <p:txBody>
          <a:bodyPr spcFirstLastPara="1">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3395322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19"/>
        <p:cNvGrpSpPr/>
        <p:nvPr/>
      </p:nvGrpSpPr>
      <p:grpSpPr>
        <a:xfrm>
          <a:off x="0" y="0"/>
          <a:ext cx="0" cy="0"/>
          <a:chOff x="0" y="0"/>
          <a:chExt cx="0" cy="0"/>
        </a:xfrm>
      </p:grpSpPr>
      <p:sp>
        <p:nvSpPr>
          <p:cNvPr id="7" name="Google Shape;420;p15"/>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8" name="Google Shape;421;p15"/>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9" name="Google Shape;422;p1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9844">
            <a:off x="5310718" y="706968"/>
            <a:ext cx="1962149" cy="183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oogle Shape;424;p15"/>
          <p:cNvGrpSpPr>
            <a:grpSpLocks/>
          </p:cNvGrpSpPr>
          <p:nvPr/>
        </p:nvGrpSpPr>
        <p:grpSpPr bwMode="auto">
          <a:xfrm>
            <a:off x="897467" y="929218"/>
            <a:ext cx="433917" cy="4999567"/>
            <a:chOff x="673581" y="696275"/>
            <a:chExt cx="324325" cy="3751050"/>
          </a:xfrm>
        </p:grpSpPr>
        <p:grpSp>
          <p:nvGrpSpPr>
            <p:cNvPr id="11" name="Google Shape;425;p15"/>
            <p:cNvGrpSpPr>
              <a:grpSpLocks/>
            </p:cNvGrpSpPr>
            <p:nvPr/>
          </p:nvGrpSpPr>
          <p:grpSpPr bwMode="auto">
            <a:xfrm rot="-5400000">
              <a:off x="-918069" y="2531350"/>
              <a:ext cx="3751050" cy="80900"/>
              <a:chOff x="1871500" y="2227875"/>
              <a:chExt cx="3751050" cy="80900"/>
            </a:xfrm>
          </p:grpSpPr>
          <p:sp>
            <p:nvSpPr>
              <p:cNvPr id="25" name="Google Shape;426;p15"/>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427;p15"/>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428;p15"/>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429;p15"/>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430;p15"/>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431;p15"/>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432;p15"/>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433;p15"/>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434;p15"/>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4" name="Google Shape;435;p15"/>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5" name="Google Shape;436;p15"/>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6" name="Google Shape;437;p15"/>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7" name="Google Shape;438;p15"/>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12" name="Google Shape;439;p15"/>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440;p15"/>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441;p15"/>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442;p15"/>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443;p15"/>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444;p15"/>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445;p15"/>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446;p15"/>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447;p15"/>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448;p15"/>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449;p15"/>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450;p15"/>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451;p15"/>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38" name="Google Shape;456;p15"/>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l="17168" t="14619" r="17754" b="3101"/>
          <a:stretch>
            <a:fillRect/>
          </a:stretch>
        </p:blipFill>
        <p:spPr bwMode="auto">
          <a:xfrm>
            <a:off x="1432984" y="5018618"/>
            <a:ext cx="1073149" cy="126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457;p1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2981" flipH="1">
            <a:off x="9448800" y="397934"/>
            <a:ext cx="2192867" cy="2046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3" name="Google Shape;423;p15"/>
          <p:cNvSpPr txBox="1">
            <a:spLocks noGrp="1"/>
          </p:cNvSpPr>
          <p:nvPr>
            <p:ph type="title"/>
          </p:nvPr>
        </p:nvSpPr>
        <p:spPr>
          <a:xfrm>
            <a:off x="1341867" y="637500"/>
            <a:ext cx="9899200" cy="763600"/>
          </a:xfrm>
          <a:prstGeom prst="rect">
            <a:avLst/>
          </a:prstGeom>
        </p:spPr>
        <p:txBody>
          <a:bodyPr spcFirstLastPara="1">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452" name="Google Shape;452;p15"/>
          <p:cNvSpPr txBox="1">
            <a:spLocks noGrp="1"/>
          </p:cNvSpPr>
          <p:nvPr>
            <p:ph type="subTitle" idx="1"/>
          </p:nvPr>
        </p:nvSpPr>
        <p:spPr>
          <a:xfrm>
            <a:off x="2227533" y="2658500"/>
            <a:ext cx="3911200" cy="3439600"/>
          </a:xfrm>
          <a:prstGeom prst="rect">
            <a:avLst/>
          </a:prstGeom>
        </p:spPr>
        <p:txBody>
          <a:bodyPr spcFirstLastPara="1">
            <a:noAutofit/>
          </a:bodyPr>
          <a:lstStyle>
            <a:lvl1pPr lvl="0" rtl="0">
              <a:lnSpc>
                <a:spcPct val="100000"/>
              </a:lnSpc>
              <a:spcBef>
                <a:spcPts val="0"/>
              </a:spcBef>
              <a:spcAft>
                <a:spcPts val="0"/>
              </a:spcAft>
              <a:buClr>
                <a:schemeClr val="dk1"/>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453" name="Google Shape;453;p15"/>
          <p:cNvSpPr txBox="1">
            <a:spLocks noGrp="1"/>
          </p:cNvSpPr>
          <p:nvPr>
            <p:ph type="subTitle" idx="2"/>
          </p:nvPr>
        </p:nvSpPr>
        <p:spPr>
          <a:xfrm>
            <a:off x="2227533" y="2176033"/>
            <a:ext cx="2990400" cy="482400"/>
          </a:xfrm>
          <a:prstGeom prst="rect">
            <a:avLst/>
          </a:prstGeom>
        </p:spPr>
        <p:txBody>
          <a:bodyPr spcFirstLastPara="1">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54" name="Google Shape;454;p15"/>
          <p:cNvSpPr txBox="1">
            <a:spLocks noGrp="1"/>
          </p:cNvSpPr>
          <p:nvPr>
            <p:ph type="subTitle" idx="3"/>
          </p:nvPr>
        </p:nvSpPr>
        <p:spPr>
          <a:xfrm>
            <a:off x="6444167" y="2658500"/>
            <a:ext cx="3911200" cy="3439600"/>
          </a:xfrm>
          <a:prstGeom prst="rect">
            <a:avLst/>
          </a:prstGeom>
        </p:spPr>
        <p:txBody>
          <a:bodyPr spcFirstLastPara="1">
            <a:noAutofit/>
          </a:bodyPr>
          <a:lstStyle>
            <a:lvl1pPr lvl="0" rtl="0">
              <a:lnSpc>
                <a:spcPct val="100000"/>
              </a:lnSpc>
              <a:spcBef>
                <a:spcPts val="0"/>
              </a:spcBef>
              <a:spcAft>
                <a:spcPts val="0"/>
              </a:spcAft>
              <a:buClr>
                <a:schemeClr val="dk1"/>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455" name="Google Shape;455;p15"/>
          <p:cNvSpPr txBox="1">
            <a:spLocks noGrp="1"/>
          </p:cNvSpPr>
          <p:nvPr>
            <p:ph type="subTitle" idx="4"/>
          </p:nvPr>
        </p:nvSpPr>
        <p:spPr>
          <a:xfrm>
            <a:off x="6444167" y="2176033"/>
            <a:ext cx="2990400" cy="482400"/>
          </a:xfrm>
          <a:prstGeom prst="rect">
            <a:avLst/>
          </a:prstGeom>
        </p:spPr>
        <p:txBody>
          <a:bodyPr spcFirstLastPara="1">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3539216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58"/>
        <p:cNvGrpSpPr/>
        <p:nvPr/>
      </p:nvGrpSpPr>
      <p:grpSpPr>
        <a:xfrm>
          <a:off x="0" y="0"/>
          <a:ext cx="0" cy="0"/>
          <a:chOff x="0" y="0"/>
          <a:chExt cx="0" cy="0"/>
        </a:xfrm>
      </p:grpSpPr>
      <p:sp>
        <p:nvSpPr>
          <p:cNvPr id="9" name="Google Shape;459;p16"/>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10" name="Google Shape;460;p1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11" name="Google Shape;461;p1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9844">
            <a:off x="5310718" y="706968"/>
            <a:ext cx="1962149" cy="183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oogle Shape;463;p16"/>
          <p:cNvGrpSpPr>
            <a:grpSpLocks/>
          </p:cNvGrpSpPr>
          <p:nvPr/>
        </p:nvGrpSpPr>
        <p:grpSpPr bwMode="auto">
          <a:xfrm>
            <a:off x="897467" y="929218"/>
            <a:ext cx="433917" cy="4999567"/>
            <a:chOff x="673581" y="696275"/>
            <a:chExt cx="324325" cy="3751050"/>
          </a:xfrm>
        </p:grpSpPr>
        <p:grpSp>
          <p:nvGrpSpPr>
            <p:cNvPr id="13" name="Google Shape;464;p16"/>
            <p:cNvGrpSpPr>
              <a:grpSpLocks/>
            </p:cNvGrpSpPr>
            <p:nvPr/>
          </p:nvGrpSpPr>
          <p:grpSpPr bwMode="auto">
            <a:xfrm rot="-5400000">
              <a:off x="-918069" y="2531350"/>
              <a:ext cx="3751050" cy="80900"/>
              <a:chOff x="1871500" y="2227875"/>
              <a:chExt cx="3751050" cy="80900"/>
            </a:xfrm>
          </p:grpSpPr>
          <p:sp>
            <p:nvSpPr>
              <p:cNvPr id="27" name="Google Shape;465;p16"/>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466;p16"/>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467;p16"/>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468;p16"/>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469;p16"/>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470;p16"/>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471;p16"/>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4" name="Google Shape;472;p16"/>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5" name="Google Shape;473;p16"/>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6" name="Google Shape;474;p16"/>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7" name="Google Shape;475;p16"/>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8" name="Google Shape;476;p16"/>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9" name="Google Shape;477;p16"/>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14" name="Google Shape;478;p16"/>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479;p16"/>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480;p16"/>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481;p16"/>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482;p16"/>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483;p16"/>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484;p16"/>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485;p16"/>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486;p16"/>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487;p16"/>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488;p16"/>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489;p16"/>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490;p16"/>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40" name="Google Shape;497;p1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82872" flipH="1">
            <a:off x="8701617" y="4709585"/>
            <a:ext cx="24638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498;p1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600000">
            <a:off x="3168651" y="4612217"/>
            <a:ext cx="2413000" cy="232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499;p16"/>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5434" y="975785"/>
            <a:ext cx="2224617" cy="207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 name="Google Shape;462;p16"/>
          <p:cNvSpPr txBox="1">
            <a:spLocks noGrp="1"/>
          </p:cNvSpPr>
          <p:nvPr>
            <p:ph type="title"/>
          </p:nvPr>
        </p:nvSpPr>
        <p:spPr>
          <a:xfrm>
            <a:off x="1341867" y="637500"/>
            <a:ext cx="9899200" cy="763600"/>
          </a:xfrm>
          <a:prstGeom prst="rect">
            <a:avLst/>
          </a:prstGeom>
        </p:spPr>
        <p:txBody>
          <a:bodyPr spcFirstLastPara="1">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491" name="Google Shape;491;p16"/>
          <p:cNvSpPr txBox="1">
            <a:spLocks noGrp="1"/>
          </p:cNvSpPr>
          <p:nvPr>
            <p:ph type="subTitle" idx="1"/>
          </p:nvPr>
        </p:nvSpPr>
        <p:spPr>
          <a:xfrm>
            <a:off x="1679059" y="3748433"/>
            <a:ext cx="2990400" cy="10300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2" name="Google Shape;492;p16"/>
          <p:cNvSpPr txBox="1">
            <a:spLocks noGrp="1"/>
          </p:cNvSpPr>
          <p:nvPr>
            <p:ph type="subTitle" idx="2"/>
          </p:nvPr>
        </p:nvSpPr>
        <p:spPr>
          <a:xfrm>
            <a:off x="1679059" y="3265967"/>
            <a:ext cx="2990400" cy="538000"/>
          </a:xfrm>
          <a:prstGeom prst="rect">
            <a:avLst/>
          </a:prstGeom>
        </p:spPr>
        <p:txBody>
          <a:bodyPr spcFirstLastPara="1" anchor="ctr">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93" name="Google Shape;493;p16"/>
          <p:cNvSpPr txBox="1">
            <a:spLocks noGrp="1"/>
          </p:cNvSpPr>
          <p:nvPr>
            <p:ph type="subTitle" idx="3"/>
          </p:nvPr>
        </p:nvSpPr>
        <p:spPr>
          <a:xfrm>
            <a:off x="4796259" y="3748433"/>
            <a:ext cx="2990400" cy="10300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16"/>
          <p:cNvSpPr txBox="1">
            <a:spLocks noGrp="1"/>
          </p:cNvSpPr>
          <p:nvPr>
            <p:ph type="subTitle" idx="4"/>
          </p:nvPr>
        </p:nvSpPr>
        <p:spPr>
          <a:xfrm>
            <a:off x="4796259" y="3265967"/>
            <a:ext cx="2990400" cy="538000"/>
          </a:xfrm>
          <a:prstGeom prst="rect">
            <a:avLst/>
          </a:prstGeom>
        </p:spPr>
        <p:txBody>
          <a:bodyPr spcFirstLastPara="1" anchor="ctr">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95" name="Google Shape;495;p16"/>
          <p:cNvSpPr txBox="1">
            <a:spLocks noGrp="1"/>
          </p:cNvSpPr>
          <p:nvPr>
            <p:ph type="subTitle" idx="5"/>
          </p:nvPr>
        </p:nvSpPr>
        <p:spPr>
          <a:xfrm>
            <a:off x="7913459" y="3748433"/>
            <a:ext cx="2990400" cy="10300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16"/>
          <p:cNvSpPr txBox="1">
            <a:spLocks noGrp="1"/>
          </p:cNvSpPr>
          <p:nvPr>
            <p:ph type="subTitle" idx="6"/>
          </p:nvPr>
        </p:nvSpPr>
        <p:spPr>
          <a:xfrm>
            <a:off x="7913459" y="3265967"/>
            <a:ext cx="2990400" cy="538000"/>
          </a:xfrm>
          <a:prstGeom prst="rect">
            <a:avLst/>
          </a:prstGeom>
        </p:spPr>
        <p:txBody>
          <a:bodyPr spcFirstLastPara="1" anchor="ctr">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2339984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00"/>
        <p:cNvGrpSpPr/>
        <p:nvPr/>
      </p:nvGrpSpPr>
      <p:grpSpPr>
        <a:xfrm>
          <a:off x="0" y="0"/>
          <a:ext cx="0" cy="0"/>
          <a:chOff x="0" y="0"/>
          <a:chExt cx="0" cy="0"/>
        </a:xfrm>
      </p:grpSpPr>
      <p:sp>
        <p:nvSpPr>
          <p:cNvPr id="11" name="Google Shape;501;p17"/>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12" name="Google Shape;502;p17"/>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13" name="Google Shape;504;p17"/>
          <p:cNvGrpSpPr>
            <a:grpSpLocks/>
          </p:cNvGrpSpPr>
          <p:nvPr/>
        </p:nvGrpSpPr>
        <p:grpSpPr bwMode="auto">
          <a:xfrm>
            <a:off x="897467" y="929218"/>
            <a:ext cx="433917" cy="4999567"/>
            <a:chOff x="673581" y="696275"/>
            <a:chExt cx="324325" cy="3751050"/>
          </a:xfrm>
        </p:grpSpPr>
        <p:grpSp>
          <p:nvGrpSpPr>
            <p:cNvPr id="14" name="Google Shape;505;p17"/>
            <p:cNvGrpSpPr>
              <a:grpSpLocks/>
            </p:cNvGrpSpPr>
            <p:nvPr/>
          </p:nvGrpSpPr>
          <p:grpSpPr bwMode="auto">
            <a:xfrm rot="-5400000">
              <a:off x="-918069" y="2531350"/>
              <a:ext cx="3751050" cy="80900"/>
              <a:chOff x="1871500" y="2227875"/>
              <a:chExt cx="3751050" cy="80900"/>
            </a:xfrm>
          </p:grpSpPr>
          <p:sp>
            <p:nvSpPr>
              <p:cNvPr id="28" name="Google Shape;506;p17"/>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507;p17"/>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508;p17"/>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509;p17"/>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510;p17"/>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511;p17"/>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4" name="Google Shape;512;p17"/>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5" name="Google Shape;513;p17"/>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6" name="Google Shape;514;p17"/>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7" name="Google Shape;515;p17"/>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8" name="Google Shape;516;p17"/>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9" name="Google Shape;517;p17"/>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0" name="Google Shape;518;p17"/>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15" name="Google Shape;519;p17"/>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520;p17"/>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521;p17"/>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522;p17"/>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523;p17"/>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524;p17"/>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525;p17"/>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526;p17"/>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527;p17"/>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528;p17"/>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529;p17"/>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530;p17"/>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531;p17"/>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503" name="Google Shape;503;p17"/>
          <p:cNvSpPr txBox="1">
            <a:spLocks noGrp="1"/>
          </p:cNvSpPr>
          <p:nvPr>
            <p:ph type="title"/>
          </p:nvPr>
        </p:nvSpPr>
        <p:spPr>
          <a:xfrm>
            <a:off x="1341867" y="637500"/>
            <a:ext cx="9899200" cy="763600"/>
          </a:xfrm>
          <a:prstGeom prst="rect">
            <a:avLst/>
          </a:prstGeom>
        </p:spPr>
        <p:txBody>
          <a:bodyPr spcFirstLastPara="1">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532" name="Google Shape;532;p17"/>
          <p:cNvSpPr txBox="1">
            <a:spLocks noGrp="1"/>
          </p:cNvSpPr>
          <p:nvPr>
            <p:ph type="subTitle" idx="1"/>
          </p:nvPr>
        </p:nvSpPr>
        <p:spPr>
          <a:xfrm>
            <a:off x="5709759" y="3080951"/>
            <a:ext cx="2532400" cy="7636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3" name="Google Shape;533;p17"/>
          <p:cNvSpPr txBox="1">
            <a:spLocks noGrp="1"/>
          </p:cNvSpPr>
          <p:nvPr>
            <p:ph type="subTitle" idx="2"/>
          </p:nvPr>
        </p:nvSpPr>
        <p:spPr>
          <a:xfrm>
            <a:off x="5709759" y="2598484"/>
            <a:ext cx="2532400" cy="538000"/>
          </a:xfrm>
          <a:prstGeom prst="rect">
            <a:avLst/>
          </a:prstGeom>
        </p:spPr>
        <p:txBody>
          <a:bodyPr spcFirstLastPara="1">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34" name="Google Shape;534;p17"/>
          <p:cNvSpPr txBox="1">
            <a:spLocks noGrp="1"/>
          </p:cNvSpPr>
          <p:nvPr>
            <p:ph type="subTitle" idx="3"/>
          </p:nvPr>
        </p:nvSpPr>
        <p:spPr>
          <a:xfrm>
            <a:off x="8490733" y="3080951"/>
            <a:ext cx="2532400" cy="7636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5" name="Google Shape;535;p17"/>
          <p:cNvSpPr txBox="1">
            <a:spLocks noGrp="1"/>
          </p:cNvSpPr>
          <p:nvPr>
            <p:ph type="subTitle" idx="4"/>
          </p:nvPr>
        </p:nvSpPr>
        <p:spPr>
          <a:xfrm>
            <a:off x="8490733" y="2598484"/>
            <a:ext cx="2532400" cy="538000"/>
          </a:xfrm>
          <a:prstGeom prst="rect">
            <a:avLst/>
          </a:prstGeom>
        </p:spPr>
        <p:txBody>
          <a:bodyPr spcFirstLastPara="1">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36" name="Google Shape;536;p17"/>
          <p:cNvSpPr txBox="1">
            <a:spLocks noGrp="1"/>
          </p:cNvSpPr>
          <p:nvPr>
            <p:ph type="subTitle" idx="5"/>
          </p:nvPr>
        </p:nvSpPr>
        <p:spPr>
          <a:xfrm>
            <a:off x="8490733" y="5281484"/>
            <a:ext cx="2532400" cy="7636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7" name="Google Shape;537;p17"/>
          <p:cNvSpPr txBox="1">
            <a:spLocks noGrp="1"/>
          </p:cNvSpPr>
          <p:nvPr>
            <p:ph type="subTitle" idx="6"/>
          </p:nvPr>
        </p:nvSpPr>
        <p:spPr>
          <a:xfrm>
            <a:off x="8490733" y="4799017"/>
            <a:ext cx="2532400" cy="538000"/>
          </a:xfrm>
          <a:prstGeom prst="rect">
            <a:avLst/>
          </a:prstGeom>
        </p:spPr>
        <p:txBody>
          <a:bodyPr spcFirstLastPara="1">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38" name="Google Shape;538;p17"/>
          <p:cNvSpPr txBox="1">
            <a:spLocks noGrp="1"/>
          </p:cNvSpPr>
          <p:nvPr>
            <p:ph type="subTitle" idx="7"/>
          </p:nvPr>
        </p:nvSpPr>
        <p:spPr>
          <a:xfrm>
            <a:off x="5709759" y="5281484"/>
            <a:ext cx="2532400" cy="7636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9" name="Google Shape;539;p17"/>
          <p:cNvSpPr txBox="1">
            <a:spLocks noGrp="1"/>
          </p:cNvSpPr>
          <p:nvPr>
            <p:ph type="subTitle" idx="8"/>
          </p:nvPr>
        </p:nvSpPr>
        <p:spPr>
          <a:xfrm>
            <a:off x="5709759" y="4799017"/>
            <a:ext cx="2532400" cy="538000"/>
          </a:xfrm>
          <a:prstGeom prst="rect">
            <a:avLst/>
          </a:prstGeom>
        </p:spPr>
        <p:txBody>
          <a:bodyPr spcFirstLastPara="1">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10777929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40"/>
        <p:cNvGrpSpPr/>
        <p:nvPr/>
      </p:nvGrpSpPr>
      <p:grpSpPr>
        <a:xfrm>
          <a:off x="0" y="0"/>
          <a:ext cx="0" cy="0"/>
          <a:chOff x="0" y="0"/>
          <a:chExt cx="0" cy="0"/>
        </a:xfrm>
      </p:grpSpPr>
      <p:sp>
        <p:nvSpPr>
          <p:cNvPr id="11" name="Google Shape;541;p18"/>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12" name="Google Shape;542;p18"/>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13" name="Google Shape;543;p1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9844">
            <a:off x="5310718" y="706968"/>
            <a:ext cx="1962149" cy="183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oogle Shape;545;p18"/>
          <p:cNvGrpSpPr>
            <a:grpSpLocks/>
          </p:cNvGrpSpPr>
          <p:nvPr/>
        </p:nvGrpSpPr>
        <p:grpSpPr bwMode="auto">
          <a:xfrm>
            <a:off x="897467" y="929218"/>
            <a:ext cx="433917" cy="4999567"/>
            <a:chOff x="673581" y="696275"/>
            <a:chExt cx="324325" cy="3751050"/>
          </a:xfrm>
        </p:grpSpPr>
        <p:grpSp>
          <p:nvGrpSpPr>
            <p:cNvPr id="15" name="Google Shape;546;p18"/>
            <p:cNvGrpSpPr>
              <a:grpSpLocks/>
            </p:cNvGrpSpPr>
            <p:nvPr/>
          </p:nvGrpSpPr>
          <p:grpSpPr bwMode="auto">
            <a:xfrm rot="-5400000">
              <a:off x="-918069" y="2531350"/>
              <a:ext cx="3751050" cy="80900"/>
              <a:chOff x="1871500" y="2227875"/>
              <a:chExt cx="3751050" cy="80900"/>
            </a:xfrm>
          </p:grpSpPr>
          <p:sp>
            <p:nvSpPr>
              <p:cNvPr id="29" name="Google Shape;547;p18"/>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548;p18"/>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549;p18"/>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550;p18"/>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551;p18"/>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4" name="Google Shape;552;p18"/>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5" name="Google Shape;553;p18"/>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6" name="Google Shape;554;p18"/>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7" name="Google Shape;555;p18"/>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8" name="Google Shape;556;p18"/>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9" name="Google Shape;557;p18"/>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0" name="Google Shape;558;p18"/>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1" name="Google Shape;559;p18"/>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16" name="Google Shape;560;p18"/>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561;p18"/>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562;p18"/>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563;p18"/>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564;p18"/>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565;p18"/>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566;p18"/>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567;p18"/>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568;p18"/>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569;p18"/>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570;p18"/>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571;p18"/>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572;p18"/>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42" name="Google Shape;581;p1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7356" t="18063" r="10817" b="27209"/>
          <a:stretch>
            <a:fillRect/>
          </a:stretch>
        </p:blipFill>
        <p:spPr bwMode="auto">
          <a:xfrm>
            <a:off x="9370484" y="878418"/>
            <a:ext cx="2023533" cy="126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582;p18"/>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18958" t="18008" r="10699" b="13333"/>
          <a:stretch>
            <a:fillRect/>
          </a:stretch>
        </p:blipFill>
        <p:spPr bwMode="auto">
          <a:xfrm rot="20712187">
            <a:off x="1615018" y="596900"/>
            <a:ext cx="1661583" cy="151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4" name="Google Shape;544;p18"/>
          <p:cNvSpPr txBox="1">
            <a:spLocks noGrp="1"/>
          </p:cNvSpPr>
          <p:nvPr>
            <p:ph type="title"/>
          </p:nvPr>
        </p:nvSpPr>
        <p:spPr>
          <a:xfrm>
            <a:off x="1341867" y="637500"/>
            <a:ext cx="9899200" cy="763600"/>
          </a:xfrm>
          <a:prstGeom prst="rect">
            <a:avLst/>
          </a:prstGeom>
        </p:spPr>
        <p:txBody>
          <a:bodyPr spcFirstLastPara="1">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573" name="Google Shape;573;p18"/>
          <p:cNvSpPr txBox="1">
            <a:spLocks noGrp="1"/>
          </p:cNvSpPr>
          <p:nvPr>
            <p:ph type="subTitle" idx="1"/>
          </p:nvPr>
        </p:nvSpPr>
        <p:spPr>
          <a:xfrm>
            <a:off x="1860999" y="2809567"/>
            <a:ext cx="2792000" cy="763600"/>
          </a:xfrm>
          <a:prstGeom prst="rect">
            <a:avLst/>
          </a:prstGeom>
        </p:spPr>
        <p:txBody>
          <a:bodyPr spcFirstLastPara="1">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4" name="Google Shape;574;p18"/>
          <p:cNvSpPr txBox="1">
            <a:spLocks noGrp="1"/>
          </p:cNvSpPr>
          <p:nvPr>
            <p:ph type="subTitle" idx="2"/>
          </p:nvPr>
        </p:nvSpPr>
        <p:spPr>
          <a:xfrm>
            <a:off x="1860999" y="2327100"/>
            <a:ext cx="2792000" cy="538000"/>
          </a:xfrm>
          <a:prstGeom prst="rect">
            <a:avLst/>
          </a:prstGeom>
        </p:spPr>
        <p:txBody>
          <a:bodyPr spcFirstLastPara="1">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75" name="Google Shape;575;p18"/>
          <p:cNvSpPr txBox="1">
            <a:spLocks noGrp="1"/>
          </p:cNvSpPr>
          <p:nvPr>
            <p:ph type="subTitle" idx="3"/>
          </p:nvPr>
        </p:nvSpPr>
        <p:spPr>
          <a:xfrm>
            <a:off x="7877235" y="2809567"/>
            <a:ext cx="2792000" cy="763600"/>
          </a:xfrm>
          <a:prstGeom prst="rect">
            <a:avLst/>
          </a:prstGeom>
        </p:spPr>
        <p:txBody>
          <a:bodyPr spcFirstLastPara="1">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6" name="Google Shape;576;p18"/>
          <p:cNvSpPr txBox="1">
            <a:spLocks noGrp="1"/>
          </p:cNvSpPr>
          <p:nvPr>
            <p:ph type="subTitle" idx="4"/>
          </p:nvPr>
        </p:nvSpPr>
        <p:spPr>
          <a:xfrm>
            <a:off x="7877235" y="2327100"/>
            <a:ext cx="2792000" cy="538000"/>
          </a:xfrm>
          <a:prstGeom prst="rect">
            <a:avLst/>
          </a:prstGeom>
        </p:spPr>
        <p:txBody>
          <a:bodyPr spcFirstLastPara="1">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77" name="Google Shape;577;p18"/>
          <p:cNvSpPr txBox="1">
            <a:spLocks noGrp="1"/>
          </p:cNvSpPr>
          <p:nvPr>
            <p:ph type="subTitle" idx="5"/>
          </p:nvPr>
        </p:nvSpPr>
        <p:spPr>
          <a:xfrm>
            <a:off x="7877235" y="4814333"/>
            <a:ext cx="2792000" cy="763600"/>
          </a:xfrm>
          <a:prstGeom prst="rect">
            <a:avLst/>
          </a:prstGeom>
        </p:spPr>
        <p:txBody>
          <a:bodyPr spcFirstLastPara="1">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8" name="Google Shape;578;p18"/>
          <p:cNvSpPr txBox="1">
            <a:spLocks noGrp="1"/>
          </p:cNvSpPr>
          <p:nvPr>
            <p:ph type="subTitle" idx="6"/>
          </p:nvPr>
        </p:nvSpPr>
        <p:spPr>
          <a:xfrm>
            <a:off x="7877235" y="4331867"/>
            <a:ext cx="2792000" cy="538000"/>
          </a:xfrm>
          <a:prstGeom prst="rect">
            <a:avLst/>
          </a:prstGeom>
        </p:spPr>
        <p:txBody>
          <a:bodyPr spcFirstLastPara="1">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79" name="Google Shape;579;p18"/>
          <p:cNvSpPr txBox="1">
            <a:spLocks noGrp="1"/>
          </p:cNvSpPr>
          <p:nvPr>
            <p:ph type="subTitle" idx="7"/>
          </p:nvPr>
        </p:nvSpPr>
        <p:spPr>
          <a:xfrm>
            <a:off x="1860999" y="4814333"/>
            <a:ext cx="2792000" cy="763600"/>
          </a:xfrm>
          <a:prstGeom prst="rect">
            <a:avLst/>
          </a:prstGeom>
        </p:spPr>
        <p:txBody>
          <a:bodyPr spcFirstLastPara="1">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0" name="Google Shape;580;p18"/>
          <p:cNvSpPr txBox="1">
            <a:spLocks noGrp="1"/>
          </p:cNvSpPr>
          <p:nvPr>
            <p:ph type="subTitle" idx="8"/>
          </p:nvPr>
        </p:nvSpPr>
        <p:spPr>
          <a:xfrm>
            <a:off x="1860999" y="4331867"/>
            <a:ext cx="2792000" cy="538000"/>
          </a:xfrm>
          <a:prstGeom prst="rect">
            <a:avLst/>
          </a:prstGeom>
        </p:spPr>
        <p:txBody>
          <a:bodyPr spcFirstLastPara="1">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2936010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62471-4304-450F-8FB3-0E5186C797CA}"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A0181-1D9A-4C79-91E4-37EECA61C61C}" type="slidenum">
              <a:rPr lang="en-US" smtClean="0"/>
              <a:t>‹#›</a:t>
            </a:fld>
            <a:endParaRPr lang="en-US"/>
          </a:p>
        </p:txBody>
      </p:sp>
    </p:spTree>
    <p:extLst>
      <p:ext uri="{BB962C8B-B14F-4D97-AF65-F5344CB8AC3E}">
        <p14:creationId xmlns:p14="http://schemas.microsoft.com/office/powerpoint/2010/main" val="1763956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83"/>
        <p:cNvGrpSpPr/>
        <p:nvPr/>
      </p:nvGrpSpPr>
      <p:grpSpPr>
        <a:xfrm>
          <a:off x="0" y="0"/>
          <a:ext cx="0" cy="0"/>
          <a:chOff x="0" y="0"/>
          <a:chExt cx="0" cy="0"/>
        </a:xfrm>
      </p:grpSpPr>
      <p:sp>
        <p:nvSpPr>
          <p:cNvPr id="15" name="Google Shape;584;p19"/>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16" name="Google Shape;585;p19"/>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17" name="Google Shape;586;p1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9844">
            <a:off x="5310718" y="706968"/>
            <a:ext cx="1962149" cy="183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oogle Shape;588;p19"/>
          <p:cNvGrpSpPr>
            <a:grpSpLocks/>
          </p:cNvGrpSpPr>
          <p:nvPr/>
        </p:nvGrpSpPr>
        <p:grpSpPr bwMode="auto">
          <a:xfrm>
            <a:off x="897467" y="929218"/>
            <a:ext cx="433917" cy="4999567"/>
            <a:chOff x="673581" y="696275"/>
            <a:chExt cx="324325" cy="3751050"/>
          </a:xfrm>
        </p:grpSpPr>
        <p:grpSp>
          <p:nvGrpSpPr>
            <p:cNvPr id="19" name="Google Shape;589;p19"/>
            <p:cNvGrpSpPr>
              <a:grpSpLocks/>
            </p:cNvGrpSpPr>
            <p:nvPr/>
          </p:nvGrpSpPr>
          <p:grpSpPr bwMode="auto">
            <a:xfrm rot="-5400000">
              <a:off x="-918069" y="2531350"/>
              <a:ext cx="3751050" cy="80900"/>
              <a:chOff x="1871500" y="2227875"/>
              <a:chExt cx="3751050" cy="80900"/>
            </a:xfrm>
          </p:grpSpPr>
          <p:sp>
            <p:nvSpPr>
              <p:cNvPr id="33" name="Google Shape;590;p19"/>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4" name="Google Shape;591;p19"/>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5" name="Google Shape;592;p19"/>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6" name="Google Shape;593;p19"/>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7" name="Google Shape;594;p19"/>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8" name="Google Shape;595;p19"/>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9" name="Google Shape;596;p19"/>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0" name="Google Shape;597;p19"/>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1" name="Google Shape;598;p19"/>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2" name="Google Shape;599;p19"/>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3" name="Google Shape;600;p19"/>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4" name="Google Shape;601;p19"/>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5" name="Google Shape;602;p19"/>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20" name="Google Shape;603;p19"/>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604;p19"/>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605;p19"/>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606;p19"/>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607;p19"/>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608;p19"/>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609;p19"/>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610;p19"/>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611;p19"/>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612;p19"/>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613;p19"/>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614;p19"/>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615;p19"/>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46" name="Google Shape;628;p1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7356" t="18063" r="10817" b="27209"/>
          <a:stretch>
            <a:fillRect/>
          </a:stretch>
        </p:blipFill>
        <p:spPr bwMode="auto">
          <a:xfrm>
            <a:off x="9370484" y="990600"/>
            <a:ext cx="2023533" cy="126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629;p19"/>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18958" t="18008" r="10699" b="13333"/>
          <a:stretch>
            <a:fillRect/>
          </a:stretch>
        </p:blipFill>
        <p:spPr bwMode="auto">
          <a:xfrm rot="20712187">
            <a:off x="1615018" y="596900"/>
            <a:ext cx="1661583" cy="151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 name="Google Shape;587;p19"/>
          <p:cNvSpPr txBox="1">
            <a:spLocks noGrp="1"/>
          </p:cNvSpPr>
          <p:nvPr>
            <p:ph type="title"/>
          </p:nvPr>
        </p:nvSpPr>
        <p:spPr>
          <a:xfrm>
            <a:off x="1341867" y="637500"/>
            <a:ext cx="9899200" cy="763600"/>
          </a:xfrm>
          <a:prstGeom prst="rect">
            <a:avLst/>
          </a:prstGeom>
        </p:spPr>
        <p:txBody>
          <a:bodyPr spcFirstLastPara="1">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616" name="Google Shape;616;p19"/>
          <p:cNvSpPr txBox="1">
            <a:spLocks noGrp="1"/>
          </p:cNvSpPr>
          <p:nvPr>
            <p:ph type="subTitle" idx="1"/>
          </p:nvPr>
        </p:nvSpPr>
        <p:spPr>
          <a:xfrm>
            <a:off x="1841667" y="2871200"/>
            <a:ext cx="2665200" cy="7636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7" name="Google Shape;617;p19"/>
          <p:cNvSpPr txBox="1">
            <a:spLocks noGrp="1"/>
          </p:cNvSpPr>
          <p:nvPr>
            <p:ph type="subTitle" idx="2"/>
          </p:nvPr>
        </p:nvSpPr>
        <p:spPr>
          <a:xfrm>
            <a:off x="1841667" y="2388733"/>
            <a:ext cx="2665200" cy="538000"/>
          </a:xfrm>
          <a:prstGeom prst="rect">
            <a:avLst/>
          </a:prstGeom>
        </p:spPr>
        <p:txBody>
          <a:bodyPr spcFirstLastPara="1">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18" name="Google Shape;618;p19"/>
          <p:cNvSpPr txBox="1">
            <a:spLocks noGrp="1"/>
          </p:cNvSpPr>
          <p:nvPr>
            <p:ph type="subTitle" idx="3"/>
          </p:nvPr>
        </p:nvSpPr>
        <p:spPr>
          <a:xfrm>
            <a:off x="4958867" y="2871200"/>
            <a:ext cx="2665200" cy="7636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9" name="Google Shape;619;p19"/>
          <p:cNvSpPr txBox="1">
            <a:spLocks noGrp="1"/>
          </p:cNvSpPr>
          <p:nvPr>
            <p:ph type="subTitle" idx="4"/>
          </p:nvPr>
        </p:nvSpPr>
        <p:spPr>
          <a:xfrm>
            <a:off x="4958867" y="2388733"/>
            <a:ext cx="2665200" cy="538000"/>
          </a:xfrm>
          <a:prstGeom prst="rect">
            <a:avLst/>
          </a:prstGeom>
        </p:spPr>
        <p:txBody>
          <a:bodyPr spcFirstLastPara="1">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20" name="Google Shape;620;p19"/>
          <p:cNvSpPr txBox="1">
            <a:spLocks noGrp="1"/>
          </p:cNvSpPr>
          <p:nvPr>
            <p:ph type="subTitle" idx="5"/>
          </p:nvPr>
        </p:nvSpPr>
        <p:spPr>
          <a:xfrm>
            <a:off x="8076067" y="2871200"/>
            <a:ext cx="2665200" cy="7636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1" name="Google Shape;621;p19"/>
          <p:cNvSpPr txBox="1">
            <a:spLocks noGrp="1"/>
          </p:cNvSpPr>
          <p:nvPr>
            <p:ph type="subTitle" idx="6"/>
          </p:nvPr>
        </p:nvSpPr>
        <p:spPr>
          <a:xfrm>
            <a:off x="8076065" y="2388733"/>
            <a:ext cx="2665200" cy="538000"/>
          </a:xfrm>
          <a:prstGeom prst="rect">
            <a:avLst/>
          </a:prstGeom>
        </p:spPr>
        <p:txBody>
          <a:bodyPr spcFirstLastPara="1">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22" name="Google Shape;622;p19"/>
          <p:cNvSpPr txBox="1">
            <a:spLocks noGrp="1"/>
          </p:cNvSpPr>
          <p:nvPr>
            <p:ph type="subTitle" idx="7"/>
          </p:nvPr>
        </p:nvSpPr>
        <p:spPr>
          <a:xfrm>
            <a:off x="1841667" y="4689833"/>
            <a:ext cx="2665200" cy="7636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3" name="Google Shape;623;p19"/>
          <p:cNvSpPr txBox="1">
            <a:spLocks noGrp="1"/>
          </p:cNvSpPr>
          <p:nvPr>
            <p:ph type="subTitle" idx="8"/>
          </p:nvPr>
        </p:nvSpPr>
        <p:spPr>
          <a:xfrm>
            <a:off x="1841665" y="4207367"/>
            <a:ext cx="2665200" cy="538000"/>
          </a:xfrm>
          <a:prstGeom prst="rect">
            <a:avLst/>
          </a:prstGeom>
        </p:spPr>
        <p:txBody>
          <a:bodyPr spcFirstLastPara="1">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24" name="Google Shape;624;p19"/>
          <p:cNvSpPr txBox="1">
            <a:spLocks noGrp="1"/>
          </p:cNvSpPr>
          <p:nvPr>
            <p:ph type="subTitle" idx="9"/>
          </p:nvPr>
        </p:nvSpPr>
        <p:spPr>
          <a:xfrm>
            <a:off x="4958867" y="4689833"/>
            <a:ext cx="2665200" cy="7636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5" name="Google Shape;625;p19"/>
          <p:cNvSpPr txBox="1">
            <a:spLocks noGrp="1"/>
          </p:cNvSpPr>
          <p:nvPr>
            <p:ph type="subTitle" idx="13"/>
          </p:nvPr>
        </p:nvSpPr>
        <p:spPr>
          <a:xfrm>
            <a:off x="4958865" y="4207367"/>
            <a:ext cx="2665200" cy="538000"/>
          </a:xfrm>
          <a:prstGeom prst="rect">
            <a:avLst/>
          </a:prstGeom>
        </p:spPr>
        <p:txBody>
          <a:bodyPr spcFirstLastPara="1">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26" name="Google Shape;626;p19"/>
          <p:cNvSpPr txBox="1">
            <a:spLocks noGrp="1"/>
          </p:cNvSpPr>
          <p:nvPr>
            <p:ph type="subTitle" idx="14"/>
          </p:nvPr>
        </p:nvSpPr>
        <p:spPr>
          <a:xfrm>
            <a:off x="8076067" y="4689833"/>
            <a:ext cx="2665200" cy="7636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19"/>
          <p:cNvSpPr txBox="1">
            <a:spLocks noGrp="1"/>
          </p:cNvSpPr>
          <p:nvPr>
            <p:ph type="subTitle" idx="15"/>
          </p:nvPr>
        </p:nvSpPr>
        <p:spPr>
          <a:xfrm>
            <a:off x="8076065" y="4207367"/>
            <a:ext cx="2665200" cy="538000"/>
          </a:xfrm>
          <a:prstGeom prst="rect">
            <a:avLst/>
          </a:prstGeom>
        </p:spPr>
        <p:txBody>
          <a:bodyPr spcFirstLastPara="1">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65703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630"/>
        <p:cNvGrpSpPr/>
        <p:nvPr/>
      </p:nvGrpSpPr>
      <p:grpSpPr>
        <a:xfrm>
          <a:off x="0" y="0"/>
          <a:ext cx="0" cy="0"/>
          <a:chOff x="0" y="0"/>
          <a:chExt cx="0" cy="0"/>
        </a:xfrm>
      </p:grpSpPr>
      <p:sp>
        <p:nvSpPr>
          <p:cNvPr id="15" name="Google Shape;631;p20"/>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16" name="Google Shape;632;p20"/>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17" name="Google Shape;633;p2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9844">
            <a:off x="5310718" y="706968"/>
            <a:ext cx="1962149" cy="183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oogle Shape;635;p20"/>
          <p:cNvGrpSpPr>
            <a:grpSpLocks/>
          </p:cNvGrpSpPr>
          <p:nvPr/>
        </p:nvGrpSpPr>
        <p:grpSpPr bwMode="auto">
          <a:xfrm>
            <a:off x="897467" y="929218"/>
            <a:ext cx="433917" cy="4999567"/>
            <a:chOff x="673581" y="696275"/>
            <a:chExt cx="324325" cy="3751050"/>
          </a:xfrm>
        </p:grpSpPr>
        <p:grpSp>
          <p:nvGrpSpPr>
            <p:cNvPr id="19" name="Google Shape;636;p20"/>
            <p:cNvGrpSpPr>
              <a:grpSpLocks/>
            </p:cNvGrpSpPr>
            <p:nvPr/>
          </p:nvGrpSpPr>
          <p:grpSpPr bwMode="auto">
            <a:xfrm rot="-5400000">
              <a:off x="-918069" y="2531350"/>
              <a:ext cx="3751050" cy="80900"/>
              <a:chOff x="1871500" y="2227875"/>
              <a:chExt cx="3751050" cy="80900"/>
            </a:xfrm>
          </p:grpSpPr>
          <p:sp>
            <p:nvSpPr>
              <p:cNvPr id="33" name="Google Shape;637;p20"/>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4" name="Google Shape;638;p20"/>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5" name="Google Shape;639;p20"/>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6" name="Google Shape;640;p20"/>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7" name="Google Shape;641;p20"/>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8" name="Google Shape;642;p20"/>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9" name="Google Shape;643;p20"/>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0" name="Google Shape;644;p20"/>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1" name="Google Shape;645;p20"/>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2" name="Google Shape;646;p20"/>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3" name="Google Shape;647;p20"/>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4" name="Google Shape;648;p20"/>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45" name="Google Shape;649;p20"/>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20" name="Google Shape;650;p20"/>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651;p20"/>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652;p20"/>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653;p20"/>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654;p20"/>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655;p20"/>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656;p20"/>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657;p20"/>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658;p20"/>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659;p20"/>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660;p20"/>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661;p20"/>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662;p20"/>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46" name="Google Shape;675;p2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0992" t="30075" r="18085" b="19044"/>
          <a:stretch>
            <a:fillRect/>
          </a:stretch>
        </p:blipFill>
        <p:spPr bwMode="auto">
          <a:xfrm rot="608974">
            <a:off x="9091085" y="1032933"/>
            <a:ext cx="2762249"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676;p20"/>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16714" t="20113" r="12965" b="10439"/>
          <a:stretch>
            <a:fillRect/>
          </a:stretch>
        </p:blipFill>
        <p:spPr bwMode="auto">
          <a:xfrm>
            <a:off x="1860552" y="469900"/>
            <a:ext cx="1756833" cy="161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 name="Google Shape;634;p20"/>
          <p:cNvSpPr txBox="1">
            <a:spLocks noGrp="1"/>
          </p:cNvSpPr>
          <p:nvPr>
            <p:ph type="title"/>
          </p:nvPr>
        </p:nvSpPr>
        <p:spPr>
          <a:xfrm>
            <a:off x="1341867" y="637500"/>
            <a:ext cx="9899200" cy="763600"/>
          </a:xfrm>
          <a:prstGeom prst="rect">
            <a:avLst/>
          </a:prstGeom>
        </p:spPr>
        <p:txBody>
          <a:bodyPr spcFirstLastPara="1">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663" name="Google Shape;663;p20"/>
          <p:cNvSpPr txBox="1">
            <a:spLocks noGrp="1"/>
          </p:cNvSpPr>
          <p:nvPr>
            <p:ph type="subTitle" idx="1"/>
          </p:nvPr>
        </p:nvSpPr>
        <p:spPr>
          <a:xfrm>
            <a:off x="1610500" y="2542067"/>
            <a:ext cx="2990400" cy="763600"/>
          </a:xfrm>
          <a:prstGeom prst="rect">
            <a:avLst/>
          </a:prstGeom>
        </p:spPr>
        <p:txBody>
          <a:bodyPr spcFirstLastPara="1">
            <a:noAutofit/>
          </a:bodyPr>
          <a:lstStyle>
            <a:lvl1pPr lvl="0" algn="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4" name="Google Shape;664;p20"/>
          <p:cNvSpPr txBox="1">
            <a:spLocks noGrp="1"/>
          </p:cNvSpPr>
          <p:nvPr>
            <p:ph type="subTitle" idx="2"/>
          </p:nvPr>
        </p:nvSpPr>
        <p:spPr>
          <a:xfrm>
            <a:off x="1610492" y="2059600"/>
            <a:ext cx="2990400" cy="538000"/>
          </a:xfrm>
          <a:prstGeom prst="rect">
            <a:avLst/>
          </a:prstGeom>
        </p:spPr>
        <p:txBody>
          <a:bodyPr spcFirstLastPara="1">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65" name="Google Shape;665;p20"/>
          <p:cNvSpPr txBox="1">
            <a:spLocks noGrp="1"/>
          </p:cNvSpPr>
          <p:nvPr>
            <p:ph type="subTitle" idx="3"/>
          </p:nvPr>
        </p:nvSpPr>
        <p:spPr>
          <a:xfrm>
            <a:off x="1610500" y="3893633"/>
            <a:ext cx="2990400" cy="763600"/>
          </a:xfrm>
          <a:prstGeom prst="rect">
            <a:avLst/>
          </a:prstGeom>
        </p:spPr>
        <p:txBody>
          <a:bodyPr spcFirstLastPara="1">
            <a:noAutofit/>
          </a:bodyPr>
          <a:lstStyle>
            <a:lvl1pPr lvl="0" algn="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6" name="Google Shape;666;p20"/>
          <p:cNvSpPr txBox="1">
            <a:spLocks noGrp="1"/>
          </p:cNvSpPr>
          <p:nvPr>
            <p:ph type="subTitle" idx="4"/>
          </p:nvPr>
        </p:nvSpPr>
        <p:spPr>
          <a:xfrm>
            <a:off x="1610492" y="3411167"/>
            <a:ext cx="2990400" cy="538000"/>
          </a:xfrm>
          <a:prstGeom prst="rect">
            <a:avLst/>
          </a:prstGeom>
        </p:spPr>
        <p:txBody>
          <a:bodyPr spcFirstLastPara="1">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67" name="Google Shape;667;p20"/>
          <p:cNvSpPr txBox="1">
            <a:spLocks noGrp="1"/>
          </p:cNvSpPr>
          <p:nvPr>
            <p:ph type="subTitle" idx="5"/>
          </p:nvPr>
        </p:nvSpPr>
        <p:spPr>
          <a:xfrm>
            <a:off x="1610500" y="5245200"/>
            <a:ext cx="2990400" cy="763600"/>
          </a:xfrm>
          <a:prstGeom prst="rect">
            <a:avLst/>
          </a:prstGeom>
        </p:spPr>
        <p:txBody>
          <a:bodyPr spcFirstLastPara="1">
            <a:noAutofit/>
          </a:bodyPr>
          <a:lstStyle>
            <a:lvl1pPr lvl="0" algn="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8" name="Google Shape;668;p20"/>
          <p:cNvSpPr txBox="1">
            <a:spLocks noGrp="1"/>
          </p:cNvSpPr>
          <p:nvPr>
            <p:ph type="subTitle" idx="6"/>
          </p:nvPr>
        </p:nvSpPr>
        <p:spPr>
          <a:xfrm>
            <a:off x="1610492" y="4762733"/>
            <a:ext cx="2990400" cy="538000"/>
          </a:xfrm>
          <a:prstGeom prst="rect">
            <a:avLst/>
          </a:prstGeom>
        </p:spPr>
        <p:txBody>
          <a:bodyPr spcFirstLastPara="1">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69" name="Google Shape;669;p20"/>
          <p:cNvSpPr txBox="1">
            <a:spLocks noGrp="1"/>
          </p:cNvSpPr>
          <p:nvPr>
            <p:ph type="subTitle" idx="7"/>
          </p:nvPr>
        </p:nvSpPr>
        <p:spPr>
          <a:xfrm>
            <a:off x="7773300" y="2542067"/>
            <a:ext cx="2990400" cy="763600"/>
          </a:xfrm>
          <a:prstGeom prst="rect">
            <a:avLst/>
          </a:prstGeom>
        </p:spPr>
        <p:txBody>
          <a:bodyPr spcFirstLastPara="1">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0" name="Google Shape;670;p20"/>
          <p:cNvSpPr txBox="1">
            <a:spLocks noGrp="1"/>
          </p:cNvSpPr>
          <p:nvPr>
            <p:ph type="subTitle" idx="8"/>
          </p:nvPr>
        </p:nvSpPr>
        <p:spPr>
          <a:xfrm>
            <a:off x="7773292" y="2059600"/>
            <a:ext cx="2990400" cy="538000"/>
          </a:xfrm>
          <a:prstGeom prst="rect">
            <a:avLst/>
          </a:prstGeom>
        </p:spPr>
        <p:txBody>
          <a:bodyPr spcFirstLastPara="1">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71" name="Google Shape;671;p20"/>
          <p:cNvSpPr txBox="1">
            <a:spLocks noGrp="1"/>
          </p:cNvSpPr>
          <p:nvPr>
            <p:ph type="subTitle" idx="9"/>
          </p:nvPr>
        </p:nvSpPr>
        <p:spPr>
          <a:xfrm>
            <a:off x="7773300" y="3893633"/>
            <a:ext cx="2990400" cy="763600"/>
          </a:xfrm>
          <a:prstGeom prst="rect">
            <a:avLst/>
          </a:prstGeom>
        </p:spPr>
        <p:txBody>
          <a:bodyPr spcFirstLastPara="1">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2" name="Google Shape;672;p20"/>
          <p:cNvSpPr txBox="1">
            <a:spLocks noGrp="1"/>
          </p:cNvSpPr>
          <p:nvPr>
            <p:ph type="subTitle" idx="13"/>
          </p:nvPr>
        </p:nvSpPr>
        <p:spPr>
          <a:xfrm>
            <a:off x="7773292" y="3411167"/>
            <a:ext cx="2990400" cy="538000"/>
          </a:xfrm>
          <a:prstGeom prst="rect">
            <a:avLst/>
          </a:prstGeom>
        </p:spPr>
        <p:txBody>
          <a:bodyPr spcFirstLastPara="1">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73" name="Google Shape;673;p20"/>
          <p:cNvSpPr txBox="1">
            <a:spLocks noGrp="1"/>
          </p:cNvSpPr>
          <p:nvPr>
            <p:ph type="subTitle" idx="14"/>
          </p:nvPr>
        </p:nvSpPr>
        <p:spPr>
          <a:xfrm>
            <a:off x="7773300" y="5245200"/>
            <a:ext cx="2990400" cy="763600"/>
          </a:xfrm>
          <a:prstGeom prst="rect">
            <a:avLst/>
          </a:prstGeom>
        </p:spPr>
        <p:txBody>
          <a:bodyPr spcFirstLastPara="1">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4" name="Google Shape;674;p20"/>
          <p:cNvSpPr txBox="1">
            <a:spLocks noGrp="1"/>
          </p:cNvSpPr>
          <p:nvPr>
            <p:ph type="subTitle" idx="15"/>
          </p:nvPr>
        </p:nvSpPr>
        <p:spPr>
          <a:xfrm>
            <a:off x="7773292" y="4762733"/>
            <a:ext cx="2990400" cy="538000"/>
          </a:xfrm>
          <a:prstGeom prst="rect">
            <a:avLst/>
          </a:prstGeom>
        </p:spPr>
        <p:txBody>
          <a:bodyPr spcFirstLastPara="1">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4181798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77"/>
        <p:cNvGrpSpPr/>
        <p:nvPr/>
      </p:nvGrpSpPr>
      <p:grpSpPr>
        <a:xfrm>
          <a:off x="0" y="0"/>
          <a:ext cx="0" cy="0"/>
          <a:chOff x="0" y="0"/>
          <a:chExt cx="0" cy="0"/>
        </a:xfrm>
      </p:grpSpPr>
      <p:sp>
        <p:nvSpPr>
          <p:cNvPr id="4" name="Google Shape;678;p21"/>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5" name="Google Shape;679;p2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6" name="Google Shape;681;p21"/>
          <p:cNvGrpSpPr>
            <a:grpSpLocks/>
          </p:cNvGrpSpPr>
          <p:nvPr/>
        </p:nvGrpSpPr>
        <p:grpSpPr bwMode="auto">
          <a:xfrm>
            <a:off x="897467" y="929218"/>
            <a:ext cx="433917" cy="4999567"/>
            <a:chOff x="673581" y="696275"/>
            <a:chExt cx="324325" cy="3751050"/>
          </a:xfrm>
        </p:grpSpPr>
        <p:grpSp>
          <p:nvGrpSpPr>
            <p:cNvPr id="7" name="Google Shape;682;p21"/>
            <p:cNvGrpSpPr>
              <a:grpSpLocks/>
            </p:cNvGrpSpPr>
            <p:nvPr/>
          </p:nvGrpSpPr>
          <p:grpSpPr bwMode="auto">
            <a:xfrm rot="-5400000">
              <a:off x="-918069" y="2531350"/>
              <a:ext cx="3751050" cy="80900"/>
              <a:chOff x="1871500" y="2227875"/>
              <a:chExt cx="3751050" cy="80900"/>
            </a:xfrm>
          </p:grpSpPr>
          <p:sp>
            <p:nvSpPr>
              <p:cNvPr id="21" name="Google Shape;683;p21"/>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684;p21"/>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685;p21"/>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686;p21"/>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687;p21"/>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688;p21"/>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689;p21"/>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690;p21"/>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691;p21"/>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692;p21"/>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693;p21"/>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694;p21"/>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695;p21"/>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8" name="Google Shape;696;p21"/>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9" name="Google Shape;697;p21"/>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698;p21"/>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699;p21"/>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700;p21"/>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701;p21"/>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702;p21"/>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703;p21"/>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704;p21"/>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705;p21"/>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706;p21"/>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707;p21"/>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708;p21"/>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34" name="Google Shape;710;p2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4600" y="3754967"/>
            <a:ext cx="2906184" cy="280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711;p2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017" y="436033"/>
            <a:ext cx="2692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0" name="Google Shape;680;p21"/>
          <p:cNvSpPr txBox="1">
            <a:spLocks noGrp="1"/>
          </p:cNvSpPr>
          <p:nvPr>
            <p:ph type="title"/>
          </p:nvPr>
        </p:nvSpPr>
        <p:spPr>
          <a:xfrm>
            <a:off x="3757200" y="2068217"/>
            <a:ext cx="4677600" cy="1181600"/>
          </a:xfrm>
          <a:prstGeom prst="rect">
            <a:avLst/>
          </a:prstGeom>
        </p:spPr>
        <p:txBody>
          <a:bodyPr spcFirstLastPara="1" anchor="ctr">
            <a:noAutofit/>
          </a:bodyPr>
          <a:lstStyle>
            <a:lvl1pPr lvl="0"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9pPr>
          </a:lstStyle>
          <a:p>
            <a:endParaRPr/>
          </a:p>
        </p:txBody>
      </p:sp>
      <p:sp>
        <p:nvSpPr>
          <p:cNvPr id="709" name="Google Shape;709;p21"/>
          <p:cNvSpPr txBox="1">
            <a:spLocks noGrp="1"/>
          </p:cNvSpPr>
          <p:nvPr>
            <p:ph type="subTitle" idx="1"/>
          </p:nvPr>
        </p:nvSpPr>
        <p:spPr>
          <a:xfrm>
            <a:off x="2904600" y="3925684"/>
            <a:ext cx="6382800" cy="864000"/>
          </a:xfrm>
          <a:prstGeom prst="rect">
            <a:avLst/>
          </a:prstGeom>
        </p:spPr>
        <p:txBody>
          <a:bodyPr spcFirstLastPara="1">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138266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12"/>
        <p:cNvGrpSpPr/>
        <p:nvPr/>
      </p:nvGrpSpPr>
      <p:grpSpPr>
        <a:xfrm>
          <a:off x="0" y="0"/>
          <a:ext cx="0" cy="0"/>
          <a:chOff x="0" y="0"/>
          <a:chExt cx="0" cy="0"/>
        </a:xfrm>
      </p:grpSpPr>
      <p:sp>
        <p:nvSpPr>
          <p:cNvPr id="4" name="Google Shape;713;p22"/>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5" name="Google Shape;714;p22"/>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6" name="Google Shape;716;p22"/>
          <p:cNvGrpSpPr>
            <a:grpSpLocks/>
          </p:cNvGrpSpPr>
          <p:nvPr/>
        </p:nvGrpSpPr>
        <p:grpSpPr bwMode="auto">
          <a:xfrm>
            <a:off x="897467" y="929218"/>
            <a:ext cx="433917" cy="4999567"/>
            <a:chOff x="673581" y="696275"/>
            <a:chExt cx="324325" cy="3751050"/>
          </a:xfrm>
        </p:grpSpPr>
        <p:grpSp>
          <p:nvGrpSpPr>
            <p:cNvPr id="7" name="Google Shape;717;p22"/>
            <p:cNvGrpSpPr>
              <a:grpSpLocks/>
            </p:cNvGrpSpPr>
            <p:nvPr/>
          </p:nvGrpSpPr>
          <p:grpSpPr bwMode="auto">
            <a:xfrm rot="-5400000">
              <a:off x="-918069" y="2531350"/>
              <a:ext cx="3751050" cy="80900"/>
              <a:chOff x="1871500" y="2227875"/>
              <a:chExt cx="3751050" cy="80900"/>
            </a:xfrm>
          </p:grpSpPr>
          <p:sp>
            <p:nvSpPr>
              <p:cNvPr id="21" name="Google Shape;718;p22"/>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719;p22"/>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720;p22"/>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721;p22"/>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722;p22"/>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723;p22"/>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724;p22"/>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725;p22"/>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726;p22"/>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727;p22"/>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728;p22"/>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729;p22"/>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730;p22"/>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8" name="Google Shape;731;p22"/>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9" name="Google Shape;732;p22"/>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733;p22"/>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734;p22"/>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735;p22"/>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736;p22"/>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737;p22"/>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738;p22"/>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739;p22"/>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740;p22"/>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741;p22"/>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742;p22"/>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743;p22"/>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34" name="Google Shape;745;p2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9492" t="14832" r="13080" b="12062"/>
          <a:stretch>
            <a:fillRect/>
          </a:stretch>
        </p:blipFill>
        <p:spPr bwMode="auto">
          <a:xfrm>
            <a:off x="9658351" y="569385"/>
            <a:ext cx="1623483" cy="169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746;p2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8958" t="18008" r="10699" b="13333"/>
          <a:stretch>
            <a:fillRect/>
          </a:stretch>
        </p:blipFill>
        <p:spPr bwMode="auto">
          <a:xfrm rot="20712187">
            <a:off x="1615018" y="611718"/>
            <a:ext cx="1661583" cy="151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5" name="Google Shape;715;p22"/>
          <p:cNvSpPr txBox="1">
            <a:spLocks noGrp="1"/>
          </p:cNvSpPr>
          <p:nvPr>
            <p:ph type="title"/>
          </p:nvPr>
        </p:nvSpPr>
        <p:spPr>
          <a:xfrm>
            <a:off x="1341867" y="637500"/>
            <a:ext cx="9899200" cy="763600"/>
          </a:xfrm>
          <a:prstGeom prst="rect">
            <a:avLst/>
          </a:prstGeom>
        </p:spPr>
        <p:txBody>
          <a:bodyPr spcFirstLastPara="1">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744" name="Google Shape;744;p22"/>
          <p:cNvSpPr txBox="1">
            <a:spLocks noGrp="1"/>
          </p:cNvSpPr>
          <p:nvPr>
            <p:ph type="subTitle" idx="1"/>
          </p:nvPr>
        </p:nvSpPr>
        <p:spPr>
          <a:xfrm>
            <a:off x="3037500" y="3119033"/>
            <a:ext cx="6508000" cy="1696800"/>
          </a:xfrm>
          <a:prstGeom prst="rect">
            <a:avLst/>
          </a:prstGeom>
        </p:spPr>
        <p:txBody>
          <a:bodyPr spcFirstLastPara="1">
            <a:noAutofit/>
          </a:bodyPr>
          <a:lstStyle>
            <a:lvl1pPr lvl="0" algn="ctr" rtl="0">
              <a:lnSpc>
                <a:spcPct val="100000"/>
              </a:lnSpc>
              <a:spcBef>
                <a:spcPts val="0"/>
              </a:spcBef>
              <a:spcAft>
                <a:spcPts val="0"/>
              </a:spcAft>
              <a:buSzPts val="1600"/>
              <a:buNone/>
              <a:defRPr sz="29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6501716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47"/>
        <p:cNvGrpSpPr/>
        <p:nvPr/>
      </p:nvGrpSpPr>
      <p:grpSpPr>
        <a:xfrm>
          <a:off x="0" y="0"/>
          <a:ext cx="0" cy="0"/>
          <a:chOff x="0" y="0"/>
          <a:chExt cx="0" cy="0"/>
        </a:xfrm>
      </p:grpSpPr>
      <p:sp>
        <p:nvSpPr>
          <p:cNvPr id="4" name="Google Shape;748;p23"/>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5" name="Google Shape;749;p2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6" name="Google Shape;751;p23"/>
          <p:cNvGrpSpPr>
            <a:grpSpLocks/>
          </p:cNvGrpSpPr>
          <p:nvPr/>
        </p:nvGrpSpPr>
        <p:grpSpPr bwMode="auto">
          <a:xfrm>
            <a:off x="897467" y="929218"/>
            <a:ext cx="433917" cy="4999567"/>
            <a:chOff x="673581" y="696275"/>
            <a:chExt cx="324325" cy="3751050"/>
          </a:xfrm>
        </p:grpSpPr>
        <p:grpSp>
          <p:nvGrpSpPr>
            <p:cNvPr id="7" name="Google Shape;752;p23"/>
            <p:cNvGrpSpPr>
              <a:grpSpLocks/>
            </p:cNvGrpSpPr>
            <p:nvPr/>
          </p:nvGrpSpPr>
          <p:grpSpPr bwMode="auto">
            <a:xfrm rot="-5400000">
              <a:off x="-918069" y="2531350"/>
              <a:ext cx="3751050" cy="80900"/>
              <a:chOff x="1871500" y="2227875"/>
              <a:chExt cx="3751050" cy="80900"/>
            </a:xfrm>
          </p:grpSpPr>
          <p:sp>
            <p:nvSpPr>
              <p:cNvPr id="21" name="Google Shape;753;p23"/>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754;p23"/>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755;p23"/>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756;p23"/>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757;p23"/>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758;p23"/>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759;p23"/>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760;p23"/>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761;p23"/>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762;p23"/>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763;p23"/>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764;p23"/>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765;p23"/>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8" name="Google Shape;766;p23"/>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9" name="Google Shape;767;p23"/>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768;p23"/>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769;p23"/>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770;p23"/>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771;p23"/>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772;p23"/>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773;p23"/>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774;p23"/>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775;p23"/>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776;p23"/>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777;p23"/>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778;p23"/>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34" name="Google Shape;780;p2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3474" t="18242" r="9846" b="20621"/>
          <a:stretch>
            <a:fillRect/>
          </a:stretch>
        </p:blipFill>
        <p:spPr bwMode="auto">
          <a:xfrm rot="2195310">
            <a:off x="2662767" y="4487334"/>
            <a:ext cx="2808817" cy="18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781;p2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t="9703" r="2400" b="9502"/>
          <a:stretch>
            <a:fillRect/>
          </a:stretch>
        </p:blipFill>
        <p:spPr bwMode="auto">
          <a:xfrm>
            <a:off x="8564034" y="3259667"/>
            <a:ext cx="3714751"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782;p23"/>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15706" r="9412" b="2786"/>
          <a:stretch>
            <a:fillRect/>
          </a:stretch>
        </p:blipFill>
        <p:spPr bwMode="auto">
          <a:xfrm>
            <a:off x="1206500" y="836085"/>
            <a:ext cx="2032000" cy="176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783;p23"/>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9261" t="28180" r="18494" b="9859"/>
          <a:stretch>
            <a:fillRect/>
          </a:stretch>
        </p:blipFill>
        <p:spPr bwMode="auto">
          <a:xfrm>
            <a:off x="8697384" y="836084"/>
            <a:ext cx="2988733" cy="239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0" name="Google Shape;750;p23"/>
          <p:cNvSpPr txBox="1">
            <a:spLocks noGrp="1"/>
          </p:cNvSpPr>
          <p:nvPr>
            <p:ph type="title"/>
          </p:nvPr>
        </p:nvSpPr>
        <p:spPr>
          <a:xfrm>
            <a:off x="2769951" y="2237600"/>
            <a:ext cx="6652800" cy="763600"/>
          </a:xfrm>
          <a:prstGeom prst="rect">
            <a:avLst/>
          </a:prstGeom>
        </p:spPr>
        <p:txBody>
          <a:bodyPr spcFirstLastPara="1" anchor="ctr">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779" name="Google Shape;779;p23"/>
          <p:cNvSpPr txBox="1">
            <a:spLocks noGrp="1"/>
          </p:cNvSpPr>
          <p:nvPr>
            <p:ph type="subTitle" idx="1"/>
          </p:nvPr>
        </p:nvSpPr>
        <p:spPr>
          <a:xfrm>
            <a:off x="2769251" y="3001200"/>
            <a:ext cx="6652800" cy="1619200"/>
          </a:xfrm>
          <a:prstGeom prst="rect">
            <a:avLst/>
          </a:prstGeom>
        </p:spPr>
        <p:txBody>
          <a:bodyPr spcFirstLastPara="1">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114550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84"/>
        <p:cNvGrpSpPr/>
        <p:nvPr/>
      </p:nvGrpSpPr>
      <p:grpSpPr>
        <a:xfrm>
          <a:off x="0" y="0"/>
          <a:ext cx="0" cy="0"/>
          <a:chOff x="0" y="0"/>
          <a:chExt cx="0" cy="0"/>
        </a:xfrm>
      </p:grpSpPr>
      <p:sp>
        <p:nvSpPr>
          <p:cNvPr id="4" name="Google Shape;785;p24"/>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5" name="Google Shape;786;p2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6" name="Google Shape;788;p24"/>
          <p:cNvGrpSpPr>
            <a:grpSpLocks/>
          </p:cNvGrpSpPr>
          <p:nvPr/>
        </p:nvGrpSpPr>
        <p:grpSpPr bwMode="auto">
          <a:xfrm>
            <a:off x="897467" y="929218"/>
            <a:ext cx="433917" cy="4999567"/>
            <a:chOff x="673581" y="696275"/>
            <a:chExt cx="324325" cy="3751050"/>
          </a:xfrm>
        </p:grpSpPr>
        <p:grpSp>
          <p:nvGrpSpPr>
            <p:cNvPr id="7" name="Google Shape;789;p24"/>
            <p:cNvGrpSpPr>
              <a:grpSpLocks/>
            </p:cNvGrpSpPr>
            <p:nvPr/>
          </p:nvGrpSpPr>
          <p:grpSpPr bwMode="auto">
            <a:xfrm rot="-5400000">
              <a:off x="-918069" y="2531350"/>
              <a:ext cx="3751050" cy="80900"/>
              <a:chOff x="1871500" y="2227875"/>
              <a:chExt cx="3751050" cy="80900"/>
            </a:xfrm>
          </p:grpSpPr>
          <p:sp>
            <p:nvSpPr>
              <p:cNvPr id="21" name="Google Shape;790;p24"/>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791;p24"/>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792;p24"/>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793;p24"/>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794;p24"/>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795;p24"/>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796;p24"/>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797;p24"/>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798;p24"/>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799;p24"/>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800;p24"/>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801;p24"/>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802;p24"/>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8" name="Google Shape;803;p24"/>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9" name="Google Shape;804;p24"/>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805;p24"/>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806;p24"/>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807;p24"/>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808;p24"/>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809;p24"/>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810;p24"/>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811;p24"/>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812;p24"/>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813;p24"/>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814;p24"/>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815;p24"/>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34" name="Google Shape;817;p2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99994">
            <a:off x="1176867" y="4385733"/>
            <a:ext cx="2161117" cy="201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818;p2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665199">
            <a:off x="8856134" y="596900"/>
            <a:ext cx="1934633" cy="186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819;p2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10564" t="29054" r="20923" b="15906"/>
          <a:stretch>
            <a:fillRect/>
          </a:stretch>
        </p:blipFill>
        <p:spPr bwMode="auto">
          <a:xfrm rot="11699999">
            <a:off x="2226734" y="645584"/>
            <a:ext cx="1769533" cy="132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7" name="Google Shape;787;p24"/>
          <p:cNvSpPr txBox="1">
            <a:spLocks noGrp="1"/>
          </p:cNvSpPr>
          <p:nvPr>
            <p:ph type="title"/>
          </p:nvPr>
        </p:nvSpPr>
        <p:spPr>
          <a:xfrm>
            <a:off x="2363333" y="2105633"/>
            <a:ext cx="3362800" cy="1254800"/>
          </a:xfrm>
          <a:prstGeom prst="rect">
            <a:avLst/>
          </a:prstGeom>
        </p:spPr>
        <p:txBody>
          <a:bodyPr spcFirstLastPara="1" anchor="ctr">
            <a:noAutofit/>
          </a:bodyPr>
          <a:lstStyle>
            <a:lvl1pPr lvl="0" algn="l"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816" name="Google Shape;816;p24"/>
          <p:cNvSpPr txBox="1">
            <a:spLocks noGrp="1"/>
          </p:cNvSpPr>
          <p:nvPr>
            <p:ph type="subTitle" idx="1"/>
          </p:nvPr>
        </p:nvSpPr>
        <p:spPr>
          <a:xfrm>
            <a:off x="2362833" y="3441567"/>
            <a:ext cx="3362800" cy="1310800"/>
          </a:xfrm>
          <a:prstGeom prst="rect">
            <a:avLst/>
          </a:prstGeom>
        </p:spPr>
        <p:txBody>
          <a:bodyPr spcFirstLastPara="1">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132070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20"/>
        <p:cNvGrpSpPr/>
        <p:nvPr/>
      </p:nvGrpSpPr>
      <p:grpSpPr>
        <a:xfrm>
          <a:off x="0" y="0"/>
          <a:ext cx="0" cy="0"/>
          <a:chOff x="0" y="0"/>
          <a:chExt cx="0" cy="0"/>
        </a:xfrm>
      </p:grpSpPr>
      <p:sp>
        <p:nvSpPr>
          <p:cNvPr id="4" name="Google Shape;821;p25"/>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5" name="Google Shape;822;p25"/>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6" name="Google Shape;824;p25"/>
          <p:cNvGrpSpPr>
            <a:grpSpLocks/>
          </p:cNvGrpSpPr>
          <p:nvPr/>
        </p:nvGrpSpPr>
        <p:grpSpPr bwMode="auto">
          <a:xfrm>
            <a:off x="897467" y="929218"/>
            <a:ext cx="433917" cy="4999567"/>
            <a:chOff x="673581" y="696275"/>
            <a:chExt cx="324325" cy="3751050"/>
          </a:xfrm>
        </p:grpSpPr>
        <p:grpSp>
          <p:nvGrpSpPr>
            <p:cNvPr id="7" name="Google Shape;825;p25"/>
            <p:cNvGrpSpPr>
              <a:grpSpLocks/>
            </p:cNvGrpSpPr>
            <p:nvPr/>
          </p:nvGrpSpPr>
          <p:grpSpPr bwMode="auto">
            <a:xfrm rot="-5400000">
              <a:off x="-918069" y="2531350"/>
              <a:ext cx="3751050" cy="80900"/>
              <a:chOff x="1871500" y="2227875"/>
              <a:chExt cx="3751050" cy="80900"/>
            </a:xfrm>
          </p:grpSpPr>
          <p:sp>
            <p:nvSpPr>
              <p:cNvPr id="21" name="Google Shape;826;p25"/>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827;p25"/>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828;p25"/>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829;p25"/>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830;p25"/>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831;p25"/>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832;p25"/>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833;p25"/>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834;p25"/>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835;p25"/>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836;p25"/>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837;p25"/>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838;p25"/>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8" name="Google Shape;839;p25"/>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9" name="Google Shape;840;p25"/>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841;p25"/>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842;p25"/>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843;p25"/>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844;p25"/>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845;p25"/>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846;p25"/>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847;p25"/>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848;p25"/>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849;p25"/>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850;p25"/>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851;p25"/>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34" name="Google Shape;853;p2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t="12766" b="6123"/>
          <a:stretch>
            <a:fillRect/>
          </a:stretch>
        </p:blipFill>
        <p:spPr bwMode="auto">
          <a:xfrm>
            <a:off x="9245601" y="3604685"/>
            <a:ext cx="3164417" cy="329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854;p2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934801" flipH="1">
            <a:off x="1562101" y="596900"/>
            <a:ext cx="1934633" cy="186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855;p2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7356" t="18063" r="10817" b="27209"/>
          <a:stretch>
            <a:fillRect/>
          </a:stretch>
        </p:blipFill>
        <p:spPr bwMode="auto">
          <a:xfrm>
            <a:off x="9370484" y="878418"/>
            <a:ext cx="2023533" cy="126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3" name="Google Shape;823;p25"/>
          <p:cNvSpPr txBox="1">
            <a:spLocks noGrp="1"/>
          </p:cNvSpPr>
          <p:nvPr>
            <p:ph type="title"/>
          </p:nvPr>
        </p:nvSpPr>
        <p:spPr>
          <a:xfrm>
            <a:off x="6268800" y="2105633"/>
            <a:ext cx="2977200" cy="1264000"/>
          </a:xfrm>
          <a:prstGeom prst="rect">
            <a:avLst/>
          </a:prstGeom>
        </p:spPr>
        <p:txBody>
          <a:bodyPr spcFirstLastPara="1" anchor="ctr">
            <a:noAutofit/>
          </a:bodyPr>
          <a:lstStyle>
            <a:lvl1pPr lvl="0" algn="l"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852" name="Google Shape;852;p25"/>
          <p:cNvSpPr txBox="1">
            <a:spLocks noGrp="1"/>
          </p:cNvSpPr>
          <p:nvPr>
            <p:ph type="subTitle" idx="1"/>
          </p:nvPr>
        </p:nvSpPr>
        <p:spPr>
          <a:xfrm>
            <a:off x="6268784" y="3428984"/>
            <a:ext cx="3362800" cy="1310800"/>
          </a:xfrm>
          <a:prstGeom prst="rect">
            <a:avLst/>
          </a:prstGeom>
        </p:spPr>
        <p:txBody>
          <a:bodyPr spcFirstLastPara="1">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05371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56"/>
        <p:cNvGrpSpPr/>
        <p:nvPr/>
      </p:nvGrpSpPr>
      <p:grpSpPr>
        <a:xfrm>
          <a:off x="0" y="0"/>
          <a:ext cx="0" cy="0"/>
          <a:chOff x="0" y="0"/>
          <a:chExt cx="0" cy="0"/>
        </a:xfrm>
      </p:grpSpPr>
      <p:sp>
        <p:nvSpPr>
          <p:cNvPr id="5" name="Google Shape;857;p26"/>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6" name="Google Shape;858;p2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7" name="Google Shape;859;p26"/>
          <p:cNvGrpSpPr>
            <a:grpSpLocks/>
          </p:cNvGrpSpPr>
          <p:nvPr/>
        </p:nvGrpSpPr>
        <p:grpSpPr bwMode="auto">
          <a:xfrm>
            <a:off x="897467" y="929218"/>
            <a:ext cx="433917" cy="4999567"/>
            <a:chOff x="673581" y="696275"/>
            <a:chExt cx="324325" cy="3751050"/>
          </a:xfrm>
        </p:grpSpPr>
        <p:grpSp>
          <p:nvGrpSpPr>
            <p:cNvPr id="8" name="Google Shape;860;p26"/>
            <p:cNvGrpSpPr>
              <a:grpSpLocks/>
            </p:cNvGrpSpPr>
            <p:nvPr/>
          </p:nvGrpSpPr>
          <p:grpSpPr bwMode="auto">
            <a:xfrm rot="-5400000">
              <a:off x="-918069" y="2531350"/>
              <a:ext cx="3751050" cy="80900"/>
              <a:chOff x="1871500" y="2227875"/>
              <a:chExt cx="3751050" cy="80900"/>
            </a:xfrm>
          </p:grpSpPr>
          <p:sp>
            <p:nvSpPr>
              <p:cNvPr id="22" name="Google Shape;861;p26"/>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862;p26"/>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863;p26"/>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864;p26"/>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865;p26"/>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866;p26"/>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867;p26"/>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868;p26"/>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869;p26"/>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870;p26"/>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871;p26"/>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872;p26"/>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4" name="Google Shape;873;p26"/>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9" name="Google Shape;874;p26"/>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875;p26"/>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876;p26"/>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877;p26"/>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878;p26"/>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879;p26"/>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880;p26"/>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881;p26"/>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882;p26"/>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883;p26"/>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884;p26"/>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885;p26"/>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886;p26"/>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35" name="Google Shape;887;p2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9844">
            <a:off x="5310718" y="706968"/>
            <a:ext cx="1962149" cy="183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8" name="Google Shape;888;p26"/>
          <p:cNvSpPr txBox="1">
            <a:spLocks noGrp="1"/>
          </p:cNvSpPr>
          <p:nvPr>
            <p:ph type="title"/>
          </p:nvPr>
        </p:nvSpPr>
        <p:spPr>
          <a:xfrm>
            <a:off x="1341867" y="637500"/>
            <a:ext cx="9899200" cy="763600"/>
          </a:xfrm>
          <a:prstGeom prst="rect">
            <a:avLst/>
          </a:prstGeom>
        </p:spPr>
        <p:txBody>
          <a:bodyPr spcFirstLastPara="1">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889" name="Google Shape;889;p26"/>
          <p:cNvSpPr txBox="1">
            <a:spLocks noGrp="1"/>
          </p:cNvSpPr>
          <p:nvPr>
            <p:ph type="subTitle" idx="1"/>
          </p:nvPr>
        </p:nvSpPr>
        <p:spPr>
          <a:xfrm>
            <a:off x="1341800" y="2102767"/>
            <a:ext cx="4949600" cy="4036000"/>
          </a:xfrm>
          <a:prstGeom prst="rect">
            <a:avLst/>
          </a:prstGeom>
        </p:spPr>
        <p:txBody>
          <a:bodyPr spcFirstLastPara="1">
            <a:noAutofit/>
          </a:bodyPr>
          <a:lstStyle>
            <a:lvl1pPr lvl="0" rtl="0">
              <a:lnSpc>
                <a:spcPct val="100000"/>
              </a:lnSpc>
              <a:spcBef>
                <a:spcPts val="0"/>
              </a:spcBef>
              <a:spcAft>
                <a:spcPts val="0"/>
              </a:spcAft>
              <a:buClr>
                <a:schemeClr val="dk1"/>
              </a:buClr>
              <a:buSzPts val="14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890" name="Google Shape;890;p26"/>
          <p:cNvSpPr txBox="1">
            <a:spLocks noGrp="1"/>
          </p:cNvSpPr>
          <p:nvPr>
            <p:ph type="subTitle" idx="2"/>
          </p:nvPr>
        </p:nvSpPr>
        <p:spPr>
          <a:xfrm>
            <a:off x="6291525" y="2102767"/>
            <a:ext cx="4949600" cy="4036000"/>
          </a:xfrm>
          <a:prstGeom prst="rect">
            <a:avLst/>
          </a:prstGeom>
        </p:spPr>
        <p:txBody>
          <a:bodyPr spcFirstLastPara="1">
            <a:noAutofit/>
          </a:bodyPr>
          <a:lstStyle>
            <a:lvl1pPr lvl="0" rtl="0">
              <a:lnSpc>
                <a:spcPct val="100000"/>
              </a:lnSpc>
              <a:spcBef>
                <a:spcPts val="0"/>
              </a:spcBef>
              <a:spcAft>
                <a:spcPts val="0"/>
              </a:spcAft>
              <a:buClr>
                <a:schemeClr val="dk1"/>
              </a:buClr>
              <a:buSzPts val="14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Tree>
    <p:extLst>
      <p:ext uri="{BB962C8B-B14F-4D97-AF65-F5344CB8AC3E}">
        <p14:creationId xmlns:p14="http://schemas.microsoft.com/office/powerpoint/2010/main" val="2876421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91"/>
        <p:cNvGrpSpPr/>
        <p:nvPr/>
      </p:nvGrpSpPr>
      <p:grpSpPr>
        <a:xfrm>
          <a:off x="0" y="0"/>
          <a:ext cx="0" cy="0"/>
          <a:chOff x="0" y="0"/>
          <a:chExt cx="0" cy="0"/>
        </a:xfrm>
      </p:grpSpPr>
      <p:sp>
        <p:nvSpPr>
          <p:cNvPr id="3" name="Google Shape;892;p27"/>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4" name="Google Shape;893;p27"/>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5" name="Google Shape;894;p2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9844">
            <a:off x="5310718" y="706968"/>
            <a:ext cx="1962149" cy="183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oogle Shape;896;p27"/>
          <p:cNvGrpSpPr>
            <a:grpSpLocks/>
          </p:cNvGrpSpPr>
          <p:nvPr/>
        </p:nvGrpSpPr>
        <p:grpSpPr bwMode="auto">
          <a:xfrm>
            <a:off x="897467" y="929218"/>
            <a:ext cx="433917" cy="4999567"/>
            <a:chOff x="673581" y="696275"/>
            <a:chExt cx="324325" cy="3751050"/>
          </a:xfrm>
        </p:grpSpPr>
        <p:grpSp>
          <p:nvGrpSpPr>
            <p:cNvPr id="7" name="Google Shape;897;p27"/>
            <p:cNvGrpSpPr>
              <a:grpSpLocks/>
            </p:cNvGrpSpPr>
            <p:nvPr/>
          </p:nvGrpSpPr>
          <p:grpSpPr bwMode="auto">
            <a:xfrm rot="-5400000">
              <a:off x="-918069" y="2531350"/>
              <a:ext cx="3751050" cy="80900"/>
              <a:chOff x="1871500" y="2227875"/>
              <a:chExt cx="3751050" cy="80900"/>
            </a:xfrm>
          </p:grpSpPr>
          <p:sp>
            <p:nvSpPr>
              <p:cNvPr id="21" name="Google Shape;898;p27"/>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899;p27"/>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900;p27"/>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901;p27"/>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902;p27"/>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903;p27"/>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904;p27"/>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905;p27"/>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906;p27"/>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907;p27"/>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908;p27"/>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909;p27"/>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910;p27"/>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8" name="Google Shape;911;p27"/>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9" name="Google Shape;912;p27"/>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913;p27"/>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914;p27"/>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915;p27"/>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916;p27"/>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917;p27"/>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918;p27"/>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919;p27"/>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920;p27"/>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921;p27"/>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922;p27"/>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923;p27"/>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895" name="Google Shape;895;p27"/>
          <p:cNvSpPr txBox="1">
            <a:spLocks noGrp="1"/>
          </p:cNvSpPr>
          <p:nvPr>
            <p:ph type="title"/>
          </p:nvPr>
        </p:nvSpPr>
        <p:spPr>
          <a:xfrm>
            <a:off x="1341867" y="637500"/>
            <a:ext cx="9899200" cy="763600"/>
          </a:xfrm>
          <a:prstGeom prst="rect">
            <a:avLst/>
          </a:prstGeom>
        </p:spPr>
        <p:txBody>
          <a:bodyPr spcFirstLastPara="1">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1506883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24"/>
        <p:cNvGrpSpPr/>
        <p:nvPr/>
      </p:nvGrpSpPr>
      <p:grpSpPr>
        <a:xfrm>
          <a:off x="0" y="0"/>
          <a:ext cx="0" cy="0"/>
          <a:chOff x="0" y="0"/>
          <a:chExt cx="0" cy="0"/>
        </a:xfrm>
      </p:grpSpPr>
      <p:sp>
        <p:nvSpPr>
          <p:cNvPr id="8" name="Google Shape;925;p28"/>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9" name="Google Shape;926;p28"/>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10" name="Google Shape;927;p28"/>
          <p:cNvGrpSpPr>
            <a:grpSpLocks/>
          </p:cNvGrpSpPr>
          <p:nvPr/>
        </p:nvGrpSpPr>
        <p:grpSpPr bwMode="auto">
          <a:xfrm>
            <a:off x="897467" y="929218"/>
            <a:ext cx="433917" cy="4999567"/>
            <a:chOff x="673581" y="696275"/>
            <a:chExt cx="324325" cy="3751050"/>
          </a:xfrm>
        </p:grpSpPr>
        <p:grpSp>
          <p:nvGrpSpPr>
            <p:cNvPr id="11" name="Google Shape;928;p28"/>
            <p:cNvGrpSpPr>
              <a:grpSpLocks/>
            </p:cNvGrpSpPr>
            <p:nvPr/>
          </p:nvGrpSpPr>
          <p:grpSpPr bwMode="auto">
            <a:xfrm rot="-5400000">
              <a:off x="-918069" y="2531350"/>
              <a:ext cx="3751050" cy="80900"/>
              <a:chOff x="1871500" y="2227875"/>
              <a:chExt cx="3751050" cy="80900"/>
            </a:xfrm>
          </p:grpSpPr>
          <p:sp>
            <p:nvSpPr>
              <p:cNvPr id="25" name="Google Shape;929;p28"/>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930;p28"/>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931;p28"/>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932;p28"/>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933;p28"/>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934;p28"/>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935;p28"/>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936;p28"/>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937;p28"/>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4" name="Google Shape;938;p28"/>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5" name="Google Shape;939;p28"/>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6" name="Google Shape;940;p28"/>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7" name="Google Shape;941;p28"/>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12" name="Google Shape;942;p28"/>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943;p28"/>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944;p28"/>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945;p28"/>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946;p28"/>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947;p28"/>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948;p28"/>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949;p28"/>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950;p28"/>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951;p28"/>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952;p28"/>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953;p28"/>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954;p28"/>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955" name="Google Shape;955;p28"/>
          <p:cNvSpPr txBox="1">
            <a:spLocks noGrp="1"/>
          </p:cNvSpPr>
          <p:nvPr>
            <p:ph type="title"/>
          </p:nvPr>
        </p:nvSpPr>
        <p:spPr>
          <a:xfrm>
            <a:off x="1507300" y="1012233"/>
            <a:ext cx="5370400" cy="898000"/>
          </a:xfrm>
          <a:prstGeom prst="rect">
            <a:avLst/>
          </a:prstGeom>
        </p:spPr>
        <p:txBody>
          <a:bodyPr spcFirstLastPara="1" anchor="ctr">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rPr lang="en-US"/>
              <a:t>Click to edit Master title style</a:t>
            </a:r>
            <a:endParaRPr/>
          </a:p>
        </p:txBody>
      </p:sp>
      <p:sp>
        <p:nvSpPr>
          <p:cNvPr id="956" name="Google Shape;956;p28"/>
          <p:cNvSpPr txBox="1">
            <a:spLocks noGrp="1"/>
          </p:cNvSpPr>
          <p:nvPr>
            <p:ph type="subTitle" idx="1"/>
          </p:nvPr>
        </p:nvSpPr>
        <p:spPr>
          <a:xfrm>
            <a:off x="1507300" y="1909967"/>
            <a:ext cx="5370400" cy="723200"/>
          </a:xfrm>
          <a:prstGeom prst="rect">
            <a:avLst/>
          </a:prstGeom>
        </p:spPr>
        <p:txBody>
          <a:bodyPr spcFirstLastPara="1" anchor="ctr">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7" name="Google Shape;957;p28"/>
          <p:cNvSpPr txBox="1">
            <a:spLocks noGrp="1"/>
          </p:cNvSpPr>
          <p:nvPr>
            <p:ph type="title" idx="2"/>
          </p:nvPr>
        </p:nvSpPr>
        <p:spPr>
          <a:xfrm>
            <a:off x="1507300" y="2633167"/>
            <a:ext cx="5370400" cy="898000"/>
          </a:xfrm>
          <a:prstGeom prst="rect">
            <a:avLst/>
          </a:prstGeom>
        </p:spPr>
        <p:txBody>
          <a:bodyPr spcFirstLastPara="1" anchor="ctr">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rPr lang="en-US"/>
              <a:t>Click to edit Master title style</a:t>
            </a:r>
            <a:endParaRPr/>
          </a:p>
        </p:txBody>
      </p:sp>
      <p:sp>
        <p:nvSpPr>
          <p:cNvPr id="958" name="Google Shape;958;p28"/>
          <p:cNvSpPr txBox="1">
            <a:spLocks noGrp="1"/>
          </p:cNvSpPr>
          <p:nvPr>
            <p:ph type="subTitle" idx="3"/>
          </p:nvPr>
        </p:nvSpPr>
        <p:spPr>
          <a:xfrm>
            <a:off x="1507300" y="3531167"/>
            <a:ext cx="5370400" cy="723200"/>
          </a:xfrm>
          <a:prstGeom prst="rect">
            <a:avLst/>
          </a:prstGeom>
        </p:spPr>
        <p:txBody>
          <a:bodyPr spcFirstLastPara="1" anchor="ctr">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9" name="Google Shape;959;p28"/>
          <p:cNvSpPr txBox="1">
            <a:spLocks noGrp="1"/>
          </p:cNvSpPr>
          <p:nvPr>
            <p:ph type="title" idx="4"/>
          </p:nvPr>
        </p:nvSpPr>
        <p:spPr>
          <a:xfrm>
            <a:off x="1507300" y="4254100"/>
            <a:ext cx="5370400" cy="898000"/>
          </a:xfrm>
          <a:prstGeom prst="rect">
            <a:avLst/>
          </a:prstGeom>
        </p:spPr>
        <p:txBody>
          <a:bodyPr spcFirstLastPara="1" anchor="ctr">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rPr lang="en-US"/>
              <a:t>Click to edit Master title style</a:t>
            </a:r>
            <a:endParaRPr/>
          </a:p>
        </p:txBody>
      </p:sp>
      <p:sp>
        <p:nvSpPr>
          <p:cNvPr id="960" name="Google Shape;960;p28"/>
          <p:cNvSpPr txBox="1">
            <a:spLocks noGrp="1"/>
          </p:cNvSpPr>
          <p:nvPr>
            <p:ph type="subTitle" idx="5"/>
          </p:nvPr>
        </p:nvSpPr>
        <p:spPr>
          <a:xfrm>
            <a:off x="1507300" y="5152100"/>
            <a:ext cx="5370400" cy="723200"/>
          </a:xfrm>
          <a:prstGeom prst="rect">
            <a:avLst/>
          </a:prstGeom>
        </p:spPr>
        <p:txBody>
          <a:bodyPr spcFirstLastPara="1" anchor="ctr">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27944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62471-4304-450F-8FB3-0E5186C797CA}" type="datetimeFigureOut">
              <a:rPr lang="en-US" smtClean="0"/>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EA0181-1D9A-4C79-91E4-37EECA61C61C}" type="slidenum">
              <a:rPr lang="en-US" smtClean="0"/>
              <a:t>‹#›</a:t>
            </a:fld>
            <a:endParaRPr lang="en-US"/>
          </a:p>
        </p:txBody>
      </p:sp>
    </p:spTree>
    <p:extLst>
      <p:ext uri="{BB962C8B-B14F-4D97-AF65-F5344CB8AC3E}">
        <p14:creationId xmlns:p14="http://schemas.microsoft.com/office/powerpoint/2010/main" val="2962846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1"/>
        <p:cNvGrpSpPr/>
        <p:nvPr/>
      </p:nvGrpSpPr>
      <p:grpSpPr>
        <a:xfrm>
          <a:off x="0" y="0"/>
          <a:ext cx="0" cy="0"/>
          <a:chOff x="0" y="0"/>
          <a:chExt cx="0" cy="0"/>
        </a:xfrm>
      </p:grpSpPr>
      <p:sp>
        <p:nvSpPr>
          <p:cNvPr id="4" name="Google Shape;962;p29"/>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5" name="Google Shape;963;p29"/>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6" name="Google Shape;964;p29"/>
          <p:cNvGrpSpPr>
            <a:grpSpLocks/>
          </p:cNvGrpSpPr>
          <p:nvPr/>
        </p:nvGrpSpPr>
        <p:grpSpPr bwMode="auto">
          <a:xfrm>
            <a:off x="897467" y="929218"/>
            <a:ext cx="433917" cy="4999567"/>
            <a:chOff x="673581" y="696275"/>
            <a:chExt cx="324325" cy="3751050"/>
          </a:xfrm>
        </p:grpSpPr>
        <p:grpSp>
          <p:nvGrpSpPr>
            <p:cNvPr id="7" name="Google Shape;965;p29"/>
            <p:cNvGrpSpPr>
              <a:grpSpLocks/>
            </p:cNvGrpSpPr>
            <p:nvPr/>
          </p:nvGrpSpPr>
          <p:grpSpPr bwMode="auto">
            <a:xfrm rot="-5400000">
              <a:off x="-918069" y="2531350"/>
              <a:ext cx="3751050" cy="80900"/>
              <a:chOff x="1871500" y="2227875"/>
              <a:chExt cx="3751050" cy="80900"/>
            </a:xfrm>
          </p:grpSpPr>
          <p:sp>
            <p:nvSpPr>
              <p:cNvPr id="21" name="Google Shape;966;p29"/>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967;p29"/>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968;p29"/>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969;p29"/>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970;p29"/>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971;p29"/>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972;p29"/>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973;p29"/>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974;p29"/>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975;p29"/>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976;p29"/>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977;p29"/>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978;p29"/>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8" name="Google Shape;979;p29"/>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9" name="Google Shape;980;p29"/>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981;p29"/>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982;p29"/>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983;p29"/>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984;p29"/>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985;p29"/>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986;p29"/>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987;p29"/>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988;p29"/>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989;p29"/>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990;p29"/>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991;p29"/>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pic>
        <p:nvPicPr>
          <p:cNvPr id="34" name="Google Shape;994;p2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7754" t="14619" r="17168" b="3101"/>
          <a:stretch>
            <a:fillRect/>
          </a:stretch>
        </p:blipFill>
        <p:spPr bwMode="auto">
          <a:xfrm>
            <a:off x="1646767" y="4152901"/>
            <a:ext cx="1824567" cy="215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995;p2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92983" flipH="1">
            <a:off x="8769351" y="336551"/>
            <a:ext cx="2804583" cy="261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2" name="Google Shape;992;p29"/>
          <p:cNvSpPr txBox="1">
            <a:spLocks noGrp="1"/>
          </p:cNvSpPr>
          <p:nvPr>
            <p:ph type="title"/>
          </p:nvPr>
        </p:nvSpPr>
        <p:spPr>
          <a:xfrm>
            <a:off x="3423167" y="3822000"/>
            <a:ext cx="5767200" cy="832000"/>
          </a:xfrm>
          <a:prstGeom prst="rect">
            <a:avLst/>
          </a:prstGeom>
        </p:spPr>
        <p:txBody>
          <a:bodyPr spcFirstLastPara="1" anchor="ctr">
            <a:noAutofit/>
          </a:bodyPr>
          <a:lstStyle>
            <a:lvl1pPr lvl="0" algn="ctr" rtl="0">
              <a:spcBef>
                <a:spcPts val="0"/>
              </a:spcBef>
              <a:spcAft>
                <a:spcPts val="0"/>
              </a:spcAft>
              <a:buClr>
                <a:schemeClr val="dk1"/>
              </a:buClr>
              <a:buSzPts val="2000"/>
              <a:buFont typeface="Playfair Display Regular"/>
              <a:buNone/>
              <a:defRPr sz="2667">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993" name="Google Shape;993;p29"/>
          <p:cNvSpPr txBox="1">
            <a:spLocks noGrp="1"/>
          </p:cNvSpPr>
          <p:nvPr>
            <p:ph type="subTitle" idx="1"/>
          </p:nvPr>
        </p:nvSpPr>
        <p:spPr>
          <a:xfrm>
            <a:off x="3035767" y="2204000"/>
            <a:ext cx="6542000" cy="1618000"/>
          </a:xfrm>
          <a:prstGeom prst="rect">
            <a:avLst/>
          </a:prstGeom>
        </p:spPr>
        <p:txBody>
          <a:bodyPr spcFirstLastPara="1" anchor="ctr">
            <a:noAutofit/>
          </a:bodyPr>
          <a:lstStyle>
            <a:lvl1pPr lvl="0" algn="ctr" rtl="0">
              <a:lnSpc>
                <a:spcPct val="100000"/>
              </a:lnSpc>
              <a:spcBef>
                <a:spcPts val="0"/>
              </a:spcBef>
              <a:spcAft>
                <a:spcPts val="0"/>
              </a:spcAft>
              <a:buSzPts val="2400"/>
              <a:buNone/>
              <a:defRPr sz="2933"/>
            </a:lvl1pPr>
            <a:lvl2pPr lvl="1" algn="ctr" rtl="0">
              <a:lnSpc>
                <a:spcPct val="100000"/>
              </a:lnSpc>
              <a:spcBef>
                <a:spcPts val="0"/>
              </a:spcBef>
              <a:spcAft>
                <a:spcPts val="0"/>
              </a:spcAft>
              <a:buSzPts val="2400"/>
              <a:buNone/>
              <a:defRPr sz="3200"/>
            </a:lvl2pPr>
            <a:lvl3pPr lvl="2" algn="ctr" rtl="0">
              <a:lnSpc>
                <a:spcPct val="100000"/>
              </a:lnSpc>
              <a:spcBef>
                <a:spcPts val="0"/>
              </a:spcBef>
              <a:spcAft>
                <a:spcPts val="0"/>
              </a:spcAft>
              <a:buSzPts val="2400"/>
              <a:buNone/>
              <a:defRPr sz="3200"/>
            </a:lvl3pPr>
            <a:lvl4pPr lvl="3" algn="ctr" rtl="0">
              <a:lnSpc>
                <a:spcPct val="100000"/>
              </a:lnSpc>
              <a:spcBef>
                <a:spcPts val="0"/>
              </a:spcBef>
              <a:spcAft>
                <a:spcPts val="0"/>
              </a:spcAft>
              <a:buSzPts val="2400"/>
              <a:buNone/>
              <a:defRPr sz="3200"/>
            </a:lvl4pPr>
            <a:lvl5pPr lvl="4" algn="ctr" rtl="0">
              <a:lnSpc>
                <a:spcPct val="100000"/>
              </a:lnSpc>
              <a:spcBef>
                <a:spcPts val="0"/>
              </a:spcBef>
              <a:spcAft>
                <a:spcPts val="0"/>
              </a:spcAft>
              <a:buSzPts val="2400"/>
              <a:buNone/>
              <a:defRPr sz="3200"/>
            </a:lvl5pPr>
            <a:lvl6pPr lvl="5" algn="ctr" rtl="0">
              <a:lnSpc>
                <a:spcPct val="100000"/>
              </a:lnSpc>
              <a:spcBef>
                <a:spcPts val="0"/>
              </a:spcBef>
              <a:spcAft>
                <a:spcPts val="0"/>
              </a:spcAft>
              <a:buSzPts val="2400"/>
              <a:buNone/>
              <a:defRPr sz="3200"/>
            </a:lvl6pPr>
            <a:lvl7pPr lvl="6" algn="ctr" rtl="0">
              <a:lnSpc>
                <a:spcPct val="100000"/>
              </a:lnSpc>
              <a:spcBef>
                <a:spcPts val="0"/>
              </a:spcBef>
              <a:spcAft>
                <a:spcPts val="0"/>
              </a:spcAft>
              <a:buSzPts val="2400"/>
              <a:buNone/>
              <a:defRPr sz="3200"/>
            </a:lvl7pPr>
            <a:lvl8pPr lvl="7" algn="ctr" rtl="0">
              <a:lnSpc>
                <a:spcPct val="100000"/>
              </a:lnSpc>
              <a:spcBef>
                <a:spcPts val="0"/>
              </a:spcBef>
              <a:spcAft>
                <a:spcPts val="0"/>
              </a:spcAft>
              <a:buSzPts val="2400"/>
              <a:buNone/>
              <a:defRPr sz="3200"/>
            </a:lvl8pPr>
            <a:lvl9pPr lvl="8" algn="ctr"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10182069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6"/>
        <p:cNvGrpSpPr/>
        <p:nvPr/>
      </p:nvGrpSpPr>
      <p:grpSpPr>
        <a:xfrm>
          <a:off x="0" y="0"/>
          <a:ext cx="0" cy="0"/>
          <a:chOff x="0" y="0"/>
          <a:chExt cx="0" cy="0"/>
        </a:xfrm>
      </p:grpSpPr>
      <p:sp>
        <p:nvSpPr>
          <p:cNvPr id="5" name="Google Shape;997;p30"/>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6" name="Google Shape;998;p30"/>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7" name="Google Shape;1000;p30"/>
          <p:cNvGrpSpPr>
            <a:grpSpLocks/>
          </p:cNvGrpSpPr>
          <p:nvPr/>
        </p:nvGrpSpPr>
        <p:grpSpPr bwMode="auto">
          <a:xfrm>
            <a:off x="897467" y="929218"/>
            <a:ext cx="433917" cy="4999567"/>
            <a:chOff x="673581" y="696275"/>
            <a:chExt cx="324325" cy="3751050"/>
          </a:xfrm>
        </p:grpSpPr>
        <p:grpSp>
          <p:nvGrpSpPr>
            <p:cNvPr id="8" name="Google Shape;1001;p30"/>
            <p:cNvGrpSpPr>
              <a:grpSpLocks/>
            </p:cNvGrpSpPr>
            <p:nvPr/>
          </p:nvGrpSpPr>
          <p:grpSpPr bwMode="auto">
            <a:xfrm rot="-5400000">
              <a:off x="-918069" y="2531350"/>
              <a:ext cx="3751050" cy="80900"/>
              <a:chOff x="1871500" y="2227875"/>
              <a:chExt cx="3751050" cy="80900"/>
            </a:xfrm>
          </p:grpSpPr>
          <p:sp>
            <p:nvSpPr>
              <p:cNvPr id="22" name="Google Shape;1002;p30"/>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1003;p30"/>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1004;p30"/>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1005;p30"/>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1006;p30"/>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1007;p30"/>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1008;p30"/>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1009;p30"/>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1010;p30"/>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1011;p30"/>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2" name="Google Shape;1012;p30"/>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3" name="Google Shape;1013;p30"/>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4" name="Google Shape;1014;p30"/>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9" name="Google Shape;1015;p30"/>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1016;p30"/>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1017;p30"/>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1018;p30"/>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1019;p30"/>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1020;p30"/>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1021;p30"/>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1022;p30"/>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1023;p30"/>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1024;p30"/>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9" name="Google Shape;1025;p30"/>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1026;p30"/>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1027;p30"/>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35" name="Google Shape;1029;p30"/>
          <p:cNvSpPr txBox="1"/>
          <p:nvPr/>
        </p:nvSpPr>
        <p:spPr>
          <a:xfrm>
            <a:off x="3191933" y="5298017"/>
            <a:ext cx="6248400" cy="719667"/>
          </a:xfrm>
          <a:prstGeom prst="rect">
            <a:avLst/>
          </a:prstGeom>
          <a:noFill/>
          <a:ln>
            <a:noFill/>
          </a:ln>
        </p:spPr>
        <p:txBody>
          <a:bodyPr spcFirstLastPara="1" lIns="121900" tIns="121900" rIns="121900" bIns="121900"/>
          <a:lstStyle/>
          <a:p>
            <a:pPr algn="ctr" fontAlgn="base">
              <a:defRPr/>
            </a:pPr>
            <a:r>
              <a:rPr lang="en" sz="1600">
                <a:solidFill>
                  <a:srgbClr val="7F6000"/>
                </a:solidFill>
                <a:latin typeface="Lato"/>
                <a:ea typeface="Lato"/>
                <a:cs typeface="Lato"/>
                <a:sym typeface="Lato"/>
              </a:rPr>
              <a:t>CREDITS: This presentation template was created by </a:t>
            </a:r>
            <a:r>
              <a:rPr lang="en" sz="1600" b="1">
                <a:solidFill>
                  <a:srgbClr val="086245"/>
                </a:solidFill>
                <a:uFill>
                  <a:noFill/>
                </a:uFill>
                <a:latin typeface="Lato"/>
                <a:ea typeface="Lato"/>
                <a:cs typeface="Lato"/>
                <a:sym typeface="Lato"/>
                <a:hlinkClick r:id="rId3"/>
              </a:rPr>
              <a:t>Slidesgo</a:t>
            </a:r>
            <a:r>
              <a:rPr lang="en" sz="1600">
                <a:solidFill>
                  <a:srgbClr val="7F6000"/>
                </a:solidFill>
                <a:latin typeface="Lato"/>
                <a:ea typeface="Lato"/>
                <a:cs typeface="Lato"/>
                <a:sym typeface="Lato"/>
              </a:rPr>
              <a:t>, including icons by </a:t>
            </a:r>
            <a:r>
              <a:rPr lang="en" sz="1600" b="1">
                <a:solidFill>
                  <a:srgbClr val="086245"/>
                </a:solidFill>
                <a:uFill>
                  <a:noFill/>
                </a:uFill>
                <a:latin typeface="Lato"/>
                <a:ea typeface="Lato"/>
                <a:cs typeface="Lato"/>
                <a:sym typeface="Lato"/>
                <a:hlinkClick r:id="rId4"/>
              </a:rPr>
              <a:t>Flaticon</a:t>
            </a:r>
            <a:r>
              <a:rPr lang="en" sz="1600">
                <a:solidFill>
                  <a:srgbClr val="7F6000"/>
                </a:solidFill>
                <a:latin typeface="Lato"/>
                <a:ea typeface="Lato"/>
                <a:cs typeface="Lato"/>
                <a:sym typeface="Lato"/>
              </a:rPr>
              <a:t>, and infographics &amp; images by </a:t>
            </a:r>
            <a:r>
              <a:rPr lang="en" sz="1600" b="1">
                <a:solidFill>
                  <a:srgbClr val="086245"/>
                </a:solidFill>
                <a:uFill>
                  <a:noFill/>
                </a:uFill>
                <a:latin typeface="Lato"/>
                <a:ea typeface="Lato"/>
                <a:cs typeface="Lato"/>
                <a:sym typeface="Lato"/>
                <a:hlinkClick r:id="rId5"/>
              </a:rPr>
              <a:t>Freepik</a:t>
            </a:r>
            <a:r>
              <a:rPr lang="en" sz="1600" b="1">
                <a:solidFill>
                  <a:srgbClr val="086245"/>
                </a:solidFill>
                <a:latin typeface="Lato"/>
                <a:ea typeface="Lato"/>
                <a:cs typeface="Lato"/>
                <a:sym typeface="Lato"/>
              </a:rPr>
              <a:t>.</a:t>
            </a:r>
            <a:endParaRPr sz="1600" b="1">
              <a:solidFill>
                <a:srgbClr val="086245"/>
              </a:solidFill>
              <a:latin typeface="Lato"/>
              <a:ea typeface="Lato"/>
              <a:cs typeface="Lato"/>
              <a:sym typeface="Lato"/>
            </a:endParaRPr>
          </a:p>
        </p:txBody>
      </p:sp>
      <p:pic>
        <p:nvPicPr>
          <p:cNvPr id="36" name="Google Shape;1031;p30"/>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9261" t="28180" r="18494" b="9859"/>
          <a:stretch>
            <a:fillRect/>
          </a:stretch>
        </p:blipFill>
        <p:spPr bwMode="auto">
          <a:xfrm>
            <a:off x="8697384" y="3412067"/>
            <a:ext cx="2988733" cy="239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1032;p30"/>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984616">
            <a:off x="632884" y="696385"/>
            <a:ext cx="3139016" cy="293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9" name="Google Shape;999;p30"/>
          <p:cNvSpPr txBox="1">
            <a:spLocks noGrp="1"/>
          </p:cNvSpPr>
          <p:nvPr>
            <p:ph type="title"/>
          </p:nvPr>
        </p:nvSpPr>
        <p:spPr>
          <a:xfrm>
            <a:off x="3100367" y="840900"/>
            <a:ext cx="6382800" cy="1181600"/>
          </a:xfrm>
          <a:prstGeom prst="rect">
            <a:avLst/>
          </a:prstGeom>
        </p:spPr>
        <p:txBody>
          <a:bodyPr spcFirstLastPara="1" anchor="ctr">
            <a:noAutofit/>
          </a:bodyPr>
          <a:lstStyle>
            <a:lvl1pPr lvl="0"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9pPr>
          </a:lstStyle>
          <a:p>
            <a:endParaRPr/>
          </a:p>
        </p:txBody>
      </p:sp>
      <p:sp>
        <p:nvSpPr>
          <p:cNvPr id="1028" name="Google Shape;1028;p30"/>
          <p:cNvSpPr txBox="1">
            <a:spLocks noGrp="1"/>
          </p:cNvSpPr>
          <p:nvPr>
            <p:ph type="subTitle" idx="1"/>
          </p:nvPr>
        </p:nvSpPr>
        <p:spPr>
          <a:xfrm>
            <a:off x="3100167" y="2022500"/>
            <a:ext cx="6382800" cy="17908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0" name="Google Shape;1030;p30"/>
          <p:cNvSpPr txBox="1">
            <a:spLocks noGrp="1"/>
          </p:cNvSpPr>
          <p:nvPr>
            <p:ph type="subTitle" idx="2"/>
          </p:nvPr>
        </p:nvSpPr>
        <p:spPr>
          <a:xfrm>
            <a:off x="3100367" y="3941567"/>
            <a:ext cx="6382800" cy="5360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25846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33"/>
        <p:cNvGrpSpPr/>
        <p:nvPr/>
      </p:nvGrpSpPr>
      <p:grpSpPr>
        <a:xfrm>
          <a:off x="0" y="0"/>
          <a:ext cx="0" cy="0"/>
          <a:chOff x="0" y="0"/>
          <a:chExt cx="0" cy="0"/>
        </a:xfrm>
      </p:grpSpPr>
      <p:sp>
        <p:nvSpPr>
          <p:cNvPr id="2" name="Google Shape;1034;p31"/>
          <p:cNvSpPr>
            <a:spLocks noChangeArrowheads="1"/>
          </p:cNvSpPr>
          <p:nvPr/>
        </p:nvSpPr>
        <p:spPr bwMode="auto">
          <a:xfrm>
            <a:off x="1079501" y="607485"/>
            <a:ext cx="10215033" cy="5643033"/>
          </a:xfrm>
          <a:prstGeom prst="roundRect">
            <a:avLst>
              <a:gd name="adj" fmla="val 5074"/>
            </a:avLst>
          </a:prstGeom>
          <a:solidFill>
            <a:schemeClr val="bg2"/>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3" name="Google Shape;1035;p3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4" name="Google Shape;1036;p31"/>
          <p:cNvGrpSpPr>
            <a:grpSpLocks/>
          </p:cNvGrpSpPr>
          <p:nvPr/>
        </p:nvGrpSpPr>
        <p:grpSpPr bwMode="auto">
          <a:xfrm>
            <a:off x="897467" y="929218"/>
            <a:ext cx="433917" cy="4999567"/>
            <a:chOff x="673581" y="696275"/>
            <a:chExt cx="324325" cy="3751050"/>
          </a:xfrm>
        </p:grpSpPr>
        <p:grpSp>
          <p:nvGrpSpPr>
            <p:cNvPr id="5" name="Google Shape;1037;p31"/>
            <p:cNvGrpSpPr>
              <a:grpSpLocks/>
            </p:cNvGrpSpPr>
            <p:nvPr/>
          </p:nvGrpSpPr>
          <p:grpSpPr bwMode="auto">
            <a:xfrm rot="-5400000">
              <a:off x="-918069" y="2531350"/>
              <a:ext cx="3751050" cy="80900"/>
              <a:chOff x="1871500" y="2227875"/>
              <a:chExt cx="3751050" cy="80900"/>
            </a:xfrm>
          </p:grpSpPr>
          <p:sp>
            <p:nvSpPr>
              <p:cNvPr id="19" name="Google Shape;1038;p31"/>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1039;p31"/>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1040;p31"/>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1041;p31"/>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1042;p31"/>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1043;p31"/>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1044;p31"/>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1045;p31"/>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1046;p31"/>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1047;p31"/>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1048;p31"/>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1049;p31"/>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1050;p31"/>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6" name="Google Shape;1051;p31"/>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7" name="Google Shape;1052;p31"/>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8" name="Google Shape;1053;p31"/>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9" name="Google Shape;1054;p31"/>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1055;p31"/>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1056;p31"/>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1057;p31"/>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1058;p31"/>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1059;p31"/>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1060;p31"/>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1061;p31"/>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1062;p31"/>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1063;p31"/>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152458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64"/>
        <p:cNvGrpSpPr/>
        <p:nvPr/>
      </p:nvGrpSpPr>
      <p:grpSpPr>
        <a:xfrm>
          <a:off x="0" y="0"/>
          <a:ext cx="0" cy="0"/>
          <a:chOff x="0" y="0"/>
          <a:chExt cx="0" cy="0"/>
        </a:xfrm>
      </p:grpSpPr>
      <p:sp>
        <p:nvSpPr>
          <p:cNvPr id="2" name="Google Shape;1065;p32"/>
          <p:cNvSpPr>
            <a:spLocks noChangeArrowheads="1"/>
          </p:cNvSpPr>
          <p:nvPr/>
        </p:nvSpPr>
        <p:spPr bwMode="auto">
          <a:xfrm>
            <a:off x="1079501" y="607485"/>
            <a:ext cx="10215033" cy="5643033"/>
          </a:xfrm>
          <a:prstGeom prst="roundRect">
            <a:avLst>
              <a:gd name="adj" fmla="val 5074"/>
            </a:avLst>
          </a:prstGeom>
          <a:solidFill>
            <a:schemeClr val="tx1"/>
          </a:solidFill>
          <a:ln w="19050">
            <a:solidFill>
              <a:schemeClr val="accent1"/>
            </a:solidFill>
            <a:round/>
            <a:headEnd type="none" w="sm" len="sm"/>
            <a:tailEnd type="none" w="sm" len="sm"/>
          </a:ln>
        </p:spPr>
        <p:txBody>
          <a:bodyPr lIns="121900" tIns="121900" rIns="121900" bIns="121900"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endParaRPr lang="en-US" altLang="en-US" sz="2400">
              <a:solidFill>
                <a:srgbClr val="086245"/>
              </a:solidFill>
            </a:endParaRPr>
          </a:p>
        </p:txBody>
      </p:sp>
      <p:pic>
        <p:nvPicPr>
          <p:cNvPr id="3" name="Google Shape;1066;p32"/>
          <p:cNvPicPr preferRelativeResize="0"/>
          <p:nvPr/>
        </p:nvPicPr>
        <p:blipFill rotWithShape="1">
          <a:blip r:embed="rId2">
            <a:alphaModFix amt="58000"/>
          </a:blip>
          <a:srcRect l="1244" t="8847" b="8855"/>
          <a:stretch/>
        </p:blipFill>
        <p:spPr>
          <a:xfrm>
            <a:off x="1093333" y="620333"/>
            <a:ext cx="10187600" cy="5618800"/>
          </a:xfrm>
          <a:prstGeom prst="roundRect">
            <a:avLst>
              <a:gd name="adj" fmla="val 4826"/>
            </a:avLst>
          </a:prstGeom>
          <a:noFill/>
          <a:ln>
            <a:noFill/>
          </a:ln>
        </p:spPr>
      </p:pic>
      <p:grpSp>
        <p:nvGrpSpPr>
          <p:cNvPr id="4" name="Google Shape;1067;p32"/>
          <p:cNvGrpSpPr>
            <a:grpSpLocks/>
          </p:cNvGrpSpPr>
          <p:nvPr/>
        </p:nvGrpSpPr>
        <p:grpSpPr bwMode="auto">
          <a:xfrm>
            <a:off x="897467" y="929218"/>
            <a:ext cx="433917" cy="4999567"/>
            <a:chOff x="673581" y="696275"/>
            <a:chExt cx="324325" cy="3751050"/>
          </a:xfrm>
        </p:grpSpPr>
        <p:grpSp>
          <p:nvGrpSpPr>
            <p:cNvPr id="5" name="Google Shape;1068;p32"/>
            <p:cNvGrpSpPr>
              <a:grpSpLocks/>
            </p:cNvGrpSpPr>
            <p:nvPr/>
          </p:nvGrpSpPr>
          <p:grpSpPr bwMode="auto">
            <a:xfrm rot="-5400000">
              <a:off x="-918069" y="2531350"/>
              <a:ext cx="3751050" cy="80900"/>
              <a:chOff x="1871500" y="2227875"/>
              <a:chExt cx="3751050" cy="80900"/>
            </a:xfrm>
          </p:grpSpPr>
          <p:sp>
            <p:nvSpPr>
              <p:cNvPr id="19" name="Google Shape;1069;p32"/>
              <p:cNvSpPr>
                <a:spLocks/>
              </p:cNvSpPr>
              <p:nvPr/>
            </p:nvSpPr>
            <p:spPr bwMode="auto">
              <a:xfrm>
                <a:off x="187150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0" name="Google Shape;1070;p32"/>
              <p:cNvSpPr>
                <a:spLocks/>
              </p:cNvSpPr>
              <p:nvPr/>
            </p:nvSpPr>
            <p:spPr bwMode="auto">
              <a:xfrm>
                <a:off x="217672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1" name="Google Shape;1071;p32"/>
              <p:cNvSpPr>
                <a:spLocks/>
              </p:cNvSpPr>
              <p:nvPr/>
            </p:nvSpPr>
            <p:spPr bwMode="auto">
              <a:xfrm>
                <a:off x="2482775"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2" name="Google Shape;1072;p32"/>
              <p:cNvSpPr>
                <a:spLocks/>
              </p:cNvSpPr>
              <p:nvPr/>
            </p:nvSpPr>
            <p:spPr bwMode="auto">
              <a:xfrm>
                <a:off x="278882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3" name="Google Shape;1073;p32"/>
              <p:cNvSpPr>
                <a:spLocks/>
              </p:cNvSpPr>
              <p:nvPr/>
            </p:nvSpPr>
            <p:spPr bwMode="auto">
              <a:xfrm>
                <a:off x="309487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4" name="Google Shape;1074;p32"/>
              <p:cNvSpPr>
                <a:spLocks/>
              </p:cNvSpPr>
              <p:nvPr/>
            </p:nvSpPr>
            <p:spPr bwMode="auto">
              <a:xfrm>
                <a:off x="3400100"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5" name="Google Shape;1075;p32"/>
              <p:cNvSpPr>
                <a:spLocks/>
              </p:cNvSpPr>
              <p:nvPr/>
            </p:nvSpPr>
            <p:spPr bwMode="auto">
              <a:xfrm>
                <a:off x="3706150" y="2227875"/>
                <a:ext cx="81750" cy="80900"/>
              </a:xfrm>
              <a:custGeom>
                <a:avLst/>
                <a:gdLst>
                  <a:gd name="T0" fmla="*/ 25546875 w 3270"/>
                  <a:gd name="T1" fmla="*/ 0 h 3236"/>
                  <a:gd name="T2" fmla="*/ 15625 w 3270"/>
                  <a:gd name="T3" fmla="*/ 25546875 h 3236"/>
                  <a:gd name="T4" fmla="*/ 25546875 w 3270"/>
                  <a:gd name="T5" fmla="*/ 50562500 h 3236"/>
                  <a:gd name="T6" fmla="*/ 51093750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6" name="Google Shape;1076;p32"/>
              <p:cNvSpPr>
                <a:spLocks/>
              </p:cNvSpPr>
              <p:nvPr/>
            </p:nvSpPr>
            <p:spPr bwMode="auto">
              <a:xfrm>
                <a:off x="4012200"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7" name="Google Shape;1077;p32"/>
              <p:cNvSpPr>
                <a:spLocks/>
              </p:cNvSpPr>
              <p:nvPr/>
            </p:nvSpPr>
            <p:spPr bwMode="auto">
              <a:xfrm>
                <a:off x="4318250"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8" name="Google Shape;1078;p32"/>
              <p:cNvSpPr>
                <a:spLocks/>
              </p:cNvSpPr>
              <p:nvPr/>
            </p:nvSpPr>
            <p:spPr bwMode="auto">
              <a:xfrm>
                <a:off x="462347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29" name="Google Shape;1079;p32"/>
              <p:cNvSpPr>
                <a:spLocks/>
              </p:cNvSpPr>
              <p:nvPr/>
            </p:nvSpPr>
            <p:spPr bwMode="auto">
              <a:xfrm>
                <a:off x="4929525" y="2227875"/>
                <a:ext cx="81750" cy="80900"/>
              </a:xfrm>
              <a:custGeom>
                <a:avLst/>
                <a:gdLst>
                  <a:gd name="T0" fmla="*/ 25546875 w 3270"/>
                  <a:gd name="T1" fmla="*/ 0 h 3236"/>
                  <a:gd name="T2" fmla="*/ 0 w 3270"/>
                  <a:gd name="T3" fmla="*/ 25546875 h 3236"/>
                  <a:gd name="T4" fmla="*/ 25546875 w 3270"/>
                  <a:gd name="T5" fmla="*/ 50562500 h 3236"/>
                  <a:gd name="T6" fmla="*/ 51078125 w 3270"/>
                  <a:gd name="T7" fmla="*/ 25546875 h 3236"/>
                  <a:gd name="T8" fmla="*/ 25546875 w 3270"/>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0" name="Google Shape;1080;p32"/>
              <p:cNvSpPr>
                <a:spLocks/>
              </p:cNvSpPr>
              <p:nvPr/>
            </p:nvSpPr>
            <p:spPr bwMode="auto">
              <a:xfrm>
                <a:off x="5235575" y="2227875"/>
                <a:ext cx="80925" cy="80900"/>
              </a:xfrm>
              <a:custGeom>
                <a:avLst/>
                <a:gdLst>
                  <a:gd name="T0" fmla="*/ 25546875 w 3237"/>
                  <a:gd name="T1" fmla="*/ 0 h 3236"/>
                  <a:gd name="T2" fmla="*/ 15625 w 3237"/>
                  <a:gd name="T3" fmla="*/ 25546875 h 3236"/>
                  <a:gd name="T4" fmla="*/ 25546875 w 3237"/>
                  <a:gd name="T5" fmla="*/ 50562500 h 3236"/>
                  <a:gd name="T6" fmla="*/ 50562500 w 3237"/>
                  <a:gd name="T7" fmla="*/ 25546875 h 3236"/>
                  <a:gd name="T8" fmla="*/ 25546875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31" name="Google Shape;1081;p32"/>
              <p:cNvSpPr>
                <a:spLocks/>
              </p:cNvSpPr>
              <p:nvPr/>
            </p:nvSpPr>
            <p:spPr bwMode="auto">
              <a:xfrm>
                <a:off x="5541625" y="2227875"/>
                <a:ext cx="80925" cy="80900"/>
              </a:xfrm>
              <a:custGeom>
                <a:avLst/>
                <a:gdLst>
                  <a:gd name="T0" fmla="*/ 25031250 w 3237"/>
                  <a:gd name="T1" fmla="*/ 0 h 3236"/>
                  <a:gd name="T2" fmla="*/ 15625 w 3237"/>
                  <a:gd name="T3" fmla="*/ 25546875 h 3236"/>
                  <a:gd name="T4" fmla="*/ 25031250 w 3237"/>
                  <a:gd name="T5" fmla="*/ 50562500 h 3236"/>
                  <a:gd name="T6" fmla="*/ 50562500 w 3237"/>
                  <a:gd name="T7" fmla="*/ 25546875 h 3236"/>
                  <a:gd name="T8" fmla="*/ 25031250 w 3237"/>
                  <a:gd name="T9" fmla="*/ 0 h 3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
          <p:nvSpPr>
            <p:cNvPr id="6" name="Google Shape;1082;p32"/>
            <p:cNvSpPr>
              <a:spLocks/>
            </p:cNvSpPr>
            <p:nvPr/>
          </p:nvSpPr>
          <p:spPr bwMode="auto">
            <a:xfrm rot="-5400000">
              <a:off x="797006" y="4262150"/>
              <a:ext cx="42550" cy="289400"/>
            </a:xfrm>
            <a:custGeom>
              <a:avLst/>
              <a:gdLst>
                <a:gd name="T0" fmla="*/ 13031250 w 1702"/>
                <a:gd name="T1" fmla="*/ 15625 h 11576"/>
                <a:gd name="T2" fmla="*/ 0 w 1702"/>
                <a:gd name="T3" fmla="*/ 13562500 h 11576"/>
                <a:gd name="T4" fmla="*/ 0 w 1702"/>
                <a:gd name="T5" fmla="*/ 167312500 h 11576"/>
                <a:gd name="T6" fmla="*/ 13031250 w 1702"/>
                <a:gd name="T7" fmla="*/ 180875000 h 11576"/>
                <a:gd name="T8" fmla="*/ 26578125 w 1702"/>
                <a:gd name="T9" fmla="*/ 167312500 h 11576"/>
                <a:gd name="T10" fmla="*/ 26578125 w 1702"/>
                <a:gd name="T11" fmla="*/ 13562500 h 11576"/>
                <a:gd name="T12" fmla="*/ 13031250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7" name="Google Shape;1083;p32"/>
            <p:cNvSpPr>
              <a:spLocks/>
            </p:cNvSpPr>
            <p:nvPr/>
          </p:nvSpPr>
          <p:spPr bwMode="auto">
            <a:xfrm rot="-5400000">
              <a:off x="796581" y="39565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8" name="Google Shape;1084;p32"/>
            <p:cNvSpPr>
              <a:spLocks/>
            </p:cNvSpPr>
            <p:nvPr/>
          </p:nvSpPr>
          <p:spPr bwMode="auto">
            <a:xfrm rot="-5400000">
              <a:off x="796581" y="36504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9" name="Google Shape;1085;p32"/>
            <p:cNvSpPr>
              <a:spLocks/>
            </p:cNvSpPr>
            <p:nvPr/>
          </p:nvSpPr>
          <p:spPr bwMode="auto">
            <a:xfrm rot="-5400000">
              <a:off x="796581" y="33444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25000 w 1736"/>
                <a:gd name="T9" fmla="*/ 167312500 h 11576"/>
                <a:gd name="T10" fmla="*/ 27125000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0" name="Google Shape;1086;p32"/>
            <p:cNvSpPr>
              <a:spLocks/>
            </p:cNvSpPr>
            <p:nvPr/>
          </p:nvSpPr>
          <p:spPr bwMode="auto">
            <a:xfrm rot="-5400000">
              <a:off x="797006" y="3038775"/>
              <a:ext cx="42550" cy="289400"/>
            </a:xfrm>
            <a:custGeom>
              <a:avLst/>
              <a:gdLst>
                <a:gd name="T0" fmla="*/ 13546875 w 1702"/>
                <a:gd name="T1" fmla="*/ 15625 h 11576"/>
                <a:gd name="T2" fmla="*/ 0 w 1702"/>
                <a:gd name="T3" fmla="*/ 13562500 h 11576"/>
                <a:gd name="T4" fmla="*/ 0 w 1702"/>
                <a:gd name="T5" fmla="*/ 167312500 h 11576"/>
                <a:gd name="T6" fmla="*/ 13546875 w 1702"/>
                <a:gd name="T7" fmla="*/ 180875000 h 11576"/>
                <a:gd name="T8" fmla="*/ 26578125 w 1702"/>
                <a:gd name="T9" fmla="*/ 167312500 h 11576"/>
                <a:gd name="T10" fmla="*/ 26578125 w 1702"/>
                <a:gd name="T11" fmla="*/ 13562500 h 11576"/>
                <a:gd name="T12" fmla="*/ 13546875 w 1702"/>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1" name="Google Shape;1087;p32"/>
            <p:cNvSpPr>
              <a:spLocks/>
            </p:cNvSpPr>
            <p:nvPr/>
          </p:nvSpPr>
          <p:spPr bwMode="auto">
            <a:xfrm rot="-5400000">
              <a:off x="796581" y="27331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2" name="Google Shape;1088;p32"/>
            <p:cNvSpPr>
              <a:spLocks/>
            </p:cNvSpPr>
            <p:nvPr/>
          </p:nvSpPr>
          <p:spPr bwMode="auto">
            <a:xfrm rot="-5400000">
              <a:off x="796581" y="242710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3" name="Google Shape;1089;p32"/>
            <p:cNvSpPr>
              <a:spLocks/>
            </p:cNvSpPr>
            <p:nvPr/>
          </p:nvSpPr>
          <p:spPr bwMode="auto">
            <a:xfrm rot="-5400000">
              <a:off x="796581" y="2121050"/>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4" name="Google Shape;1090;p32"/>
            <p:cNvSpPr>
              <a:spLocks/>
            </p:cNvSpPr>
            <p:nvPr/>
          </p:nvSpPr>
          <p:spPr bwMode="auto">
            <a:xfrm rot="-5400000">
              <a:off x="796994" y="1815413"/>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5" name="Google Shape;1091;p32"/>
            <p:cNvSpPr>
              <a:spLocks/>
            </p:cNvSpPr>
            <p:nvPr/>
          </p:nvSpPr>
          <p:spPr bwMode="auto">
            <a:xfrm rot="-5400000">
              <a:off x="796581" y="15097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6" name="Google Shape;1092;p32"/>
            <p:cNvSpPr>
              <a:spLocks/>
            </p:cNvSpPr>
            <p:nvPr/>
          </p:nvSpPr>
          <p:spPr bwMode="auto">
            <a:xfrm rot="-5400000">
              <a:off x="796581" y="120372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7" name="Google Shape;1093;p32"/>
            <p:cNvSpPr>
              <a:spLocks/>
            </p:cNvSpPr>
            <p:nvPr/>
          </p:nvSpPr>
          <p:spPr bwMode="auto">
            <a:xfrm rot="-5400000">
              <a:off x="796581" y="897675"/>
              <a:ext cx="43400" cy="289400"/>
            </a:xfrm>
            <a:custGeom>
              <a:avLst/>
              <a:gdLst>
                <a:gd name="T0" fmla="*/ 13562500 w 1736"/>
                <a:gd name="T1" fmla="*/ 15625 h 11576"/>
                <a:gd name="T2" fmla="*/ 15625 w 1736"/>
                <a:gd name="T3" fmla="*/ 13562500 h 11576"/>
                <a:gd name="T4" fmla="*/ 15625 w 1736"/>
                <a:gd name="T5" fmla="*/ 167312500 h 11576"/>
                <a:gd name="T6" fmla="*/ 13562500 w 1736"/>
                <a:gd name="T7" fmla="*/ 180875000 h 11576"/>
                <a:gd name="T8" fmla="*/ 27109375 w 1736"/>
                <a:gd name="T9" fmla="*/ 167312500 h 11576"/>
                <a:gd name="T10" fmla="*/ 27109375 w 1736"/>
                <a:gd name="T11" fmla="*/ 13562500 h 11576"/>
                <a:gd name="T12" fmla="*/ 13562500 w 1736"/>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sp>
          <p:nvSpPr>
            <p:cNvPr id="18" name="Google Shape;1094;p32"/>
            <p:cNvSpPr>
              <a:spLocks/>
            </p:cNvSpPr>
            <p:nvPr/>
          </p:nvSpPr>
          <p:spPr bwMode="auto">
            <a:xfrm rot="-5400000">
              <a:off x="796994" y="592038"/>
              <a:ext cx="42575" cy="289400"/>
            </a:xfrm>
            <a:custGeom>
              <a:avLst/>
              <a:gdLst>
                <a:gd name="T0" fmla="*/ 13562500 w 1703"/>
                <a:gd name="T1" fmla="*/ 15625 h 11576"/>
                <a:gd name="T2" fmla="*/ 15625 w 1703"/>
                <a:gd name="T3" fmla="*/ 13562500 h 11576"/>
                <a:gd name="T4" fmla="*/ 15625 w 1703"/>
                <a:gd name="T5" fmla="*/ 167312500 h 11576"/>
                <a:gd name="T6" fmla="*/ 13562500 w 1703"/>
                <a:gd name="T7" fmla="*/ 180875000 h 11576"/>
                <a:gd name="T8" fmla="*/ 26593750 w 1703"/>
                <a:gd name="T9" fmla="*/ 167312500 h 11576"/>
                <a:gd name="T10" fmla="*/ 26593750 w 1703"/>
                <a:gd name="T11" fmla="*/ 13562500 h 11576"/>
                <a:gd name="T12" fmla="*/ 13562500 w 1703"/>
                <a:gd name="T13" fmla="*/ 15625 h 11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sz="2400">
                <a:solidFill>
                  <a:srgbClr val="086245"/>
                </a:solidFill>
                <a:latin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563754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62471-4304-450F-8FB3-0E5186C797CA}" type="datetimeFigureOut">
              <a:rPr lang="en-US" smtClean="0"/>
              <a:t>12/19/2021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EA0181-1D9A-4C79-91E4-37EECA61C61C}" type="slidenum">
              <a:rPr lang="en-US" smtClean="0"/>
              <a:t>‹#›</a:t>
            </a:fld>
            <a:endParaRPr lang="en-US"/>
          </a:p>
        </p:txBody>
      </p:sp>
    </p:spTree>
    <p:extLst>
      <p:ext uri="{BB962C8B-B14F-4D97-AF65-F5344CB8AC3E}">
        <p14:creationId xmlns:p14="http://schemas.microsoft.com/office/powerpoint/2010/main" val="1192935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62471-4304-450F-8FB3-0E5186C797CA}" type="datetimeFigureOut">
              <a:rPr lang="en-US" smtClean="0"/>
              <a:t>12/19/2021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EA0181-1D9A-4C79-91E4-37EECA61C61C}" type="slidenum">
              <a:rPr lang="en-US" smtClean="0"/>
              <a:t>‹#›</a:t>
            </a:fld>
            <a:endParaRPr lang="en-US"/>
          </a:p>
        </p:txBody>
      </p:sp>
    </p:spTree>
    <p:extLst>
      <p:ext uri="{BB962C8B-B14F-4D97-AF65-F5344CB8AC3E}">
        <p14:creationId xmlns:p14="http://schemas.microsoft.com/office/powerpoint/2010/main" val="31611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62471-4304-450F-8FB3-0E5186C797CA}" type="datetimeFigureOut">
              <a:rPr lang="en-US" smtClean="0"/>
              <a:t>12/19/2021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EA0181-1D9A-4C79-91E4-37EECA61C61C}" type="slidenum">
              <a:rPr lang="en-US" smtClean="0"/>
              <a:t>‹#›</a:t>
            </a:fld>
            <a:endParaRPr lang="en-US"/>
          </a:p>
        </p:txBody>
      </p:sp>
    </p:spTree>
    <p:extLst>
      <p:ext uri="{BB962C8B-B14F-4D97-AF65-F5344CB8AC3E}">
        <p14:creationId xmlns:p14="http://schemas.microsoft.com/office/powerpoint/2010/main" val="2543749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62471-4304-450F-8FB3-0E5186C797CA}" type="datetimeFigureOut">
              <a:rPr lang="en-US" smtClean="0"/>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EA0181-1D9A-4C79-91E4-37EECA61C61C}" type="slidenum">
              <a:rPr lang="en-US" smtClean="0"/>
              <a:t>‹#›</a:t>
            </a:fld>
            <a:endParaRPr lang="en-US"/>
          </a:p>
        </p:txBody>
      </p:sp>
    </p:spTree>
    <p:extLst>
      <p:ext uri="{BB962C8B-B14F-4D97-AF65-F5344CB8AC3E}">
        <p14:creationId xmlns:p14="http://schemas.microsoft.com/office/powerpoint/2010/main" val="220810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62471-4304-450F-8FB3-0E5186C797CA}" type="datetimeFigureOut">
              <a:rPr lang="en-US" smtClean="0"/>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EA0181-1D9A-4C79-91E4-37EECA61C61C}" type="slidenum">
              <a:rPr lang="en-US" smtClean="0"/>
              <a:t>‹#›</a:t>
            </a:fld>
            <a:endParaRPr lang="en-US"/>
          </a:p>
        </p:txBody>
      </p:sp>
    </p:spTree>
    <p:extLst>
      <p:ext uri="{BB962C8B-B14F-4D97-AF65-F5344CB8AC3E}">
        <p14:creationId xmlns:p14="http://schemas.microsoft.com/office/powerpoint/2010/main" val="3736571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image" Target="../media/image2.jpe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62471-4304-450F-8FB3-0E5186C797CA}" type="datetimeFigureOut">
              <a:rPr lang="en-US" smtClean="0"/>
              <a:t>12/19/2021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EA0181-1D9A-4C79-91E4-37EECA61C61C}" type="slidenum">
              <a:rPr lang="en-US" smtClean="0"/>
              <a:t>‹#›</a:t>
            </a:fld>
            <a:endParaRPr lang="en-US"/>
          </a:p>
        </p:txBody>
      </p:sp>
    </p:spTree>
    <p:extLst>
      <p:ext uri="{BB962C8B-B14F-4D97-AF65-F5344CB8AC3E}">
        <p14:creationId xmlns:p14="http://schemas.microsoft.com/office/powerpoint/2010/main" val="386789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3"/>
          <a:srcRect/>
          <a:stretch>
            <a:fillRect/>
          </a:stretch>
        </a:blipFill>
        <a:effectLst/>
      </p:bgPr>
    </p:bg>
    <p:spTree>
      <p:nvGrpSpPr>
        <p:cNvPr id="1" name=""/>
        <p:cNvGrpSpPr/>
        <p:nvPr/>
      </p:nvGrpSpPr>
      <p:grpSpPr>
        <a:xfrm>
          <a:off x="0" y="0"/>
          <a:ext cx="0" cy="0"/>
          <a:chOff x="0" y="0"/>
          <a:chExt cx="0" cy="0"/>
        </a:xfrm>
      </p:grpSpPr>
      <p:sp>
        <p:nvSpPr>
          <p:cNvPr id="3074" name="Google Shape;6;p1"/>
          <p:cNvSpPr txBox="1">
            <a:spLocks noGrp="1" noChangeArrowheads="1"/>
          </p:cNvSpPr>
          <p:nvPr>
            <p:ph type="title"/>
          </p:nvPr>
        </p:nvSpPr>
        <p:spPr bwMode="auto">
          <a:xfrm>
            <a:off x="1341967" y="637118"/>
            <a:ext cx="9899651" cy="76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
        <p:nvSpPr>
          <p:cNvPr id="3075" name="Google Shape;7;p1"/>
          <p:cNvSpPr txBox="1">
            <a:spLocks noGrp="1" noChangeArrowheads="1"/>
          </p:cNvSpPr>
          <p:nvPr>
            <p:ph type="body" idx="1"/>
          </p:nvPr>
        </p:nvSpPr>
        <p:spPr bwMode="auto">
          <a:xfrm>
            <a:off x="950385" y="1536700"/>
            <a:ext cx="10291233" cy="455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Tree>
    <p:extLst>
      <p:ext uri="{BB962C8B-B14F-4D97-AF65-F5344CB8AC3E}">
        <p14:creationId xmlns:p14="http://schemas.microsoft.com/office/powerpoint/2010/main" val="18834177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6.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7.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225925" y="-594"/>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4318831" cy="3625849"/>
          </a:xfrm>
          <a:prstGeom prst="rect">
            <a:avLst/>
          </a:prstGeom>
        </p:spPr>
      </p:pic>
      <p:sp>
        <p:nvSpPr>
          <p:cNvPr id="6" name="Rectangle 5"/>
          <p:cNvSpPr/>
          <p:nvPr/>
        </p:nvSpPr>
        <p:spPr>
          <a:xfrm>
            <a:off x="4558200" y="1079454"/>
            <a:ext cx="7343071" cy="3046988"/>
          </a:xfrm>
          <a:prstGeom prst="rect">
            <a:avLst/>
          </a:prstGeom>
        </p:spPr>
        <p:txBody>
          <a:bodyPr wrap="square">
            <a:spAutoFit/>
          </a:bodyPr>
          <a:lstStyle/>
          <a:p>
            <a:pPr algn="just">
              <a:spcAft>
                <a:spcPts val="0"/>
              </a:spcAft>
            </a:pPr>
            <a:r>
              <a:rPr lang="vi-VN" sz="3200" b="1" dirty="0">
                <a:latin typeface="Times New Roman" panose="02020603050405020304" pitchFamily="18" charset="0"/>
                <a:ea typeface="Times New Roman" panose="02020603050405020304" pitchFamily="18" charset="0"/>
              </a:rPr>
              <a:t>Đề 1: Cảm nhận cảu em về hình ảnh bếp lửa trong ba thơ đầu của bài “Bếp lửa” </a:t>
            </a:r>
            <a:r>
              <a:rPr lang="vi-VN" sz="3200" b="1" dirty="0" smtClean="0">
                <a:latin typeface="Times New Roman" panose="02020603050405020304" pitchFamily="18" charset="0"/>
                <a:ea typeface="Times New Roman" panose="02020603050405020304" pitchFamily="18" charset="0"/>
              </a:rPr>
              <a:t>(Bằng </a:t>
            </a:r>
            <a:r>
              <a:rPr lang="vi-VN" sz="3200" b="1" dirty="0">
                <a:latin typeface="Times New Roman" panose="02020603050405020304" pitchFamily="18" charset="0"/>
                <a:ea typeface="Times New Roman" panose="02020603050405020304" pitchFamily="18" charset="0"/>
              </a:rPr>
              <a:t>Việt)</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i="1" dirty="0">
                <a:latin typeface="Times New Roman" panose="02020603050405020304" pitchFamily="18" charset="0"/>
                <a:ea typeface="Times New Roman" panose="02020603050405020304" pitchFamily="18" charset="0"/>
              </a:rPr>
              <a:t>Một bếp lửa chờn vờn sương sớm</a:t>
            </a:r>
            <a:br>
              <a:rPr lang="vi-VN" sz="3200" i="1" dirty="0">
                <a:latin typeface="Times New Roman" panose="02020603050405020304" pitchFamily="18" charset="0"/>
                <a:ea typeface="Times New Roman" panose="02020603050405020304" pitchFamily="18" charset="0"/>
              </a:rPr>
            </a:br>
            <a:r>
              <a:rPr lang="vi-VN" sz="3200" i="1" dirty="0">
                <a:latin typeface="Times New Roman" panose="02020603050405020304" pitchFamily="18" charset="0"/>
                <a:ea typeface="Times New Roman" panose="02020603050405020304" pitchFamily="18" charset="0"/>
              </a:rPr>
              <a:t>Một bếp lửa ấp iu nồng đượm</a:t>
            </a:r>
            <a:br>
              <a:rPr lang="vi-VN" sz="3200" i="1" dirty="0">
                <a:latin typeface="Times New Roman" panose="02020603050405020304" pitchFamily="18" charset="0"/>
                <a:ea typeface="Times New Roman" panose="02020603050405020304" pitchFamily="18" charset="0"/>
              </a:rPr>
            </a:br>
            <a:r>
              <a:rPr lang="vi-VN" sz="3200" i="1" dirty="0">
                <a:latin typeface="Times New Roman" panose="02020603050405020304" pitchFamily="18" charset="0"/>
                <a:ea typeface="Times New Roman" panose="02020603050405020304" pitchFamily="18" charset="0"/>
              </a:rPr>
              <a:t>Cháu thương bà biết mấy nắng mưa</a:t>
            </a:r>
            <a:r>
              <a:rPr lang="vi-VN" sz="3200" i="1" dirty="0" smtClean="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6"/>
          <a:stretch>
            <a:fillRect/>
          </a:stretch>
        </p:blipFill>
        <p:spPr>
          <a:xfrm>
            <a:off x="67533" y="1626461"/>
            <a:ext cx="4223311" cy="3660402"/>
          </a:xfrm>
          <a:prstGeom prst="rect">
            <a:avLst/>
          </a:prstGeom>
        </p:spPr>
      </p:pic>
    </p:spTree>
    <p:extLst>
      <p:ext uri="{BB962C8B-B14F-4D97-AF65-F5344CB8AC3E}">
        <p14:creationId xmlns:p14="http://schemas.microsoft.com/office/powerpoint/2010/main" val="71952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4318831" cy="3625849"/>
          </a:xfrm>
          <a:prstGeom prst="rect">
            <a:avLst/>
          </a:prstGeom>
        </p:spPr>
      </p:pic>
      <p:sp>
        <p:nvSpPr>
          <p:cNvPr id="4" name="Rectangle 3"/>
          <p:cNvSpPr/>
          <p:nvPr/>
        </p:nvSpPr>
        <p:spPr>
          <a:xfrm>
            <a:off x="4730744" y="199106"/>
            <a:ext cx="7156456" cy="6186309"/>
          </a:xfrm>
          <a:prstGeom prst="rect">
            <a:avLst/>
          </a:prstGeom>
        </p:spPr>
        <p:txBody>
          <a:bodyPr wrap="square">
            <a:spAutoFit/>
          </a:bodyPr>
          <a:lstStyle/>
          <a:p>
            <a:pPr>
              <a:spcAft>
                <a:spcPts val="0"/>
              </a:spcAft>
            </a:pPr>
            <a:r>
              <a:rPr lang="vi-VN" sz="2200" b="1" dirty="0">
                <a:latin typeface="Times New Roman" panose="02020603050405020304" pitchFamily="18" charset="0"/>
                <a:ea typeface="Times New Roman" panose="02020603050405020304" pitchFamily="18" charset="0"/>
              </a:rPr>
              <a:t>Đề 2. Phân tích đoạn thơ sau, để thấy được những kỉ niệm tuổi thơ luôn gắn bó bên bà và bếp lửa của người cháu</a:t>
            </a:r>
            <a:r>
              <a:rPr lang="vi-VN" sz="2200" b="1" dirty="0" smtClean="0">
                <a:latin typeface="Times New Roman" panose="02020603050405020304" pitchFamily="18" charset="0"/>
                <a:ea typeface="Times New Roman" panose="02020603050405020304" pitchFamily="18" charset="0"/>
              </a:rPr>
              <a:t>.</a:t>
            </a:r>
            <a:r>
              <a:rPr lang="vi-VN" sz="2200" dirty="0">
                <a:latin typeface="Times New Roman" panose="02020603050405020304" pitchFamily="18" charset="0"/>
                <a:ea typeface="Times New Roman" panose="02020603050405020304" pitchFamily="18" charset="0"/>
              </a:rPr>
              <a:t/>
            </a:r>
            <a:br>
              <a:rPr lang="vi-VN" sz="2200" dirty="0">
                <a:latin typeface="Times New Roman" panose="02020603050405020304" pitchFamily="18" charset="0"/>
                <a:ea typeface="Times New Roman" panose="02020603050405020304" pitchFamily="18" charset="0"/>
              </a:rPr>
            </a:br>
            <a:r>
              <a:rPr lang="vi-VN" sz="2200" i="1" dirty="0">
                <a:latin typeface="Times New Roman" panose="02020603050405020304" pitchFamily="18" charset="0"/>
                <a:ea typeface="Times New Roman" panose="02020603050405020304" pitchFamily="18" charset="0"/>
              </a:rPr>
              <a:t>Lên bốn tuổi cháu đã quen mùi khói</a:t>
            </a:r>
            <a:br>
              <a:rPr lang="vi-VN" sz="2200" i="1" dirty="0">
                <a:latin typeface="Times New Roman" panose="02020603050405020304" pitchFamily="18" charset="0"/>
                <a:ea typeface="Times New Roman" panose="02020603050405020304" pitchFamily="18" charset="0"/>
              </a:rPr>
            </a:br>
            <a:r>
              <a:rPr lang="vi-VN" sz="2200" i="1" dirty="0">
                <a:latin typeface="Times New Roman" panose="02020603050405020304" pitchFamily="18" charset="0"/>
                <a:ea typeface="Times New Roman" panose="02020603050405020304" pitchFamily="18" charset="0"/>
              </a:rPr>
              <a:t>Năm ấy là năm đói mòn đói mỏi,</a:t>
            </a:r>
            <a:br>
              <a:rPr lang="vi-VN" sz="2200" i="1" dirty="0">
                <a:latin typeface="Times New Roman" panose="02020603050405020304" pitchFamily="18" charset="0"/>
                <a:ea typeface="Times New Roman" panose="02020603050405020304" pitchFamily="18" charset="0"/>
              </a:rPr>
            </a:br>
            <a:r>
              <a:rPr lang="vi-VN" sz="2200" i="1" dirty="0">
                <a:latin typeface="Times New Roman" panose="02020603050405020304" pitchFamily="18" charset="0"/>
                <a:ea typeface="Times New Roman" panose="02020603050405020304" pitchFamily="18" charset="0"/>
              </a:rPr>
              <a:t>Bố đi đánh xe, khô rạc ngựa gầy,</a:t>
            </a:r>
            <a:br>
              <a:rPr lang="vi-VN" sz="2200" i="1" dirty="0">
                <a:latin typeface="Times New Roman" panose="02020603050405020304" pitchFamily="18" charset="0"/>
                <a:ea typeface="Times New Roman" panose="02020603050405020304" pitchFamily="18" charset="0"/>
              </a:rPr>
            </a:br>
            <a:r>
              <a:rPr lang="vi-VN" sz="2200" i="1" dirty="0">
                <a:latin typeface="Times New Roman" panose="02020603050405020304" pitchFamily="18" charset="0"/>
                <a:ea typeface="Times New Roman" panose="02020603050405020304" pitchFamily="18" charset="0"/>
              </a:rPr>
              <a:t>Chỉ nhớ khói hun nhèm mắt cháu</a:t>
            </a:r>
            <a:br>
              <a:rPr lang="vi-VN" sz="2200" i="1" dirty="0">
                <a:latin typeface="Times New Roman" panose="02020603050405020304" pitchFamily="18" charset="0"/>
                <a:ea typeface="Times New Roman" panose="02020603050405020304" pitchFamily="18" charset="0"/>
              </a:rPr>
            </a:br>
            <a:r>
              <a:rPr lang="vi-VN" sz="2200" i="1" dirty="0">
                <a:latin typeface="Times New Roman" panose="02020603050405020304" pitchFamily="18" charset="0"/>
                <a:ea typeface="Times New Roman" panose="02020603050405020304" pitchFamily="18" charset="0"/>
              </a:rPr>
              <a:t>Nghĩ lại đến giờ sống mũi còn cay</a:t>
            </a:r>
            <a:r>
              <a:rPr lang="vi-VN" sz="2200" i="1" dirty="0" smtClean="0">
                <a:latin typeface="Times New Roman" panose="02020603050405020304" pitchFamily="18" charset="0"/>
                <a:ea typeface="Times New Roman" panose="02020603050405020304" pitchFamily="18" charset="0"/>
              </a:rPr>
              <a:t>!</a:t>
            </a:r>
            <a:r>
              <a:rPr lang="vi-VN" sz="2200" i="1" dirty="0">
                <a:latin typeface="Times New Roman" panose="02020603050405020304" pitchFamily="18" charset="0"/>
                <a:ea typeface="Times New Roman" panose="02020603050405020304" pitchFamily="18" charset="0"/>
              </a:rPr>
              <a:t/>
            </a:r>
            <a:br>
              <a:rPr lang="vi-VN" sz="2200" i="1" dirty="0">
                <a:latin typeface="Times New Roman" panose="02020603050405020304" pitchFamily="18" charset="0"/>
                <a:ea typeface="Times New Roman" panose="02020603050405020304" pitchFamily="18" charset="0"/>
              </a:rPr>
            </a:br>
            <a:r>
              <a:rPr lang="vi-VN" sz="2200" i="1" dirty="0">
                <a:latin typeface="Times New Roman" panose="02020603050405020304" pitchFamily="18" charset="0"/>
                <a:ea typeface="Times New Roman" panose="02020603050405020304" pitchFamily="18" charset="0"/>
              </a:rPr>
              <a:t>Tám năm ròng, cháu cùng bà nhóm lửa</a:t>
            </a:r>
            <a:br>
              <a:rPr lang="vi-VN" sz="2200" i="1" dirty="0">
                <a:latin typeface="Times New Roman" panose="02020603050405020304" pitchFamily="18" charset="0"/>
                <a:ea typeface="Times New Roman" panose="02020603050405020304" pitchFamily="18" charset="0"/>
              </a:rPr>
            </a:br>
            <a:r>
              <a:rPr lang="vi-VN" sz="2200" i="1" dirty="0">
                <a:latin typeface="Times New Roman" panose="02020603050405020304" pitchFamily="18" charset="0"/>
                <a:ea typeface="Times New Roman" panose="02020603050405020304" pitchFamily="18" charset="0"/>
              </a:rPr>
              <a:t>Tu hú kêu trên những cánh đồng xa</a:t>
            </a:r>
            <a:br>
              <a:rPr lang="vi-VN" sz="2200" i="1" dirty="0">
                <a:latin typeface="Times New Roman" panose="02020603050405020304" pitchFamily="18" charset="0"/>
                <a:ea typeface="Times New Roman" panose="02020603050405020304" pitchFamily="18" charset="0"/>
              </a:rPr>
            </a:br>
            <a:r>
              <a:rPr lang="vi-VN" sz="2200" i="1" dirty="0">
                <a:latin typeface="Times New Roman" panose="02020603050405020304" pitchFamily="18" charset="0"/>
                <a:ea typeface="Times New Roman" panose="02020603050405020304" pitchFamily="18" charset="0"/>
              </a:rPr>
              <a:t>Khi tu hú kêu, bà còn nhớ không bà?</a:t>
            </a:r>
            <a:br>
              <a:rPr lang="vi-VN" sz="2200" i="1" dirty="0">
                <a:latin typeface="Times New Roman" panose="02020603050405020304" pitchFamily="18" charset="0"/>
                <a:ea typeface="Times New Roman" panose="02020603050405020304" pitchFamily="18" charset="0"/>
              </a:rPr>
            </a:br>
            <a:r>
              <a:rPr lang="vi-VN" sz="2200" i="1" dirty="0">
                <a:latin typeface="Times New Roman" panose="02020603050405020304" pitchFamily="18" charset="0"/>
                <a:ea typeface="Times New Roman" panose="02020603050405020304" pitchFamily="18" charset="0"/>
              </a:rPr>
              <a:t>Bà hay kể chuyện những ngày ở Huế.</a:t>
            </a:r>
            <a:br>
              <a:rPr lang="vi-VN" sz="2200" i="1" dirty="0">
                <a:latin typeface="Times New Roman" panose="02020603050405020304" pitchFamily="18" charset="0"/>
                <a:ea typeface="Times New Roman" panose="02020603050405020304" pitchFamily="18" charset="0"/>
              </a:rPr>
            </a:br>
            <a:r>
              <a:rPr lang="vi-VN" sz="2200" i="1" dirty="0">
                <a:latin typeface="Times New Roman" panose="02020603050405020304" pitchFamily="18" charset="0"/>
                <a:ea typeface="Times New Roman" panose="02020603050405020304" pitchFamily="18" charset="0"/>
              </a:rPr>
              <a:t>Tiếng tu hú sao mà tha thiết thế!</a:t>
            </a:r>
            <a:br>
              <a:rPr lang="vi-VN" sz="2200" i="1" dirty="0">
                <a:latin typeface="Times New Roman" panose="02020603050405020304" pitchFamily="18" charset="0"/>
                <a:ea typeface="Times New Roman" panose="02020603050405020304" pitchFamily="18" charset="0"/>
              </a:rPr>
            </a:br>
            <a:r>
              <a:rPr lang="vi-VN" sz="2200" i="1" dirty="0">
                <a:latin typeface="Times New Roman" panose="02020603050405020304" pitchFamily="18" charset="0"/>
                <a:ea typeface="Times New Roman" panose="02020603050405020304" pitchFamily="18" charset="0"/>
              </a:rPr>
              <a:t>Mẹ cùng cha công tác bận không về,</a:t>
            </a:r>
            <a:br>
              <a:rPr lang="vi-VN" sz="2200" i="1" dirty="0">
                <a:latin typeface="Times New Roman" panose="02020603050405020304" pitchFamily="18" charset="0"/>
                <a:ea typeface="Times New Roman" panose="02020603050405020304" pitchFamily="18" charset="0"/>
              </a:rPr>
            </a:br>
            <a:r>
              <a:rPr lang="vi-VN" sz="2200" i="1" dirty="0">
                <a:latin typeface="Times New Roman" panose="02020603050405020304" pitchFamily="18" charset="0"/>
                <a:ea typeface="Times New Roman" panose="02020603050405020304" pitchFamily="18" charset="0"/>
              </a:rPr>
              <a:t>Cháu ở cùng bà, bà bảo cháu nghe,</a:t>
            </a:r>
            <a:br>
              <a:rPr lang="vi-VN" sz="2200" i="1" dirty="0">
                <a:latin typeface="Times New Roman" panose="02020603050405020304" pitchFamily="18" charset="0"/>
                <a:ea typeface="Times New Roman" panose="02020603050405020304" pitchFamily="18" charset="0"/>
              </a:rPr>
            </a:br>
            <a:r>
              <a:rPr lang="vi-VN" sz="2200" i="1" dirty="0">
                <a:latin typeface="Times New Roman" panose="02020603050405020304" pitchFamily="18" charset="0"/>
                <a:ea typeface="Times New Roman" panose="02020603050405020304" pitchFamily="18" charset="0"/>
              </a:rPr>
              <a:t>Bà dạy cháu làm, bà chăm cháu học,</a:t>
            </a:r>
            <a:br>
              <a:rPr lang="vi-VN" sz="2200" i="1" dirty="0">
                <a:latin typeface="Times New Roman" panose="02020603050405020304" pitchFamily="18" charset="0"/>
                <a:ea typeface="Times New Roman" panose="02020603050405020304" pitchFamily="18" charset="0"/>
              </a:rPr>
            </a:br>
            <a:r>
              <a:rPr lang="vi-VN" sz="2200" i="1" dirty="0">
                <a:latin typeface="Times New Roman" panose="02020603050405020304" pitchFamily="18" charset="0"/>
                <a:ea typeface="Times New Roman" panose="02020603050405020304" pitchFamily="18" charset="0"/>
              </a:rPr>
              <a:t>Nhóm bếp lửa nghĩ thương bà khó nhọc,</a:t>
            </a:r>
            <a:br>
              <a:rPr lang="vi-VN" sz="2200" i="1" dirty="0">
                <a:latin typeface="Times New Roman" panose="02020603050405020304" pitchFamily="18" charset="0"/>
                <a:ea typeface="Times New Roman" panose="02020603050405020304" pitchFamily="18" charset="0"/>
              </a:rPr>
            </a:br>
            <a:r>
              <a:rPr lang="vi-VN" sz="2200" i="1" dirty="0">
                <a:latin typeface="Times New Roman" panose="02020603050405020304" pitchFamily="18" charset="0"/>
                <a:ea typeface="Times New Roman" panose="02020603050405020304" pitchFamily="18" charset="0"/>
              </a:rPr>
              <a:t>Tu hú ơi! Chẳng đến ở cùng bà,</a:t>
            </a:r>
            <a:br>
              <a:rPr lang="vi-VN" sz="2200" i="1" dirty="0">
                <a:latin typeface="Times New Roman" panose="02020603050405020304" pitchFamily="18" charset="0"/>
                <a:ea typeface="Times New Roman" panose="02020603050405020304" pitchFamily="18" charset="0"/>
              </a:rPr>
            </a:br>
            <a:r>
              <a:rPr lang="vi-VN" sz="2200" i="1" dirty="0">
                <a:latin typeface="Times New Roman" panose="02020603050405020304" pitchFamily="18" charset="0"/>
                <a:ea typeface="Times New Roman" panose="02020603050405020304" pitchFamily="18" charset="0"/>
              </a:rPr>
              <a:t>Kêu chi hoài trên những cánh đồng xa?</a:t>
            </a:r>
            <a:endParaRPr lang="en-US" sz="22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34263" y="1708419"/>
            <a:ext cx="4284568" cy="3445396"/>
          </a:xfrm>
          <a:prstGeom prst="rect">
            <a:avLst/>
          </a:prstGeom>
        </p:spPr>
      </p:pic>
    </p:spTree>
    <p:extLst>
      <p:ext uri="{BB962C8B-B14F-4D97-AF65-F5344CB8AC3E}">
        <p14:creationId xmlns:p14="http://schemas.microsoft.com/office/powerpoint/2010/main" val="255263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477296" y="12403"/>
            <a:ext cx="8714704" cy="6858594"/>
          </a:xfrm>
          <a:prstGeom prst="rect">
            <a:avLst/>
          </a:prstGeom>
        </p:spPr>
      </p:pic>
      <p:pic>
        <p:nvPicPr>
          <p:cNvPr id="3" name="Picture 2"/>
          <p:cNvPicPr>
            <a:picLocks noChangeAspect="1"/>
          </p:cNvPicPr>
          <p:nvPr/>
        </p:nvPicPr>
        <p:blipFill>
          <a:blip r:embed="rId5"/>
          <a:stretch>
            <a:fillRect/>
          </a:stretch>
        </p:blipFill>
        <p:spPr>
          <a:xfrm>
            <a:off x="0" y="1618193"/>
            <a:ext cx="3000777" cy="3625849"/>
          </a:xfrm>
          <a:prstGeom prst="rect">
            <a:avLst/>
          </a:prstGeom>
        </p:spPr>
      </p:pic>
      <p:sp>
        <p:nvSpPr>
          <p:cNvPr id="4" name="Rectangle 3"/>
          <p:cNvSpPr/>
          <p:nvPr/>
        </p:nvSpPr>
        <p:spPr>
          <a:xfrm>
            <a:off x="62872" y="1671985"/>
            <a:ext cx="2767739" cy="3539430"/>
          </a:xfrm>
          <a:prstGeom prst="rect">
            <a:avLst/>
          </a:prstGeom>
        </p:spPr>
        <p:txBody>
          <a:bodyPr wrap="square">
            <a:spAutoFit/>
          </a:bodyPr>
          <a:lstStyle/>
          <a:p>
            <a:pPr algn="just">
              <a:spcAft>
                <a:spcPts val="0"/>
              </a:spcAft>
            </a:pPr>
            <a:r>
              <a:rPr lang="en-US" sz="3200" b="1" dirty="0">
                <a:latin typeface="Times New Roman" panose="02020603050405020304" pitchFamily="18" charset="0"/>
                <a:ea typeface="Times New Roman" panose="02020603050405020304" pitchFamily="18" charset="0"/>
              </a:rPr>
              <a:t>I. </a:t>
            </a:r>
            <a:r>
              <a:rPr lang="en-US" sz="3200" b="1" dirty="0" err="1">
                <a:latin typeface="Times New Roman" panose="02020603050405020304" pitchFamily="18" charset="0"/>
                <a:ea typeface="Times New Roman" panose="02020603050405020304" pitchFamily="18" charset="0"/>
              </a:rPr>
              <a:t>Mở</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bài</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dắt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thiệu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giả</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thiệu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p>
          <a:p>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thiệu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dirty="0">
                <a:latin typeface="Times New Roman" panose="02020603050405020304" pitchFamily="18" charset="0"/>
                <a:ea typeface="Times New Roman" panose="02020603050405020304" pitchFamily="18" charset="0"/>
              </a:rPr>
              <a:t> </a:t>
            </a:r>
            <a:endParaRPr lang="en-US" dirty="0"/>
          </a:p>
        </p:txBody>
      </p:sp>
      <p:sp>
        <p:nvSpPr>
          <p:cNvPr id="5" name="Rectangle 4"/>
          <p:cNvSpPr/>
          <p:nvPr/>
        </p:nvSpPr>
        <p:spPr>
          <a:xfrm>
            <a:off x="3719446" y="153296"/>
            <a:ext cx="8203275" cy="6555641"/>
          </a:xfrm>
          <a:prstGeom prst="rect">
            <a:avLst/>
          </a:prstGeom>
        </p:spPr>
        <p:txBody>
          <a:bodyPr wrap="square">
            <a:spAutoFit/>
          </a:bodyPr>
          <a:lstStyle/>
          <a:p>
            <a:pPr indent="280670" algn="just">
              <a:spcAft>
                <a:spcPts val="0"/>
              </a:spcAft>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Trong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gặp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thiêng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nâng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soi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rung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ca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cháu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a:t>
            </a:r>
          </a:p>
          <a:p>
            <a:pPr marL="800100">
              <a:spcAft>
                <a:spcPts val="0"/>
              </a:spcAft>
            </a:pPr>
            <a:r>
              <a:rPr lang="vi-VN" sz="2800" i="1" dirty="0">
                <a:latin typeface="Times New Roman" panose="02020603050405020304" pitchFamily="18" charset="0"/>
                <a:ea typeface="Times New Roman" panose="02020603050405020304" pitchFamily="18" charset="0"/>
              </a:rPr>
              <a:t>Lên bốn tuổi cháu đã quen mùi khói</a:t>
            </a:r>
            <a:br>
              <a:rPr lang="vi-VN" sz="2800" i="1" dirty="0">
                <a:latin typeface="Times New Roman" panose="02020603050405020304" pitchFamily="18" charset="0"/>
                <a:ea typeface="Times New Roman" panose="02020603050405020304" pitchFamily="18" charset="0"/>
              </a:rPr>
            </a:br>
            <a:r>
              <a:rPr lang="en-US" sz="2800" i="1" dirty="0" smtClean="0">
                <a:latin typeface="Times New Roman" panose="02020603050405020304" pitchFamily="18" charset="0"/>
                <a:ea typeface="Times New Roman" panose="02020603050405020304" pitchFamily="18" charset="0"/>
              </a:rPr>
              <a:t>….</a:t>
            </a:r>
            <a:r>
              <a:rPr lang="vi-VN" sz="2800" i="1" dirty="0" smtClean="0">
                <a:latin typeface="Times New Roman" panose="02020603050405020304" pitchFamily="18" charset="0"/>
                <a:ea typeface="Times New Roman" panose="02020603050405020304" pitchFamily="18" charset="0"/>
              </a:rPr>
              <a:t>Kêu </a:t>
            </a:r>
            <a:r>
              <a:rPr lang="vi-VN" sz="2800" i="1" dirty="0">
                <a:latin typeface="Times New Roman" panose="02020603050405020304" pitchFamily="18" charset="0"/>
                <a:ea typeface="Times New Roman" panose="02020603050405020304" pitchFamily="18" charset="0"/>
              </a:rPr>
              <a:t>chi hoài trên những cánh đồng xa?</a:t>
            </a:r>
            <a:endParaRPr lang="en-US" sz="2800" dirty="0"/>
          </a:p>
        </p:txBody>
      </p:sp>
    </p:spTree>
    <p:extLst>
      <p:ext uri="{BB962C8B-B14F-4D97-AF65-F5344CB8AC3E}">
        <p14:creationId xmlns:p14="http://schemas.microsoft.com/office/powerpoint/2010/main" val="301200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2498501" cy="3625849"/>
          </a:xfrm>
          <a:prstGeom prst="rect">
            <a:avLst/>
          </a:prstGeom>
        </p:spPr>
      </p:pic>
      <p:sp>
        <p:nvSpPr>
          <p:cNvPr id="4" name="Rectangle 3"/>
          <p:cNvSpPr/>
          <p:nvPr/>
        </p:nvSpPr>
        <p:spPr>
          <a:xfrm>
            <a:off x="95090" y="2780695"/>
            <a:ext cx="2257349" cy="584775"/>
          </a:xfrm>
          <a:prstGeom prst="rect">
            <a:avLst/>
          </a:prstGeom>
        </p:spPr>
        <p:txBody>
          <a:bodyPr wrap="none">
            <a:spAutoFit/>
          </a:bodyPr>
          <a:lstStyle/>
          <a:p>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Khái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quát</a:t>
            </a:r>
            <a:endParaRPr lang="en-US" sz="3200" dirty="0"/>
          </a:p>
        </p:txBody>
      </p:sp>
      <p:sp>
        <p:nvSpPr>
          <p:cNvPr id="5" name="Rectangle 4"/>
          <p:cNvSpPr/>
          <p:nvPr/>
        </p:nvSpPr>
        <p:spPr>
          <a:xfrm>
            <a:off x="4631270" y="645351"/>
            <a:ext cx="7333203" cy="5509200"/>
          </a:xfrm>
          <a:prstGeom prst="rect">
            <a:avLst/>
          </a:prstGeom>
        </p:spPr>
        <p:txBody>
          <a:bodyPr wrap="square">
            <a:spAutoFit/>
          </a:bodyPr>
          <a:lstStyle/>
          <a:p>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Bài </a:t>
            </a:r>
            <a:r>
              <a:rPr lang="vi-VN" sz="3200" dirty="0">
                <a:latin typeface="Times New Roman" panose="02020603050405020304" pitchFamily="18" charset="0"/>
                <a:ea typeface="Times New Roman" panose="02020603050405020304" pitchFamily="18" charset="0"/>
              </a:rPr>
              <a:t>thơ “Bếp lửa” được sáng tác năm 1963, khi tác giả 19 tuổi và đang học ngành Luật ở Liên Xô. Tác phẩm viết theo thể thơ tự do và được đưa vào tập thơ “Hương cây – Bếp lửa”, tập thơ đầu tay của Bằng Việt và Lưu Quang Vũ. Bằng sự kết hợp hài hòa giữa biểu cảm với tự sự, miêu tả và nghị luận, bài thơ đã xây dựng hình ảnh bếp lửa gắn liền với hình ảnh người bà và là điểm tựa khơi gợi mọi cảm xúc và suy nghĩ về tình bà cháu.</a:t>
            </a:r>
            <a:endParaRPr lang="en-US" sz="3200" dirty="0"/>
          </a:p>
        </p:txBody>
      </p:sp>
    </p:spTree>
    <p:extLst>
      <p:ext uri="{BB962C8B-B14F-4D97-AF65-F5344CB8AC3E}">
        <p14:creationId xmlns:p14="http://schemas.microsoft.com/office/powerpoint/2010/main" val="160595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108361" y="12403"/>
            <a:ext cx="8083639" cy="6858594"/>
          </a:xfrm>
          <a:prstGeom prst="rect">
            <a:avLst/>
          </a:prstGeom>
        </p:spPr>
      </p:pic>
      <p:pic>
        <p:nvPicPr>
          <p:cNvPr id="3" name="Picture 2"/>
          <p:cNvPicPr>
            <a:picLocks noChangeAspect="1"/>
          </p:cNvPicPr>
          <p:nvPr/>
        </p:nvPicPr>
        <p:blipFill>
          <a:blip r:embed="rId5"/>
          <a:stretch>
            <a:fillRect/>
          </a:stretch>
        </p:blipFill>
        <p:spPr>
          <a:xfrm>
            <a:off x="1" y="553793"/>
            <a:ext cx="3742266" cy="5718218"/>
          </a:xfrm>
          <a:prstGeom prst="rect">
            <a:avLst/>
          </a:prstGeom>
        </p:spPr>
      </p:pic>
      <p:sp>
        <p:nvSpPr>
          <p:cNvPr id="4" name="Rectangle 3"/>
          <p:cNvSpPr/>
          <p:nvPr/>
        </p:nvSpPr>
        <p:spPr>
          <a:xfrm>
            <a:off x="65613" y="748795"/>
            <a:ext cx="3437471" cy="5509200"/>
          </a:xfrm>
          <a:prstGeom prst="rect">
            <a:avLst/>
          </a:prstGeom>
        </p:spPr>
        <p:txBody>
          <a:bodyPr wrap="square">
            <a:spAutoFit/>
          </a:bodyPr>
          <a:lstStyle/>
          <a:p>
            <a:pPr>
              <a:spcAft>
                <a:spcPts val="0"/>
              </a:spcAft>
            </a:pPr>
            <a:r>
              <a:rPr lang="en-US" sz="3200" b="1" dirty="0" err="1">
                <a:latin typeface="Times New Roman" panose="02020603050405020304" pitchFamily="18" charset="0"/>
                <a:ea typeface="Times New Roman" panose="02020603050405020304" pitchFamily="18" charset="0"/>
              </a:rPr>
              <a:t>Luận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điểm</a:t>
            </a:r>
            <a:r>
              <a:rPr lang="en-US" sz="3200" b="1" dirty="0">
                <a:latin typeface="Times New Roman" panose="02020603050405020304" pitchFamily="18" charset="0"/>
                <a:ea typeface="Times New Roman" panose="02020603050405020304" pitchFamily="18" charset="0"/>
              </a:rPr>
              <a:t> 1:</a:t>
            </a:r>
            <a:r>
              <a:rPr lang="en-US" sz="3200" dirty="0">
                <a:latin typeface="Times New Roman" panose="02020603050405020304" pitchFamily="18" charset="0"/>
                <a:ea typeface="Times New Roman" panose="02020603050405020304" pitchFamily="18" charset="0"/>
              </a:rPr>
              <a:t> </a:t>
            </a:r>
            <a:r>
              <a:rPr lang="vi-VN" sz="3200" b="1" i="1" dirty="0">
                <a:latin typeface="Times New Roman" panose="02020603050405020304" pitchFamily="18" charset="0"/>
                <a:ea typeface="Times New Roman" panose="02020603050405020304" pitchFamily="18" charset="0"/>
              </a:rPr>
              <a:t>Kỉ nhiệm về những năm tháng gian khổ, thiếu thốn khi lên bốn tuổi:  </a:t>
            </a:r>
            <a:endParaRPr lang="en-US" sz="3200" dirty="0">
              <a:latin typeface="Times New Roman" panose="02020603050405020304" pitchFamily="18" charset="0"/>
              <a:ea typeface="Times New Roman" panose="02020603050405020304" pitchFamily="18" charset="0"/>
            </a:endParaRPr>
          </a:p>
          <a:p>
            <a:pPr algn="just">
              <a:spcAft>
                <a:spcPts val="0"/>
              </a:spcAft>
            </a:pPr>
            <a:r>
              <a:rPr lang="vi-VN" sz="3200" dirty="0">
                <a:latin typeface="Times New Roman" panose="02020603050405020304" pitchFamily="18" charset="0"/>
                <a:ea typeface="Times New Roman" panose="02020603050405020304" pitchFamily="18" charset="0"/>
              </a:rPr>
              <a:t>- Ấn tượng đầu đời rất sâu đậm trong kí ức người cháu là sự đói khổ:</a:t>
            </a:r>
            <a:r>
              <a:rPr lang="vi-VN" sz="3200" i="1" dirty="0">
                <a:latin typeface="Times New Roman" panose="02020603050405020304" pitchFamily="18" charset="0"/>
                <a:ea typeface="Times New Roman" panose="02020603050405020304" pitchFamily="18" charset="0"/>
              </a:rPr>
              <a:t> </a:t>
            </a:r>
            <a:br>
              <a:rPr lang="vi-VN" sz="3200" i="1" dirty="0">
                <a:latin typeface="Times New Roman" panose="02020603050405020304" pitchFamily="18" charset="0"/>
                <a:ea typeface="Times New Roman" panose="02020603050405020304" pitchFamily="18" charset="0"/>
              </a:rPr>
            </a:br>
            <a:r>
              <a:rPr lang="vi-VN" sz="3200" i="1"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Từ “đói” </a:t>
            </a:r>
            <a:endParaRPr lang="en-US" sz="3200" dirty="0">
              <a:latin typeface="Times New Roman" panose="02020603050405020304" pitchFamily="18" charset="0"/>
              <a:ea typeface="Times New Roman" panose="02020603050405020304" pitchFamily="18" charset="0"/>
            </a:endParaRPr>
          </a:p>
          <a:p>
            <a:pPr algn="just">
              <a:spcAft>
                <a:spcPts val="0"/>
              </a:spcAft>
            </a:pPr>
            <a:r>
              <a:rPr lang="vi-VN" sz="3200" dirty="0">
                <a:latin typeface="Times New Roman" panose="02020603050405020304" pitchFamily="18" charset="0"/>
                <a:ea typeface="Times New Roman" panose="02020603050405020304" pitchFamily="18" charset="0"/>
              </a:rPr>
              <a:t>+ Cụm từ “năm ấy”</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329423" y="730508"/>
            <a:ext cx="7647540" cy="5509200"/>
          </a:xfrm>
          <a:prstGeom prst="rect">
            <a:avLst/>
          </a:prstGeom>
        </p:spPr>
        <p:txBody>
          <a:bodyPr wrap="square">
            <a:spAutoFit/>
          </a:bodyPr>
          <a:lstStyle/>
          <a:p>
            <a:pPr>
              <a:spcAft>
                <a:spcPts val="0"/>
              </a:spcAft>
            </a:pPr>
            <a:r>
              <a:rPr lang="vi-VN" b="1" i="1"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 Trong chuỗi những kỷ niệm tuổi thơ, người cháu nhớ về </a:t>
            </a:r>
            <a:r>
              <a:rPr lang="vi-VN" sz="3200" b="1" i="1" dirty="0">
                <a:latin typeface="Times New Roman" panose="02020603050405020304" pitchFamily="18" charset="0"/>
                <a:ea typeface="Times New Roman" panose="02020603050405020304" pitchFamily="18" charset="0"/>
              </a:rPr>
              <a:t>những năm tháng gian khổ, thiếu thốn khi lên bốn tuổi</a:t>
            </a:r>
            <a:r>
              <a:rPr lang="vi-VN" sz="3200" dirty="0">
                <a:latin typeface="Times New Roman" panose="02020603050405020304" pitchFamily="18" charset="0"/>
                <a:ea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i="1" dirty="0">
                <a:latin typeface="Times New Roman" panose="02020603050405020304" pitchFamily="18" charset="0"/>
                <a:ea typeface="Times New Roman" panose="02020603050405020304" pitchFamily="18" charset="0"/>
              </a:rPr>
              <a:t>Lên bốn tuổi cháu đã quen mùi khói</a:t>
            </a:r>
            <a:br>
              <a:rPr lang="vi-VN" sz="3200" i="1" dirty="0">
                <a:latin typeface="Times New Roman" panose="02020603050405020304" pitchFamily="18" charset="0"/>
                <a:ea typeface="Times New Roman" panose="02020603050405020304" pitchFamily="18" charset="0"/>
              </a:rPr>
            </a:br>
            <a:r>
              <a:rPr lang="vi-VN" sz="3200" i="1" dirty="0" smtClean="0">
                <a:latin typeface="Times New Roman" panose="02020603050405020304" pitchFamily="18" charset="0"/>
                <a:ea typeface="Times New Roman" panose="02020603050405020304" pitchFamily="18" charset="0"/>
              </a:rPr>
              <a:t>Năm ấy là năm đói mòn đói mỏi,</a:t>
            </a:r>
            <a:br>
              <a:rPr lang="vi-VN" sz="3200" i="1" dirty="0" smtClean="0">
                <a:latin typeface="Times New Roman" panose="02020603050405020304" pitchFamily="18" charset="0"/>
                <a:ea typeface="Times New Roman" panose="02020603050405020304" pitchFamily="18" charset="0"/>
              </a:rPr>
            </a:br>
            <a:r>
              <a:rPr lang="vi-VN" sz="3200" i="1" dirty="0" smtClean="0">
                <a:latin typeface="Times New Roman" panose="02020603050405020304" pitchFamily="18" charset="0"/>
                <a:ea typeface="Times New Roman" panose="02020603050405020304" pitchFamily="18" charset="0"/>
              </a:rPr>
              <a:t>Bố đi đánh xe, khô rạc ngựa gầy,</a:t>
            </a:r>
            <a:br>
              <a:rPr lang="vi-VN" sz="3200" i="1" dirty="0" smtClean="0">
                <a:latin typeface="Times New Roman" panose="02020603050405020304" pitchFamily="18" charset="0"/>
                <a:ea typeface="Times New Roman" panose="02020603050405020304" pitchFamily="18" charset="0"/>
              </a:rPr>
            </a:br>
            <a:r>
              <a:rPr lang="vi-VN" sz="3200" i="1" dirty="0" smtClean="0">
                <a:latin typeface="Times New Roman" panose="02020603050405020304" pitchFamily="18" charset="0"/>
                <a:ea typeface="Times New Roman" panose="02020603050405020304" pitchFamily="18" charset="0"/>
              </a:rPr>
              <a:t>Chỉ nhớ khói hun nhèm mắt cháu</a:t>
            </a:r>
            <a:br>
              <a:rPr lang="vi-VN" sz="3200" i="1" dirty="0" smtClean="0">
                <a:latin typeface="Times New Roman" panose="02020603050405020304" pitchFamily="18" charset="0"/>
                <a:ea typeface="Times New Roman" panose="02020603050405020304" pitchFamily="18" charset="0"/>
              </a:rPr>
            </a:br>
            <a:r>
              <a:rPr lang="vi-VN" sz="3200" i="1" dirty="0" smtClean="0">
                <a:latin typeface="Times New Roman" panose="02020603050405020304" pitchFamily="18" charset="0"/>
                <a:ea typeface="Times New Roman" panose="02020603050405020304" pitchFamily="18" charset="0"/>
              </a:rPr>
              <a:t>Nghĩ </a:t>
            </a:r>
            <a:r>
              <a:rPr lang="vi-VN" sz="3200" i="1" dirty="0">
                <a:latin typeface="Times New Roman" panose="02020603050405020304" pitchFamily="18" charset="0"/>
                <a:ea typeface="Times New Roman" panose="02020603050405020304" pitchFamily="18" charset="0"/>
              </a:rPr>
              <a:t>lại đến giờ sống mũi còn cay!</a:t>
            </a:r>
            <a:br>
              <a:rPr lang="vi-VN" sz="3200" i="1" dirty="0">
                <a:latin typeface="Times New Roman" panose="02020603050405020304" pitchFamily="18" charset="0"/>
                <a:ea typeface="Times New Roman" panose="02020603050405020304" pitchFamily="18" charset="0"/>
              </a:rPr>
            </a:br>
            <a:r>
              <a:rPr lang="vi-VN" sz="3200" dirty="0">
                <a:latin typeface="Times New Roman" panose="02020603050405020304" pitchFamily="18" charset="0"/>
                <a:ea typeface="Times New Roman" panose="02020603050405020304" pitchFamily="18" charset="0"/>
              </a:rPr>
              <a:t>- Ấn tượng đầu đời rất sâu đậm trong kí ức người cháu là sự đói khổ:</a:t>
            </a:r>
            <a:r>
              <a:rPr lang="vi-VN" sz="3200" i="1" dirty="0">
                <a:latin typeface="Times New Roman" panose="02020603050405020304" pitchFamily="18" charset="0"/>
                <a:ea typeface="Times New Roman" panose="02020603050405020304" pitchFamily="18" charset="0"/>
              </a:rPr>
              <a:t> “Năm ấy là năm đói mòn đói mỏi</a:t>
            </a:r>
            <a:r>
              <a:rPr lang="vi-VN" sz="3200" i="1" dirty="0" smtClean="0">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85363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108361" y="12403"/>
            <a:ext cx="8083639" cy="6858594"/>
          </a:xfrm>
          <a:prstGeom prst="rect">
            <a:avLst/>
          </a:prstGeom>
        </p:spPr>
      </p:pic>
      <p:pic>
        <p:nvPicPr>
          <p:cNvPr id="3" name="Picture 2"/>
          <p:cNvPicPr>
            <a:picLocks noChangeAspect="1"/>
          </p:cNvPicPr>
          <p:nvPr/>
        </p:nvPicPr>
        <p:blipFill>
          <a:blip r:embed="rId5"/>
          <a:stretch>
            <a:fillRect/>
          </a:stretch>
        </p:blipFill>
        <p:spPr>
          <a:xfrm>
            <a:off x="1" y="553793"/>
            <a:ext cx="3742266" cy="5718218"/>
          </a:xfrm>
          <a:prstGeom prst="rect">
            <a:avLst/>
          </a:prstGeom>
        </p:spPr>
      </p:pic>
      <p:sp>
        <p:nvSpPr>
          <p:cNvPr id="4" name="Rectangle 3"/>
          <p:cNvSpPr/>
          <p:nvPr/>
        </p:nvSpPr>
        <p:spPr>
          <a:xfrm>
            <a:off x="65613" y="748795"/>
            <a:ext cx="3437471" cy="5509200"/>
          </a:xfrm>
          <a:prstGeom prst="rect">
            <a:avLst/>
          </a:prstGeom>
        </p:spPr>
        <p:txBody>
          <a:bodyPr wrap="square">
            <a:spAutoFit/>
          </a:bodyPr>
          <a:lstStyle/>
          <a:p>
            <a:r>
              <a:rPr lang="en-US" sz="3200" b="1" dirty="0" err="1">
                <a:solidFill>
                  <a:srgbClr val="086245"/>
                </a:solidFill>
                <a:latin typeface="Times New Roman" panose="02020603050405020304" pitchFamily="18" charset="0"/>
                <a:ea typeface="Times New Roman" panose="02020603050405020304" pitchFamily="18" charset="0"/>
              </a:rPr>
              <a:t>Luận</a:t>
            </a:r>
            <a:r>
              <a:rPr lang="en-US" sz="3200" b="1" dirty="0">
                <a:solidFill>
                  <a:srgbClr val="086245"/>
                </a:solidFill>
                <a:latin typeface="Times New Roman" panose="02020603050405020304" pitchFamily="18" charset="0"/>
                <a:ea typeface="Times New Roman" panose="02020603050405020304" pitchFamily="18" charset="0"/>
              </a:rPr>
              <a:t> </a:t>
            </a:r>
            <a:r>
              <a:rPr lang="en-US" sz="3200" b="1" dirty="0" err="1">
                <a:solidFill>
                  <a:srgbClr val="086245"/>
                </a:solidFill>
                <a:latin typeface="Times New Roman" panose="02020603050405020304" pitchFamily="18" charset="0"/>
                <a:ea typeface="Times New Roman" panose="02020603050405020304" pitchFamily="18" charset="0"/>
              </a:rPr>
              <a:t>điểm</a:t>
            </a:r>
            <a:r>
              <a:rPr lang="en-US" sz="3200" b="1" dirty="0">
                <a:solidFill>
                  <a:srgbClr val="086245"/>
                </a:solidFill>
                <a:latin typeface="Times New Roman" panose="02020603050405020304" pitchFamily="18" charset="0"/>
                <a:ea typeface="Times New Roman" panose="02020603050405020304" pitchFamily="18" charset="0"/>
              </a:rPr>
              <a:t> 1:</a:t>
            </a:r>
            <a:r>
              <a:rPr lang="en-US" sz="3200" dirty="0">
                <a:solidFill>
                  <a:srgbClr val="086245"/>
                </a:solidFill>
                <a:latin typeface="Times New Roman" panose="02020603050405020304" pitchFamily="18" charset="0"/>
                <a:ea typeface="Times New Roman" panose="02020603050405020304" pitchFamily="18" charset="0"/>
              </a:rPr>
              <a:t> </a:t>
            </a:r>
            <a:r>
              <a:rPr lang="vi-VN" sz="3200" b="1" i="1" dirty="0">
                <a:solidFill>
                  <a:srgbClr val="086245"/>
                </a:solidFill>
                <a:latin typeface="Times New Roman" panose="02020603050405020304" pitchFamily="18" charset="0"/>
                <a:ea typeface="Times New Roman" panose="02020603050405020304" pitchFamily="18" charset="0"/>
              </a:rPr>
              <a:t>Kỉ nhiệm về những năm tháng gian khổ, thiếu thốn khi lên bốn tuổi:  </a:t>
            </a:r>
            <a:endParaRPr lang="en-US" sz="3200" dirty="0">
              <a:solidFill>
                <a:srgbClr val="086245"/>
              </a:solidFill>
              <a:latin typeface="Times New Roman" panose="02020603050405020304" pitchFamily="18" charset="0"/>
              <a:ea typeface="Times New Roman" panose="02020603050405020304" pitchFamily="18" charset="0"/>
            </a:endParaRPr>
          </a:p>
          <a:p>
            <a:pPr algn="just"/>
            <a:r>
              <a:rPr lang="vi-VN" sz="3200" dirty="0">
                <a:solidFill>
                  <a:srgbClr val="086245"/>
                </a:solidFill>
                <a:latin typeface="Times New Roman" panose="02020603050405020304" pitchFamily="18" charset="0"/>
                <a:ea typeface="Times New Roman" panose="02020603050405020304" pitchFamily="18" charset="0"/>
              </a:rPr>
              <a:t>- Ấn tượng đầu đời rất sâu đậm trong kí ức người cháu là sự đói khổ:</a:t>
            </a:r>
            <a:r>
              <a:rPr lang="vi-VN" sz="3200" i="1" dirty="0">
                <a:solidFill>
                  <a:srgbClr val="086245"/>
                </a:solidFill>
                <a:latin typeface="Times New Roman" panose="02020603050405020304" pitchFamily="18" charset="0"/>
                <a:ea typeface="Times New Roman" panose="02020603050405020304" pitchFamily="18" charset="0"/>
              </a:rPr>
              <a:t> </a:t>
            </a:r>
            <a:br>
              <a:rPr lang="vi-VN" sz="3200" i="1" dirty="0">
                <a:solidFill>
                  <a:srgbClr val="086245"/>
                </a:solidFill>
                <a:latin typeface="Times New Roman" panose="02020603050405020304" pitchFamily="18" charset="0"/>
                <a:ea typeface="Times New Roman" panose="02020603050405020304" pitchFamily="18" charset="0"/>
              </a:rPr>
            </a:br>
            <a:r>
              <a:rPr lang="vi-VN" sz="3200" i="1" dirty="0">
                <a:solidFill>
                  <a:srgbClr val="086245"/>
                </a:solidFill>
                <a:latin typeface="Times New Roman" panose="02020603050405020304" pitchFamily="18" charset="0"/>
                <a:ea typeface="Times New Roman" panose="02020603050405020304" pitchFamily="18" charset="0"/>
              </a:rPr>
              <a:t>+ </a:t>
            </a:r>
            <a:r>
              <a:rPr lang="vi-VN" sz="3200" dirty="0">
                <a:solidFill>
                  <a:srgbClr val="086245"/>
                </a:solidFill>
                <a:latin typeface="Times New Roman" panose="02020603050405020304" pitchFamily="18" charset="0"/>
                <a:ea typeface="Times New Roman" panose="02020603050405020304" pitchFamily="18" charset="0"/>
              </a:rPr>
              <a:t>Từ “đói” </a:t>
            </a:r>
            <a:endParaRPr lang="en-US" sz="3200" dirty="0">
              <a:solidFill>
                <a:srgbClr val="086245"/>
              </a:solidFill>
              <a:latin typeface="Times New Roman" panose="02020603050405020304" pitchFamily="18" charset="0"/>
              <a:ea typeface="Times New Roman" panose="02020603050405020304" pitchFamily="18" charset="0"/>
            </a:endParaRPr>
          </a:p>
          <a:p>
            <a:pPr algn="just"/>
            <a:r>
              <a:rPr lang="vi-VN" sz="3200" dirty="0">
                <a:solidFill>
                  <a:srgbClr val="086245"/>
                </a:solidFill>
                <a:latin typeface="Times New Roman" panose="02020603050405020304" pitchFamily="18" charset="0"/>
                <a:ea typeface="Times New Roman" panose="02020603050405020304" pitchFamily="18" charset="0"/>
              </a:rPr>
              <a:t>+ Cụm từ “năm ấy”</a:t>
            </a:r>
            <a:endParaRPr lang="en-US" sz="3200" dirty="0">
              <a:solidFill>
                <a:srgbClr val="086245"/>
              </a:solidFill>
              <a:latin typeface="Times New Roman" panose="02020603050405020304" pitchFamily="18" charset="0"/>
              <a:ea typeface="Times New Roman" panose="02020603050405020304" pitchFamily="18" charset="0"/>
            </a:endParaRPr>
          </a:p>
        </p:txBody>
      </p:sp>
      <p:sp>
        <p:nvSpPr>
          <p:cNvPr id="5" name="Rectangle 4"/>
          <p:cNvSpPr/>
          <p:nvPr/>
        </p:nvSpPr>
        <p:spPr>
          <a:xfrm>
            <a:off x="4514851" y="658302"/>
            <a:ext cx="7526895" cy="5509200"/>
          </a:xfrm>
          <a:prstGeom prst="rect">
            <a:avLst/>
          </a:prstGeom>
        </p:spPr>
        <p:txBody>
          <a:bodyPr wrap="square">
            <a:spAutoFit/>
          </a:bodyPr>
          <a:lstStyle/>
          <a:p>
            <a:r>
              <a:rPr lang="en-US" sz="3200" b="1" i="1" dirty="0" smtClean="0">
                <a:solidFill>
                  <a:srgbClr val="086245"/>
                </a:solidFill>
                <a:latin typeface="Times New Roman" panose="02020603050405020304" pitchFamily="18" charset="0"/>
                <a:ea typeface="Times New Roman" panose="02020603050405020304" pitchFamily="18" charset="0"/>
              </a:rPr>
              <a:t>         </a:t>
            </a:r>
            <a:r>
              <a:rPr lang="vi-VN" sz="3200" b="1" i="1" dirty="0" smtClean="0">
                <a:solidFill>
                  <a:srgbClr val="086245"/>
                </a:solidFill>
                <a:latin typeface="Times New Roman" panose="02020603050405020304" pitchFamily="18" charset="0"/>
                <a:ea typeface="Times New Roman" panose="02020603050405020304" pitchFamily="18" charset="0"/>
              </a:rPr>
              <a:t>Từ </a:t>
            </a:r>
            <a:r>
              <a:rPr lang="vi-VN" sz="3200" b="1" i="1" dirty="0">
                <a:solidFill>
                  <a:srgbClr val="086245"/>
                </a:solidFill>
                <a:latin typeface="Times New Roman" panose="02020603050405020304" pitchFamily="18" charset="0"/>
                <a:ea typeface="Times New Roman" panose="02020603050405020304" pitchFamily="18" charset="0"/>
              </a:rPr>
              <a:t>“đói”</a:t>
            </a:r>
            <a:r>
              <a:rPr lang="vi-VN" sz="3200" dirty="0">
                <a:solidFill>
                  <a:srgbClr val="086245"/>
                </a:solidFill>
                <a:latin typeface="Times New Roman" panose="02020603050405020304" pitchFamily="18" charset="0"/>
                <a:ea typeface="Times New Roman" panose="02020603050405020304" pitchFamily="18" charset="0"/>
              </a:rPr>
              <a:t> được lặp lại, xen giữa từ láy</a:t>
            </a:r>
            <a:r>
              <a:rPr lang="vi-VN" sz="3200" i="1" dirty="0">
                <a:solidFill>
                  <a:srgbClr val="086245"/>
                </a:solidFill>
                <a:latin typeface="Times New Roman" panose="02020603050405020304" pitchFamily="18" charset="0"/>
                <a:ea typeface="Times New Roman" panose="02020603050405020304" pitchFamily="18" charset="0"/>
              </a:rPr>
              <a:t> “mòn mỏi” </a:t>
            </a:r>
            <a:r>
              <a:rPr lang="vi-VN" sz="3200" dirty="0">
                <a:solidFill>
                  <a:srgbClr val="086245"/>
                </a:solidFill>
                <a:latin typeface="Times New Roman" panose="02020603050405020304" pitchFamily="18" charset="0"/>
                <a:ea typeface="Times New Roman" panose="02020603050405020304" pitchFamily="18" charset="0"/>
              </a:rPr>
              <a:t>gợi cái đói  thê lương, kéo dài triền miên khiến con người ta mệt mỏi, kiệt sức. </a:t>
            </a:r>
            <a:r>
              <a:rPr lang="vi-VN" sz="3200" b="1" i="1" dirty="0">
                <a:solidFill>
                  <a:srgbClr val="086245"/>
                </a:solidFill>
                <a:latin typeface="Times New Roman" panose="02020603050405020304" pitchFamily="18" charset="0"/>
                <a:ea typeface="Times New Roman" panose="02020603050405020304" pitchFamily="18" charset="0"/>
              </a:rPr>
              <a:t>Cụm từ “năm ấy” </a:t>
            </a:r>
            <a:r>
              <a:rPr lang="vi-VN" sz="3200" dirty="0">
                <a:solidFill>
                  <a:srgbClr val="086245"/>
                </a:solidFill>
                <a:latin typeface="Times New Roman" panose="02020603050405020304" pitchFamily="18" charset="0"/>
                <a:ea typeface="Times New Roman" panose="02020603050405020304" pitchFamily="18" charset="0"/>
              </a:rPr>
              <a:t>gợi nhắc đến hiện thực đau thương trong lịch sử- nạn đói khủng khiếp năm 1945- do chính sách cai trị hà khắc của phát xít Nhật và Pháp, khiến hơn 2 triệu đồng bào ta bị chết đói. Đây là những năm tháng tuổi thơ nhọc nhằn, thiếu thốn của tác giả  và cũng là những năm tháng khó khăn  gian khổ của đất nước.</a:t>
            </a:r>
            <a:endParaRPr lang="en-US" sz="3200" dirty="0">
              <a:solidFill>
                <a:srgbClr val="086245"/>
              </a:solidFill>
            </a:endParaRPr>
          </a:p>
        </p:txBody>
      </p:sp>
    </p:spTree>
    <p:extLst>
      <p:ext uri="{BB962C8B-B14F-4D97-AF65-F5344CB8AC3E}">
        <p14:creationId xmlns:p14="http://schemas.microsoft.com/office/powerpoint/2010/main" val="134072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1" y="1618193"/>
            <a:ext cx="2215166" cy="3625849"/>
          </a:xfrm>
          <a:prstGeom prst="rect">
            <a:avLst/>
          </a:prstGeom>
        </p:spPr>
      </p:pic>
      <p:sp>
        <p:nvSpPr>
          <p:cNvPr id="4" name="Rectangle 3"/>
          <p:cNvSpPr/>
          <p:nvPr/>
        </p:nvSpPr>
        <p:spPr>
          <a:xfrm>
            <a:off x="143149" y="2493737"/>
            <a:ext cx="1928869" cy="1508105"/>
          </a:xfrm>
          <a:prstGeom prst="rect">
            <a:avLst/>
          </a:prstGeom>
        </p:spPr>
        <p:txBody>
          <a:bodyPr wrap="square">
            <a:spAutoFit/>
          </a:bodyPr>
          <a:lstStyle/>
          <a:p>
            <a:pPr>
              <a:spcAft>
                <a:spcPts val="0"/>
              </a:spcAft>
            </a:pPr>
            <a:r>
              <a:rPr lang="vi-VN" sz="14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a:spcAft>
                <a:spcPts val="0"/>
              </a:spcAft>
            </a:pPr>
            <a:r>
              <a:rPr lang="vi-VN" sz="3200" b="1" dirty="0">
                <a:latin typeface="Times New Roman" panose="02020603050405020304" pitchFamily="18" charset="0"/>
                <a:ea typeface="Times New Roman" panose="02020603050405020304" pitchFamily="18" charset="0"/>
              </a:rPr>
              <a:t>+ Hai chữ “khô rạc”  </a:t>
            </a:r>
            <a:endParaRPr lang="en-US" sz="3200" b="1" dirty="0">
              <a:latin typeface="Times New Roman" panose="02020603050405020304" pitchFamily="18" charset="0"/>
              <a:ea typeface="Times New Roman" panose="02020603050405020304" pitchFamily="18" charset="0"/>
            </a:endParaRPr>
          </a:p>
          <a:p>
            <a:pPr>
              <a:spcAft>
                <a:spcPts val="0"/>
              </a:spcAft>
            </a:pPr>
            <a:r>
              <a:rPr lang="vi-VN" sz="1400" dirty="0">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753078" y="1276351"/>
            <a:ext cx="7069460" cy="3539430"/>
          </a:xfrm>
          <a:prstGeom prst="rect">
            <a:avLst/>
          </a:prstGeom>
        </p:spPr>
        <p:txBody>
          <a:bodyPr wrap="square">
            <a:spAutoFit/>
          </a:bodyPr>
          <a:lstStyle/>
          <a:p>
            <a:pPr algn="just">
              <a:spcAft>
                <a:spcPts val="0"/>
              </a:spcAft>
            </a:pPr>
            <a:r>
              <a:rPr lang="vi-VN" sz="3200" dirty="0">
                <a:latin typeface="Times New Roman" panose="02020603050405020304" pitchFamily="18" charset="0"/>
                <a:ea typeface="Times New Roman" panose="02020603050405020304" pitchFamily="18" charset="0"/>
              </a:rPr>
              <a:t>- Đặc biệt, trong trí óc non nớt của người cháu vẫn còn lưu giữ hình ảnh </a:t>
            </a:r>
            <a:r>
              <a:rPr lang="vi-VN" sz="3200" i="1" dirty="0">
                <a:latin typeface="Times New Roman" panose="02020603050405020304" pitchFamily="18" charset="0"/>
                <a:ea typeface="Times New Roman" panose="02020603050405020304" pitchFamily="18" charset="0"/>
              </a:rPr>
              <a:t>“Bố đi đánh xe, khô rạc ngựa gầy”</a:t>
            </a:r>
            <a:r>
              <a:rPr lang="vi-VN" sz="3200" dirty="0">
                <a:latin typeface="Times New Roman" panose="02020603050405020304" pitchFamily="18" charset="0"/>
                <a:ea typeface="Times New Roman" panose="02020603050405020304" pitchFamily="18" charset="0"/>
              </a:rPr>
              <a:t>. </a:t>
            </a:r>
            <a:r>
              <a:rPr lang="vi-VN" sz="3200" b="1" i="1" dirty="0">
                <a:latin typeface="Times New Roman" panose="02020603050405020304" pitchFamily="18" charset="0"/>
                <a:ea typeface="Times New Roman" panose="02020603050405020304" pitchFamily="18" charset="0"/>
              </a:rPr>
              <a:t>Hai chữ “khô rạc”</a:t>
            </a:r>
            <a:r>
              <a:rPr lang="vi-VN" sz="3200" dirty="0">
                <a:latin typeface="Times New Roman" panose="02020603050405020304" pitchFamily="18" charset="0"/>
                <a:ea typeface="Times New Roman" panose="02020603050405020304" pitchFamily="18" charset="0"/>
              </a:rPr>
              <a:t>  thể hiện sự héo úa của sự sống. Cái đói mà cả động vật cũng không tìm thấy thức ăn… Câu thơ như trĩu xuống, đè nặng lên tâm hồn người đọc.</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531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683358" y="12403"/>
            <a:ext cx="8508642" cy="6858594"/>
          </a:xfrm>
          <a:prstGeom prst="rect">
            <a:avLst/>
          </a:prstGeom>
        </p:spPr>
      </p:pic>
      <p:pic>
        <p:nvPicPr>
          <p:cNvPr id="3" name="Picture 2"/>
          <p:cNvPicPr>
            <a:picLocks noChangeAspect="1"/>
          </p:cNvPicPr>
          <p:nvPr/>
        </p:nvPicPr>
        <p:blipFill>
          <a:blip r:embed="rId5"/>
          <a:stretch>
            <a:fillRect/>
          </a:stretch>
        </p:blipFill>
        <p:spPr>
          <a:xfrm>
            <a:off x="26684" y="1741447"/>
            <a:ext cx="3347582" cy="3625849"/>
          </a:xfrm>
          <a:prstGeom prst="rect">
            <a:avLst/>
          </a:prstGeom>
        </p:spPr>
      </p:pic>
      <p:sp>
        <p:nvSpPr>
          <p:cNvPr id="4" name="Rectangle 3"/>
          <p:cNvSpPr/>
          <p:nvPr/>
        </p:nvSpPr>
        <p:spPr>
          <a:xfrm>
            <a:off x="127829" y="2087088"/>
            <a:ext cx="3104320" cy="2554545"/>
          </a:xfrm>
          <a:prstGeom prst="rect">
            <a:avLst/>
          </a:prstGeom>
        </p:spPr>
        <p:txBody>
          <a:bodyPr wrap="square">
            <a:spAutoFit/>
          </a:bodyPr>
          <a:lstStyle/>
          <a:p>
            <a:pPr>
              <a:spcAft>
                <a:spcPts val="0"/>
              </a:spcAft>
            </a:pPr>
            <a:r>
              <a:rPr lang="vi-VN" sz="3200" dirty="0">
                <a:latin typeface="Times New Roman" panose="02020603050405020304" pitchFamily="18" charset="0"/>
                <a:ea typeface="Times New Roman" panose="02020603050405020304" pitchFamily="18" charset="0"/>
              </a:rPr>
              <a:t>- Nhưng ấn tượng sâu đậm nhất vẫn là mùi khói </a:t>
            </a:r>
            <a:r>
              <a:rPr lang="vi-VN" sz="3200" dirty="0" smtClean="0">
                <a:latin typeface="Times New Roman" panose="02020603050405020304" pitchFamily="18" charset="0"/>
                <a:ea typeface="Times New Roman" panose="02020603050405020304" pitchFamily="18" charset="0"/>
              </a:rPr>
              <a:t>bếp</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dirty="0">
                <a:latin typeface="Times New Roman" panose="02020603050405020304" pitchFamily="18" charset="0"/>
                <a:ea typeface="Times New Roman" panose="02020603050405020304" pitchFamily="18" charset="0"/>
              </a:rPr>
              <a:t>+ Từ “ khói</a:t>
            </a:r>
            <a:r>
              <a:rPr lang="vi-VN" sz="3200" dirty="0" smtClean="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r>
              <a:rPr lang="vi-VN" sz="3200" dirty="0">
                <a:latin typeface="Times New Roman" panose="02020603050405020304" pitchFamily="18" charset="0"/>
                <a:ea typeface="Times New Roman" panose="02020603050405020304" pitchFamily="18" charset="0"/>
              </a:rPr>
              <a:t>+ Bút pháp kể tả</a:t>
            </a:r>
            <a:endParaRPr lang="en-US" sz="3200" dirty="0"/>
          </a:p>
        </p:txBody>
      </p:sp>
      <p:sp>
        <p:nvSpPr>
          <p:cNvPr id="5" name="Rectangle 4"/>
          <p:cNvSpPr/>
          <p:nvPr/>
        </p:nvSpPr>
        <p:spPr>
          <a:xfrm>
            <a:off x="3827023" y="799628"/>
            <a:ext cx="8216721" cy="5262979"/>
          </a:xfrm>
          <a:prstGeom prst="rect">
            <a:avLst/>
          </a:prstGeom>
        </p:spPr>
        <p:txBody>
          <a:bodyPr wrap="square">
            <a:spAutoFit/>
          </a:bodyPr>
          <a:lstStyle/>
          <a:p>
            <a:pPr algn="just">
              <a:spcAft>
                <a:spcPts val="0"/>
              </a:spcAft>
            </a:pPr>
            <a:r>
              <a:rPr lang="vi-VN" sz="2800" dirty="0">
                <a:latin typeface="Times New Roman" panose="02020603050405020304" pitchFamily="18" charset="0"/>
                <a:ea typeface="Times New Roman" panose="02020603050405020304" pitchFamily="18" charset="0"/>
              </a:rPr>
              <a:t>- Nhưng ấn tượng sâu đậm nhất vẫn là mùi khói bếp:</a:t>
            </a:r>
            <a:endParaRPr lang="en-US" sz="2800" dirty="0">
              <a:latin typeface="Times New Roman" panose="02020603050405020304" pitchFamily="18" charset="0"/>
              <a:ea typeface="Times New Roman" panose="02020603050405020304" pitchFamily="18" charset="0"/>
            </a:endParaRPr>
          </a:p>
          <a:p>
            <a:pPr>
              <a:spcAft>
                <a:spcPts val="0"/>
              </a:spcAft>
            </a:pPr>
            <a:r>
              <a:rPr lang="vi-VN" sz="2800" i="1" dirty="0">
                <a:latin typeface="Times New Roman" panose="02020603050405020304" pitchFamily="18" charset="0"/>
                <a:ea typeface="Times New Roman" panose="02020603050405020304" pitchFamily="18" charset="0"/>
              </a:rPr>
              <a:t>Chỉ nhớ khói hun nhèm mắt cháu</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Nghĩ lại đến giờ sống mũi còn cay!</a:t>
            </a:r>
            <a:endParaRPr lang="en-US" sz="2800" dirty="0">
              <a:latin typeface="Times New Roman" panose="02020603050405020304" pitchFamily="18" charset="0"/>
              <a:ea typeface="Times New Roman" panose="02020603050405020304" pitchFamily="18" charset="0"/>
            </a:endParaRPr>
          </a:p>
          <a:p>
            <a:r>
              <a:rPr lang="en-US" sz="2800" b="1" i="1" dirty="0" smtClean="0">
                <a:latin typeface="Times New Roman" panose="02020603050405020304" pitchFamily="18" charset="0"/>
                <a:ea typeface="Times New Roman" panose="02020603050405020304" pitchFamily="18" charset="0"/>
              </a:rPr>
              <a:t>        </a:t>
            </a:r>
            <a:r>
              <a:rPr lang="vi-VN" sz="2800" b="1" i="1" dirty="0" smtClean="0">
                <a:latin typeface="Times New Roman" panose="02020603050405020304" pitchFamily="18" charset="0"/>
                <a:ea typeface="Times New Roman" panose="02020603050405020304" pitchFamily="18" charset="0"/>
              </a:rPr>
              <a:t>Từ </a:t>
            </a:r>
            <a:r>
              <a:rPr lang="vi-VN" sz="2800" b="1" i="1" dirty="0">
                <a:latin typeface="Times New Roman" panose="02020603050405020304" pitchFamily="18" charset="0"/>
                <a:ea typeface="Times New Roman" panose="02020603050405020304" pitchFamily="18" charset="0"/>
              </a:rPr>
              <a:t>“ khói”</a:t>
            </a:r>
            <a:r>
              <a:rPr lang="vi-VN" sz="2800" dirty="0">
                <a:latin typeface="Times New Roman" panose="02020603050405020304" pitchFamily="18" charset="0"/>
                <a:ea typeface="Times New Roman" panose="02020603050405020304" pitchFamily="18" charset="0"/>
              </a:rPr>
              <a:t> được nhắc lại nhiều lần trong khổ thơ qua những hình ảnh: </a:t>
            </a:r>
            <a:r>
              <a:rPr lang="vi-VN" sz="2800" dirty="0" smtClean="0">
                <a:latin typeface="Times New Roman" panose="02020603050405020304" pitchFamily="18" charset="0"/>
                <a:ea typeface="Times New Roman" panose="02020603050405020304" pitchFamily="18" charset="0"/>
              </a:rPr>
              <a:t>“mùi </a:t>
            </a:r>
            <a:r>
              <a:rPr lang="vi-VN" sz="2800" dirty="0">
                <a:latin typeface="Times New Roman" panose="02020603050405020304" pitchFamily="18" charset="0"/>
                <a:ea typeface="Times New Roman" panose="02020603050405020304" pitchFamily="18" charset="0"/>
              </a:rPr>
              <a:t>khói”, </a:t>
            </a:r>
            <a:r>
              <a:rPr lang="vi-VN" sz="2800" dirty="0" smtClean="0">
                <a:latin typeface="Times New Roman" panose="02020603050405020304" pitchFamily="18" charset="0"/>
                <a:ea typeface="Times New Roman" panose="02020603050405020304" pitchFamily="18" charset="0"/>
              </a:rPr>
              <a:t>“khói </a:t>
            </a:r>
            <a:r>
              <a:rPr lang="vi-VN" sz="2800" dirty="0">
                <a:latin typeface="Times New Roman" panose="02020603050405020304" pitchFamily="18" charset="0"/>
                <a:ea typeface="Times New Roman" panose="02020603050405020304" pitchFamily="18" charset="0"/>
              </a:rPr>
              <a:t>hun” gợi ám ảnh về một thời gian khó đã đi qua. Để đến bây giờ nghĩ lại, người cháu cảm thấy </a:t>
            </a:r>
            <a:r>
              <a:rPr lang="vi-VN" sz="2800" b="1" i="1" dirty="0">
                <a:latin typeface="Times New Roman" panose="02020603050405020304" pitchFamily="18" charset="0"/>
                <a:ea typeface="Times New Roman" panose="02020603050405020304" pitchFamily="18" charset="0"/>
              </a:rPr>
              <a:t>“sóng mũi vẫn còn cay”. </a:t>
            </a:r>
            <a:r>
              <a:rPr lang="vi-VN" sz="2800" dirty="0">
                <a:latin typeface="Times New Roman" panose="02020603050405020304" pitchFamily="18" charset="0"/>
                <a:ea typeface="Times New Roman" panose="02020603050405020304" pitchFamily="18" charset="0"/>
              </a:rPr>
              <a:t>Cái cay ở đây có thể là cái cay của khói bếp nhưng cũng có thể là cái cay của niềm xúc động khi nhớ về những năm tháng đói nghèo đã qua. </a:t>
            </a:r>
            <a:r>
              <a:rPr lang="vi-VN" sz="2800" b="1" i="1" dirty="0">
                <a:latin typeface="Times New Roman" panose="02020603050405020304" pitchFamily="18" charset="0"/>
                <a:ea typeface="Times New Roman" panose="02020603050405020304" pitchFamily="18" charset="0"/>
              </a:rPr>
              <a:t>Bút pháp kể tả</a:t>
            </a:r>
            <a:r>
              <a:rPr lang="vi-VN" sz="2800" dirty="0">
                <a:latin typeface="Times New Roman" panose="02020603050405020304" pitchFamily="18" charset="0"/>
                <a:ea typeface="Times New Roman" panose="02020603050405020304" pitchFamily="18" charset="0"/>
              </a:rPr>
              <a:t> đan lồng đã đưa người đọc đến với những năm tháng thiếu thốn, đói khổ nhưng vẫn tràn ngập tình yêu thương. </a:t>
            </a:r>
            <a:endParaRPr lang="en-US" sz="2800" dirty="0"/>
          </a:p>
        </p:txBody>
      </p:sp>
    </p:spTree>
    <p:extLst>
      <p:ext uri="{BB962C8B-B14F-4D97-AF65-F5344CB8AC3E}">
        <p14:creationId xmlns:p14="http://schemas.microsoft.com/office/powerpoint/2010/main" val="268020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2631015" cy="4537908"/>
          </a:xfrm>
          <a:prstGeom prst="rect">
            <a:avLst/>
          </a:prstGeom>
        </p:spPr>
      </p:pic>
      <p:sp>
        <p:nvSpPr>
          <p:cNvPr id="4" name="Rectangle 3"/>
          <p:cNvSpPr/>
          <p:nvPr/>
        </p:nvSpPr>
        <p:spPr>
          <a:xfrm>
            <a:off x="7718" y="1704612"/>
            <a:ext cx="2477905" cy="4524315"/>
          </a:xfrm>
          <a:prstGeom prst="rect">
            <a:avLst/>
          </a:prstGeom>
        </p:spPr>
        <p:txBody>
          <a:bodyPr wrap="square">
            <a:spAutoFit/>
          </a:bodyPr>
          <a:lstStyle/>
          <a:p>
            <a:pPr algn="just">
              <a:spcAft>
                <a:spcPts val="0"/>
              </a:spcAft>
            </a:pPr>
            <a:r>
              <a:rPr lang="vi-VN" sz="3200" b="1" dirty="0">
                <a:latin typeface="Times New Roman" panose="02020603050405020304" pitchFamily="18" charset="0"/>
                <a:ea typeface="Times New Roman" panose="02020603050405020304" pitchFamily="18" charset="0"/>
              </a:rPr>
              <a:t>Luận điểm 2:</a:t>
            </a:r>
            <a:r>
              <a:rPr lang="vi-VN" sz="3200" dirty="0">
                <a:latin typeface="Times New Roman" panose="02020603050405020304" pitchFamily="18" charset="0"/>
                <a:ea typeface="Times New Roman" panose="02020603050405020304" pitchFamily="18" charset="0"/>
              </a:rPr>
              <a:t> </a:t>
            </a:r>
            <a:r>
              <a:rPr lang="vi-VN" sz="3200" b="1" i="1" dirty="0">
                <a:latin typeface="Times New Roman" panose="02020603050405020304" pitchFamily="18" charset="0"/>
                <a:ea typeface="Times New Roman" panose="02020603050405020304" pitchFamily="18" charset="0"/>
              </a:rPr>
              <a:t> Kỉ niệm về 8 năm sống cùng bà và âm thanh tiếng chim tu </a:t>
            </a:r>
            <a:r>
              <a:rPr lang="vi-VN" sz="3200" b="1" i="1" dirty="0" smtClean="0">
                <a:latin typeface="Times New Roman" panose="02020603050405020304" pitchFamily="18" charset="0"/>
                <a:ea typeface="Times New Roman" panose="02020603050405020304" pitchFamily="18" charset="0"/>
              </a:rPr>
              <a:t>hú</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dirty="0">
                <a:latin typeface="Times New Roman" panose="02020603050405020304" pitchFamily="18" charset="0"/>
                <a:ea typeface="Times New Roman" panose="02020603050405020304" pitchFamily="18" charset="0"/>
              </a:rPr>
              <a:t>+ “Tám năm ròng”</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581305" y="594767"/>
            <a:ext cx="7235897" cy="5693866"/>
          </a:xfrm>
          <a:prstGeom prst="rect">
            <a:avLst/>
          </a:prstGeom>
        </p:spPr>
        <p:txBody>
          <a:bodyPr wrap="square">
            <a:spAutoFit/>
          </a:bodyPr>
          <a:lstStyle/>
          <a:p>
            <a:pPr algn="just">
              <a:spcAft>
                <a:spcPts val="0"/>
              </a:spcAft>
            </a:pPr>
            <a:r>
              <a:rPr lang="en-US" sz="2800" dirty="0" smtClean="0">
                <a:latin typeface="Times New Roman" panose="02020603050405020304" pitchFamily="18" charset="0"/>
                <a:ea typeface="Times New Roman" panose="02020603050405020304" pitchFamily="18" charset="0"/>
              </a:rPr>
              <a:t>        </a:t>
            </a:r>
            <a:r>
              <a:rPr lang="vi-VN" sz="2800" dirty="0" smtClean="0">
                <a:latin typeface="Times New Roman" panose="02020603050405020304" pitchFamily="18" charset="0"/>
                <a:ea typeface="Times New Roman" panose="02020603050405020304" pitchFamily="18" charset="0"/>
              </a:rPr>
              <a:t>Và </a:t>
            </a:r>
            <a:r>
              <a:rPr lang="vi-VN" sz="2800" dirty="0">
                <a:latin typeface="Times New Roman" panose="02020603050405020304" pitchFamily="18" charset="0"/>
                <a:ea typeface="Times New Roman" panose="02020603050405020304" pitchFamily="18" charset="0"/>
              </a:rPr>
              <a:t>như một thước phim quay chậm, những kỉ niệm về </a:t>
            </a:r>
            <a:r>
              <a:rPr lang="vi-VN" sz="2800" b="1" dirty="0">
                <a:latin typeface="Times New Roman" panose="02020603050405020304" pitchFamily="18" charset="0"/>
                <a:ea typeface="Times New Roman" panose="02020603050405020304" pitchFamily="18" charset="0"/>
              </a:rPr>
              <a:t>8 năm sống cùng bà và âm thanh tiếng chim tu hú</a:t>
            </a:r>
            <a:r>
              <a:rPr lang="vi-VN" sz="2800" dirty="0">
                <a:latin typeface="Times New Roman" panose="02020603050405020304" pitchFamily="18" charset="0"/>
                <a:ea typeface="Times New Roman" panose="02020603050405020304" pitchFamily="18" charset="0"/>
              </a:rPr>
              <a:t> ùa về:</a:t>
            </a:r>
            <a:endParaRPr lang="en-US" sz="2800" dirty="0">
              <a:latin typeface="Times New Roman" panose="02020603050405020304" pitchFamily="18" charset="0"/>
              <a:ea typeface="Times New Roman" panose="02020603050405020304" pitchFamily="18" charset="0"/>
            </a:endParaRPr>
          </a:p>
          <a:p>
            <a:pPr marL="1143000">
              <a:spcAft>
                <a:spcPts val="0"/>
              </a:spcAft>
            </a:pPr>
            <a:r>
              <a:rPr lang="vi-VN" sz="2800" dirty="0">
                <a:latin typeface="Times New Roman" panose="02020603050405020304" pitchFamily="18" charset="0"/>
                <a:ea typeface="Times New Roman" panose="02020603050405020304" pitchFamily="18" charset="0"/>
              </a:rPr>
              <a:t>Tám năm ròng cháu cùng bà nhóm lửa</a:t>
            </a:r>
            <a:br>
              <a:rPr lang="vi-VN" sz="2800" dirty="0">
                <a:latin typeface="Times New Roman" panose="02020603050405020304" pitchFamily="18" charset="0"/>
                <a:ea typeface="Times New Roman" panose="02020603050405020304" pitchFamily="18" charset="0"/>
              </a:rPr>
            </a:br>
            <a:r>
              <a:rPr lang="vi-VN" sz="2800" dirty="0">
                <a:latin typeface="Times New Roman" panose="02020603050405020304" pitchFamily="18" charset="0"/>
                <a:ea typeface="Times New Roman" panose="02020603050405020304" pitchFamily="18" charset="0"/>
              </a:rPr>
              <a:t>Tu hú kêu trên những cánh đồng xa</a:t>
            </a:r>
            <a:br>
              <a:rPr lang="vi-VN" sz="2800" dirty="0">
                <a:latin typeface="Times New Roman" panose="02020603050405020304" pitchFamily="18" charset="0"/>
                <a:ea typeface="Times New Roman" panose="02020603050405020304" pitchFamily="18" charset="0"/>
              </a:rPr>
            </a:br>
            <a:r>
              <a:rPr lang="vi-VN" sz="2800" dirty="0">
                <a:latin typeface="Times New Roman" panose="02020603050405020304" pitchFamily="18" charset="0"/>
                <a:ea typeface="Times New Roman" panose="02020603050405020304" pitchFamily="18" charset="0"/>
              </a:rPr>
              <a:t>Khi tu hú kêu, bà còn nhớ không bà</a:t>
            </a:r>
            <a:br>
              <a:rPr lang="vi-VN" sz="2800" dirty="0">
                <a:latin typeface="Times New Roman" panose="02020603050405020304" pitchFamily="18" charset="0"/>
                <a:ea typeface="Times New Roman" panose="02020603050405020304" pitchFamily="18" charset="0"/>
              </a:rPr>
            </a:br>
            <a:r>
              <a:rPr lang="vi-VN" sz="2800" dirty="0">
                <a:latin typeface="Times New Roman" panose="02020603050405020304" pitchFamily="18" charset="0"/>
                <a:ea typeface="Times New Roman" panose="02020603050405020304" pitchFamily="18" charset="0"/>
              </a:rPr>
              <a:t>Bà hay kể chuyện những ngày ở Huế</a:t>
            </a:r>
            <a:br>
              <a:rPr lang="vi-VN" sz="2800" dirty="0">
                <a:latin typeface="Times New Roman" panose="02020603050405020304" pitchFamily="18" charset="0"/>
                <a:ea typeface="Times New Roman" panose="02020603050405020304" pitchFamily="18" charset="0"/>
              </a:rPr>
            </a:br>
            <a:r>
              <a:rPr lang="vi-VN" sz="2800" dirty="0">
                <a:latin typeface="Times New Roman" panose="02020603050405020304" pitchFamily="18" charset="0"/>
                <a:ea typeface="Times New Roman" panose="02020603050405020304" pitchFamily="18" charset="0"/>
              </a:rPr>
              <a:t>Tiếng tu hú sao mà tha thiết thế !</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a:latin typeface="Times New Roman" panose="02020603050405020304" pitchFamily="18" charset="0"/>
                <a:ea typeface="Times New Roman" panose="02020603050405020304" pitchFamily="18" charset="0"/>
              </a:rPr>
              <a:t>+ </a:t>
            </a:r>
            <a:r>
              <a:rPr lang="vi-VN" sz="2800" b="1" i="1" dirty="0">
                <a:latin typeface="Times New Roman" panose="02020603050405020304" pitchFamily="18" charset="0"/>
                <a:ea typeface="Times New Roman" panose="02020603050405020304" pitchFamily="18" charset="0"/>
              </a:rPr>
              <a:t>“Tám năm ròng” </a:t>
            </a:r>
            <a:r>
              <a:rPr lang="vi-VN" sz="2800" dirty="0">
                <a:latin typeface="Times New Roman" panose="02020603050405020304" pitchFamily="18" charset="0"/>
                <a:ea typeface="Times New Roman" panose="02020603050405020304" pitchFamily="18" charset="0"/>
              </a:rPr>
              <a:t>là một quãng thời gian không dài đối với đời người nhưng lại là cả tuổi thơ của cháu. Hình ảnh bà và bếp lửa của tình bà cháu đã gợi ra một liên tưởng, một hồi ức khác trong tâm trí thi sĩ – tiếng chim tu hú.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8218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4318831" cy="3625849"/>
          </a:xfrm>
          <a:prstGeom prst="rect">
            <a:avLst/>
          </a:prstGeom>
        </p:spPr>
      </p:pic>
      <p:sp>
        <p:nvSpPr>
          <p:cNvPr id="4" name="Rectangle 3"/>
          <p:cNvSpPr/>
          <p:nvPr/>
        </p:nvSpPr>
        <p:spPr>
          <a:xfrm>
            <a:off x="4633209" y="689088"/>
            <a:ext cx="7219593" cy="5262979"/>
          </a:xfrm>
          <a:prstGeom prst="rect">
            <a:avLst/>
          </a:prstGeom>
        </p:spPr>
        <p:txBody>
          <a:bodyPr wrap="square">
            <a:spAutoFit/>
          </a:bodyPr>
          <a:lstStyle/>
          <a:p>
            <a:pPr algn="just">
              <a:spcAft>
                <a:spcPts val="0"/>
              </a:spcAft>
            </a:pPr>
            <a:r>
              <a:rPr lang="vi-VN" sz="2800" dirty="0">
                <a:latin typeface="Times New Roman" panose="02020603050405020304" pitchFamily="18" charset="0"/>
                <a:ea typeface="Times New Roman" panose="02020603050405020304" pitchFamily="18" charset="0"/>
              </a:rPr>
              <a:t>+ Theo truyền thống văn học, tiếng chim tu hú thường gợi nên sự khắc khoải, xa cách, trông mong, một âm thanh mang sắc điệu trầm buồn. Tiếng chim vang vọng ấy rất khác với những âm thanh căng tràn sự sống trong thơ Tố Hữu : “Khi con tu hú gọi bầy / Lúa chiêm đang chín, trái cây ngọt dần”. Cùng là tiếng tu hú kêu mỗi độ vào hè nhưng với Bằng Việt, âm thanh ấy như giục lúa mau chín để người nông dân mau thoát khỏi cái đói, như khơi dậy trong bà những kỉ niệm ngày xưa ở Huế, để bắt đầu những câu chuyện êm đềm cho tuổi thơ của cháu. </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0" y="1661014"/>
            <a:ext cx="4294011" cy="3583028"/>
          </a:xfrm>
          <a:prstGeom prst="rect">
            <a:avLst/>
          </a:prstGeom>
        </p:spPr>
      </p:pic>
    </p:spTree>
    <p:extLst>
      <p:ext uri="{BB962C8B-B14F-4D97-AF65-F5344CB8AC3E}">
        <p14:creationId xmlns:p14="http://schemas.microsoft.com/office/powerpoint/2010/main" val="128689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3177113" cy="3625849"/>
          </a:xfrm>
          <a:prstGeom prst="rect">
            <a:avLst/>
          </a:prstGeom>
        </p:spPr>
      </p:pic>
      <p:sp>
        <p:nvSpPr>
          <p:cNvPr id="4" name="Rectangle 3"/>
          <p:cNvSpPr/>
          <p:nvPr/>
        </p:nvSpPr>
        <p:spPr>
          <a:xfrm>
            <a:off x="0" y="2261566"/>
            <a:ext cx="3158067" cy="2339102"/>
          </a:xfrm>
          <a:prstGeom prst="rect">
            <a:avLst/>
          </a:prstGeom>
        </p:spPr>
        <p:txBody>
          <a:bodyPr wrap="square">
            <a:spAutoFit/>
          </a:bodyPr>
          <a:lstStyle/>
          <a:p>
            <a:pPr>
              <a:spcAft>
                <a:spcPts val="0"/>
              </a:spcAft>
            </a:pPr>
            <a:r>
              <a:rPr lang="vi-VN" dirty="0">
                <a:latin typeface="Times New Roman" panose="02020603050405020304" pitchFamily="18" charset="0"/>
                <a:ea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endParaRPr>
          </a:p>
          <a:p>
            <a:pPr>
              <a:spcAft>
                <a:spcPts val="0"/>
              </a:spcAft>
            </a:pPr>
            <a:r>
              <a:rPr lang="vi-VN" sz="3200" dirty="0">
                <a:latin typeface="Times New Roman" panose="02020603050405020304" pitchFamily="18" charset="0"/>
                <a:ea typeface="Times New Roman" panose="02020603050405020304" pitchFamily="18" charset="0"/>
              </a:rPr>
              <a:t>+ Điệp từ “tu hú</a:t>
            </a:r>
            <a:r>
              <a:rPr lang="vi-VN" sz="3200" dirty="0" smtClean="0">
                <a:latin typeface="Times New Roman" panose="02020603050405020304" pitchFamily="18" charset="0"/>
                <a:ea typeface="Times New Roman" panose="02020603050405020304" pitchFamily="18" charset="0"/>
              </a:rPr>
              <a:t>”</a:t>
            </a:r>
            <a:endParaRPr lang="en-US" sz="3200" dirty="0" smtClean="0">
              <a:latin typeface="Times New Roman" panose="02020603050405020304" pitchFamily="18" charset="0"/>
              <a:ea typeface="Times New Roman" panose="02020603050405020304" pitchFamily="18" charset="0"/>
            </a:endParaRPr>
          </a:p>
          <a:p>
            <a:pPr>
              <a:spcAft>
                <a:spcPts val="0"/>
              </a:spcAft>
            </a:pPr>
            <a:r>
              <a:rPr lang="vi-VN" sz="3200" dirty="0">
                <a:solidFill>
                  <a:srgbClr val="086245"/>
                </a:solidFill>
                <a:latin typeface="Times New Roman" panose="02020603050405020304" pitchFamily="18" charset="0"/>
                <a:ea typeface="Times New Roman" panose="02020603050405020304" pitchFamily="18" charset="0"/>
              </a:rPr>
              <a:t>khiến lời thơ có âm điệu thật bồi hồi, tha thiết</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600383" y="553550"/>
            <a:ext cx="7435880" cy="6001643"/>
          </a:xfrm>
          <a:prstGeom prst="rect">
            <a:avLst/>
          </a:prstGeom>
        </p:spPr>
        <p:txBody>
          <a:bodyPr wrap="square">
            <a:spAutoFit/>
          </a:bodyPr>
          <a:lstStyle/>
          <a:p>
            <a:pPr algn="just">
              <a:spcAft>
                <a:spcPts val="0"/>
              </a:spcAft>
            </a:pPr>
            <a:r>
              <a:rPr lang="vi-VN" sz="3200" dirty="0">
                <a:latin typeface="Times New Roman" panose="02020603050405020304" pitchFamily="18" charset="0"/>
                <a:ea typeface="Times New Roman" panose="02020603050405020304" pitchFamily="18" charset="0"/>
              </a:rPr>
              <a:t>+ Một tiếng chim đong đầy kỉ niệm đến nỗi tác giả phải thốt lên lời cảm thán rằng “sao mà tha thiết thế”. </a:t>
            </a:r>
            <a:endParaRPr lang="en-US" sz="3200" dirty="0">
              <a:latin typeface="Times New Roman" panose="02020603050405020304" pitchFamily="18" charset="0"/>
              <a:ea typeface="Times New Roman" panose="02020603050405020304" pitchFamily="18" charset="0"/>
            </a:endParaRPr>
          </a:p>
          <a:p>
            <a:pPr algn="just">
              <a:spcAft>
                <a:spcPts val="0"/>
              </a:spcAft>
            </a:pPr>
            <a:r>
              <a:rPr lang="vi-VN" sz="3200" dirty="0">
                <a:latin typeface="Times New Roman" panose="02020603050405020304" pitchFamily="18" charset="0"/>
                <a:ea typeface="Times New Roman" panose="02020603050405020304" pitchFamily="18" charset="0"/>
              </a:rPr>
              <a:t>+ </a:t>
            </a:r>
            <a:r>
              <a:rPr lang="vi-VN" sz="3200" b="1" i="1" dirty="0">
                <a:latin typeface="Times New Roman" panose="02020603050405020304" pitchFamily="18" charset="0"/>
                <a:ea typeface="Times New Roman" panose="02020603050405020304" pitchFamily="18" charset="0"/>
              </a:rPr>
              <a:t>Điệp từ “tu hú”</a:t>
            </a:r>
            <a:r>
              <a:rPr lang="vi-VN" sz="3200" dirty="0">
                <a:latin typeface="Times New Roman" panose="02020603050405020304" pitchFamily="18" charset="0"/>
                <a:ea typeface="Times New Roman" panose="02020603050405020304" pitchFamily="18" charset="0"/>
              </a:rPr>
              <a:t> được lặp đi lặp lại nhiều lần khiến lời thơ có âm điệu thật bồi hồi, tha thiết, khiến bản thân người đọc cũng như nghe vẳng lại đâu đây tiếng tu hú từ trong tiềm thức của tác giả. Sự điệp lại ấy còn gợi lên những nỗi nhớ trùng điệp, vấn vít vào nhau – nỗi nhớ của bà về quá khứ của mình càng khiến cho nỗi nhớ của cháu về bà thêm thăm thẳm, vời vợi.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1577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3663951" cy="3625849"/>
          </a:xfrm>
          <a:prstGeom prst="rect">
            <a:avLst/>
          </a:prstGeom>
        </p:spPr>
      </p:pic>
      <p:sp>
        <p:nvSpPr>
          <p:cNvPr id="4" name="Rectangle 3"/>
          <p:cNvSpPr/>
          <p:nvPr/>
        </p:nvSpPr>
        <p:spPr>
          <a:xfrm>
            <a:off x="167218" y="1940194"/>
            <a:ext cx="3496733" cy="3046988"/>
          </a:xfrm>
          <a:prstGeom prst="rect">
            <a:avLst/>
          </a:prstGeom>
        </p:spPr>
        <p:txBody>
          <a:bodyPr wrap="square">
            <a:spAutoFit/>
          </a:bodyPr>
          <a:lstStyle/>
          <a:p>
            <a:pPr algn="just">
              <a:spcAft>
                <a:spcPts val="0"/>
              </a:spcAft>
            </a:pPr>
            <a:r>
              <a:rPr lang="en-US" sz="3200" b="1" dirty="0">
                <a:latin typeface="Times New Roman" panose="02020603050405020304" pitchFamily="18" charset="0"/>
                <a:ea typeface="Times New Roman" panose="02020603050405020304" pitchFamily="18" charset="0"/>
              </a:rPr>
              <a:t>I. </a:t>
            </a:r>
            <a:r>
              <a:rPr lang="en-US" sz="3200" b="1" dirty="0" err="1">
                <a:latin typeface="Times New Roman" panose="02020603050405020304" pitchFamily="18" charset="0"/>
                <a:ea typeface="Times New Roman" panose="02020603050405020304" pitchFamily="18" charset="0"/>
              </a:rPr>
              <a:t>Mở</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bài</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dắt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thiệu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giả</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thiệu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p>
          <a:p>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thiệu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đầu</a:t>
            </a:r>
            <a:endParaRPr lang="en-US" sz="3200" dirty="0"/>
          </a:p>
        </p:txBody>
      </p:sp>
      <p:sp>
        <p:nvSpPr>
          <p:cNvPr id="5" name="Rectangle 4"/>
          <p:cNvSpPr/>
          <p:nvPr/>
        </p:nvSpPr>
        <p:spPr>
          <a:xfrm>
            <a:off x="4554844" y="91353"/>
            <a:ext cx="7267962" cy="6124754"/>
          </a:xfrm>
          <a:prstGeom prst="rect">
            <a:avLst/>
          </a:prstGeom>
        </p:spPr>
        <p:txBody>
          <a:bodyPr wrap="square">
            <a:spAutoFit/>
          </a:bodyPr>
          <a:lstStyle/>
          <a:p>
            <a:pPr indent="280670" algn="just">
              <a:spcAft>
                <a:spcPts val="0"/>
              </a:spcAf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Bằng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niệm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thiếu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thơ</a:t>
            </a:r>
            <a:r>
              <a:rPr lang="en-US" sz="2800" i="1" dirty="0" err="1" smtClean="0">
                <a:solidFill>
                  <a:srgbClr val="000000"/>
                </a:solidFill>
                <a:latin typeface="Times New Roman" panose="02020603050405020304" pitchFamily="18" charset="0"/>
                <a:ea typeface="Times New Roman" panose="02020603050405020304" pitchFamily="18" charset="0"/>
              </a:rPr>
              <a:t>“Bếp</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lửa”</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phẩm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bếp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lửa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bếp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lửa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nguồn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r>
              <a:rPr lang="en-US" sz="2800" i="1" dirty="0" smtClean="0">
                <a:latin typeface="Times New Roman" panose="02020603050405020304" pitchFamily="18" charset="0"/>
                <a:ea typeface="Times New Roman" panose="02020603050405020304" pitchFamily="18" charset="0"/>
              </a:rPr>
              <a:t>         </a:t>
            </a:r>
            <a:r>
              <a:rPr lang="vi-VN" sz="2800" i="1" dirty="0" smtClean="0">
                <a:latin typeface="Times New Roman" panose="02020603050405020304" pitchFamily="18" charset="0"/>
                <a:ea typeface="Times New Roman" panose="02020603050405020304" pitchFamily="18" charset="0"/>
              </a:rPr>
              <a:t>Một </a:t>
            </a:r>
            <a:r>
              <a:rPr lang="vi-VN" sz="2800" i="1" dirty="0">
                <a:latin typeface="Times New Roman" panose="02020603050405020304" pitchFamily="18" charset="0"/>
                <a:ea typeface="Times New Roman" panose="02020603050405020304" pitchFamily="18" charset="0"/>
              </a:rPr>
              <a:t>bếp lửa chờn vờn sương sớm</a:t>
            </a:r>
            <a:br>
              <a:rPr lang="vi-VN" sz="2800" i="1" dirty="0">
                <a:latin typeface="Times New Roman" panose="02020603050405020304" pitchFamily="18" charset="0"/>
                <a:ea typeface="Times New Roman" panose="02020603050405020304" pitchFamily="18" charset="0"/>
              </a:rPr>
            </a:br>
            <a:r>
              <a:rPr lang="en-US" sz="2800" i="1" dirty="0" smtClean="0">
                <a:latin typeface="Times New Roman" panose="02020603050405020304" pitchFamily="18" charset="0"/>
                <a:ea typeface="Times New Roman" panose="02020603050405020304" pitchFamily="18" charset="0"/>
              </a:rPr>
              <a:t>         </a:t>
            </a:r>
            <a:r>
              <a:rPr lang="vi-VN" sz="2800" i="1" dirty="0" smtClean="0">
                <a:latin typeface="Times New Roman" panose="02020603050405020304" pitchFamily="18" charset="0"/>
                <a:ea typeface="Times New Roman" panose="02020603050405020304" pitchFamily="18" charset="0"/>
              </a:rPr>
              <a:t>Một </a:t>
            </a:r>
            <a:r>
              <a:rPr lang="vi-VN" sz="2800" i="1" dirty="0">
                <a:latin typeface="Times New Roman" panose="02020603050405020304" pitchFamily="18" charset="0"/>
                <a:ea typeface="Times New Roman" panose="02020603050405020304" pitchFamily="18" charset="0"/>
              </a:rPr>
              <a:t>bếp lửa ấp iu nồng đượm</a:t>
            </a:r>
            <a:br>
              <a:rPr lang="vi-VN" sz="2800" i="1" dirty="0">
                <a:latin typeface="Times New Roman" panose="02020603050405020304" pitchFamily="18" charset="0"/>
                <a:ea typeface="Times New Roman" panose="02020603050405020304" pitchFamily="18" charset="0"/>
              </a:rPr>
            </a:br>
            <a:r>
              <a:rPr lang="en-US" sz="2800" i="1" dirty="0" smtClean="0">
                <a:latin typeface="Times New Roman" panose="02020603050405020304" pitchFamily="18" charset="0"/>
                <a:ea typeface="Times New Roman" panose="02020603050405020304" pitchFamily="18" charset="0"/>
              </a:rPr>
              <a:t>         </a:t>
            </a:r>
            <a:r>
              <a:rPr lang="vi-VN" sz="2800" i="1" dirty="0" smtClean="0">
                <a:latin typeface="Times New Roman" panose="02020603050405020304" pitchFamily="18" charset="0"/>
                <a:ea typeface="Times New Roman" panose="02020603050405020304" pitchFamily="18" charset="0"/>
              </a:rPr>
              <a:t>Cháu </a:t>
            </a:r>
            <a:r>
              <a:rPr lang="vi-VN" sz="2800" i="1" dirty="0">
                <a:latin typeface="Times New Roman" panose="02020603050405020304" pitchFamily="18" charset="0"/>
                <a:ea typeface="Times New Roman" panose="02020603050405020304" pitchFamily="18" charset="0"/>
              </a:rPr>
              <a:t>thương bà biết mấy nắng mưa.</a:t>
            </a:r>
            <a:endParaRPr lang="en-US" sz="2800" dirty="0"/>
          </a:p>
        </p:txBody>
      </p:sp>
    </p:spTree>
    <p:extLst>
      <p:ext uri="{BB962C8B-B14F-4D97-AF65-F5344CB8AC3E}">
        <p14:creationId xmlns:p14="http://schemas.microsoft.com/office/powerpoint/2010/main" val="56447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4318831" cy="3625849"/>
          </a:xfrm>
          <a:prstGeom prst="rect">
            <a:avLst/>
          </a:prstGeom>
        </p:spPr>
      </p:pic>
      <p:sp>
        <p:nvSpPr>
          <p:cNvPr id="4" name="Rectangle 3"/>
          <p:cNvSpPr/>
          <p:nvPr/>
        </p:nvSpPr>
        <p:spPr>
          <a:xfrm>
            <a:off x="4450067" y="1393777"/>
            <a:ext cx="7530682" cy="4031873"/>
          </a:xfrm>
          <a:prstGeom prst="rect">
            <a:avLst/>
          </a:prstGeom>
        </p:spPr>
        <p:txBody>
          <a:bodyPr wrap="square">
            <a:spAutoFit/>
          </a:bodyPr>
          <a:lstStyle/>
          <a:p>
            <a:pPr algn="just">
              <a:spcAft>
                <a:spcPts val="0"/>
              </a:spcAft>
            </a:pPr>
            <a:r>
              <a:rPr lang="vi-VN" sz="3200" dirty="0">
                <a:latin typeface="Times New Roman" panose="02020603050405020304" pitchFamily="18" charset="0"/>
                <a:ea typeface="Times New Roman" panose="02020603050405020304" pitchFamily="18" charset="0"/>
              </a:rPr>
              <a:t>=&gt; Tiếng chim tu hú đã trở thành một phần tuổi thơ, một mảnh tâm hồn cháu, là sợi chỉ đỏ nối liền quá khứ và hiện tại. Tiếng vọng đồng chiều ấy vang lên trong khổ thơ càng như giục giã, như khắc khoải một điều gì đó tha thiết lắm, để dòng kỉ niệm trải dài hơn, rộng hơn, sâu hơn trong không gian xa thẳm của nỗi nhớ thương. </a:t>
            </a:r>
            <a:endParaRPr lang="en-US" sz="32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63151" y="1702828"/>
            <a:ext cx="4077462" cy="3541214"/>
          </a:xfrm>
          <a:prstGeom prst="rect">
            <a:avLst/>
          </a:prstGeom>
        </p:spPr>
      </p:pic>
    </p:spTree>
    <p:extLst>
      <p:ext uri="{BB962C8B-B14F-4D97-AF65-F5344CB8AC3E}">
        <p14:creationId xmlns:p14="http://schemas.microsoft.com/office/powerpoint/2010/main" val="419779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060621" y="-594"/>
            <a:ext cx="10147256" cy="6858594"/>
          </a:xfrm>
          <a:prstGeom prst="rect">
            <a:avLst/>
          </a:prstGeom>
        </p:spPr>
      </p:pic>
      <p:pic>
        <p:nvPicPr>
          <p:cNvPr id="3" name="Picture 2"/>
          <p:cNvPicPr>
            <a:picLocks noChangeAspect="1"/>
          </p:cNvPicPr>
          <p:nvPr/>
        </p:nvPicPr>
        <p:blipFill>
          <a:blip r:embed="rId5"/>
          <a:stretch>
            <a:fillRect/>
          </a:stretch>
        </p:blipFill>
        <p:spPr>
          <a:xfrm>
            <a:off x="1" y="1618193"/>
            <a:ext cx="1859572" cy="3625849"/>
          </a:xfrm>
          <a:prstGeom prst="rect">
            <a:avLst/>
          </a:prstGeom>
        </p:spPr>
      </p:pic>
      <p:sp>
        <p:nvSpPr>
          <p:cNvPr id="4" name="Rectangle 3"/>
          <p:cNvSpPr/>
          <p:nvPr/>
        </p:nvSpPr>
        <p:spPr>
          <a:xfrm>
            <a:off x="2292440" y="100055"/>
            <a:ext cx="9646276" cy="6555641"/>
          </a:xfrm>
          <a:prstGeom prst="rect">
            <a:avLst/>
          </a:prstGeom>
        </p:spPr>
        <p:txBody>
          <a:bodyPr wrap="square">
            <a:spAutoFit/>
          </a:bodyPr>
          <a:lstStyle/>
          <a:p>
            <a:pPr algn="just">
              <a:spcAft>
                <a:spcPts val="0"/>
              </a:spcAft>
            </a:pPr>
            <a:r>
              <a:rPr lang="vi-VN" sz="2800" dirty="0">
                <a:latin typeface="Times New Roman" panose="02020603050405020304" pitchFamily="18" charset="0"/>
                <a:ea typeface="Times New Roman" panose="02020603050405020304" pitchFamily="18" charset="0"/>
              </a:rPr>
              <a:t>+ Và trong dòng chảy ấy, hiện lên những ký ức thân thương về tình bà cháu sâu đậm :</a:t>
            </a:r>
            <a:endParaRPr lang="en-US" sz="2800" dirty="0">
              <a:latin typeface="Times New Roman" panose="02020603050405020304" pitchFamily="18" charset="0"/>
              <a:ea typeface="Times New Roman" panose="02020603050405020304" pitchFamily="18" charset="0"/>
            </a:endParaRPr>
          </a:p>
          <a:p>
            <a:pPr marL="742950">
              <a:spcAft>
                <a:spcPts val="0"/>
              </a:spcAft>
            </a:pPr>
            <a:r>
              <a:rPr lang="vi-VN" sz="2800" dirty="0">
                <a:latin typeface="Times New Roman" panose="02020603050405020304" pitchFamily="18" charset="0"/>
                <a:ea typeface="Times New Roman" panose="02020603050405020304" pitchFamily="18" charset="0"/>
              </a:rPr>
              <a:t>Mẹ cùng cha công tác bận không về</a:t>
            </a:r>
            <a:br>
              <a:rPr lang="vi-VN" sz="2800" dirty="0">
                <a:latin typeface="Times New Roman" panose="02020603050405020304" pitchFamily="18" charset="0"/>
                <a:ea typeface="Times New Roman" panose="02020603050405020304" pitchFamily="18" charset="0"/>
              </a:rPr>
            </a:br>
            <a:r>
              <a:rPr lang="en-US" sz="2800" dirty="0" smtClean="0">
                <a:latin typeface="Times New Roman" panose="02020603050405020304" pitchFamily="18" charset="0"/>
                <a:ea typeface="Times New Roman" panose="02020603050405020304" pitchFamily="18" charset="0"/>
              </a:rPr>
              <a:t>…</a:t>
            </a:r>
            <a:r>
              <a:rPr lang="vi-VN" sz="2800" dirty="0" smtClean="0">
                <a:latin typeface="Times New Roman" panose="02020603050405020304" pitchFamily="18" charset="0"/>
                <a:ea typeface="Times New Roman" panose="02020603050405020304" pitchFamily="18" charset="0"/>
              </a:rPr>
              <a:t>Nhóm </a:t>
            </a:r>
            <a:r>
              <a:rPr lang="vi-VN" sz="2800" dirty="0">
                <a:latin typeface="Times New Roman" panose="02020603050405020304" pitchFamily="18" charset="0"/>
                <a:ea typeface="Times New Roman" panose="02020603050405020304" pitchFamily="18" charset="0"/>
              </a:rPr>
              <a:t>bếp lửa nghĩ thương bà khó nhọc,</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a:latin typeface="Times New Roman" panose="02020603050405020304" pitchFamily="18" charset="0"/>
                <a:ea typeface="Times New Roman" panose="02020603050405020304" pitchFamily="18" charset="0"/>
              </a:rPr>
              <a:t>+ Tám năm tuổi thơ của tác giả cũng chính là những năm đất nước chiến tranh, bố mẹ phải đi công tác xa nhà, cháu phải sống cùng bà. Bằng Việt đã khơi lại những kỉ niệm ngày ấy bằng nghệ thuật liệt kê : “Bà bảo”, “bà dạy”, “bà chăm”,… mỗi một ký ức hiện về là thêm một lần hình ảnh bà được khắc sâu trong tâm trí cháu. Trong những năm tháng ấy, bà vừa là cha, vừa là mẹ, vừa là chỗ dựa vững chắc về cả vật chất lẫn tinh thần, là cội nguồn yêu thương của cháu. Bà không chỉ chăm lo cho cháu từng chút một mà còn là người thầy đầu tiên dạy cho cháu bao điều về cuộc sống, những bài học của bà trở thành hành trang cháu mang theo trong suốt quãng đời còn lại. </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86629" y="1661014"/>
            <a:ext cx="1772944" cy="3539430"/>
          </a:xfrm>
          <a:prstGeom prst="rect">
            <a:avLst/>
          </a:prstGeom>
        </p:spPr>
        <p:txBody>
          <a:bodyPr wrap="square">
            <a:spAutoFit/>
          </a:bodyPr>
          <a:lstStyle/>
          <a:p>
            <a:r>
              <a:rPr lang="en-US" sz="3200" dirty="0">
                <a:latin typeface="Times New Roman" panose="02020603050405020304" pitchFamily="18" charset="0"/>
                <a:ea typeface="Times New Roman" panose="02020603050405020304" pitchFamily="18" charset="0"/>
              </a:rPr>
              <a:t>B</a:t>
            </a:r>
            <a:r>
              <a:rPr lang="vi-VN" sz="3200" dirty="0" smtClean="0">
                <a:latin typeface="Times New Roman" panose="02020603050405020304" pitchFamily="18" charset="0"/>
                <a:ea typeface="Times New Roman" panose="02020603050405020304" pitchFamily="18" charset="0"/>
              </a:rPr>
              <a:t>ố </a:t>
            </a:r>
            <a:r>
              <a:rPr lang="vi-VN" sz="3200" dirty="0">
                <a:latin typeface="Times New Roman" panose="02020603050405020304" pitchFamily="18" charset="0"/>
                <a:ea typeface="Times New Roman" panose="02020603050405020304" pitchFamily="18" charset="0"/>
              </a:rPr>
              <a:t>mẹ phải đi công tác xa nhà, cháu phải sống cùng bà. </a:t>
            </a:r>
            <a:endParaRPr lang="en-US" sz="3200" dirty="0"/>
          </a:p>
        </p:txBody>
      </p:sp>
    </p:spTree>
    <p:extLst>
      <p:ext uri="{BB962C8B-B14F-4D97-AF65-F5344CB8AC3E}">
        <p14:creationId xmlns:p14="http://schemas.microsoft.com/office/powerpoint/2010/main" val="136889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949262" y="12403"/>
            <a:ext cx="9242738" cy="6858594"/>
          </a:xfrm>
          <a:prstGeom prst="rect">
            <a:avLst/>
          </a:prstGeom>
        </p:spPr>
      </p:pic>
      <p:pic>
        <p:nvPicPr>
          <p:cNvPr id="3" name="Picture 2"/>
          <p:cNvPicPr>
            <a:picLocks noChangeAspect="1"/>
          </p:cNvPicPr>
          <p:nvPr/>
        </p:nvPicPr>
        <p:blipFill>
          <a:blip r:embed="rId5"/>
          <a:stretch>
            <a:fillRect/>
          </a:stretch>
        </p:blipFill>
        <p:spPr>
          <a:xfrm>
            <a:off x="1" y="1618193"/>
            <a:ext cx="1915584" cy="3625849"/>
          </a:xfrm>
          <a:prstGeom prst="rect">
            <a:avLst/>
          </a:prstGeom>
        </p:spPr>
      </p:pic>
      <p:sp>
        <p:nvSpPr>
          <p:cNvPr id="4" name="Rectangle 3"/>
          <p:cNvSpPr/>
          <p:nvPr/>
        </p:nvSpPr>
        <p:spPr>
          <a:xfrm>
            <a:off x="3377229" y="810210"/>
            <a:ext cx="8453791" cy="5693866"/>
          </a:xfrm>
          <a:prstGeom prst="rect">
            <a:avLst/>
          </a:prstGeom>
        </p:spPr>
        <p:txBody>
          <a:bodyPr wrap="square">
            <a:spAutoFit/>
          </a:bodyPr>
          <a:lstStyle/>
          <a:p>
            <a:pPr algn="just">
              <a:spcAft>
                <a:spcPts val="0"/>
              </a:spcAft>
            </a:pPr>
            <a:r>
              <a:rPr lang="vi-VN" sz="2800" dirty="0">
                <a:latin typeface="Times New Roman" panose="02020603050405020304" pitchFamily="18" charset="0"/>
                <a:ea typeface="Times New Roman" panose="02020603050405020304" pitchFamily="18" charset="0"/>
              </a:rPr>
              <a:t>+ </a:t>
            </a:r>
            <a:r>
              <a:rPr lang="vi-VN" sz="2800" dirty="0" smtClean="0">
                <a:latin typeface="Times New Roman" panose="02020603050405020304" pitchFamily="18" charset="0"/>
                <a:ea typeface="Times New Roman" panose="02020603050405020304" pitchFamily="18" charset="0"/>
              </a:rPr>
              <a:t>Xuân </a:t>
            </a:r>
            <a:r>
              <a:rPr lang="vi-VN" sz="2800" dirty="0">
                <a:latin typeface="Times New Roman" panose="02020603050405020304" pitchFamily="18" charset="0"/>
                <a:ea typeface="Times New Roman" panose="02020603050405020304" pitchFamily="18" charset="0"/>
              </a:rPr>
              <a:t>Quỳnh từng viết về một người bà như thế trong “Tiếng gà trưa” : “Tiếng gà trưa / Mang bao nhiêu hạnh phúc / Đêm cháu về nằm mơ / Giấc ngủ hồng sắc trứng”. Với Bằng Việt cũng vậy, được ở với bà là cả một niềm hạnh phúc vô bờ. </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Cặp từ “bà” và “cháu</a:t>
            </a:r>
            <a:r>
              <a:rPr lang="vi-VN" sz="2800" dirty="0">
                <a:latin typeface="Times New Roman" panose="02020603050405020304" pitchFamily="18" charset="0"/>
                <a:ea typeface="Times New Roman" panose="02020603050405020304" pitchFamily="18" charset="0"/>
              </a:rPr>
              <a:t>” xuất hiện trong từng phép liệt kê như gợi lên hình ảnh hai bà cháu gắn bó, quấn quít không rời, gợi lên một thế giới mà trong đó bà là tất cả. Cùng bà nhóm bếp hàng ngày, tác giả thấm thía được những gian lao, vất vả của bà khi phải một mình chăm sóc cháu, để rồi lời thơ như thủ thỉ một lời tâm tình “nghĩ thương bà khó nhọc”, và một lần nữa tiếng chim tu hú lại vọng về :</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67493" y="1918206"/>
            <a:ext cx="1748091" cy="3046988"/>
          </a:xfrm>
          <a:prstGeom prst="rect">
            <a:avLst/>
          </a:prstGeom>
        </p:spPr>
        <p:txBody>
          <a:bodyPr wrap="square">
            <a:spAutoFit/>
          </a:bodyPr>
          <a:lstStyle/>
          <a:p>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Liên </a:t>
            </a:r>
            <a:r>
              <a:rPr lang="vi-VN" sz="3200" dirty="0">
                <a:latin typeface="Times New Roman" panose="02020603050405020304" pitchFamily="18" charset="0"/>
                <a:ea typeface="Times New Roman" panose="02020603050405020304" pitchFamily="18" charset="0"/>
              </a:rPr>
              <a:t>hệ thơ Xuân </a:t>
            </a:r>
            <a:r>
              <a:rPr lang="vi-VN" sz="3200" dirty="0" smtClean="0">
                <a:latin typeface="Times New Roman" panose="02020603050405020304" pitchFamily="18" charset="0"/>
                <a:ea typeface="Times New Roman" panose="02020603050405020304" pitchFamily="18" charset="0"/>
              </a:rPr>
              <a:t>Quỳnh</a:t>
            </a:r>
            <a:endParaRPr lang="en-US" sz="3200" dirty="0" smtClean="0">
              <a:latin typeface="Times New Roman" panose="02020603050405020304" pitchFamily="18" charset="0"/>
              <a:ea typeface="Times New Roman" panose="02020603050405020304" pitchFamily="18" charset="0"/>
            </a:endParaRPr>
          </a:p>
          <a:p>
            <a:r>
              <a:rPr lang="en-US" sz="3200" dirty="0" smtClean="0">
                <a:solidFill>
                  <a:prstClr val="black"/>
                </a:solidFill>
                <a:latin typeface="Times New Roman" panose="02020603050405020304" pitchFamily="18" charset="0"/>
                <a:ea typeface="Times New Roman" panose="02020603050405020304" pitchFamily="18" charset="0"/>
              </a:rPr>
              <a:t>- </a:t>
            </a:r>
            <a:r>
              <a:rPr lang="vi-VN" sz="3200" dirty="0" smtClean="0">
                <a:solidFill>
                  <a:prstClr val="black"/>
                </a:solidFill>
                <a:latin typeface="Times New Roman" panose="02020603050405020304" pitchFamily="18" charset="0"/>
                <a:ea typeface="Times New Roman" panose="02020603050405020304" pitchFamily="18" charset="0"/>
              </a:rPr>
              <a:t>Cặp </a:t>
            </a:r>
            <a:r>
              <a:rPr lang="vi-VN" sz="3200" dirty="0">
                <a:solidFill>
                  <a:prstClr val="black"/>
                </a:solidFill>
                <a:latin typeface="Times New Roman" panose="02020603050405020304" pitchFamily="18" charset="0"/>
                <a:ea typeface="Times New Roman" panose="02020603050405020304" pitchFamily="18" charset="0"/>
              </a:rPr>
              <a:t>từ “bà” và “cháu”</a:t>
            </a:r>
            <a:endParaRPr lang="en-US" sz="3200" dirty="0"/>
          </a:p>
        </p:txBody>
      </p:sp>
    </p:spTree>
    <p:extLst>
      <p:ext uri="{BB962C8B-B14F-4D97-AF65-F5344CB8AC3E}">
        <p14:creationId xmlns:p14="http://schemas.microsoft.com/office/powerpoint/2010/main" val="161092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897746" y="12403"/>
            <a:ext cx="9294254" cy="6858594"/>
          </a:xfrm>
          <a:prstGeom prst="rect">
            <a:avLst/>
          </a:prstGeom>
        </p:spPr>
      </p:pic>
      <p:pic>
        <p:nvPicPr>
          <p:cNvPr id="3" name="Picture 2"/>
          <p:cNvPicPr>
            <a:picLocks noChangeAspect="1"/>
          </p:cNvPicPr>
          <p:nvPr/>
        </p:nvPicPr>
        <p:blipFill>
          <a:blip r:embed="rId5"/>
          <a:stretch>
            <a:fillRect/>
          </a:stretch>
        </p:blipFill>
        <p:spPr>
          <a:xfrm>
            <a:off x="0" y="1618193"/>
            <a:ext cx="2192507" cy="3625849"/>
          </a:xfrm>
          <a:prstGeom prst="rect">
            <a:avLst/>
          </a:prstGeom>
        </p:spPr>
      </p:pic>
      <p:sp>
        <p:nvSpPr>
          <p:cNvPr id="4" name="Rectangle 3"/>
          <p:cNvSpPr/>
          <p:nvPr/>
        </p:nvSpPr>
        <p:spPr>
          <a:xfrm>
            <a:off x="54435" y="2574633"/>
            <a:ext cx="2138072" cy="1569660"/>
          </a:xfrm>
          <a:prstGeom prst="rect">
            <a:avLst/>
          </a:prstGeom>
        </p:spPr>
        <p:txBody>
          <a:bodyPr wrap="square">
            <a:spAutoFit/>
          </a:bodyPr>
          <a:lstStyle/>
          <a:p>
            <a:r>
              <a:rPr lang="vi-VN" sz="3200" dirty="0">
                <a:latin typeface="Times New Roman" panose="02020603050405020304" pitchFamily="18" charset="0"/>
                <a:ea typeface="Times New Roman" panose="02020603050405020304" pitchFamily="18" charset="0"/>
              </a:rPr>
              <a:t>+ Câu cảm thán “Tu hú ơi !”</a:t>
            </a:r>
            <a:endParaRPr lang="en-US" sz="3200" dirty="0"/>
          </a:p>
        </p:txBody>
      </p:sp>
      <p:sp>
        <p:nvSpPr>
          <p:cNvPr id="5" name="Rectangle 4"/>
          <p:cNvSpPr/>
          <p:nvPr/>
        </p:nvSpPr>
        <p:spPr>
          <a:xfrm>
            <a:off x="3246102" y="946408"/>
            <a:ext cx="8455696" cy="4832092"/>
          </a:xfrm>
          <a:prstGeom prst="rect">
            <a:avLst/>
          </a:prstGeom>
        </p:spPr>
        <p:txBody>
          <a:bodyPr wrap="square">
            <a:spAutoFit/>
          </a:bodyPr>
          <a:lstStyle/>
          <a:p>
            <a:pPr marL="1200150">
              <a:spcAft>
                <a:spcPts val="0"/>
              </a:spcAft>
            </a:pPr>
            <a:r>
              <a:rPr lang="vi-VN" sz="2800" dirty="0">
                <a:latin typeface="Times New Roman" panose="02020603050405020304" pitchFamily="18" charset="0"/>
                <a:ea typeface="Times New Roman" panose="02020603050405020304" pitchFamily="18" charset="0"/>
              </a:rPr>
              <a:t>Tu hú ơi ! Chẳng đến ở cùng bà </a:t>
            </a:r>
            <a:br>
              <a:rPr lang="vi-VN" sz="2800" dirty="0">
                <a:latin typeface="Times New Roman" panose="02020603050405020304" pitchFamily="18" charset="0"/>
                <a:ea typeface="Times New Roman" panose="02020603050405020304" pitchFamily="18" charset="0"/>
              </a:rPr>
            </a:br>
            <a:r>
              <a:rPr lang="vi-VN" sz="2800" dirty="0">
                <a:latin typeface="Times New Roman" panose="02020603050405020304" pitchFamily="18" charset="0"/>
                <a:ea typeface="Times New Roman" panose="02020603050405020304" pitchFamily="18" charset="0"/>
              </a:rPr>
              <a:t>Kêu chi hoài trên những cánh đồng xa ?</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a:latin typeface="Times New Roman" panose="02020603050405020304" pitchFamily="18" charset="0"/>
                <a:ea typeface="Times New Roman" panose="02020603050405020304" pitchFamily="18" charset="0"/>
              </a:rPr>
              <a:t>+ Câu cảm thán “Tu hú </a:t>
            </a:r>
            <a:r>
              <a:rPr lang="vi-VN" sz="2800" dirty="0" smtClean="0">
                <a:latin typeface="Times New Roman" panose="02020603050405020304" pitchFamily="18" charset="0"/>
                <a:ea typeface="Times New Roman" panose="02020603050405020304" pitchFamily="18" charset="0"/>
              </a:rPr>
              <a:t>ơi!” </a:t>
            </a:r>
            <a:r>
              <a:rPr lang="vi-VN" sz="2800" dirty="0">
                <a:latin typeface="Times New Roman" panose="02020603050405020304" pitchFamily="18" charset="0"/>
                <a:ea typeface="Times New Roman" panose="02020603050405020304" pitchFamily="18" charset="0"/>
              </a:rPr>
              <a:t>kết hợp với câu hỏi tu từ vang lên như một lời trách cứ nhẹ nhàng. Ở giữa nước Nga xa xôi, tiếng chim tu hú vọng lại trong hồi ức của Bằng Việt khiến nỗi nhớ trào dâng trong lòng nhà thơ cùng những câu hỏi mênh </a:t>
            </a:r>
            <a:r>
              <a:rPr lang="vi-VN" sz="2800" dirty="0" smtClean="0">
                <a:latin typeface="Times New Roman" panose="02020603050405020304" pitchFamily="18" charset="0"/>
                <a:ea typeface="Times New Roman" panose="02020603050405020304" pitchFamily="18" charset="0"/>
              </a:rPr>
              <a:t>mang: </a:t>
            </a:r>
            <a:r>
              <a:rPr lang="vi-VN" sz="2800" dirty="0">
                <a:latin typeface="Times New Roman" panose="02020603050405020304" pitchFamily="18" charset="0"/>
                <a:ea typeface="Times New Roman" panose="02020603050405020304" pitchFamily="18" charset="0"/>
              </a:rPr>
              <a:t>khi cháu đã đi rồi thì ai sẽ “cùng bà nhóm lửa”, ai sẽ nghe bà “kể chuyện những ngày ở Huế</a:t>
            </a:r>
            <a:r>
              <a:rPr lang="vi-VN" sz="2800" dirty="0" smtClean="0">
                <a:latin typeface="Times New Roman" panose="02020603050405020304" pitchFamily="18" charset="0"/>
                <a:ea typeface="Times New Roman" panose="02020603050405020304" pitchFamily="18" charset="0"/>
              </a:rPr>
              <a:t>”…</a:t>
            </a:r>
            <a:r>
              <a:rPr lang="en-US" sz="2800" dirty="0" smtClean="0">
                <a:latin typeface="Times New Roman" panose="02020603050405020304" pitchFamily="18" charset="0"/>
                <a:ea typeface="Times New Roman" panose="02020603050405020304" pitchFamily="18" charset="0"/>
              </a:rPr>
              <a:t> </a:t>
            </a:r>
            <a:r>
              <a:rPr lang="vi-VN" sz="2800" dirty="0" smtClean="0">
                <a:latin typeface="Times New Roman" panose="02020603050405020304" pitchFamily="18" charset="0"/>
                <a:ea typeface="Times New Roman" panose="02020603050405020304" pitchFamily="18" charset="0"/>
              </a:rPr>
              <a:t>Lời </a:t>
            </a:r>
            <a:r>
              <a:rPr lang="vi-VN" sz="2800" dirty="0">
                <a:latin typeface="Times New Roman" panose="02020603050405020304" pitchFamily="18" charset="0"/>
                <a:ea typeface="Times New Roman" panose="02020603050405020304" pitchFamily="18" charset="0"/>
              </a:rPr>
              <a:t>thơ là hỏi chim tu hú, hay là hỏi chính </a:t>
            </a:r>
            <a:r>
              <a:rPr lang="vi-VN" sz="2800" dirty="0" smtClean="0">
                <a:latin typeface="Times New Roman" panose="02020603050405020304" pitchFamily="18" charset="0"/>
                <a:ea typeface="Times New Roman" panose="02020603050405020304" pitchFamily="18" charset="0"/>
              </a:rPr>
              <a:t>mình? </a:t>
            </a:r>
            <a:r>
              <a:rPr lang="vi-VN" sz="2800" dirty="0">
                <a:latin typeface="Times New Roman" panose="02020603050405020304" pitchFamily="18" charset="0"/>
                <a:ea typeface="Times New Roman" panose="02020603050405020304" pitchFamily="18" charset="0"/>
              </a:rPr>
              <a:t>Là lời than thở, trách móc hay chính là mong ước khôn nguôi muốn được trở lại bên bà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2391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4318831" cy="3625849"/>
          </a:xfrm>
          <a:prstGeom prst="rect">
            <a:avLst/>
          </a:prstGeom>
        </p:spPr>
      </p:pic>
      <p:sp>
        <p:nvSpPr>
          <p:cNvPr id="4" name="Rectangle 3"/>
          <p:cNvSpPr/>
          <p:nvPr/>
        </p:nvSpPr>
        <p:spPr>
          <a:xfrm>
            <a:off x="4501883" y="676517"/>
            <a:ext cx="7419930" cy="5509200"/>
          </a:xfrm>
          <a:prstGeom prst="rect">
            <a:avLst/>
          </a:prstGeom>
        </p:spPr>
        <p:txBody>
          <a:bodyPr wrap="square">
            <a:spAutoFit/>
          </a:bodyPr>
          <a:lstStyle/>
          <a:p>
            <a:pPr algn="just">
              <a:spcAft>
                <a:spcPts val="0"/>
              </a:spcAft>
            </a:pPr>
            <a:r>
              <a:rPr lang="vi-VN" sz="3200" dirty="0">
                <a:latin typeface="Times New Roman" panose="02020603050405020304" pitchFamily="18" charset="0"/>
                <a:ea typeface="Times New Roman" panose="02020603050405020304" pitchFamily="18" charset="0"/>
              </a:rPr>
              <a:t>+ Nỗi lòng của chim tu hú “kêu chi hoài trên những cánh đồng xa” đâu có khác gì với nỗi nhớ mong bà sâu sắc của đứa cháu nơi xứ người. </a:t>
            </a:r>
            <a:endParaRPr lang="en-US" sz="3200" dirty="0">
              <a:latin typeface="Times New Roman" panose="02020603050405020304" pitchFamily="18" charset="0"/>
              <a:ea typeface="Times New Roman" panose="02020603050405020304" pitchFamily="18" charset="0"/>
            </a:endParaRPr>
          </a:p>
          <a:p>
            <a:r>
              <a:rPr lang="vi-VN" sz="3200" dirty="0">
                <a:latin typeface="Times New Roman" panose="02020603050405020304" pitchFamily="18" charset="0"/>
                <a:ea typeface="Times New Roman" panose="02020603050405020304" pitchFamily="18" charset="0"/>
              </a:rPr>
              <a:t>+ Tiếng chim ấy khiến lòng người như trỗi dậy bao hoài niệm, nhớ mong da diết, âm vang trong tim người đọc. Những kỉ niệm trôi theo một nhạc điệu tâm tình thủ thỉ, chậm rãi đầy nhung nhớ đã đưa ta về với tuổi thơ sống bên bà và đầy ắp tình bà cháu của tác giả.</a:t>
            </a:r>
            <a:endParaRPr lang="en-US" sz="3200" dirty="0"/>
          </a:p>
        </p:txBody>
      </p:sp>
      <p:pic>
        <p:nvPicPr>
          <p:cNvPr id="37" name="Picture 36"/>
          <p:cNvPicPr>
            <a:picLocks noChangeAspect="1"/>
          </p:cNvPicPr>
          <p:nvPr/>
        </p:nvPicPr>
        <p:blipFill>
          <a:blip r:embed="rId6"/>
          <a:stretch>
            <a:fillRect/>
          </a:stretch>
        </p:blipFill>
        <p:spPr>
          <a:xfrm>
            <a:off x="-43017" y="1661015"/>
            <a:ext cx="4333500" cy="3583028"/>
          </a:xfrm>
          <a:prstGeom prst="rect">
            <a:avLst/>
          </a:prstGeom>
        </p:spPr>
      </p:pic>
    </p:spTree>
    <p:extLst>
      <p:ext uri="{BB962C8B-B14F-4D97-AF65-F5344CB8AC3E}">
        <p14:creationId xmlns:p14="http://schemas.microsoft.com/office/powerpoint/2010/main" val="89838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2434107" cy="3625849"/>
          </a:xfrm>
          <a:prstGeom prst="rect">
            <a:avLst/>
          </a:prstGeom>
        </p:spPr>
      </p:pic>
      <p:sp>
        <p:nvSpPr>
          <p:cNvPr id="4" name="Rectangle 3"/>
          <p:cNvSpPr/>
          <p:nvPr/>
        </p:nvSpPr>
        <p:spPr>
          <a:xfrm>
            <a:off x="139521" y="2511827"/>
            <a:ext cx="2294586" cy="1569660"/>
          </a:xfrm>
          <a:prstGeom prst="rect">
            <a:avLst/>
          </a:prstGeom>
        </p:spPr>
        <p:txBody>
          <a:bodyPr wrap="square">
            <a:spAutoFit/>
          </a:bodyPr>
          <a:lstStyle/>
          <a:p>
            <a:pPr algn="just">
              <a:spcAft>
                <a:spcPts val="0"/>
              </a:spcAft>
            </a:pPr>
            <a:r>
              <a:rPr lang="vi-VN" sz="3200" b="1" dirty="0">
                <a:latin typeface="Times New Roman" panose="02020603050405020304" pitchFamily="18" charset="0"/>
                <a:ea typeface="Times New Roman" panose="02020603050405020304" pitchFamily="18" charset="0"/>
              </a:rPr>
              <a:t>* Đánh </a:t>
            </a:r>
            <a:r>
              <a:rPr lang="vi-VN" sz="3200" b="1" dirty="0" smtClean="0">
                <a:latin typeface="Times New Roman" panose="02020603050405020304" pitchFamily="18" charset="0"/>
                <a:ea typeface="Times New Roman" panose="02020603050405020304" pitchFamily="18" charset="0"/>
              </a:rPr>
              <a:t>giá</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dirty="0">
                <a:latin typeface="Times New Roman" panose="02020603050405020304" pitchFamily="18" charset="0"/>
                <a:ea typeface="Times New Roman" panose="02020603050405020304" pitchFamily="18" charset="0"/>
              </a:rPr>
              <a:t>- Nghệ thuật</a:t>
            </a:r>
            <a:endParaRPr lang="en-US" sz="3200" dirty="0">
              <a:latin typeface="Times New Roman" panose="02020603050405020304" pitchFamily="18" charset="0"/>
              <a:ea typeface="Times New Roman" panose="02020603050405020304" pitchFamily="18" charset="0"/>
            </a:endParaRPr>
          </a:p>
          <a:p>
            <a:r>
              <a:rPr lang="vi-VN" sz="3200" dirty="0">
                <a:latin typeface="Times New Roman" panose="02020603050405020304" pitchFamily="18" charset="0"/>
                <a:ea typeface="Times New Roman" panose="02020603050405020304" pitchFamily="18" charset="0"/>
              </a:rPr>
              <a:t>- Nội dung</a:t>
            </a:r>
            <a:endParaRPr lang="en-US" sz="3200" dirty="0"/>
          </a:p>
        </p:txBody>
      </p:sp>
      <p:sp>
        <p:nvSpPr>
          <p:cNvPr id="5" name="Rectangle 4"/>
          <p:cNvSpPr/>
          <p:nvPr/>
        </p:nvSpPr>
        <p:spPr>
          <a:xfrm>
            <a:off x="4646352" y="676517"/>
            <a:ext cx="7170730" cy="5509200"/>
          </a:xfrm>
          <a:prstGeom prst="rect">
            <a:avLst/>
          </a:prstGeom>
        </p:spPr>
        <p:txBody>
          <a:bodyPr wrap="square">
            <a:spAutoFit/>
          </a:bodyPr>
          <a:lstStyle/>
          <a:p>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Như </a:t>
            </a:r>
            <a:r>
              <a:rPr lang="vi-VN" sz="3200" dirty="0">
                <a:latin typeface="Times New Roman" panose="02020603050405020304" pitchFamily="18" charset="0"/>
                <a:ea typeface="Times New Roman" panose="02020603050405020304" pitchFamily="18" charset="0"/>
              </a:rPr>
              <a:t>vậy, bằng biện pháp tu từ điệp ngữ và các từ ngữ, hình ảnh chọn lọc, bốn khổ thơ đầu của bài thơ đã giúp người đọc cảm nhận được trọn vẹn tình bà cháu thiêng liêng sâu đậm. Từ hình ảnh một bếp lửa, nhà thơ nhớ về bà và những kỉ niệm sống bên bà để từ đó bộc lộ niềm yêu thương, sự thấu hiểu, lòng biết ơn đến người bà của mình và cũng là với quê hương đất nước. Tình cảm cao đẹp ấy thật đáng trân trọng.</a:t>
            </a:r>
            <a:endParaRPr lang="en-US" sz="3200" dirty="0"/>
          </a:p>
        </p:txBody>
      </p:sp>
    </p:spTree>
    <p:extLst>
      <p:ext uri="{BB962C8B-B14F-4D97-AF65-F5344CB8AC3E}">
        <p14:creationId xmlns:p14="http://schemas.microsoft.com/office/powerpoint/2010/main" val="22801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1" y="922867"/>
            <a:ext cx="3890430" cy="4321175"/>
          </a:xfrm>
          <a:prstGeom prst="rect">
            <a:avLst/>
          </a:prstGeom>
        </p:spPr>
      </p:pic>
      <p:sp>
        <p:nvSpPr>
          <p:cNvPr id="4" name="Rectangle 3"/>
          <p:cNvSpPr/>
          <p:nvPr/>
        </p:nvSpPr>
        <p:spPr>
          <a:xfrm>
            <a:off x="82551" y="1128185"/>
            <a:ext cx="3879851" cy="4031873"/>
          </a:xfrm>
          <a:prstGeom prst="rect">
            <a:avLst/>
          </a:prstGeom>
        </p:spPr>
        <p:txBody>
          <a:bodyPr wrap="square">
            <a:spAutoFit/>
          </a:bodyPr>
          <a:lstStyle/>
          <a:p>
            <a:pPr algn="just">
              <a:spcAft>
                <a:spcPts val="0"/>
              </a:spcAft>
            </a:pPr>
            <a:r>
              <a:rPr lang="vi-VN" sz="3200" b="1" dirty="0">
                <a:latin typeface="Times New Roman" panose="02020603050405020304" pitchFamily="18" charset="0"/>
                <a:ea typeface="Times New Roman" panose="02020603050405020304" pitchFamily="18" charset="0"/>
              </a:rPr>
              <a:t>III. Kết bài</a:t>
            </a:r>
            <a:endParaRPr lang="en-US" sz="3200" dirty="0">
              <a:latin typeface="Times New Roman" panose="02020603050405020304" pitchFamily="18" charset="0"/>
              <a:ea typeface="Times New Roman" panose="02020603050405020304" pitchFamily="18" charset="0"/>
            </a:endParaRPr>
          </a:p>
          <a:p>
            <a:pPr algn="just">
              <a:spcAft>
                <a:spcPts val="0"/>
              </a:spcAft>
            </a:pPr>
            <a:r>
              <a:rPr lang="vi-VN" sz="3200" dirty="0">
                <a:latin typeface="Times New Roman" panose="02020603050405020304" pitchFamily="18" charset="0"/>
                <a:ea typeface="Times New Roman" panose="02020603050405020304" pitchFamily="18" charset="0"/>
              </a:rPr>
              <a:t>- Đánh giá chung về đoạn thơ</a:t>
            </a:r>
            <a:endParaRPr lang="en-US" sz="3200" dirty="0">
              <a:latin typeface="Times New Roman" panose="02020603050405020304" pitchFamily="18" charset="0"/>
              <a:ea typeface="Times New Roman" panose="02020603050405020304" pitchFamily="18" charset="0"/>
            </a:endParaRPr>
          </a:p>
          <a:p>
            <a:r>
              <a:rPr lang="vi-VN" sz="3200" dirty="0">
                <a:latin typeface="Times New Roman" panose="02020603050405020304" pitchFamily="18" charset="0"/>
                <a:ea typeface="Times New Roman" panose="02020603050405020304" pitchFamily="18" charset="0"/>
              </a:rPr>
              <a:t>- Đoạn thơ khơi gợi trong em những tình cảm, trách  nhiệm gì? Em học được bài học gì?</a:t>
            </a:r>
            <a:endParaRPr lang="en-US" sz="3200" dirty="0"/>
          </a:p>
        </p:txBody>
      </p:sp>
      <p:sp>
        <p:nvSpPr>
          <p:cNvPr id="5" name="Rectangle 4"/>
          <p:cNvSpPr/>
          <p:nvPr/>
        </p:nvSpPr>
        <p:spPr>
          <a:xfrm>
            <a:off x="4771802" y="982336"/>
            <a:ext cx="6960852" cy="4524315"/>
          </a:xfrm>
          <a:prstGeom prst="rect">
            <a:avLst/>
          </a:prstGeom>
        </p:spPr>
        <p:txBody>
          <a:bodyPr wrap="square">
            <a:spAutoFit/>
          </a:bodyPr>
          <a:lstStyle/>
          <a:p>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Đọc </a:t>
            </a:r>
            <a:r>
              <a:rPr lang="vi-VN" sz="3200" dirty="0">
                <a:latin typeface="Times New Roman" panose="02020603050405020304" pitchFamily="18" charset="0"/>
                <a:ea typeface="Times New Roman" panose="02020603050405020304" pitchFamily="18" charset="0"/>
              </a:rPr>
              <a:t>và cảm nhận tình yêu thương chan chứa của người bà trong bài thơ </a:t>
            </a:r>
            <a:r>
              <a:rPr lang="vi-VN" sz="3200" i="1" dirty="0">
                <a:latin typeface="Times New Roman" panose="02020603050405020304" pitchFamily="18" charset="0"/>
                <a:ea typeface="Times New Roman" panose="02020603050405020304" pitchFamily="18" charset="0"/>
              </a:rPr>
              <a:t>Bếp lửa</a:t>
            </a:r>
            <a:r>
              <a:rPr lang="vi-VN" sz="3200" dirty="0">
                <a:latin typeface="Times New Roman" panose="02020603050405020304" pitchFamily="18" charset="0"/>
                <a:ea typeface="Times New Roman" panose="02020603050405020304" pitchFamily="18" charset="0"/>
              </a:rPr>
              <a:t>, người đọc thấy yêu hơn, trân trọng hơn những ngọn lửa tỏa trong căn nhà mình cùng những người thân yêu ta có được trên đời. Người bà đã trở thành linh hồn trong căn bếp Việt mà mỗi chúng ta luôn trân trọng, muốn được trở về.</a:t>
            </a:r>
            <a:endParaRPr lang="en-US" sz="3200" dirty="0"/>
          </a:p>
        </p:txBody>
      </p:sp>
    </p:spTree>
    <p:extLst>
      <p:ext uri="{BB962C8B-B14F-4D97-AF65-F5344CB8AC3E}">
        <p14:creationId xmlns:p14="http://schemas.microsoft.com/office/powerpoint/2010/main" val="23346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4318831" cy="3625849"/>
          </a:xfrm>
          <a:prstGeom prst="rect">
            <a:avLst/>
          </a:prstGeom>
        </p:spPr>
      </p:pic>
      <p:sp>
        <p:nvSpPr>
          <p:cNvPr id="4" name="Rectangle 3"/>
          <p:cNvSpPr/>
          <p:nvPr/>
        </p:nvSpPr>
        <p:spPr>
          <a:xfrm>
            <a:off x="5042765" y="581705"/>
            <a:ext cx="6729568" cy="5262979"/>
          </a:xfrm>
          <a:prstGeom prst="rect">
            <a:avLst/>
          </a:prstGeom>
        </p:spPr>
        <p:txBody>
          <a:bodyPr wrap="square">
            <a:spAutoFit/>
          </a:bodyPr>
          <a:lstStyle/>
          <a:p>
            <a:pPr>
              <a:spcAft>
                <a:spcPts val="0"/>
              </a:spcAft>
            </a:pPr>
            <a:r>
              <a:rPr lang="vi-VN" sz="2800" b="1" dirty="0">
                <a:latin typeface="Times New Roman" panose="02020603050405020304" pitchFamily="18" charset="0"/>
                <a:ea typeface="Times New Roman" panose="02020603050405020304" pitchFamily="18" charset="0"/>
              </a:rPr>
              <a:t>Đề </a:t>
            </a:r>
            <a:r>
              <a:rPr lang="en-US" sz="2800" b="1" dirty="0" smtClean="0">
                <a:latin typeface="Times New Roman" panose="02020603050405020304" pitchFamily="18" charset="0"/>
                <a:ea typeface="Times New Roman" panose="02020603050405020304" pitchFamily="18" charset="0"/>
              </a:rPr>
              <a:t>3. </a:t>
            </a:r>
            <a:r>
              <a:rPr lang="vi-VN" sz="2800" b="1" dirty="0">
                <a:latin typeface="Times New Roman" panose="02020603050405020304" pitchFamily="18" charset="0"/>
                <a:ea typeface="Times New Roman" panose="02020603050405020304" pitchFamily="18" charset="0"/>
              </a:rPr>
              <a:t>Cảm nhận của em về đoạn thơ sau:</a:t>
            </a:r>
            <a:endParaRPr lang="en-US" sz="2800" dirty="0">
              <a:latin typeface="Times New Roman" panose="02020603050405020304" pitchFamily="18" charset="0"/>
              <a:ea typeface="Times New Roman" panose="02020603050405020304" pitchFamily="18" charset="0"/>
            </a:endParaRPr>
          </a:p>
          <a:p>
            <a:pPr marL="914400">
              <a:spcAft>
                <a:spcPts val="0"/>
              </a:spcAft>
            </a:pPr>
            <a:r>
              <a:rPr lang="vi-VN" sz="2800" i="1" dirty="0">
                <a:latin typeface="Times New Roman" panose="02020603050405020304" pitchFamily="18" charset="0"/>
                <a:ea typeface="Times New Roman" panose="02020603050405020304" pitchFamily="18" charset="0"/>
              </a:rPr>
              <a:t>Năm giặc đốt làng cháy tàn cháy rụi</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Hàng xóm bốn bên trở về lầm lụi</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Đỡ đần bà dựng lại túp lều tranh</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Vẫn vững lòng, bà dặn cháu đinh ninh:</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“Bố ở chiến khu, bố còn việc bố,</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Mày có viết thư chớ kể này kể nọ,</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Cứ bảo nhà vẫn được bình yên!”</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Rồi sớm rồi chiều, lại bếp lửa bà nhen,</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Một ngọn lửa, lòng bà luôn ủ sẵn,</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Một ngọn lửa chứa niềm tin dai dẳng...</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 y="1618193"/>
            <a:ext cx="4135534" cy="3625849"/>
          </a:xfrm>
          <a:prstGeom prst="rect">
            <a:avLst/>
          </a:prstGeom>
        </p:spPr>
      </p:pic>
    </p:spTree>
    <p:extLst>
      <p:ext uri="{BB962C8B-B14F-4D97-AF65-F5344CB8AC3E}">
        <p14:creationId xmlns:p14="http://schemas.microsoft.com/office/powerpoint/2010/main" val="229149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193961" y="12403"/>
            <a:ext cx="8998039" cy="6858594"/>
          </a:xfrm>
          <a:prstGeom prst="rect">
            <a:avLst/>
          </a:prstGeom>
        </p:spPr>
      </p:pic>
      <p:pic>
        <p:nvPicPr>
          <p:cNvPr id="3" name="Picture 2"/>
          <p:cNvPicPr>
            <a:picLocks noChangeAspect="1"/>
          </p:cNvPicPr>
          <p:nvPr/>
        </p:nvPicPr>
        <p:blipFill>
          <a:blip r:embed="rId5"/>
          <a:stretch>
            <a:fillRect/>
          </a:stretch>
        </p:blipFill>
        <p:spPr>
          <a:xfrm>
            <a:off x="1" y="1618193"/>
            <a:ext cx="2910624" cy="3625849"/>
          </a:xfrm>
          <a:prstGeom prst="rect">
            <a:avLst/>
          </a:prstGeom>
        </p:spPr>
      </p:pic>
      <p:sp>
        <p:nvSpPr>
          <p:cNvPr id="36" name="Rectangle 35"/>
          <p:cNvSpPr/>
          <p:nvPr/>
        </p:nvSpPr>
        <p:spPr>
          <a:xfrm>
            <a:off x="129408" y="1618193"/>
            <a:ext cx="2781217" cy="3539430"/>
          </a:xfrm>
          <a:prstGeom prst="rect">
            <a:avLst/>
          </a:prstGeom>
        </p:spPr>
        <p:txBody>
          <a:bodyPr wrap="square">
            <a:spAutoFit/>
          </a:bodyPr>
          <a:lstStyle/>
          <a:p>
            <a:pPr algn="just">
              <a:spcAft>
                <a:spcPts val="0"/>
              </a:spcAft>
            </a:pPr>
            <a:r>
              <a:rPr lang="en-US" sz="3200" b="1" dirty="0" err="1">
                <a:latin typeface="Times New Roman" panose="02020603050405020304" pitchFamily="18" charset="0"/>
                <a:ea typeface="Times New Roman" panose="02020603050405020304" pitchFamily="18" charset="0"/>
              </a:rPr>
              <a:t>Mở</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bài</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dắt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thiệu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giả</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thiệu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p>
          <a:p>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thiệu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endParaRPr lang="en-US" sz="3200" dirty="0"/>
          </a:p>
        </p:txBody>
      </p:sp>
      <p:sp>
        <p:nvSpPr>
          <p:cNvPr id="4" name="Rectangle 3"/>
          <p:cNvSpPr/>
          <p:nvPr/>
        </p:nvSpPr>
        <p:spPr>
          <a:xfrm>
            <a:off x="3475805" y="707439"/>
            <a:ext cx="8500056" cy="5693866"/>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Trong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gặp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thiêng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nâng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soi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rung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ca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cháu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a:t>
            </a:r>
            <a:r>
              <a:rPr lang="en-US" sz="2800" dirty="0">
                <a:latin typeface="Times New Roman" panose="02020603050405020304" pitchFamily="18" charset="0"/>
                <a:ea typeface="Times New Roman" panose="02020603050405020304" pitchFamily="18" charset="0"/>
              </a:rPr>
              <a:t> 4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a:t>
            </a:r>
            <a:r>
              <a:rPr lang="en-US" sz="2800" dirty="0">
                <a:latin typeface="Times New Roman" panose="02020603050405020304" pitchFamily="18" charset="0"/>
                <a:ea typeface="Times New Roman" panose="02020603050405020304" pitchFamily="18" charset="0"/>
              </a:rPr>
              <a:t> 5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150117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1" y="1618193"/>
            <a:ext cx="2537138" cy="3625849"/>
          </a:xfrm>
          <a:prstGeom prst="rect">
            <a:avLst/>
          </a:prstGeom>
        </p:spPr>
      </p:pic>
      <p:sp>
        <p:nvSpPr>
          <p:cNvPr id="4" name="Rectangle 3"/>
          <p:cNvSpPr/>
          <p:nvPr/>
        </p:nvSpPr>
        <p:spPr>
          <a:xfrm>
            <a:off x="161925" y="2252732"/>
            <a:ext cx="2272182" cy="2062103"/>
          </a:xfrm>
          <a:prstGeom prst="rect">
            <a:avLst/>
          </a:prstGeom>
        </p:spPr>
        <p:txBody>
          <a:bodyPr wrap="square">
            <a:spAutoFit/>
          </a:bodyPr>
          <a:lstStyle/>
          <a:p>
            <a:pPr algn="just">
              <a:spcAft>
                <a:spcPts val="0"/>
              </a:spcAft>
            </a:pPr>
            <a:r>
              <a:rPr lang="vi-VN" sz="3200" b="1" dirty="0">
                <a:latin typeface="Times New Roman" panose="02020603050405020304" pitchFamily="18" charset="0"/>
                <a:ea typeface="Times New Roman" panose="02020603050405020304" pitchFamily="18" charset="0"/>
              </a:rPr>
              <a:t>* Khái </a:t>
            </a:r>
            <a:r>
              <a:rPr lang="vi-VN" sz="3200" b="1" dirty="0" smtClean="0">
                <a:latin typeface="Times New Roman" panose="02020603050405020304" pitchFamily="18" charset="0"/>
                <a:ea typeface="Times New Roman" panose="02020603050405020304" pitchFamily="18" charset="0"/>
              </a:rPr>
              <a:t>quát</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dirty="0">
                <a:latin typeface="Times New Roman" panose="02020603050405020304" pitchFamily="18" charset="0"/>
                <a:ea typeface="Times New Roman" panose="02020603050405020304" pitchFamily="18" charset="0"/>
              </a:rPr>
              <a:t>- Giới thiệu hoàn cảnh ra đời bài thơ.</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536853" y="569037"/>
            <a:ext cx="7273073" cy="5509200"/>
          </a:xfrm>
          <a:prstGeom prst="rect">
            <a:avLst/>
          </a:prstGeom>
        </p:spPr>
        <p:txBody>
          <a:bodyPr wrap="square">
            <a:spAutoFit/>
          </a:bodyPr>
          <a:lstStyle/>
          <a:p>
            <a:pPr indent="280670" algn="just">
              <a:spcAft>
                <a:spcPts val="0"/>
              </a:spcAft>
            </a:pPr>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Bài </a:t>
            </a:r>
            <a:r>
              <a:rPr lang="vi-VN" sz="3200" dirty="0">
                <a:latin typeface="Times New Roman" panose="02020603050405020304" pitchFamily="18" charset="0"/>
                <a:ea typeface="Times New Roman" panose="02020603050405020304" pitchFamily="18" charset="0"/>
              </a:rPr>
              <a:t>thơ “Bếp lửa” của Bằng Việt sáng tác năm 1963, khi tác giả là sinh viên du học ở Liên Xô và bắt đàu đến với thơ. Bài thơ in trong tập </a:t>
            </a:r>
            <a:r>
              <a:rPr lang="vi-VN" sz="3200" dirty="0" smtClean="0">
                <a:latin typeface="Times New Roman" panose="02020603050405020304" pitchFamily="18" charset="0"/>
                <a:ea typeface="Times New Roman" panose="02020603050405020304" pitchFamily="18" charset="0"/>
              </a:rPr>
              <a:t>“Hương cây</a:t>
            </a:r>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Bếp lửa” (1968), là tập thơ đầu tay của Bằng Việt và Lưu Quang Vũ. Qua dòng hồi tưởng và suy ngầm của người cháu đã trưởng thành, bài thơ gợi lại những kỉ niệm xúc động tình bà cháu, thể hiện tình cảm kính yêu và biết ơn vô hạn của cháu đối với bà, cũng là đối với quê hương, đất nước.</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4669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2631015" cy="3625849"/>
          </a:xfrm>
          <a:prstGeom prst="rect">
            <a:avLst/>
          </a:prstGeom>
        </p:spPr>
      </p:pic>
      <p:sp>
        <p:nvSpPr>
          <p:cNvPr id="4" name="Rectangle 3"/>
          <p:cNvSpPr/>
          <p:nvPr/>
        </p:nvSpPr>
        <p:spPr>
          <a:xfrm>
            <a:off x="153999" y="2318389"/>
            <a:ext cx="2292987" cy="2062103"/>
          </a:xfrm>
          <a:prstGeom prst="rect">
            <a:avLst/>
          </a:prstGeom>
        </p:spPr>
        <p:txBody>
          <a:bodyPr wrap="square">
            <a:spAutoFit/>
          </a:bodyPr>
          <a:lstStyle/>
          <a:p>
            <a:pPr algn="just">
              <a:spcAft>
                <a:spcPts val="0"/>
              </a:spcAft>
            </a:pPr>
            <a:r>
              <a:rPr lang="vi-VN" sz="3200" b="1" dirty="0">
                <a:latin typeface="Times New Roman" panose="02020603050405020304" pitchFamily="18" charset="0"/>
                <a:ea typeface="Times New Roman" panose="02020603050405020304" pitchFamily="18" charset="0"/>
              </a:rPr>
              <a:t>* Khái quát</a:t>
            </a:r>
            <a:endParaRPr lang="en-US" sz="3200" dirty="0">
              <a:latin typeface="Times New Roman" panose="02020603050405020304" pitchFamily="18" charset="0"/>
              <a:ea typeface="Times New Roman" panose="02020603050405020304" pitchFamily="18" charset="0"/>
            </a:endParaRPr>
          </a:p>
          <a:p>
            <a:pPr algn="just">
              <a:spcAft>
                <a:spcPts val="0"/>
              </a:spcAft>
            </a:pPr>
            <a:r>
              <a:rPr lang="vi-VN" sz="3200" dirty="0">
                <a:latin typeface="Times New Roman" panose="02020603050405020304" pitchFamily="18" charset="0"/>
                <a:ea typeface="Times New Roman" panose="02020603050405020304" pitchFamily="18" charset="0"/>
              </a:rPr>
              <a:t>Nêu hoàn cảnh ra đời bài thơ.</a:t>
            </a:r>
            <a:endParaRPr lang="en-US" sz="32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34383474"/>
              </p:ext>
            </p:extLst>
          </p:nvPr>
        </p:nvGraphicFramePr>
        <p:xfrm>
          <a:off x="4521261" y="682579"/>
          <a:ext cx="7296864" cy="5852160"/>
        </p:xfrm>
        <a:graphic>
          <a:graphicData uri="http://schemas.openxmlformats.org/drawingml/2006/table">
            <a:tbl>
              <a:tblPr firstRow="1" firstCol="1" lastRow="1" lastCol="1" bandRow="1" bandCol="1"/>
              <a:tblGrid>
                <a:gridCol w="7296864"/>
              </a:tblGrid>
              <a:tr h="635836">
                <a:tc>
                  <a:txBody>
                    <a:bodyPr/>
                    <a:lstStyle/>
                    <a:p>
                      <a:pPr indent="215900" algn="just">
                        <a:spcAft>
                          <a:spcPts val="0"/>
                        </a:spcAft>
                      </a:pPr>
                      <a:r>
                        <a:rPr lang="en-US" sz="3200" dirty="0" smtClean="0">
                          <a:effectLst/>
                          <a:latin typeface="Times New Roman" panose="02020603050405020304" pitchFamily="18" charset="0"/>
                          <a:ea typeface="Times New Roman" panose="02020603050405020304" pitchFamily="18" charset="0"/>
                        </a:rPr>
                        <a:t>       </a:t>
                      </a:r>
                      <a:r>
                        <a:rPr lang="vi-VN" sz="3200" dirty="0" smtClean="0">
                          <a:effectLst/>
                          <a:latin typeface="Times New Roman" panose="02020603050405020304" pitchFamily="18" charset="0"/>
                          <a:ea typeface="Times New Roman" panose="02020603050405020304" pitchFamily="18" charset="0"/>
                        </a:rPr>
                        <a:t>Bài </a:t>
                      </a:r>
                      <a:r>
                        <a:rPr lang="vi-VN" sz="3200" dirty="0">
                          <a:effectLst/>
                          <a:latin typeface="Times New Roman" panose="02020603050405020304" pitchFamily="18" charset="0"/>
                          <a:ea typeface="Times New Roman" panose="02020603050405020304" pitchFamily="18" charset="0"/>
                        </a:rPr>
                        <a:t>thơ “Bếp lửa” được sáng tác năm 1963, khi tác giả 19 tuổi và đang học ngành Luật ở Liên Xô. Tác phẩm viết theo thể thơ tự do và được đưa vào tập thơ “Hương cây – Bếp lửa”, tập thơ đầu tay của Bằng Việt và Lưu Quang Vũ. Bằng sự kết hợp hài hòa giữa biểu cảm với tự sự, miêu tả và nghị luận, bài thơ đã xây dựng hình ảnh bếp lửa gắn liền với hình ảnh người bà và là điểm tựa khơi gợi mọi cảm xúc và suy nghĩ về tình bà cháu.</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0">
                <a:tc>
                  <a:txBody>
                    <a:bodyPr/>
                    <a:lstStyle/>
                    <a:p>
                      <a:pPr algn="just">
                        <a:spcAft>
                          <a:spcPts val="0"/>
                        </a:spcAft>
                      </a:pPr>
                      <a:r>
                        <a:rPr lang="en-US" sz="3200" b="1" dirty="0">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bl>
          </a:graphicData>
        </a:graphic>
      </p:graphicFrame>
    </p:spTree>
    <p:extLst>
      <p:ext uri="{BB962C8B-B14F-4D97-AF65-F5344CB8AC3E}">
        <p14:creationId xmlns:p14="http://schemas.microsoft.com/office/powerpoint/2010/main" val="83833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1" y="1618193"/>
            <a:ext cx="2500608" cy="3625849"/>
          </a:xfrm>
          <a:prstGeom prst="rect">
            <a:avLst/>
          </a:prstGeom>
        </p:spPr>
      </p:pic>
      <p:sp>
        <p:nvSpPr>
          <p:cNvPr id="4" name="Rectangle 3"/>
          <p:cNvSpPr/>
          <p:nvPr/>
        </p:nvSpPr>
        <p:spPr>
          <a:xfrm>
            <a:off x="42696" y="2471601"/>
            <a:ext cx="2457912" cy="1569660"/>
          </a:xfrm>
          <a:prstGeom prst="rect">
            <a:avLst/>
          </a:prstGeom>
        </p:spPr>
        <p:txBody>
          <a:bodyPr wrap="square">
            <a:spAutoFit/>
          </a:bodyPr>
          <a:lstStyle/>
          <a:p>
            <a:pPr>
              <a:spcAft>
                <a:spcPts val="0"/>
              </a:spcAft>
            </a:pPr>
            <a:r>
              <a:rPr lang="vi-VN" sz="3200" b="1" dirty="0">
                <a:latin typeface="Times New Roman" panose="02020603050405020304" pitchFamily="18" charset="0"/>
                <a:ea typeface="Times New Roman" panose="02020603050405020304" pitchFamily="18" charset="0"/>
              </a:rPr>
              <a:t>- Nhắc lại nội dung của phần trước</a:t>
            </a:r>
            <a:endParaRPr lang="en-US" sz="3200" b="1"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631270" y="676517"/>
            <a:ext cx="7049867" cy="5509200"/>
          </a:xfrm>
          <a:prstGeom prst="rect">
            <a:avLst/>
          </a:prstGeom>
        </p:spPr>
        <p:txBody>
          <a:bodyPr wrap="square">
            <a:spAutoFit/>
          </a:bodyPr>
          <a:lstStyle/>
          <a:p>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Ở </a:t>
            </a:r>
            <a:r>
              <a:rPr lang="vi-VN" sz="3200" dirty="0">
                <a:latin typeface="Times New Roman" panose="02020603050405020304" pitchFamily="18" charset="0"/>
                <a:ea typeface="Times New Roman" panose="02020603050405020304" pitchFamily="18" charset="0"/>
              </a:rPr>
              <a:t>4 khổ thơ đầu, bằng biện pháp tu từ điệp ngữ và các từ ngữ, hình ảnh chọn lọc, BV  đã giúp người đọc cảm nhận được trọn vẹn tình bà cháu thiêng liêng sâu đậm. Từ hình ảnh một bếp lửa, nhà thơ nhớ về bà và những kỉ niệm sống bên bà để từ đó bộc lộ niềm yêu thương, sự thấu hiểu, lòng biết ơn đến người bà của mình và cũng là với quê hương đất nước. Và tình cảm ấy tiếp tục được bộc lộ ở  khổ thơ tiếp theo.</a:t>
            </a:r>
            <a:endParaRPr lang="en-US" sz="3200" dirty="0"/>
          </a:p>
        </p:txBody>
      </p:sp>
    </p:spTree>
    <p:extLst>
      <p:ext uri="{BB962C8B-B14F-4D97-AF65-F5344CB8AC3E}">
        <p14:creationId xmlns:p14="http://schemas.microsoft.com/office/powerpoint/2010/main" val="102859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013197" y="0"/>
            <a:ext cx="9107774" cy="6858594"/>
          </a:xfrm>
          <a:prstGeom prst="rect">
            <a:avLst/>
          </a:prstGeom>
        </p:spPr>
      </p:pic>
      <p:pic>
        <p:nvPicPr>
          <p:cNvPr id="3" name="Picture 2"/>
          <p:cNvPicPr>
            <a:picLocks noChangeAspect="1"/>
          </p:cNvPicPr>
          <p:nvPr/>
        </p:nvPicPr>
        <p:blipFill>
          <a:blip r:embed="rId5"/>
          <a:stretch>
            <a:fillRect/>
          </a:stretch>
        </p:blipFill>
        <p:spPr>
          <a:xfrm>
            <a:off x="1" y="1618193"/>
            <a:ext cx="2395470" cy="3625849"/>
          </a:xfrm>
          <a:prstGeom prst="rect">
            <a:avLst/>
          </a:prstGeom>
        </p:spPr>
      </p:pic>
      <p:sp>
        <p:nvSpPr>
          <p:cNvPr id="4" name="Rectangle 3"/>
          <p:cNvSpPr/>
          <p:nvPr/>
        </p:nvSpPr>
        <p:spPr>
          <a:xfrm>
            <a:off x="100164" y="1907623"/>
            <a:ext cx="2192275" cy="3046988"/>
          </a:xfrm>
          <a:prstGeom prst="rect">
            <a:avLst/>
          </a:prstGeom>
        </p:spPr>
        <p:txBody>
          <a:bodyPr wrap="square">
            <a:spAutoFit/>
          </a:bodyPr>
          <a:lstStyle/>
          <a:p>
            <a:pPr>
              <a:spcAft>
                <a:spcPts val="0"/>
              </a:spcAft>
            </a:pPr>
            <a:r>
              <a:rPr lang="en-US" sz="3200" b="1" dirty="0" err="1">
                <a:latin typeface="Times New Roman" panose="02020603050405020304" pitchFamily="18" charset="0"/>
                <a:ea typeface="Times New Roman" panose="02020603050405020304" pitchFamily="18" charset="0"/>
              </a:rPr>
              <a:t>Luận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điểm</a:t>
            </a:r>
            <a:r>
              <a:rPr lang="en-US" sz="3200" b="1" dirty="0">
                <a:latin typeface="Times New Roman" panose="02020603050405020304" pitchFamily="18" charset="0"/>
                <a:ea typeface="Times New Roman" panose="02020603050405020304" pitchFamily="18" charset="0"/>
              </a:rPr>
              <a:t> 1:</a:t>
            </a:r>
            <a:r>
              <a:rPr lang="en-US" sz="3200"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Kỉ</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niệm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về</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những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năm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chiến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tranh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tàn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phá</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3287421" y="428475"/>
            <a:ext cx="8741446" cy="6001643"/>
          </a:xfrm>
          <a:prstGeom prst="rect">
            <a:avLst/>
          </a:prstGeom>
        </p:spPr>
        <p:txBody>
          <a:bodyPr wrap="square">
            <a:spAutoFit/>
          </a:bodyPr>
          <a:lstStyle/>
          <a:p>
            <a:pPr marL="1270" indent="279400">
              <a:spcAft>
                <a:spcPts val="0"/>
              </a:spcAft>
            </a:pPr>
            <a:r>
              <a:rPr lang="en-US" sz="3200" dirty="0" err="1">
                <a:latin typeface="Times New Roman" panose="02020603050405020304" pitchFamily="18" charset="0"/>
                <a:ea typeface="Times New Roman" panose="02020603050405020304" pitchFamily="18" charset="0"/>
              </a:rPr>
              <a:t>Nhớ</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người</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cháu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nhớ</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niệm</a:t>
            </a:r>
            <a:r>
              <a:rPr lang="en-US" sz="3200" b="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những</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năm</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chiến</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tranh</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tàn</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phá</a:t>
            </a:r>
            <a:r>
              <a:rPr lang="en-US" sz="3200" b="1" i="1"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marL="1028700">
              <a:spcAft>
                <a:spcPts val="0"/>
              </a:spcAft>
            </a:pPr>
            <a:r>
              <a:rPr lang="en-US" sz="3200" i="1" dirty="0" err="1">
                <a:latin typeface="Times New Roman" panose="02020603050405020304" pitchFamily="18" charset="0"/>
                <a:ea typeface="Times New Roman" panose="02020603050405020304" pitchFamily="18" charset="0"/>
              </a:rPr>
              <a:t>Năm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giặc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đốt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làng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cháy</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tàn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cháy</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rụi</a:t>
            </a:r>
            <a:r>
              <a:rPr lang="en-US" sz="3200" i="1" dirty="0">
                <a:latin typeface="Times New Roman" panose="02020603050405020304" pitchFamily="18" charset="0"/>
                <a:ea typeface="Times New Roman" panose="02020603050405020304" pitchFamily="18" charset="0"/>
              </a:rPr>
              <a:t/>
            </a:r>
            <a:br>
              <a:rPr lang="en-US" sz="3200" i="1" dirty="0">
                <a:latin typeface="Times New Roman" panose="02020603050405020304" pitchFamily="18" charset="0"/>
                <a:ea typeface="Times New Roman" panose="02020603050405020304" pitchFamily="18" charset="0"/>
              </a:rPr>
            </a:br>
            <a:r>
              <a:rPr lang="en-US" sz="3200" i="1" dirty="0" err="1">
                <a:latin typeface="Times New Roman" panose="02020603050405020304" pitchFamily="18" charset="0"/>
                <a:ea typeface="Times New Roman" panose="02020603050405020304" pitchFamily="18" charset="0"/>
              </a:rPr>
              <a:t>Hàng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xóm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bốn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bên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trở</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về</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lầm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lụi</a:t>
            </a:r>
            <a:r>
              <a:rPr lang="en-US" sz="3200" i="1" dirty="0">
                <a:latin typeface="Times New Roman" panose="02020603050405020304" pitchFamily="18" charset="0"/>
                <a:ea typeface="Times New Roman" panose="02020603050405020304" pitchFamily="18" charset="0"/>
              </a:rPr>
              <a:t/>
            </a:r>
            <a:br>
              <a:rPr lang="en-US" sz="3200" i="1" dirty="0">
                <a:latin typeface="Times New Roman" panose="02020603050405020304" pitchFamily="18" charset="0"/>
                <a:ea typeface="Times New Roman" panose="02020603050405020304" pitchFamily="18" charset="0"/>
              </a:rPr>
            </a:br>
            <a:r>
              <a:rPr lang="en-US" sz="3200" i="1" dirty="0" err="1">
                <a:latin typeface="Times New Roman" panose="02020603050405020304" pitchFamily="18" charset="0"/>
                <a:ea typeface="Times New Roman" panose="02020603050405020304" pitchFamily="18" charset="0"/>
              </a:rPr>
              <a:t>Đỡ</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đần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bà</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dựng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lại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túp</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lều</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tranh</a:t>
            </a:r>
            <a:r>
              <a:rPr lang="en-US" sz="3200" i="1" dirty="0">
                <a:latin typeface="Times New Roman" panose="02020603050405020304" pitchFamily="18" charset="0"/>
                <a:ea typeface="Times New Roman" panose="02020603050405020304" pitchFamily="18" charset="0"/>
              </a:rPr>
              <a:t/>
            </a:r>
            <a:br>
              <a:rPr lang="en-US" sz="3200" i="1" dirty="0">
                <a:latin typeface="Times New Roman" panose="02020603050405020304" pitchFamily="18" charset="0"/>
                <a:ea typeface="Times New Roman" panose="02020603050405020304" pitchFamily="18" charset="0"/>
              </a:rPr>
            </a:br>
            <a:r>
              <a:rPr lang="en-US" sz="3200" i="1" dirty="0" err="1">
                <a:latin typeface="Times New Roman" panose="02020603050405020304" pitchFamily="18" charset="0"/>
                <a:ea typeface="Times New Roman" panose="02020603050405020304" pitchFamily="18" charset="0"/>
              </a:rPr>
              <a:t>Vẫn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vững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lòng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bà</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dặn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cháu</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đinh</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ninh</a:t>
            </a:r>
            <a:r>
              <a:rPr lang="en-US" sz="3200" i="1" dirty="0">
                <a:latin typeface="Times New Roman" panose="02020603050405020304" pitchFamily="18" charset="0"/>
                <a:ea typeface="Times New Roman" panose="02020603050405020304" pitchFamily="18" charset="0"/>
              </a:rPr>
              <a:t> :</a:t>
            </a:r>
            <a:br>
              <a:rPr lang="en-US" sz="3200" i="1" dirty="0">
                <a:latin typeface="Times New Roman" panose="02020603050405020304" pitchFamily="18" charset="0"/>
                <a:ea typeface="Times New Roman" panose="02020603050405020304" pitchFamily="18" charset="0"/>
              </a:rPr>
            </a:br>
            <a:r>
              <a:rPr lang="en-US" sz="3200" i="1" dirty="0">
                <a:latin typeface="Times New Roman" panose="02020603050405020304" pitchFamily="18" charset="0"/>
                <a:ea typeface="Times New Roman" panose="02020603050405020304" pitchFamily="18" charset="0"/>
              </a:rPr>
              <a:t>“</a:t>
            </a:r>
            <a:r>
              <a:rPr lang="en-US" sz="3200" i="1" dirty="0" err="1">
                <a:latin typeface="Times New Roman" panose="02020603050405020304" pitchFamily="18" charset="0"/>
                <a:ea typeface="Times New Roman" panose="02020603050405020304" pitchFamily="18" charset="0"/>
              </a:rPr>
              <a:t>Bố</a:t>
            </a:r>
            <a:r>
              <a:rPr lang="en-US" sz="3200" i="1" dirty="0">
                <a:latin typeface="Times New Roman" panose="02020603050405020304" pitchFamily="18" charset="0"/>
                <a:ea typeface="Times New Roman" panose="02020603050405020304" pitchFamily="18" charset="0"/>
              </a:rPr>
              <a:t> ở </a:t>
            </a:r>
            <a:r>
              <a:rPr lang="en-US" sz="3200" i="1" dirty="0" err="1">
                <a:latin typeface="Times New Roman" panose="02020603050405020304" pitchFamily="18" charset="0"/>
                <a:ea typeface="Times New Roman" panose="02020603050405020304" pitchFamily="18" charset="0"/>
              </a:rPr>
              <a:t>chiến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khu</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bố</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còn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việc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bố</a:t>
            </a:r>
            <a:r>
              <a:rPr lang="en-US" sz="3200" i="1" dirty="0">
                <a:latin typeface="Times New Roman" panose="02020603050405020304" pitchFamily="18" charset="0"/>
                <a:ea typeface="Times New Roman" panose="02020603050405020304" pitchFamily="18" charset="0"/>
              </a:rPr>
              <a:t>,</a:t>
            </a:r>
            <a:br>
              <a:rPr lang="en-US" sz="3200" i="1" dirty="0">
                <a:latin typeface="Times New Roman" panose="02020603050405020304" pitchFamily="18" charset="0"/>
                <a:ea typeface="Times New Roman" panose="02020603050405020304" pitchFamily="18" charset="0"/>
              </a:rPr>
            </a:br>
            <a:r>
              <a:rPr lang="en-US" sz="3200" i="1" dirty="0" err="1">
                <a:latin typeface="Times New Roman" panose="02020603050405020304" pitchFamily="18" charset="0"/>
                <a:ea typeface="Times New Roman" panose="02020603050405020304" pitchFamily="18" charset="0"/>
              </a:rPr>
              <a:t>Mày</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có</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viết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thư</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chớ</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kể</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này</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kể</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nọ</a:t>
            </a:r>
            <a:r>
              <a:rPr lang="en-US" sz="3200" i="1" dirty="0">
                <a:latin typeface="Times New Roman" panose="02020603050405020304" pitchFamily="18" charset="0"/>
                <a:ea typeface="Times New Roman" panose="02020603050405020304" pitchFamily="18" charset="0"/>
              </a:rPr>
              <a:t>, </a:t>
            </a:r>
            <a:br>
              <a:rPr lang="en-US" sz="3200" i="1" dirty="0">
                <a:latin typeface="Times New Roman" panose="02020603050405020304" pitchFamily="18" charset="0"/>
                <a:ea typeface="Times New Roman" panose="02020603050405020304" pitchFamily="18" charset="0"/>
              </a:rPr>
            </a:br>
            <a:r>
              <a:rPr lang="en-US" sz="3200" i="1" dirty="0" err="1">
                <a:latin typeface="Times New Roman" panose="02020603050405020304" pitchFamily="18" charset="0"/>
                <a:ea typeface="Times New Roman" panose="02020603050405020304" pitchFamily="18" charset="0"/>
              </a:rPr>
              <a:t>Cứ</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bảo</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nhà</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vẫn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được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bình</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yên</a:t>
            </a:r>
            <a:r>
              <a:rPr lang="en-US" sz="3200" i="1" dirty="0">
                <a:latin typeface="Times New Roman" panose="02020603050405020304" pitchFamily="18" charset="0"/>
                <a:ea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endParaRPr>
          </a:p>
          <a:p>
            <a:pPr indent="279400" algn="just">
              <a:spcAft>
                <a:spcPts val="0"/>
              </a:spcAft>
            </a:pP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Chiến</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gây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đau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thương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Bằng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đẹp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góc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khuất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hồn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a:t>
            </a:r>
            <a:r>
              <a:rPr lang="en-US" sz="3200" dirty="0">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0439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665927" y="-594"/>
            <a:ext cx="9526073" cy="6858594"/>
          </a:xfrm>
          <a:prstGeom prst="rect">
            <a:avLst/>
          </a:prstGeom>
        </p:spPr>
      </p:pic>
      <p:pic>
        <p:nvPicPr>
          <p:cNvPr id="3" name="Picture 2"/>
          <p:cNvPicPr>
            <a:picLocks noChangeAspect="1"/>
          </p:cNvPicPr>
          <p:nvPr/>
        </p:nvPicPr>
        <p:blipFill>
          <a:blip r:embed="rId5"/>
          <a:stretch>
            <a:fillRect/>
          </a:stretch>
        </p:blipFill>
        <p:spPr>
          <a:xfrm>
            <a:off x="0" y="1618193"/>
            <a:ext cx="2279561" cy="3625849"/>
          </a:xfrm>
          <a:prstGeom prst="rect">
            <a:avLst/>
          </a:prstGeom>
        </p:spPr>
      </p:pic>
      <p:sp>
        <p:nvSpPr>
          <p:cNvPr id="4" name="Rectangle 3"/>
          <p:cNvSpPr/>
          <p:nvPr/>
        </p:nvSpPr>
        <p:spPr>
          <a:xfrm>
            <a:off x="0" y="2030878"/>
            <a:ext cx="2034862" cy="3046988"/>
          </a:xfrm>
          <a:prstGeom prst="rect">
            <a:avLst/>
          </a:prstGeom>
        </p:spPr>
        <p:txBody>
          <a:bodyPr wrap="square">
            <a:spAutoFit/>
          </a:bodyPr>
          <a:lstStyle/>
          <a:p>
            <a:pPr algn="just">
              <a:spcAft>
                <a:spcPts val="0"/>
              </a:spcAft>
            </a:pP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Động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từ</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cháy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được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lặp</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lại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từ</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ghép</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tàn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rụi</a:t>
            </a:r>
            <a:r>
              <a:rPr lang="en-US" sz="3200" b="1" dirty="0">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926812" y="156573"/>
            <a:ext cx="9050539" cy="3046988"/>
          </a:xfrm>
          <a:prstGeom prst="rect">
            <a:avLst/>
          </a:prstGeom>
        </p:spPr>
        <p:txBody>
          <a:bodyPr wrap="square">
            <a:spAutoFit/>
          </a:bodyPr>
          <a:lstStyle/>
          <a:p>
            <a:pPr indent="279400"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cháy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lặp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ghép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tàn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rụi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khiến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thực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chiến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lấp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đầy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còn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tràn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ngập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khắp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láy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lầm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lụi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con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chịu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đau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thương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trĩu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xuống</a:t>
            </a:r>
            <a:r>
              <a:rPr lang="en-US" sz="3200" dirty="0">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2831835" y="3441700"/>
            <a:ext cx="9248547" cy="3334801"/>
          </a:xfrm>
          <a:prstGeom prst="rect">
            <a:avLst/>
          </a:prstGeom>
        </p:spPr>
      </p:pic>
    </p:spTree>
    <p:extLst>
      <p:ext uri="{BB962C8B-B14F-4D97-AF65-F5344CB8AC3E}">
        <p14:creationId xmlns:p14="http://schemas.microsoft.com/office/powerpoint/2010/main" val="391421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591961" y="12403"/>
            <a:ext cx="9600039" cy="6858594"/>
          </a:xfrm>
          <a:prstGeom prst="rect">
            <a:avLst/>
          </a:prstGeom>
        </p:spPr>
      </p:pic>
      <p:pic>
        <p:nvPicPr>
          <p:cNvPr id="3" name="Picture 2"/>
          <p:cNvPicPr>
            <a:picLocks noChangeAspect="1"/>
          </p:cNvPicPr>
          <p:nvPr/>
        </p:nvPicPr>
        <p:blipFill>
          <a:blip r:embed="rId5"/>
          <a:stretch>
            <a:fillRect/>
          </a:stretch>
        </p:blipFill>
        <p:spPr>
          <a:xfrm>
            <a:off x="1" y="1618193"/>
            <a:ext cx="1893194" cy="3625849"/>
          </a:xfrm>
          <a:prstGeom prst="rect">
            <a:avLst/>
          </a:prstGeom>
        </p:spPr>
      </p:pic>
      <p:sp>
        <p:nvSpPr>
          <p:cNvPr id="4" name="Rectangle 3"/>
          <p:cNvSpPr/>
          <p:nvPr/>
        </p:nvSpPr>
        <p:spPr>
          <a:xfrm>
            <a:off x="44092" y="2407208"/>
            <a:ext cx="1655919" cy="1569660"/>
          </a:xfrm>
          <a:prstGeom prst="rect">
            <a:avLst/>
          </a:prstGeom>
        </p:spPr>
        <p:txBody>
          <a:bodyPr wrap="square">
            <a:spAutoFit/>
          </a:bodyPr>
          <a:lstStyle/>
          <a:p>
            <a:pPr>
              <a:spcAft>
                <a:spcPts val="0"/>
              </a:spcAft>
            </a:pP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Từ</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láy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đinh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ninh</a:t>
            </a:r>
            <a:r>
              <a:rPr lang="en-US" sz="3200" b="1" dirty="0">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987257" y="548657"/>
            <a:ext cx="8899301" cy="5509200"/>
          </a:xfrm>
          <a:prstGeom prst="rect">
            <a:avLst/>
          </a:prstGeom>
        </p:spPr>
        <p:txBody>
          <a:bodyPr wrap="square">
            <a:spAutoFit/>
          </a:bodyPr>
          <a:lstStyle/>
          <a:p>
            <a:pPr indent="279400"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nổi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ảnh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mãnh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liệt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lực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bền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láy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diễn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điều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chắc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chắn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nói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nhẹ</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nhàng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mạnh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hẳn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quang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lầm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lụi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xung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túp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lều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đốt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rụi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cháu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con, </a:t>
            </a:r>
            <a:r>
              <a:rPr lang="en-US" sz="3200" dirty="0" err="1">
                <a:latin typeface="Times New Roman" panose="02020603050405020304" pitchFamily="18" charset="0"/>
                <a:ea typeface="Times New Roman" panose="02020603050405020304" pitchFamily="18" charset="0"/>
              </a:rPr>
              <a:t>bà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nghịch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dắt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cháu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vượt</a:t>
            </a:r>
            <a:r>
              <a:rPr lang="en-US" sz="3200" dirty="0">
                <a:latin typeface="Times New Roman" panose="02020603050405020304" pitchFamily="18" charset="0"/>
                <a:ea typeface="Times New Roman" panose="02020603050405020304" pitchFamily="18" charset="0"/>
              </a:rPr>
              <a:t> qua </a:t>
            </a:r>
            <a:r>
              <a:rPr lang="en-US" sz="3200" dirty="0" err="1">
                <a:latin typeface="Times New Roman" panose="02020603050405020304" pitchFamily="18" charset="0"/>
                <a:ea typeface="Times New Roman" panose="02020603050405020304" pitchFamily="18" charset="0"/>
              </a:rPr>
              <a:t>khó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Chính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lòng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ấy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góc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khuất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hồn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ẩn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giấu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lòng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yêu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tấm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lòng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ấy</a:t>
            </a:r>
            <a:r>
              <a:rPr lang="en-US" sz="3200" dirty="0">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740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099256" y="12403"/>
            <a:ext cx="10092744" cy="6858594"/>
          </a:xfrm>
          <a:prstGeom prst="rect">
            <a:avLst/>
          </a:prstGeom>
        </p:spPr>
      </p:pic>
      <p:pic>
        <p:nvPicPr>
          <p:cNvPr id="3" name="Picture 2"/>
          <p:cNvPicPr>
            <a:picLocks noChangeAspect="1"/>
          </p:cNvPicPr>
          <p:nvPr/>
        </p:nvPicPr>
        <p:blipFill>
          <a:blip r:embed="rId5"/>
          <a:stretch>
            <a:fillRect/>
          </a:stretch>
        </p:blipFill>
        <p:spPr>
          <a:xfrm>
            <a:off x="1" y="1618193"/>
            <a:ext cx="1806562" cy="3625849"/>
          </a:xfrm>
          <a:prstGeom prst="rect">
            <a:avLst/>
          </a:prstGeom>
        </p:spPr>
      </p:pic>
      <p:sp>
        <p:nvSpPr>
          <p:cNvPr id="4" name="Rectangle 3"/>
          <p:cNvSpPr/>
          <p:nvPr/>
        </p:nvSpPr>
        <p:spPr>
          <a:xfrm>
            <a:off x="-27069" y="2793574"/>
            <a:ext cx="1778595" cy="1077218"/>
          </a:xfrm>
          <a:prstGeom prst="rect">
            <a:avLst/>
          </a:prstGeom>
        </p:spPr>
        <p:txBody>
          <a:bodyPr wrap="square">
            <a:spAutoFit/>
          </a:bodyPr>
          <a:lstStyle/>
          <a:p>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Lời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dặn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cháu</a:t>
            </a:r>
            <a:endParaRPr lang="en-US" sz="3200" b="1" dirty="0"/>
          </a:p>
        </p:txBody>
      </p:sp>
      <p:sp>
        <p:nvSpPr>
          <p:cNvPr id="5" name="Rectangle 4"/>
          <p:cNvSpPr/>
          <p:nvPr/>
        </p:nvSpPr>
        <p:spPr>
          <a:xfrm>
            <a:off x="2398616" y="379323"/>
            <a:ext cx="9562234" cy="6124754"/>
          </a:xfrm>
          <a:prstGeom prst="rect">
            <a:avLst/>
          </a:prstGeom>
        </p:spPr>
        <p:txBody>
          <a:bodyPr wrap="square">
            <a:spAutoFit/>
          </a:bodyPr>
          <a:lstStyle/>
          <a:p>
            <a:pPr indent="279400"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dặn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cháu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nôm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hậu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nhớ</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an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cháu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đang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đấu</a:t>
            </a:r>
            <a:r>
              <a:rPr lang="en-US" sz="2800" dirty="0">
                <a:latin typeface="Times New Roman" panose="02020603050405020304" pitchFamily="18" charset="0"/>
                <a:ea typeface="Times New Roman" panose="02020603050405020304" pitchFamily="18" charset="0"/>
              </a:rPr>
              <a:t>. </a:t>
            </a:r>
          </a:p>
          <a:p>
            <a:pPr indent="279400"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cháu</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riêng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Nam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giàu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chỗ</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127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4318831" cy="3625849"/>
          </a:xfrm>
          <a:prstGeom prst="rect">
            <a:avLst/>
          </a:prstGeom>
        </p:spPr>
      </p:pic>
      <p:sp>
        <p:nvSpPr>
          <p:cNvPr id="4" name="Rectangle 3"/>
          <p:cNvSpPr/>
          <p:nvPr/>
        </p:nvSpPr>
        <p:spPr>
          <a:xfrm>
            <a:off x="4631270" y="867706"/>
            <a:ext cx="7191002" cy="5016758"/>
          </a:xfrm>
          <a:prstGeom prst="rect">
            <a:avLst/>
          </a:prstGeom>
        </p:spPr>
        <p:txBody>
          <a:bodyPr wrap="square">
            <a:spAutoFit/>
          </a:bodyPr>
          <a:lstStyle/>
          <a:p>
            <a:pPr indent="279400"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suốt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ở </a:t>
            </a:r>
            <a:r>
              <a:rPr lang="en-US" sz="3200" dirty="0" err="1">
                <a:latin typeface="Times New Roman" panose="02020603050405020304" pitchFamily="18" charset="0"/>
                <a:ea typeface="Times New Roman" panose="02020603050405020304" pitchFamily="18" charset="0"/>
              </a:rPr>
              <a:t>ba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cuối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khổ</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bốn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tiếp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xúc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trực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tiếp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nói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này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nọ</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gần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gũi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thương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khiến</a:t>
            </a:r>
            <a:r>
              <a:rPr lang="en-US" sz="3200" dirty="0">
                <a:latin typeface="Times New Roman" panose="02020603050405020304" pitchFamily="18" charset="0"/>
                <a:ea typeface="Times New Roman" panose="02020603050405020304" pitchFamily="18" charset="0"/>
              </a:rPr>
              <a:t> ta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nghe</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tiếng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nói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chính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vậy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Ngay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cháu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mày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thương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yêu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trìu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vô</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bờ</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vô</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dã</a:t>
            </a:r>
            <a:r>
              <a:rPr lang="en-US" sz="3200" dirty="0">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31482" y="1634896"/>
            <a:ext cx="4227248" cy="3523793"/>
          </a:xfrm>
          <a:prstGeom prst="rect">
            <a:avLst/>
          </a:prstGeom>
        </p:spPr>
      </p:pic>
    </p:spTree>
    <p:extLst>
      <p:ext uri="{BB962C8B-B14F-4D97-AF65-F5344CB8AC3E}">
        <p14:creationId xmlns:p14="http://schemas.microsoft.com/office/powerpoint/2010/main" val="99899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4318831" cy="3625849"/>
          </a:xfrm>
          <a:prstGeom prst="rect">
            <a:avLst/>
          </a:prstGeom>
        </p:spPr>
      </p:pic>
      <p:sp>
        <p:nvSpPr>
          <p:cNvPr id="4" name="Rectangle 3"/>
          <p:cNvSpPr/>
          <p:nvPr/>
        </p:nvSpPr>
        <p:spPr>
          <a:xfrm>
            <a:off x="4538136" y="1367556"/>
            <a:ext cx="7181639" cy="4031873"/>
          </a:xfrm>
          <a:prstGeom prst="rect">
            <a:avLst/>
          </a:prstGeom>
        </p:spPr>
        <p:txBody>
          <a:bodyPr wrap="square">
            <a:spAutoFit/>
          </a:bodyPr>
          <a:lstStyle/>
          <a:p>
            <a:r>
              <a:rPr lang="en-US" sz="3200" dirty="0">
                <a:latin typeface="Times New Roman" panose="02020603050405020304" pitchFamily="18" charset="0"/>
                <a:ea typeface="Times New Roman" panose="02020603050405020304" pitchFamily="18" charset="0"/>
              </a:rPr>
              <a:t>=&gt;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cầu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gọt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giữa</a:t>
            </a:r>
            <a:r>
              <a:rPr lang="en-US" sz="3200" dirty="0">
                <a:latin typeface="Times New Roman" panose="02020603050405020304" pitchFamily="18" charset="0"/>
                <a:ea typeface="Times New Roman" panose="02020603050405020304" pitchFamily="18" charset="0"/>
              </a:rPr>
              <a:t> hay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nghệ</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thuật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đặc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nói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tấm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lòng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ấy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mênh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lặng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sóng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thương</a:t>
            </a:r>
            <a:r>
              <a:rPr lang="en-US" sz="3200" dirty="0">
                <a:latin typeface="Times New Roman" panose="02020603050405020304" pitchFamily="18" charset="0"/>
                <a:ea typeface="Times New Roman" panose="02020603050405020304" pitchFamily="18" charset="0"/>
              </a:rPr>
              <a:t> con </a:t>
            </a:r>
            <a:r>
              <a:rPr lang="en-US" sz="3200" dirty="0" err="1">
                <a:latin typeface="Times New Roman" panose="02020603050405020304" pitchFamily="18" charset="0"/>
                <a:ea typeface="Times New Roman" panose="02020603050405020304" pitchFamily="18" charset="0"/>
              </a:rPr>
              <a:t>thương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cháu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thẳm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lực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vô</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bền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vững</a:t>
            </a:r>
            <a:r>
              <a:rPr lang="en-US" sz="3200" dirty="0">
                <a:latin typeface="Times New Roman" panose="02020603050405020304" pitchFamily="18" charset="0"/>
                <a:ea typeface="Times New Roman" panose="02020603050405020304" pitchFamily="18" charset="0"/>
              </a:rPr>
              <a:t>.</a:t>
            </a:r>
            <a:endParaRPr lang="en-US" sz="3200" dirty="0"/>
          </a:p>
        </p:txBody>
      </p:sp>
      <p:pic>
        <p:nvPicPr>
          <p:cNvPr id="37" name="Picture 36"/>
          <p:cNvPicPr>
            <a:picLocks noChangeAspect="1"/>
          </p:cNvPicPr>
          <p:nvPr/>
        </p:nvPicPr>
        <p:blipFill>
          <a:blip r:embed="rId6"/>
          <a:stretch>
            <a:fillRect/>
          </a:stretch>
        </p:blipFill>
        <p:spPr>
          <a:xfrm>
            <a:off x="31482" y="1634896"/>
            <a:ext cx="4227248" cy="3523793"/>
          </a:xfrm>
          <a:prstGeom prst="rect">
            <a:avLst/>
          </a:prstGeom>
        </p:spPr>
      </p:pic>
    </p:spTree>
    <p:extLst>
      <p:ext uri="{BB962C8B-B14F-4D97-AF65-F5344CB8AC3E}">
        <p14:creationId xmlns:p14="http://schemas.microsoft.com/office/powerpoint/2010/main" val="352393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3026535" cy="3625849"/>
          </a:xfrm>
          <a:prstGeom prst="rect">
            <a:avLst/>
          </a:prstGeom>
        </p:spPr>
      </p:pic>
      <p:sp>
        <p:nvSpPr>
          <p:cNvPr id="4" name="Rectangle 3"/>
          <p:cNvSpPr/>
          <p:nvPr/>
        </p:nvSpPr>
        <p:spPr>
          <a:xfrm>
            <a:off x="75815" y="1704612"/>
            <a:ext cx="2832354" cy="3539430"/>
          </a:xfrm>
          <a:prstGeom prst="rect">
            <a:avLst/>
          </a:prstGeom>
        </p:spPr>
        <p:txBody>
          <a:bodyPr wrap="square">
            <a:spAutoFit/>
          </a:bodyPr>
          <a:lstStyle/>
          <a:p>
            <a:pPr>
              <a:spcAft>
                <a:spcPts val="0"/>
              </a:spcAft>
            </a:pPr>
            <a:r>
              <a:rPr lang="vi-VN" sz="3200" b="1" dirty="0">
                <a:latin typeface="Times New Roman" panose="02020603050405020304" pitchFamily="18" charset="0"/>
                <a:ea typeface="Times New Roman" panose="02020603050405020304" pitchFamily="18" charset="0"/>
              </a:rPr>
              <a:t>Luận điểm 2:</a:t>
            </a:r>
            <a:r>
              <a:rPr lang="vi-VN" sz="3200" dirty="0">
                <a:latin typeface="Times New Roman" panose="02020603050405020304" pitchFamily="18" charset="0"/>
                <a:ea typeface="Times New Roman" panose="02020603050405020304" pitchFamily="18" charset="0"/>
              </a:rPr>
              <a:t> </a:t>
            </a:r>
            <a:r>
              <a:rPr lang="vi-VN" sz="3200" b="1" dirty="0">
                <a:latin typeface="Times New Roman" panose="02020603050405020304" pitchFamily="18" charset="0"/>
                <a:ea typeface="Times New Roman" panose="02020603050405020304" pitchFamily="18" charset="0"/>
              </a:rPr>
              <a:t>Hình ảnh bếp lửa chuyển thành ngọn lửa tinh </a:t>
            </a:r>
            <a:r>
              <a:rPr lang="vi-VN" sz="3200" b="1" dirty="0" smtClean="0">
                <a:latin typeface="Times New Roman" panose="02020603050405020304" pitchFamily="18" charset="0"/>
                <a:ea typeface="Times New Roman" panose="02020603050405020304" pitchFamily="18" charset="0"/>
              </a:rPr>
              <a:t>thần</a:t>
            </a:r>
            <a:endParaRPr lang="en-US" sz="3200" dirty="0">
              <a:latin typeface="Times New Roman" panose="02020603050405020304" pitchFamily="18" charset="0"/>
              <a:ea typeface="Times New Roman" panose="02020603050405020304" pitchFamily="18" charset="0"/>
            </a:endParaRPr>
          </a:p>
          <a:p>
            <a:pPr algn="just">
              <a:spcAft>
                <a:spcPts val="0"/>
              </a:spcAft>
            </a:pPr>
            <a:r>
              <a:rPr lang="vi-VN" sz="3200" dirty="0">
                <a:latin typeface="Times New Roman" panose="02020603050405020304" pitchFamily="18" charset="0"/>
                <a:ea typeface="Times New Roman" panose="02020603050405020304" pitchFamily="18" charset="0"/>
              </a:rPr>
              <a:t>+ “Rồi sớm rồi chiều” </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587416" y="761742"/>
            <a:ext cx="7232472" cy="5509200"/>
          </a:xfrm>
          <a:prstGeom prst="rect">
            <a:avLst/>
          </a:prstGeom>
        </p:spPr>
        <p:txBody>
          <a:bodyPr wrap="square">
            <a:spAutoFit/>
          </a:bodyPr>
          <a:lstStyle/>
          <a:p>
            <a:pPr indent="279400" algn="just">
              <a:spcAft>
                <a:spcPts val="0"/>
              </a:spcAft>
            </a:pPr>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Vì </a:t>
            </a:r>
            <a:r>
              <a:rPr lang="vi-VN" sz="3200" dirty="0">
                <a:latin typeface="Times New Roman" panose="02020603050405020304" pitchFamily="18" charset="0"/>
                <a:ea typeface="Times New Roman" panose="02020603050405020304" pitchFamily="18" charset="0"/>
              </a:rPr>
              <a:t>sao mà tấm lòng người bà chứa đựng được biết bao điều như vậy? Vì trong tấm lòng đó luôn âm ỉ một ngọn lửa tinh thần:</a:t>
            </a:r>
            <a:endParaRPr lang="en-US" sz="3200" dirty="0">
              <a:latin typeface="Times New Roman" panose="02020603050405020304" pitchFamily="18" charset="0"/>
              <a:ea typeface="Times New Roman" panose="02020603050405020304" pitchFamily="18" charset="0"/>
            </a:endParaRPr>
          </a:p>
          <a:p>
            <a:pPr indent="279400">
              <a:spcAft>
                <a:spcPts val="0"/>
              </a:spcAft>
            </a:pPr>
            <a:r>
              <a:rPr lang="vi-VN" sz="3200" i="1" dirty="0">
                <a:latin typeface="Times New Roman" panose="02020603050405020304" pitchFamily="18" charset="0"/>
                <a:ea typeface="Times New Roman" panose="02020603050405020304" pitchFamily="18" charset="0"/>
              </a:rPr>
              <a:t>Rồi sớm rồi chiều lại bếp lửa bà nhen</a:t>
            </a:r>
            <a:br>
              <a:rPr lang="vi-VN" sz="3200" i="1" dirty="0">
                <a:latin typeface="Times New Roman" panose="02020603050405020304" pitchFamily="18" charset="0"/>
                <a:ea typeface="Times New Roman" panose="02020603050405020304" pitchFamily="18" charset="0"/>
              </a:rPr>
            </a:br>
            <a:r>
              <a:rPr lang="vi-VN" sz="3200" i="1" dirty="0">
                <a:latin typeface="Times New Roman" panose="02020603050405020304" pitchFamily="18" charset="0"/>
                <a:ea typeface="Times New Roman" panose="02020603050405020304" pitchFamily="18" charset="0"/>
              </a:rPr>
              <a:t>Một ngọn lửa, lòng bà luôn ủ sẵn</a:t>
            </a:r>
            <a:br>
              <a:rPr lang="vi-VN" sz="3200" i="1" dirty="0">
                <a:latin typeface="Times New Roman" panose="02020603050405020304" pitchFamily="18" charset="0"/>
                <a:ea typeface="Times New Roman" panose="02020603050405020304" pitchFamily="18" charset="0"/>
              </a:rPr>
            </a:br>
            <a:r>
              <a:rPr lang="vi-VN" sz="3200" i="1" dirty="0">
                <a:latin typeface="Times New Roman" panose="02020603050405020304" pitchFamily="18" charset="0"/>
                <a:ea typeface="Times New Roman" panose="02020603050405020304" pitchFamily="18" charset="0"/>
              </a:rPr>
              <a:t>Một ngọn lửa chứa niềm tin dai dẳng…</a:t>
            </a:r>
            <a:endParaRPr lang="en-US" sz="3200" dirty="0">
              <a:latin typeface="Times New Roman" panose="02020603050405020304" pitchFamily="18" charset="0"/>
              <a:ea typeface="Times New Roman" panose="02020603050405020304" pitchFamily="18" charset="0"/>
            </a:endParaRPr>
          </a:p>
          <a:p>
            <a:pPr indent="279400" algn="just">
              <a:spcAft>
                <a:spcPts val="0"/>
              </a:spcAft>
            </a:pPr>
            <a:r>
              <a:rPr lang="vi-VN" sz="3200" dirty="0">
                <a:latin typeface="Times New Roman" panose="02020603050405020304" pitchFamily="18" charset="0"/>
                <a:ea typeface="Times New Roman" panose="02020603050405020304" pitchFamily="18" charset="0"/>
              </a:rPr>
              <a:t>+ “Rồi sớm rồi chiều” ẩn chứa cả một dòng thời gian âm ỉ, dai dẳng mang theo cả cuộc đời bà, mang theo bao tâm tình của đứa cháu phương xa.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4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3177113" cy="3625849"/>
          </a:xfrm>
          <a:prstGeom prst="rect">
            <a:avLst/>
          </a:prstGeom>
        </p:spPr>
      </p:pic>
      <p:sp>
        <p:nvSpPr>
          <p:cNvPr id="4" name="Rectangle 3"/>
          <p:cNvSpPr/>
          <p:nvPr/>
        </p:nvSpPr>
        <p:spPr>
          <a:xfrm>
            <a:off x="19049" y="2281587"/>
            <a:ext cx="3213100" cy="2554545"/>
          </a:xfrm>
          <a:prstGeom prst="rect">
            <a:avLst/>
          </a:prstGeom>
        </p:spPr>
        <p:txBody>
          <a:bodyPr wrap="square">
            <a:spAutoFit/>
          </a:bodyPr>
          <a:lstStyle/>
          <a:p>
            <a:pPr>
              <a:spcAft>
                <a:spcPts val="0"/>
              </a:spcAft>
            </a:pPr>
            <a:r>
              <a:rPr lang="vi-VN" sz="3200" b="1" dirty="0">
                <a:latin typeface="Times New Roman" panose="02020603050405020304" pitchFamily="18" charset="0"/>
                <a:ea typeface="Times New Roman" panose="02020603050405020304" pitchFamily="18" charset="0"/>
              </a:rPr>
              <a:t>+ Từ hình ảnh bếp lửa cụ thể, tác giả đã nâng lên thành “ngọn lửa”</a:t>
            </a:r>
            <a:endParaRPr lang="en-US" sz="3200" b="1"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622417" y="689088"/>
            <a:ext cx="7245351" cy="5262979"/>
          </a:xfrm>
          <a:prstGeom prst="rect">
            <a:avLst/>
          </a:prstGeom>
        </p:spPr>
        <p:txBody>
          <a:bodyPr wrap="square">
            <a:spAutoFit/>
          </a:bodyPr>
          <a:lstStyle/>
          <a:p>
            <a:pPr indent="279400" algn="just">
              <a:spcAft>
                <a:spcPts val="0"/>
              </a:spcAft>
            </a:pPr>
            <a:r>
              <a:rPr lang="vi-VN" sz="2800" dirty="0">
                <a:latin typeface="Times New Roman" panose="02020603050405020304" pitchFamily="18" charset="0"/>
                <a:ea typeface="Times New Roman" panose="02020603050405020304" pitchFamily="18" charset="0"/>
              </a:rPr>
              <a:t>+ Từ hình ảnh bếp lửa cụ thể, tác giả đã nâng lên thành “ngọn lửa” mang ý nghĩa khái quát, tượng trưng. “Bếp lửa” với những ấm áp, giản dị của tình cảm gia đình, của tình bà cháu đã bùng lên thành “ngọn lửa” của niềm tin và sức sống cho các thế hệ mai sau. Hình ảnh ấy được lặp lại hai lần trong điệp từ “một ngọn lửa” càng khẳng định đó chính là cội nguồn của bao yêu thương, của những tần tảo hy sinh nơi bà. Trong hình ảnh “lòng bà luôn ủ sẵn”, người đọc cảm nhận được một ngọn lửa không bao giờ tắt qua năm tháng, một ngọn lửa bất diệt từ trong chính trái tim bà.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848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833352" y="12403"/>
            <a:ext cx="9358648" cy="6858594"/>
          </a:xfrm>
          <a:prstGeom prst="rect">
            <a:avLst/>
          </a:prstGeom>
        </p:spPr>
      </p:pic>
      <p:pic>
        <p:nvPicPr>
          <p:cNvPr id="3" name="Picture 2"/>
          <p:cNvPicPr>
            <a:picLocks noChangeAspect="1"/>
          </p:cNvPicPr>
          <p:nvPr/>
        </p:nvPicPr>
        <p:blipFill>
          <a:blip r:embed="rId5"/>
          <a:stretch>
            <a:fillRect/>
          </a:stretch>
        </p:blipFill>
        <p:spPr>
          <a:xfrm>
            <a:off x="0" y="1618193"/>
            <a:ext cx="2253803" cy="3625849"/>
          </a:xfrm>
          <a:prstGeom prst="rect">
            <a:avLst/>
          </a:prstGeom>
        </p:spPr>
      </p:pic>
      <p:sp>
        <p:nvSpPr>
          <p:cNvPr id="4" name="Rectangle 3"/>
          <p:cNvSpPr/>
          <p:nvPr/>
        </p:nvSpPr>
        <p:spPr>
          <a:xfrm>
            <a:off x="74083" y="2354043"/>
            <a:ext cx="2321388" cy="2062103"/>
          </a:xfrm>
          <a:prstGeom prst="rect">
            <a:avLst/>
          </a:prstGeom>
        </p:spPr>
        <p:txBody>
          <a:bodyPr wrap="square">
            <a:spAutoFit/>
          </a:bodyPr>
          <a:lstStyle/>
          <a:p>
            <a:pPr>
              <a:spcAft>
                <a:spcPts val="0"/>
              </a:spcAft>
            </a:pPr>
            <a:r>
              <a:rPr lang="vi-VN" sz="3200" b="1" dirty="0">
                <a:latin typeface="Times New Roman" panose="02020603050405020304" pitchFamily="18" charset="0"/>
                <a:ea typeface="Times New Roman" panose="02020603050405020304" pitchFamily="18" charset="0"/>
              </a:rPr>
              <a:t>+ Lời thơ thủ </a:t>
            </a:r>
            <a:r>
              <a:rPr lang="vi-VN" sz="3200" b="1" dirty="0" smtClean="0">
                <a:latin typeface="Times New Roman" panose="02020603050405020304" pitchFamily="18" charset="0"/>
                <a:ea typeface="Times New Roman" panose="02020603050405020304" pitchFamily="18" charset="0"/>
              </a:rPr>
              <a:t>thỉ</a:t>
            </a:r>
            <a:endParaRPr lang="en-US" sz="3200" b="1" dirty="0">
              <a:latin typeface="Times New Roman" panose="02020603050405020304" pitchFamily="18" charset="0"/>
              <a:ea typeface="Times New Roman" panose="02020603050405020304" pitchFamily="18" charset="0"/>
            </a:endParaRPr>
          </a:p>
          <a:p>
            <a:r>
              <a:rPr lang="vi-VN" sz="3200" b="1" dirty="0">
                <a:latin typeface="Times New Roman" panose="02020603050405020304" pitchFamily="18" charset="0"/>
                <a:ea typeface="Times New Roman" panose="02020603050405020304" pitchFamily="18" charset="0"/>
              </a:rPr>
              <a:t>+ Từ láy “dai dẳng”</a:t>
            </a:r>
            <a:endParaRPr lang="en-US" sz="3200" b="1" dirty="0"/>
          </a:p>
        </p:txBody>
      </p:sp>
      <p:sp>
        <p:nvSpPr>
          <p:cNvPr id="5" name="Rectangle 4"/>
          <p:cNvSpPr/>
          <p:nvPr/>
        </p:nvSpPr>
        <p:spPr>
          <a:xfrm>
            <a:off x="3213339" y="323585"/>
            <a:ext cx="8660981" cy="6494085"/>
          </a:xfrm>
          <a:prstGeom prst="rect">
            <a:avLst/>
          </a:prstGeom>
        </p:spPr>
        <p:txBody>
          <a:bodyPr wrap="square">
            <a:spAutoFit/>
          </a:bodyPr>
          <a:lstStyle/>
          <a:p>
            <a:r>
              <a:rPr lang="vi-VN" sz="3200" dirty="0">
                <a:latin typeface="Times New Roman" panose="02020603050405020304" pitchFamily="18" charset="0"/>
                <a:ea typeface="Times New Roman" panose="02020603050405020304" pitchFamily="18" charset="0"/>
              </a:rPr>
              <a:t>+ Lời thơ thủ thỉ, dịu êm mà sao tiếng lòng của thi sĩ như có sức mạnh thần kì làm người đọc thấy trong tim mình như có lửa bùng lên. Từ láy “dai dẳng” như càng tiếp thêm cho sự bền bỉ, lan tỏa của hình ảnh ấy. Đến nỗi tới bây giờ “ngọn lửa chứa niềm tin ấy” vẫn còn cháy trong cháu, mang theo bao cảm xúc không thể nói hết được mà phải dùng đến một dấu chấm lửng, để lại bao suy ngẫm trong lòng độc giả. Bà không để lại cho con cháu những giá trị vật chất thông thường mà là một điều quý giá hơn gấp bội : ngọn lửa của sự sống. Khái quát lên, bà là hiện thân cho vẻ đẹp thiêng liêng của người giữ lửa, truyền lửa.</a:t>
            </a:r>
            <a:endParaRPr lang="en-US" sz="3200" dirty="0"/>
          </a:p>
        </p:txBody>
      </p:sp>
    </p:spTree>
    <p:extLst>
      <p:ext uri="{BB962C8B-B14F-4D97-AF65-F5344CB8AC3E}">
        <p14:creationId xmlns:p14="http://schemas.microsoft.com/office/powerpoint/2010/main" val="67771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653048" y="12403"/>
            <a:ext cx="9538952" cy="6858594"/>
          </a:xfrm>
          <a:prstGeom prst="rect">
            <a:avLst/>
          </a:prstGeom>
        </p:spPr>
      </p:pic>
      <p:pic>
        <p:nvPicPr>
          <p:cNvPr id="3" name="Picture 2"/>
          <p:cNvPicPr>
            <a:picLocks noChangeAspect="1"/>
          </p:cNvPicPr>
          <p:nvPr/>
        </p:nvPicPr>
        <p:blipFill>
          <a:blip r:embed="rId5"/>
          <a:stretch>
            <a:fillRect/>
          </a:stretch>
        </p:blipFill>
        <p:spPr>
          <a:xfrm>
            <a:off x="1" y="1618193"/>
            <a:ext cx="2189408" cy="3625849"/>
          </a:xfrm>
          <a:prstGeom prst="rect">
            <a:avLst/>
          </a:prstGeom>
        </p:spPr>
      </p:pic>
      <p:sp>
        <p:nvSpPr>
          <p:cNvPr id="4" name="Rectangle 3"/>
          <p:cNvSpPr/>
          <p:nvPr/>
        </p:nvSpPr>
        <p:spPr>
          <a:xfrm>
            <a:off x="10624" y="2025928"/>
            <a:ext cx="2077656" cy="2831544"/>
          </a:xfrm>
          <a:prstGeom prst="rect">
            <a:avLst/>
          </a:prstGeom>
        </p:spPr>
        <p:txBody>
          <a:bodyPr wrap="square">
            <a:spAutoFit/>
          </a:bodyPr>
          <a:lstStyle/>
          <a:p>
            <a:pPr>
              <a:spcAft>
                <a:spcPts val="0"/>
              </a:spcAft>
            </a:pPr>
            <a:r>
              <a:rPr lang="vi-VN" sz="3200" dirty="0">
                <a:latin typeface="Times New Roman" panose="02020603050405020304" pitchFamily="18" charset="0"/>
                <a:ea typeface="Times New Roman" panose="02020603050405020304" pitchFamily="18" charset="0"/>
              </a:rPr>
              <a:t>Hai câu đầu</a:t>
            </a:r>
            <a:r>
              <a:rPr lang="vi-VN" sz="3200" dirty="0" smtClean="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dirty="0">
                <a:latin typeface="Times New Roman" panose="02020603050405020304" pitchFamily="18" charset="0"/>
                <a:ea typeface="Times New Roman" panose="02020603050405020304" pitchFamily="18" charset="0"/>
              </a:rPr>
              <a:t>+ Điệp ngữ </a:t>
            </a:r>
            <a:r>
              <a:rPr lang="vi-VN" sz="3200" b="1" i="1" dirty="0">
                <a:latin typeface="Times New Roman" panose="02020603050405020304" pitchFamily="18" charset="0"/>
                <a:ea typeface="Times New Roman" panose="02020603050405020304" pitchFamily="18" charset="0"/>
              </a:rPr>
              <a:t>“ một bếp lửa”</a:t>
            </a:r>
            <a:endParaRPr lang="en-US" sz="3200" dirty="0">
              <a:latin typeface="Times New Roman" panose="02020603050405020304" pitchFamily="18" charset="0"/>
              <a:ea typeface="Times New Roman" panose="02020603050405020304" pitchFamily="18" charset="0"/>
            </a:endParaRPr>
          </a:p>
          <a:p>
            <a:pPr>
              <a:spcAft>
                <a:spcPts val="0"/>
              </a:spcAft>
            </a:pPr>
            <a:r>
              <a:rPr lang="vi-VN" dirty="0">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815167" y="184486"/>
            <a:ext cx="9175063" cy="6124754"/>
          </a:xfrm>
          <a:prstGeom prst="rect">
            <a:avLst/>
          </a:prstGeom>
        </p:spPr>
        <p:txBody>
          <a:bodyPr wrap="square">
            <a:spAutoFit/>
          </a:bodyPr>
          <a:lstStyle/>
          <a:p>
            <a:pPr algn="just"/>
            <a:r>
              <a:rPr lang="en-US" sz="2800" dirty="0" smtClean="0">
                <a:latin typeface="Times New Roman" panose="02020603050405020304" pitchFamily="18" charset="0"/>
                <a:ea typeface="Times New Roman" panose="02020603050405020304" pitchFamily="18" charset="0"/>
              </a:rPr>
              <a:t>         </a:t>
            </a:r>
            <a:r>
              <a:rPr lang="vi-VN" sz="2800" dirty="0" smtClean="0">
                <a:latin typeface="Times New Roman" panose="02020603050405020304" pitchFamily="18" charset="0"/>
                <a:ea typeface="Times New Roman" panose="02020603050405020304" pitchFamily="18" charset="0"/>
              </a:rPr>
              <a:t>Trong </a:t>
            </a:r>
            <a:r>
              <a:rPr lang="vi-VN" sz="2800" dirty="0">
                <a:latin typeface="Times New Roman" panose="02020603050405020304" pitchFamily="18" charset="0"/>
                <a:ea typeface="Times New Roman" panose="02020603050405020304" pitchFamily="18" charset="0"/>
              </a:rPr>
              <a:t>những năm tháng học tập ở nước nga xa xôi, trong kí ức của một người cháu xa nhà có biết bao kỉ niệm tuổi thơ, nhưng bếp lửa in dấu đậm nhất trong suy nghĩ của Bằng Việt. Mở đầu bài thơ, tác giả viết: </a:t>
            </a:r>
            <a:endParaRPr lang="en-US" sz="2800" dirty="0">
              <a:latin typeface="Times New Roman" panose="02020603050405020304" pitchFamily="18" charset="0"/>
              <a:ea typeface="Times New Roman" panose="02020603050405020304" pitchFamily="18" charset="0"/>
            </a:endParaRPr>
          </a:p>
          <a:p>
            <a:r>
              <a:rPr lang="en-US" sz="2800" i="1" dirty="0" smtClean="0">
                <a:latin typeface="Times New Roman" panose="02020603050405020304" pitchFamily="18" charset="0"/>
                <a:ea typeface="Times New Roman" panose="02020603050405020304" pitchFamily="18" charset="0"/>
              </a:rPr>
              <a:t>            </a:t>
            </a:r>
            <a:r>
              <a:rPr lang="vi-VN" sz="2800" i="1" dirty="0" smtClean="0">
                <a:latin typeface="Times New Roman" panose="02020603050405020304" pitchFamily="18" charset="0"/>
                <a:ea typeface="Times New Roman" panose="02020603050405020304" pitchFamily="18" charset="0"/>
              </a:rPr>
              <a:t>Một </a:t>
            </a:r>
            <a:r>
              <a:rPr lang="vi-VN" sz="2800" i="1" dirty="0">
                <a:latin typeface="Times New Roman" panose="02020603050405020304" pitchFamily="18" charset="0"/>
                <a:ea typeface="Times New Roman" panose="02020603050405020304" pitchFamily="18" charset="0"/>
              </a:rPr>
              <a:t>bếp lửa chờn vờn sương sớm</a:t>
            </a:r>
            <a:br>
              <a:rPr lang="vi-VN" sz="2800" i="1" dirty="0">
                <a:latin typeface="Times New Roman" panose="02020603050405020304" pitchFamily="18" charset="0"/>
                <a:ea typeface="Times New Roman" panose="02020603050405020304" pitchFamily="18" charset="0"/>
              </a:rPr>
            </a:br>
            <a:r>
              <a:rPr lang="en-US" sz="2800" i="1" dirty="0" smtClean="0">
                <a:latin typeface="Times New Roman" panose="02020603050405020304" pitchFamily="18" charset="0"/>
                <a:ea typeface="Times New Roman" panose="02020603050405020304" pitchFamily="18" charset="0"/>
              </a:rPr>
              <a:t>            </a:t>
            </a:r>
            <a:r>
              <a:rPr lang="vi-VN" sz="2800" i="1" dirty="0" smtClean="0">
                <a:latin typeface="Times New Roman" panose="02020603050405020304" pitchFamily="18" charset="0"/>
                <a:ea typeface="Times New Roman" panose="02020603050405020304" pitchFamily="18" charset="0"/>
              </a:rPr>
              <a:t>Một </a:t>
            </a:r>
            <a:r>
              <a:rPr lang="vi-VN" sz="2800" i="1" dirty="0">
                <a:latin typeface="Times New Roman" panose="02020603050405020304" pitchFamily="18" charset="0"/>
                <a:ea typeface="Times New Roman" panose="02020603050405020304" pitchFamily="18" charset="0"/>
              </a:rPr>
              <a:t>bếp lửa ấp iu nồng đượm</a:t>
            </a:r>
            <a:br>
              <a:rPr lang="vi-VN" sz="2800" i="1" dirty="0">
                <a:latin typeface="Times New Roman" panose="02020603050405020304" pitchFamily="18" charset="0"/>
                <a:ea typeface="Times New Roman" panose="02020603050405020304" pitchFamily="18" charset="0"/>
              </a:rPr>
            </a:br>
            <a:r>
              <a:rPr lang="en-US" sz="2800" i="1" dirty="0" smtClean="0">
                <a:latin typeface="Times New Roman" panose="02020603050405020304" pitchFamily="18" charset="0"/>
                <a:ea typeface="Times New Roman" panose="02020603050405020304" pitchFamily="18" charset="0"/>
              </a:rPr>
              <a:t>            </a:t>
            </a:r>
            <a:r>
              <a:rPr lang="vi-VN" sz="2800" i="1" dirty="0" smtClean="0">
                <a:latin typeface="Times New Roman" panose="02020603050405020304" pitchFamily="18" charset="0"/>
                <a:ea typeface="Times New Roman" panose="02020603050405020304" pitchFamily="18" charset="0"/>
              </a:rPr>
              <a:t>Cháu </a:t>
            </a:r>
            <a:r>
              <a:rPr lang="vi-VN" sz="2800" i="1" dirty="0">
                <a:latin typeface="Times New Roman" panose="02020603050405020304" pitchFamily="18" charset="0"/>
                <a:ea typeface="Times New Roman" panose="02020603050405020304" pitchFamily="18" charset="0"/>
              </a:rPr>
              <a:t>thương bà biết mấy nắng mưa.</a:t>
            </a:r>
            <a:endParaRPr lang="en-US" sz="2800" dirty="0">
              <a:latin typeface="Times New Roman" panose="02020603050405020304" pitchFamily="18" charset="0"/>
              <a:ea typeface="Times New Roman" panose="02020603050405020304" pitchFamily="18" charset="0"/>
            </a:endParaRPr>
          </a:p>
          <a:p>
            <a:pPr algn="just"/>
            <a:r>
              <a:rPr lang="en-US" sz="2800" dirty="0" smtClean="0">
                <a:latin typeface="Times New Roman" panose="02020603050405020304" pitchFamily="18" charset="0"/>
                <a:ea typeface="Times New Roman" panose="02020603050405020304" pitchFamily="18" charset="0"/>
              </a:rPr>
              <a:t>          </a:t>
            </a:r>
            <a:r>
              <a:rPr lang="vi-VN" sz="2800" dirty="0" smtClean="0">
                <a:latin typeface="Times New Roman" panose="02020603050405020304" pitchFamily="18" charset="0"/>
                <a:ea typeface="Times New Roman" panose="02020603050405020304" pitchFamily="18" charset="0"/>
              </a:rPr>
              <a:t>Mở </a:t>
            </a:r>
            <a:r>
              <a:rPr lang="vi-VN" sz="2800" dirty="0">
                <a:latin typeface="Times New Roman" panose="02020603050405020304" pitchFamily="18" charset="0"/>
                <a:ea typeface="Times New Roman" panose="02020603050405020304" pitchFamily="18" charset="0"/>
              </a:rPr>
              <a:t>đầu bài thơ, điệp ngữ </a:t>
            </a:r>
            <a:r>
              <a:rPr lang="vi-VN" sz="2800" b="1" i="1" dirty="0" smtClean="0">
                <a:latin typeface="Times New Roman" panose="02020603050405020304" pitchFamily="18" charset="0"/>
                <a:ea typeface="Times New Roman" panose="02020603050405020304" pitchFamily="18" charset="0"/>
              </a:rPr>
              <a:t>“một </a:t>
            </a:r>
            <a:r>
              <a:rPr lang="vi-VN" sz="2800" b="1" i="1" dirty="0">
                <a:latin typeface="Times New Roman" panose="02020603050405020304" pitchFamily="18" charset="0"/>
                <a:ea typeface="Times New Roman" panose="02020603050405020304" pitchFamily="18" charset="0"/>
              </a:rPr>
              <a:t>bếp lửa”</a:t>
            </a:r>
            <a:r>
              <a:rPr lang="vi-VN" sz="2800" dirty="0">
                <a:latin typeface="Times New Roman" panose="02020603050405020304" pitchFamily="18" charset="0"/>
                <a:ea typeface="Times New Roman" panose="02020603050405020304" pitchFamily="18" charset="0"/>
              </a:rPr>
              <a:t> được nhắc lại hai lần ngân lên như một điệp khúc thiết tha, sâu lắng. Hình ảnh </a:t>
            </a:r>
            <a:r>
              <a:rPr lang="vi-VN" sz="2800" dirty="0" smtClean="0">
                <a:latin typeface="Times New Roman" panose="02020603050405020304" pitchFamily="18" charset="0"/>
                <a:ea typeface="Times New Roman" panose="02020603050405020304" pitchFamily="18" charset="0"/>
              </a:rPr>
              <a:t>“bếp </a:t>
            </a:r>
            <a:r>
              <a:rPr lang="vi-VN" sz="2800" dirty="0">
                <a:latin typeface="Times New Roman" panose="02020603050405020304" pitchFamily="18" charset="0"/>
                <a:ea typeface="Times New Roman" panose="02020603050405020304" pitchFamily="18" charset="0"/>
              </a:rPr>
              <a:t>lửa” trước tiên là một hình ảnh tả thực, gợi lên hình ảnh bếp lửa thân quen trong mỗi gia đình Việt Nam; đồng thời còn là hình ảnh ẩn dụ gợi cho chúng ta nhớ về những vùng quê nghèo, gợi bóng dáng của những người bà, người mẹ tần tảo thức khuya đậy sớm.</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1905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050040" y="12403"/>
            <a:ext cx="9141960" cy="6858594"/>
          </a:xfrm>
          <a:prstGeom prst="rect">
            <a:avLst/>
          </a:prstGeom>
        </p:spPr>
      </p:pic>
      <p:pic>
        <p:nvPicPr>
          <p:cNvPr id="3" name="Picture 2"/>
          <p:cNvPicPr>
            <a:picLocks noChangeAspect="1"/>
          </p:cNvPicPr>
          <p:nvPr/>
        </p:nvPicPr>
        <p:blipFill>
          <a:blip r:embed="rId5"/>
          <a:stretch>
            <a:fillRect/>
          </a:stretch>
        </p:blipFill>
        <p:spPr>
          <a:xfrm>
            <a:off x="0" y="1618193"/>
            <a:ext cx="2158089" cy="3625849"/>
          </a:xfrm>
          <a:prstGeom prst="rect">
            <a:avLst/>
          </a:prstGeom>
        </p:spPr>
      </p:pic>
      <p:sp>
        <p:nvSpPr>
          <p:cNvPr id="4" name="Rectangle 3"/>
          <p:cNvSpPr/>
          <p:nvPr/>
        </p:nvSpPr>
        <p:spPr>
          <a:xfrm>
            <a:off x="81880" y="2909483"/>
            <a:ext cx="2076209" cy="584775"/>
          </a:xfrm>
          <a:prstGeom prst="rect">
            <a:avLst/>
          </a:prstGeom>
        </p:spPr>
        <p:txBody>
          <a:bodyPr wrap="none">
            <a:spAutoFit/>
          </a:bodyPr>
          <a:lstStyle/>
          <a:p>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Đánh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giá</a:t>
            </a:r>
            <a:endParaRPr lang="en-US" sz="3200" dirty="0"/>
          </a:p>
        </p:txBody>
      </p:sp>
      <p:sp>
        <p:nvSpPr>
          <p:cNvPr id="5" name="Rectangle 4"/>
          <p:cNvSpPr/>
          <p:nvPr/>
        </p:nvSpPr>
        <p:spPr>
          <a:xfrm>
            <a:off x="3225308" y="676517"/>
            <a:ext cx="8757633" cy="5509200"/>
          </a:xfrm>
          <a:prstGeom prst="rect">
            <a:avLst/>
          </a:prstGeom>
        </p:spPr>
        <p:txBody>
          <a:bodyPr wrap="square">
            <a:spAutoFit/>
          </a:bodyPr>
          <a:lstStyle/>
          <a:p>
            <a:r>
              <a:rPr lang="en-US" sz="3200" dirty="0">
                <a:latin typeface="Times New Roman" panose="02020603050405020304" pitchFamily="18" charset="0"/>
                <a:ea typeface="Times New Roman" panose="02020603050405020304" pitchFamily="18" charset="0"/>
              </a:rPr>
              <a:t> </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Có</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nói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rằng</a:t>
            </a:r>
            <a:r>
              <a:rPr lang="en-US" sz="3200" dirty="0">
                <a:latin typeface="Times New Roman" panose="02020603050405020304" pitchFamily="18" charset="0"/>
                <a:ea typeface="Times New Roman" panose="02020603050405020304" pitchFamily="18" charset="0"/>
              </a:rPr>
              <a:t> qua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bằng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việc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nhiều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ảnh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mang</a:t>
            </a:r>
            <a:r>
              <a:rPr lang="en-US" sz="3200" dirty="0">
                <a:latin typeface="Times New Roman" panose="02020603050405020304" pitchFamily="18" charset="0"/>
                <a:ea typeface="Times New Roman" panose="02020603050405020304" pitchFamily="18" charset="0"/>
              </a:rPr>
              <a:t> ý </a:t>
            </a:r>
            <a:r>
              <a:rPr lang="en-US" sz="3200" dirty="0" err="1">
                <a:latin typeface="Times New Roman" panose="02020603050405020304" pitchFamily="18" charset="0"/>
                <a:ea typeface="Times New Roman" panose="02020603050405020304" pitchFamily="18" charset="0"/>
              </a:rPr>
              <a:t>nghĩa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biểu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đặc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ảnh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ngọn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lửa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phù</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hợp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xúc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hồi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tưởng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suy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ngẫm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Bằng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chúng</a:t>
            </a:r>
            <a:r>
              <a:rPr lang="en-US" sz="3200" dirty="0">
                <a:latin typeface="Times New Roman" panose="02020603050405020304" pitchFamily="18" charset="0"/>
                <a:ea typeface="Times New Roman" panose="02020603050405020304" pitchFamily="18" charset="0"/>
              </a:rPr>
              <a:t> ta </a:t>
            </a:r>
            <a:r>
              <a:rPr lang="en-US" sz="3200" dirty="0" err="1">
                <a:latin typeface="Times New Roman" panose="02020603050405020304" pitchFamily="18" charset="0"/>
                <a:ea typeface="Times New Roman" panose="02020603050405020304" pitchFamily="18" charset="0"/>
              </a:rPr>
              <a:t>tình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cháu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vô</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đẹp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ấy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khởi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đầu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yêu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thương</a:t>
            </a:r>
            <a:r>
              <a:rPr lang="en-US" sz="3200" dirty="0">
                <a:latin typeface="Times New Roman" panose="02020603050405020304" pitchFamily="18" charset="0"/>
                <a:ea typeface="Times New Roman" panose="02020603050405020304" pitchFamily="18" charset="0"/>
              </a:rPr>
              <a:t> con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yêu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Ngọn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lửa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theo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suốt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năm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cuộc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nuôi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dưỡng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ấp</a:t>
            </a:r>
            <a:r>
              <a:rPr lang="en-US" sz="3200" dirty="0">
                <a:latin typeface="Times New Roman" panose="02020603050405020304" pitchFamily="18" charset="0"/>
                <a:ea typeface="Times New Roman" panose="02020603050405020304" pitchFamily="18" charset="0"/>
              </a:rPr>
              <a:t> ủ, </a:t>
            </a:r>
            <a:r>
              <a:rPr lang="en-US" sz="3200" dirty="0" err="1">
                <a:latin typeface="Times New Roman" panose="02020603050405020304" pitchFamily="18" charset="0"/>
                <a:ea typeface="Times New Roman" panose="02020603050405020304" pitchFamily="18" charset="0"/>
              </a:rPr>
              <a:t>chở</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che</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mang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cháu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lực.Ngọn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lửa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ấy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sưởi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ấm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tấm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lòng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mỗi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chúng</a:t>
            </a:r>
            <a:r>
              <a:rPr lang="en-US" sz="3200" dirty="0">
                <a:latin typeface="Times New Roman" panose="02020603050405020304" pitchFamily="18" charset="0"/>
                <a:ea typeface="Times New Roman" panose="02020603050405020304" pitchFamily="18" charset="0"/>
              </a:rPr>
              <a:t> ta.</a:t>
            </a:r>
            <a:endParaRPr lang="en-US" sz="3200" dirty="0"/>
          </a:p>
        </p:txBody>
      </p:sp>
    </p:spTree>
    <p:extLst>
      <p:ext uri="{BB962C8B-B14F-4D97-AF65-F5344CB8AC3E}">
        <p14:creationId xmlns:p14="http://schemas.microsoft.com/office/powerpoint/2010/main" val="401935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67740" y="12403"/>
            <a:ext cx="7840136" cy="6858594"/>
          </a:xfrm>
          <a:prstGeom prst="rect">
            <a:avLst/>
          </a:prstGeom>
        </p:spPr>
      </p:pic>
      <p:pic>
        <p:nvPicPr>
          <p:cNvPr id="3" name="Picture 2"/>
          <p:cNvPicPr>
            <a:picLocks noChangeAspect="1"/>
          </p:cNvPicPr>
          <p:nvPr/>
        </p:nvPicPr>
        <p:blipFill>
          <a:blip r:embed="rId5"/>
          <a:stretch>
            <a:fillRect/>
          </a:stretch>
        </p:blipFill>
        <p:spPr>
          <a:xfrm>
            <a:off x="1" y="1618193"/>
            <a:ext cx="3709356" cy="3625849"/>
          </a:xfrm>
          <a:prstGeom prst="rect">
            <a:avLst/>
          </a:prstGeom>
        </p:spPr>
      </p:pic>
      <p:sp>
        <p:nvSpPr>
          <p:cNvPr id="4" name="Rectangle 3"/>
          <p:cNvSpPr/>
          <p:nvPr/>
        </p:nvSpPr>
        <p:spPr>
          <a:xfrm>
            <a:off x="100439" y="1671985"/>
            <a:ext cx="3608917" cy="3539430"/>
          </a:xfrm>
          <a:prstGeom prst="rect">
            <a:avLst/>
          </a:prstGeom>
        </p:spPr>
        <p:txBody>
          <a:bodyPr wrap="square">
            <a:spAutoFit/>
          </a:bodyPr>
          <a:lstStyle/>
          <a:p>
            <a:pPr algn="just">
              <a:spcAft>
                <a:spcPts val="0"/>
              </a:spcAft>
            </a:pPr>
            <a:r>
              <a:rPr lang="vi-VN" sz="3200" b="1" dirty="0">
                <a:latin typeface="Times New Roman" panose="02020603050405020304" pitchFamily="18" charset="0"/>
                <a:ea typeface="Times New Roman" panose="02020603050405020304" pitchFamily="18" charset="0"/>
              </a:rPr>
              <a:t>III. Kết bài</a:t>
            </a:r>
            <a:endParaRPr lang="en-US" sz="3200" dirty="0">
              <a:latin typeface="Times New Roman" panose="02020603050405020304" pitchFamily="18" charset="0"/>
              <a:ea typeface="Times New Roman" panose="02020603050405020304" pitchFamily="18" charset="0"/>
            </a:endParaRPr>
          </a:p>
          <a:p>
            <a:pPr algn="just">
              <a:spcAft>
                <a:spcPts val="0"/>
              </a:spcAft>
            </a:pPr>
            <a:r>
              <a:rPr lang="vi-VN" sz="3200" dirty="0">
                <a:latin typeface="Times New Roman" panose="02020603050405020304" pitchFamily="18" charset="0"/>
                <a:ea typeface="Times New Roman" panose="02020603050405020304" pitchFamily="18" charset="0"/>
              </a:rPr>
              <a:t>- Đánh giá chung về đoạn thơ</a:t>
            </a:r>
            <a:endParaRPr lang="en-US" sz="3200" dirty="0">
              <a:latin typeface="Times New Roman" panose="02020603050405020304" pitchFamily="18" charset="0"/>
              <a:ea typeface="Times New Roman" panose="02020603050405020304" pitchFamily="18" charset="0"/>
            </a:endParaRPr>
          </a:p>
          <a:p>
            <a:r>
              <a:rPr lang="vi-VN" sz="3200" dirty="0">
                <a:latin typeface="Times New Roman" panose="02020603050405020304" pitchFamily="18" charset="0"/>
                <a:ea typeface="Times New Roman" panose="02020603050405020304" pitchFamily="18" charset="0"/>
              </a:rPr>
              <a:t>- Đoạn thơ khơi gợi trong em những tình cảm, trách  nhiệm gì? </a:t>
            </a:r>
            <a:endParaRPr lang="en-US" sz="3200" dirty="0"/>
          </a:p>
        </p:txBody>
      </p:sp>
      <p:sp>
        <p:nvSpPr>
          <p:cNvPr id="5" name="Rectangle 4"/>
          <p:cNvSpPr/>
          <p:nvPr/>
        </p:nvSpPr>
        <p:spPr>
          <a:xfrm>
            <a:off x="4641849" y="1318029"/>
            <a:ext cx="7206714" cy="4031873"/>
          </a:xfrm>
          <a:prstGeom prst="rect">
            <a:avLst/>
          </a:prstGeom>
        </p:spPr>
        <p:txBody>
          <a:bodyPr wrap="square">
            <a:spAutoFit/>
          </a:bodyPr>
          <a:lstStyle/>
          <a:p>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Đọc </a:t>
            </a:r>
            <a:r>
              <a:rPr lang="vi-VN" sz="3200" dirty="0">
                <a:latin typeface="Times New Roman" panose="02020603050405020304" pitchFamily="18" charset="0"/>
                <a:ea typeface="Times New Roman" panose="02020603050405020304" pitchFamily="18" charset="0"/>
              </a:rPr>
              <a:t>và cảm nhận tình yêu thương chan chứa của người bà trong bài thơ </a:t>
            </a:r>
            <a:r>
              <a:rPr lang="vi-VN" sz="3200" i="1" dirty="0">
                <a:latin typeface="Times New Roman" panose="02020603050405020304" pitchFamily="18" charset="0"/>
                <a:ea typeface="Times New Roman" panose="02020603050405020304" pitchFamily="18" charset="0"/>
              </a:rPr>
              <a:t>Bếp lửa</a:t>
            </a:r>
            <a:r>
              <a:rPr lang="vi-VN" sz="3200" dirty="0">
                <a:latin typeface="Times New Roman" panose="02020603050405020304" pitchFamily="18" charset="0"/>
                <a:ea typeface="Times New Roman" panose="02020603050405020304" pitchFamily="18" charset="0"/>
              </a:rPr>
              <a:t>, người đọc thấy yêu hơn, trân trọng hơn những ngọn lửa tỏa trong căn nhà mình cùng những người thân yêu ta có được trên đời. Người bà đã trở thành linh hồn trong căn bếp Việt mà mỗi chúng ta luôn trân trọng, muốn được trở về.</a:t>
            </a:r>
            <a:endParaRPr lang="en-US" sz="3200" dirty="0"/>
          </a:p>
        </p:txBody>
      </p:sp>
    </p:spTree>
    <p:extLst>
      <p:ext uri="{BB962C8B-B14F-4D97-AF65-F5344CB8AC3E}">
        <p14:creationId xmlns:p14="http://schemas.microsoft.com/office/powerpoint/2010/main" val="91133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4318831" cy="3625849"/>
          </a:xfrm>
          <a:prstGeom prst="rect">
            <a:avLst/>
          </a:prstGeom>
        </p:spPr>
      </p:pic>
      <p:sp>
        <p:nvSpPr>
          <p:cNvPr id="4" name="Rectangle 3"/>
          <p:cNvSpPr/>
          <p:nvPr/>
        </p:nvSpPr>
        <p:spPr>
          <a:xfrm>
            <a:off x="4730743" y="304714"/>
            <a:ext cx="7104941" cy="6555641"/>
          </a:xfrm>
          <a:prstGeom prst="rect">
            <a:avLst/>
          </a:prstGeom>
        </p:spPr>
        <p:txBody>
          <a:bodyPr wrap="square">
            <a:spAutoFit/>
          </a:bodyPr>
          <a:lstStyle/>
          <a:p>
            <a:pPr>
              <a:spcAft>
                <a:spcPts val="0"/>
              </a:spcAft>
            </a:pPr>
            <a:r>
              <a:rPr lang="vi-VN" sz="2800" b="1" dirty="0">
                <a:latin typeface="Times New Roman" panose="02020603050405020304" pitchFamily="18" charset="0"/>
                <a:ea typeface="Times New Roman" panose="02020603050405020304" pitchFamily="18" charset="0"/>
              </a:rPr>
              <a:t>Đề 4. Cảm nhận của em về tình bà cháu trong đoạn thơ sau:</a:t>
            </a:r>
            <a:endParaRPr lang="en-US" sz="2800" dirty="0">
              <a:latin typeface="Times New Roman" panose="02020603050405020304" pitchFamily="18" charset="0"/>
              <a:ea typeface="Times New Roman" panose="02020603050405020304" pitchFamily="18" charset="0"/>
            </a:endParaRPr>
          </a:p>
          <a:p>
            <a:pPr>
              <a:spcAft>
                <a:spcPts val="0"/>
              </a:spcAft>
            </a:pPr>
            <a:r>
              <a:rPr lang="vi-VN" sz="2800" i="1" dirty="0">
                <a:latin typeface="Times New Roman" panose="02020603050405020304" pitchFamily="18" charset="0"/>
                <a:ea typeface="Times New Roman" panose="02020603050405020304" pitchFamily="18" charset="0"/>
              </a:rPr>
              <a:t>Lận đận đời bà biết mấy nắng mưa</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Mấy chục năm rồi, đến tận bây giờ</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Bà vẫn giữ thói quen dậy sớm</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Nhóm bếp lửa ấp iu nồng đượm,</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Nhóm niềm yêu thương, khoai sắn ngọt bùi,</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Nhóm niềm xôi gạo mới, sẻ chung vui,</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Nhóm dậy cả những tâm tình tuổi nhỏ...</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Ôi kỳ lạ và thiêng liêng – bếp lửa!</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Giờ cháu đã đi xa. Có ngọn khói trăm tàu,</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Có lửa trăm nhà, niềm vui trăm ngả,</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Nhưng vẫn chẳng lúc nào quên nhắc nhở:</a:t>
            </a:r>
            <a:br>
              <a:rPr lang="vi-VN" sz="2800" i="1" dirty="0">
                <a:latin typeface="Times New Roman" panose="02020603050405020304" pitchFamily="18" charset="0"/>
                <a:ea typeface="Times New Roman" panose="02020603050405020304" pitchFamily="18" charset="0"/>
              </a:rPr>
            </a:br>
            <a:r>
              <a:rPr lang="vi-VN" sz="2800" i="1" dirty="0">
                <a:latin typeface="Times New Roman" panose="02020603050405020304" pitchFamily="18" charset="0"/>
                <a:ea typeface="Times New Roman" panose="02020603050405020304" pitchFamily="18" charset="0"/>
              </a:rPr>
              <a:t>- Sớm mai này, bà nhóm bếp lên chưa?...</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0" y="1669220"/>
            <a:ext cx="4318831" cy="3523793"/>
          </a:xfrm>
          <a:prstGeom prst="rect">
            <a:avLst/>
          </a:prstGeom>
        </p:spPr>
      </p:pic>
    </p:spTree>
    <p:extLst>
      <p:ext uri="{BB962C8B-B14F-4D97-AF65-F5344CB8AC3E}">
        <p14:creationId xmlns:p14="http://schemas.microsoft.com/office/powerpoint/2010/main" val="318322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1" y="1618193"/>
            <a:ext cx="3515932" cy="3625849"/>
          </a:xfrm>
          <a:prstGeom prst="rect">
            <a:avLst/>
          </a:prstGeom>
        </p:spPr>
      </p:pic>
      <p:sp>
        <p:nvSpPr>
          <p:cNvPr id="4" name="Rectangle 3"/>
          <p:cNvSpPr/>
          <p:nvPr/>
        </p:nvSpPr>
        <p:spPr>
          <a:xfrm>
            <a:off x="19049" y="1661014"/>
            <a:ext cx="3367618" cy="3046988"/>
          </a:xfrm>
          <a:prstGeom prst="rect">
            <a:avLst/>
          </a:prstGeom>
        </p:spPr>
        <p:txBody>
          <a:bodyPr wrap="square">
            <a:spAutoFit/>
          </a:bodyPr>
          <a:lstStyle/>
          <a:p>
            <a:pPr algn="just">
              <a:spcAft>
                <a:spcPts val="0"/>
              </a:spcAft>
            </a:pPr>
            <a:r>
              <a:rPr lang="en-US" sz="3200" b="1" dirty="0">
                <a:latin typeface="Times New Roman" panose="02020603050405020304" pitchFamily="18" charset="0"/>
                <a:ea typeface="Times New Roman" panose="02020603050405020304" pitchFamily="18" charset="0"/>
              </a:rPr>
              <a:t>I. </a:t>
            </a:r>
            <a:r>
              <a:rPr lang="en-US" sz="3200" b="1" dirty="0" err="1">
                <a:latin typeface="Times New Roman" panose="02020603050405020304" pitchFamily="18" charset="0"/>
                <a:ea typeface="Times New Roman" panose="02020603050405020304" pitchFamily="18" charset="0"/>
              </a:rPr>
              <a:t>Mở</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bài</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dắt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thiệu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giả</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thiệu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p>
          <a:p>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thiệu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endParaRPr lang="en-US" sz="3200" dirty="0"/>
          </a:p>
        </p:txBody>
      </p:sp>
      <p:sp>
        <p:nvSpPr>
          <p:cNvPr id="5" name="Rectangle 4"/>
          <p:cNvSpPr/>
          <p:nvPr/>
        </p:nvSpPr>
        <p:spPr>
          <a:xfrm>
            <a:off x="4446549" y="584184"/>
            <a:ext cx="7609625" cy="5693866"/>
          </a:xfrm>
          <a:prstGeom prst="rect">
            <a:avLst/>
          </a:prstGeom>
        </p:spPr>
        <p:txBody>
          <a:bodyPr wrap="square">
            <a:spAutoFit/>
          </a:bodyPr>
          <a:lstStyle/>
          <a:p>
            <a:pPr indent="280670" algn="just">
              <a:spcAft>
                <a:spcPts val="0"/>
              </a:spcAf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Bằng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niệm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thiếu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Bếp</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lửa”</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phẩm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bếp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lửa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là</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những</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suy</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ngẫm</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vê</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ba</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va</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bếp</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lửa</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của</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nhà</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thơ</a:t>
            </a:r>
            <a:r>
              <a:rPr lang="en-US" sz="2800" b="1" i="1" dirty="0">
                <a:latin typeface="Times New Roman" panose="02020603050405020304" pitchFamily="18" charset="0"/>
                <a:ea typeface="Times New Roman" panose="02020603050405020304" pitchFamily="18" charset="0"/>
              </a:rPr>
              <a:t>:</a:t>
            </a:r>
            <a:r>
              <a:rPr lang="en-US" sz="2800" i="1"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indent="280670">
              <a:spcAft>
                <a:spcPts val="0"/>
              </a:spcAft>
            </a:pPr>
            <a:r>
              <a:rPr lang="en-US" sz="2800" i="1" dirty="0" err="1">
                <a:latin typeface="Times New Roman" panose="02020603050405020304" pitchFamily="18" charset="0"/>
                <a:ea typeface="Times New Roman" panose="02020603050405020304" pitchFamily="18" charset="0"/>
              </a:rPr>
              <a:t>Lận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đận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mấy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mưa</a:t>
            </a:r>
            <a:r>
              <a:rPr lang="en-US" sz="2800" i="1" dirty="0">
                <a:latin typeface="Times New Roman" panose="02020603050405020304" pitchFamily="18" charset="0"/>
                <a:ea typeface="Times New Roman" panose="02020603050405020304" pitchFamily="18" charset="0"/>
              </a:rPr>
              <a:t/>
            </a:r>
            <a:br>
              <a:rPr lang="en-US" sz="2800" i="1" dirty="0">
                <a:latin typeface="Times New Roman" panose="02020603050405020304" pitchFamily="18" charset="0"/>
                <a:ea typeface="Times New Roman" panose="02020603050405020304" pitchFamily="18" charset="0"/>
              </a:rPr>
            </a:br>
            <a:r>
              <a:rPr lang="en-US" sz="2800" i="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Sớm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mai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này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nhóm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bếp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lên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chưa</a:t>
            </a:r>
            <a:r>
              <a:rPr lang="en-US" sz="2800" i="1"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66127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2428639" cy="3625849"/>
          </a:xfrm>
          <a:prstGeom prst="rect">
            <a:avLst/>
          </a:prstGeom>
        </p:spPr>
      </p:pic>
      <p:sp>
        <p:nvSpPr>
          <p:cNvPr id="4" name="Rectangle 3"/>
          <p:cNvSpPr/>
          <p:nvPr/>
        </p:nvSpPr>
        <p:spPr>
          <a:xfrm>
            <a:off x="0" y="2318389"/>
            <a:ext cx="2428639" cy="2062103"/>
          </a:xfrm>
          <a:prstGeom prst="rect">
            <a:avLst/>
          </a:prstGeom>
        </p:spPr>
        <p:txBody>
          <a:bodyPr wrap="square">
            <a:spAutoFit/>
          </a:bodyPr>
          <a:lstStyle/>
          <a:p>
            <a:pPr algn="just">
              <a:spcAft>
                <a:spcPts val="0"/>
              </a:spcAft>
            </a:pPr>
            <a:r>
              <a:rPr lang="vi-VN" sz="3200" b="1" dirty="0">
                <a:latin typeface="Times New Roman" panose="02020603050405020304" pitchFamily="18" charset="0"/>
                <a:ea typeface="Times New Roman" panose="02020603050405020304" pitchFamily="18" charset="0"/>
              </a:rPr>
              <a:t>* Khái quát</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dirty="0">
                <a:latin typeface="Times New Roman" panose="02020603050405020304" pitchFamily="18" charset="0"/>
                <a:ea typeface="Times New Roman" panose="02020603050405020304" pitchFamily="18" charset="0"/>
              </a:rPr>
              <a:t>- Giới thiệu hoàn cảnh ra đời bài thơ.</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569887" y="676517"/>
            <a:ext cx="7120959" cy="5509200"/>
          </a:xfrm>
          <a:prstGeom prst="rect">
            <a:avLst/>
          </a:prstGeom>
        </p:spPr>
        <p:txBody>
          <a:bodyPr wrap="square">
            <a:spAutoFit/>
          </a:bodyPr>
          <a:lstStyle/>
          <a:p>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Bài thơ “Bếp lửa” được sáng tác năm 1963, khi tác giả 19 tuổi và đang học ngành Luật ở Liên Xô. Tác phẩm viết theo thể thơ tự do và được đưa vào tập thơ “Hương cây – Bếp lửa”, tập thơ đầu tay của Bằng Việt và Lưu Quang Vũ. Bằng sự kết hợp hài hòa giữa biểu cảm với tự sự, miêu tả và nghị luận, bài thơ đã xây dựng hình ảnh bếp lửa gắn liền với hình ảnh người bà và là điểm tựa khơi gợi mọi cảm xúc và suy nghĩ về tình bà cháu.</a:t>
            </a:r>
            <a:endParaRPr lang="en-US" sz="3200" dirty="0"/>
          </a:p>
        </p:txBody>
      </p:sp>
    </p:spTree>
    <p:extLst>
      <p:ext uri="{BB962C8B-B14F-4D97-AF65-F5344CB8AC3E}">
        <p14:creationId xmlns:p14="http://schemas.microsoft.com/office/powerpoint/2010/main" val="137819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2511201" cy="3625849"/>
          </a:xfrm>
          <a:prstGeom prst="rect">
            <a:avLst/>
          </a:prstGeom>
        </p:spPr>
      </p:pic>
      <p:sp>
        <p:nvSpPr>
          <p:cNvPr id="4" name="Rectangle 3"/>
          <p:cNvSpPr/>
          <p:nvPr/>
        </p:nvSpPr>
        <p:spPr>
          <a:xfrm>
            <a:off x="-47284" y="2510239"/>
            <a:ext cx="2545785" cy="1569660"/>
          </a:xfrm>
          <a:prstGeom prst="rect">
            <a:avLst/>
          </a:prstGeom>
        </p:spPr>
        <p:txBody>
          <a:bodyPr wrap="square">
            <a:spAutoFit/>
          </a:bodyPr>
          <a:lstStyle/>
          <a:p>
            <a:pPr>
              <a:spcAft>
                <a:spcPts val="0"/>
              </a:spcAft>
            </a:pPr>
            <a:r>
              <a:rPr lang="vi-VN" sz="3200" b="1" dirty="0">
                <a:latin typeface="Times New Roman" panose="02020603050405020304" pitchFamily="18" charset="0"/>
                <a:ea typeface="Times New Roman" panose="02020603050405020304" pitchFamily="18" charset="0"/>
              </a:rPr>
              <a:t>- Nhắc lại nội dung của phần trước</a:t>
            </a:r>
            <a:endParaRPr lang="en-US" sz="3200" b="1"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761620" y="867706"/>
            <a:ext cx="7052375" cy="5016758"/>
          </a:xfrm>
          <a:prstGeom prst="rect">
            <a:avLst/>
          </a:prstGeom>
        </p:spPr>
        <p:txBody>
          <a:bodyPr wrap="square">
            <a:spAutoFit/>
          </a:bodyPr>
          <a:lstStyle/>
          <a:p>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Ở </a:t>
            </a:r>
            <a:r>
              <a:rPr lang="vi-VN" sz="3200" dirty="0">
                <a:latin typeface="Times New Roman" panose="02020603050405020304" pitchFamily="18" charset="0"/>
                <a:ea typeface="Times New Roman" panose="02020603050405020304" pitchFamily="18" charset="0"/>
              </a:rPr>
              <a:t>những khổ thơ đầu, BV đã đưa người đọc đến với những kỉ niệm của ông trong những năm tháng sống bên bà để từ đó bộc lộ tình cảm yêu thương, thấu hiểu cho những vất vả nhọc nhằn mà bà phải trải qua đồng thời bộc lộ lòng biết ơn bởi những gì mà bà đã làm cho cháu. Và tình cảm ấy tiếp tục được bộc lộ ở hai khổ thơ cuối khi nhà thơ bộc bạch những suy ngẫm về cuộc đời của bà. </a:t>
            </a:r>
            <a:endParaRPr lang="en-US" sz="3200" dirty="0"/>
          </a:p>
        </p:txBody>
      </p:sp>
    </p:spTree>
    <p:extLst>
      <p:ext uri="{BB962C8B-B14F-4D97-AF65-F5344CB8AC3E}">
        <p14:creationId xmlns:p14="http://schemas.microsoft.com/office/powerpoint/2010/main" val="202067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905935"/>
            <a:ext cx="3232149" cy="4338108"/>
          </a:xfrm>
          <a:prstGeom prst="rect">
            <a:avLst/>
          </a:prstGeom>
        </p:spPr>
      </p:pic>
      <p:sp>
        <p:nvSpPr>
          <p:cNvPr id="4" name="Rectangle 3"/>
          <p:cNvSpPr/>
          <p:nvPr/>
        </p:nvSpPr>
        <p:spPr>
          <a:xfrm>
            <a:off x="91852" y="1098550"/>
            <a:ext cx="3086100" cy="4031873"/>
          </a:xfrm>
          <a:prstGeom prst="rect">
            <a:avLst/>
          </a:prstGeom>
        </p:spPr>
        <p:txBody>
          <a:bodyPr wrap="square">
            <a:spAutoFit/>
          </a:bodyPr>
          <a:lstStyle/>
          <a:p>
            <a:pPr algn="just">
              <a:spcAft>
                <a:spcPts val="0"/>
              </a:spcAft>
            </a:pPr>
            <a:r>
              <a:rPr lang="en-US" sz="3200" b="1" i="1" dirty="0">
                <a:latin typeface="Times New Roman" panose="02020603050405020304" pitchFamily="18" charset="0"/>
                <a:ea typeface="Times New Roman" panose="02020603050405020304" pitchFamily="18" charset="0"/>
              </a:rPr>
              <a:t>C</a:t>
            </a:r>
            <a:r>
              <a:rPr lang="vi-VN" sz="3200" b="1" i="1" dirty="0">
                <a:latin typeface="Times New Roman" panose="02020603050405020304" pitchFamily="18" charset="0"/>
                <a:ea typeface="Times New Roman" panose="02020603050405020304" pitchFamily="18" charset="0"/>
              </a:rPr>
              <a:t>háu vô cùng cảm phục và biết ơn bà</a:t>
            </a:r>
            <a:r>
              <a:rPr lang="vi-VN" sz="3200" b="1" i="1" dirty="0" smtClean="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Nghệ thuật đảo ngữ: đưa từ láy “ lận đận” lên đầu câu, hình ảnh ẩn dụ “ nắng mưa” </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450067" y="491995"/>
            <a:ext cx="7506594" cy="6124754"/>
          </a:xfrm>
          <a:prstGeom prst="rect">
            <a:avLst/>
          </a:prstGeom>
        </p:spPr>
        <p:txBody>
          <a:bodyPr wrap="square">
            <a:spAutoFit/>
          </a:bodyPr>
          <a:lstStyle/>
          <a:p>
            <a:pPr indent="280670" algn="just">
              <a:spcAft>
                <a:spcPts val="0"/>
              </a:spcAft>
            </a:pPr>
            <a:r>
              <a:rPr lang="en-US" sz="2800" dirty="0" smtClean="0">
                <a:latin typeface="Times New Roman" panose="02020603050405020304" pitchFamily="18" charset="0"/>
                <a:ea typeface="Times New Roman" panose="02020603050405020304" pitchFamily="18" charset="0"/>
              </a:rPr>
              <a:t>     </a:t>
            </a:r>
            <a:r>
              <a:rPr lang="vi-VN" sz="2800" dirty="0" smtClean="0">
                <a:latin typeface="Times New Roman" panose="02020603050405020304" pitchFamily="18" charset="0"/>
                <a:ea typeface="Times New Roman" panose="02020603050405020304" pitchFamily="18" charset="0"/>
              </a:rPr>
              <a:t>Bà </a:t>
            </a:r>
            <a:r>
              <a:rPr lang="vi-VN" sz="2800" dirty="0">
                <a:latin typeface="Times New Roman" panose="02020603050405020304" pitchFamily="18" charset="0"/>
                <a:ea typeface="Times New Roman" panose="02020603050405020304" pitchFamily="18" charset="0"/>
              </a:rPr>
              <a:t>cần mẫn lo toan, chịu thương chịu khó, thức khuya dậy sớm vì bát cơm, manh áo của con cháu trong gia đình. </a:t>
            </a:r>
            <a:r>
              <a:rPr lang="vi-VN" sz="2800" b="1" i="1" dirty="0">
                <a:latin typeface="Times New Roman" panose="02020603050405020304" pitchFamily="18" charset="0"/>
                <a:ea typeface="Times New Roman" panose="02020603050405020304" pitchFamily="18" charset="0"/>
              </a:rPr>
              <a:t>Để rồi mỗi khi nhớ lại, cháu vô cùng cảm phục và biết ơn bà:</a:t>
            </a:r>
            <a:endParaRPr lang="en-US" sz="2800" dirty="0">
              <a:latin typeface="Times New Roman" panose="02020603050405020304" pitchFamily="18" charset="0"/>
              <a:ea typeface="Times New Roman" panose="02020603050405020304" pitchFamily="18" charset="0"/>
            </a:endParaRPr>
          </a:p>
          <a:p>
            <a:pPr indent="280670" algn="just">
              <a:spcAft>
                <a:spcPts val="0"/>
              </a:spcAft>
            </a:pPr>
            <a:r>
              <a:rPr lang="vi-VN" sz="2800" i="1" dirty="0">
                <a:latin typeface="Times New Roman" panose="02020603050405020304" pitchFamily="18" charset="0"/>
                <a:ea typeface="Times New Roman" panose="02020603050405020304" pitchFamily="18" charset="0"/>
              </a:rPr>
              <a:t>Lận đận đời bà biết mấy nắng mưa</a:t>
            </a:r>
            <a:endParaRPr lang="en-US" sz="2800" dirty="0">
              <a:latin typeface="Times New Roman" panose="02020603050405020304" pitchFamily="18" charset="0"/>
              <a:ea typeface="Times New Roman" panose="02020603050405020304" pitchFamily="18" charset="0"/>
            </a:endParaRPr>
          </a:p>
          <a:p>
            <a:pPr indent="280670" algn="just">
              <a:spcAft>
                <a:spcPts val="0"/>
              </a:spcAft>
            </a:pPr>
            <a:r>
              <a:rPr lang="vi-VN" sz="2800" i="1" dirty="0">
                <a:latin typeface="Times New Roman" panose="02020603050405020304" pitchFamily="18" charset="0"/>
                <a:ea typeface="Times New Roman" panose="02020603050405020304" pitchFamily="18" charset="0"/>
              </a:rPr>
              <a:t>Mấy chục năm rồi, đến tận bây giờ</a:t>
            </a:r>
            <a:endParaRPr lang="en-US" sz="2800" dirty="0">
              <a:latin typeface="Times New Roman" panose="02020603050405020304" pitchFamily="18" charset="0"/>
              <a:ea typeface="Times New Roman" panose="02020603050405020304" pitchFamily="18" charset="0"/>
            </a:endParaRPr>
          </a:p>
          <a:p>
            <a:pPr indent="280670" algn="just">
              <a:spcAft>
                <a:spcPts val="0"/>
              </a:spcAft>
            </a:pPr>
            <a:r>
              <a:rPr lang="vi-VN" sz="2800" i="1" dirty="0">
                <a:latin typeface="Times New Roman" panose="02020603050405020304" pitchFamily="18" charset="0"/>
                <a:ea typeface="Times New Roman" panose="02020603050405020304" pitchFamily="18" charset="0"/>
              </a:rPr>
              <a:t>Bà vẫn giữ thói quen dậy sớm</a:t>
            </a:r>
            <a:endParaRPr lang="en-US" sz="2800" dirty="0">
              <a:latin typeface="Times New Roman" panose="02020603050405020304" pitchFamily="18" charset="0"/>
              <a:ea typeface="Times New Roman" panose="02020603050405020304" pitchFamily="18" charset="0"/>
            </a:endParaRPr>
          </a:p>
          <a:p>
            <a:pPr indent="280670" algn="just">
              <a:spcAft>
                <a:spcPts val="0"/>
              </a:spcAft>
            </a:pPr>
            <a:r>
              <a:rPr lang="en-US" sz="2800" dirty="0" smtClean="0">
                <a:latin typeface="Times New Roman" panose="02020603050405020304" pitchFamily="18" charset="0"/>
                <a:ea typeface="Times New Roman" panose="02020603050405020304" pitchFamily="18" charset="0"/>
              </a:rPr>
              <a:t>       </a:t>
            </a:r>
            <a:r>
              <a:rPr lang="vi-VN" sz="2800" dirty="0" smtClean="0">
                <a:latin typeface="Times New Roman" panose="02020603050405020304" pitchFamily="18" charset="0"/>
                <a:ea typeface="Times New Roman" panose="02020603050405020304" pitchFamily="18" charset="0"/>
              </a:rPr>
              <a:t>Nghệ </a:t>
            </a:r>
            <a:r>
              <a:rPr lang="vi-VN" sz="2800" dirty="0">
                <a:latin typeface="Times New Roman" panose="02020603050405020304" pitchFamily="18" charset="0"/>
                <a:ea typeface="Times New Roman" panose="02020603050405020304" pitchFamily="18" charset="0"/>
              </a:rPr>
              <a:t>thuật đảo ngữ: đưa từ láy “ lận đận” lên đầu câu, kết hợp với cụm từ “ đời bà”, “ mấy chục năm rồi”, hình ảnh ẩn dụ “ nắng mưa” đã diễn tả một cách sâu sắc và trọn vẹn về cuộc đời đầy những lận đận, gian nan, vất vả của bà. Đồng thời thể hiện sự thấu hiểu một cách sâu sắc trong tình cảm của cháu.</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3352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477296" y="12403"/>
            <a:ext cx="8714704" cy="6858594"/>
          </a:xfrm>
          <a:prstGeom prst="rect">
            <a:avLst/>
          </a:prstGeom>
        </p:spPr>
      </p:pic>
      <p:pic>
        <p:nvPicPr>
          <p:cNvPr id="3" name="Picture 2"/>
          <p:cNvPicPr>
            <a:picLocks noChangeAspect="1"/>
          </p:cNvPicPr>
          <p:nvPr/>
        </p:nvPicPr>
        <p:blipFill>
          <a:blip r:embed="rId5"/>
          <a:stretch>
            <a:fillRect/>
          </a:stretch>
        </p:blipFill>
        <p:spPr>
          <a:xfrm>
            <a:off x="1" y="360609"/>
            <a:ext cx="3075518" cy="5691202"/>
          </a:xfrm>
          <a:prstGeom prst="rect">
            <a:avLst/>
          </a:prstGeom>
        </p:spPr>
      </p:pic>
      <p:sp>
        <p:nvSpPr>
          <p:cNvPr id="4" name="Rectangle 3"/>
          <p:cNvSpPr/>
          <p:nvPr/>
        </p:nvSpPr>
        <p:spPr>
          <a:xfrm>
            <a:off x="1" y="451610"/>
            <a:ext cx="3043766" cy="5509200"/>
          </a:xfrm>
          <a:prstGeom prst="rect">
            <a:avLst/>
          </a:prstGeom>
        </p:spPr>
        <p:txBody>
          <a:bodyPr wrap="square">
            <a:spAutoFit/>
          </a:bodyPr>
          <a:lstStyle/>
          <a:p>
            <a:pPr>
              <a:spcAft>
                <a:spcPts val="0"/>
              </a:spcAft>
            </a:pPr>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Phó từ “ vẫn”  </a:t>
            </a:r>
            <a:endParaRPr lang="en-US" sz="2800" dirty="0">
              <a:latin typeface="Times New Roman" panose="02020603050405020304" pitchFamily="18" charset="0"/>
              <a:ea typeface="Times New Roman" panose="02020603050405020304" pitchFamily="18" charset="0"/>
            </a:endParaRPr>
          </a:p>
          <a:p>
            <a:pPr indent="280670" algn="just">
              <a:spcAft>
                <a:spcPts val="0"/>
              </a:spcAft>
            </a:pPr>
            <a:r>
              <a:rPr lang="vi-VN" sz="3200" b="1" i="1" dirty="0" smtClean="0">
                <a:latin typeface="Times New Roman" panose="02020603050405020304" pitchFamily="18" charset="0"/>
                <a:ea typeface="Times New Roman" panose="02020603050405020304" pitchFamily="18" charset="0"/>
              </a:rPr>
              <a:t>Bà </a:t>
            </a:r>
            <a:r>
              <a:rPr lang="vi-VN" sz="3200" b="1" i="1" dirty="0">
                <a:latin typeface="Times New Roman" panose="02020603050405020304" pitchFamily="18" charset="0"/>
                <a:ea typeface="Times New Roman" panose="02020603050405020304" pitchFamily="18" charset="0"/>
              </a:rPr>
              <a:t>không chỉ nhóm lửa bằng đôi tay khẳng khiu, gầy guộc mà còn bằng tất cả tấm lòng đôn hậu đối với con cháu.</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dirty="0">
                <a:latin typeface="Times New Roman" panose="02020603050405020304" pitchFamily="18" charset="0"/>
                <a:ea typeface="Times New Roman" panose="02020603050405020304" pitchFamily="18" charset="0"/>
              </a:rPr>
              <a:t>+ Điệp ngữ “Nhóm”</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3684312" y="594767"/>
            <a:ext cx="8345510" cy="5693866"/>
          </a:xfrm>
          <a:prstGeom prst="rect">
            <a:avLst/>
          </a:prstGeom>
        </p:spPr>
        <p:txBody>
          <a:bodyPr wrap="square">
            <a:spAutoFit/>
          </a:bodyPr>
          <a:lstStyle/>
          <a:p>
            <a:pPr indent="280670" algn="just">
              <a:spcAft>
                <a:spcPts val="0"/>
              </a:spcAft>
            </a:pPr>
            <a:r>
              <a:rPr lang="en-US" sz="2800" dirty="0" smtClean="0">
                <a:latin typeface="Times New Roman" panose="02020603050405020304" pitchFamily="18" charset="0"/>
                <a:ea typeface="Times New Roman" panose="02020603050405020304" pitchFamily="18" charset="0"/>
              </a:rPr>
              <a:t>     </a:t>
            </a:r>
            <a:r>
              <a:rPr lang="vi-VN" sz="2800" dirty="0" smtClean="0">
                <a:latin typeface="Times New Roman" panose="02020603050405020304" pitchFamily="18" charset="0"/>
                <a:ea typeface="Times New Roman" panose="02020603050405020304" pitchFamily="18" charset="0"/>
              </a:rPr>
              <a:t>Phó </a:t>
            </a:r>
            <a:r>
              <a:rPr lang="vi-VN" sz="2800" dirty="0">
                <a:latin typeface="Times New Roman" panose="02020603050405020304" pitchFamily="18" charset="0"/>
                <a:ea typeface="Times New Roman" panose="02020603050405020304" pitchFamily="18" charset="0"/>
              </a:rPr>
              <a:t>từ </a:t>
            </a:r>
            <a:r>
              <a:rPr lang="vi-VN" sz="2800" dirty="0" smtClean="0">
                <a:latin typeface="Times New Roman" panose="02020603050405020304" pitchFamily="18" charset="0"/>
                <a:ea typeface="Times New Roman" panose="02020603050405020304" pitchFamily="18" charset="0"/>
              </a:rPr>
              <a:t>“vẫn</a:t>
            </a:r>
            <a:r>
              <a:rPr lang="vi-VN" sz="2800" dirty="0">
                <a:latin typeface="Times New Roman" panose="02020603050405020304" pitchFamily="18" charset="0"/>
                <a:ea typeface="Times New Roman" panose="02020603050405020304" pitchFamily="18" charset="0"/>
              </a:rPr>
              <a:t>” khẳng định thói quen không bao giờ thay đổi cảu bà </a:t>
            </a:r>
            <a:r>
              <a:rPr lang="vi-VN" sz="2800" dirty="0" smtClean="0">
                <a:latin typeface="Times New Roman" panose="02020603050405020304" pitchFamily="18" charset="0"/>
                <a:ea typeface="Times New Roman" panose="02020603050405020304" pitchFamily="18" charset="0"/>
              </a:rPr>
              <a:t>“thói </a:t>
            </a:r>
            <a:r>
              <a:rPr lang="vi-VN" sz="2800" dirty="0">
                <a:latin typeface="Times New Roman" panose="02020603050405020304" pitchFamily="18" charset="0"/>
                <a:ea typeface="Times New Roman" panose="02020603050405020304" pitchFamily="18" charset="0"/>
              </a:rPr>
              <a:t>quen dậy sớm’ để làm công việc nhóm lửa, nhóm lên niềm tin, tình yêu thương cho cháu.</a:t>
            </a:r>
            <a:endParaRPr lang="en-US" sz="2800" dirty="0">
              <a:latin typeface="Times New Roman" panose="02020603050405020304" pitchFamily="18" charset="0"/>
              <a:ea typeface="Times New Roman" panose="02020603050405020304" pitchFamily="18" charset="0"/>
            </a:endParaRPr>
          </a:p>
          <a:p>
            <a:pPr indent="280670" algn="just">
              <a:spcAft>
                <a:spcPts val="0"/>
              </a:spcAft>
            </a:pPr>
            <a:r>
              <a:rPr lang="vi-VN" sz="2800" dirty="0">
                <a:latin typeface="Times New Roman" panose="02020603050405020304" pitchFamily="18" charset="0"/>
                <a:ea typeface="Times New Roman" panose="02020603050405020304" pitchFamily="18" charset="0"/>
              </a:rPr>
              <a:t>Có thể nói, tình thương yêu tác giả dành cho bà được thể hiện trong từng câu chữ. Tình cảm ấy giản dị, chân thành mà sâu nặng, thiết tha.</a:t>
            </a:r>
            <a:endParaRPr lang="en-US" sz="2800" dirty="0">
              <a:latin typeface="Times New Roman" panose="02020603050405020304" pitchFamily="18" charset="0"/>
              <a:ea typeface="Times New Roman" panose="02020603050405020304" pitchFamily="18" charset="0"/>
            </a:endParaRPr>
          </a:p>
          <a:p>
            <a:pPr indent="280670" algn="just">
              <a:spcAft>
                <a:spcPts val="0"/>
              </a:spcAft>
            </a:pPr>
            <a:r>
              <a:rPr lang="en-US" sz="2800" b="1" i="1" dirty="0" smtClean="0">
                <a:latin typeface="Times New Roman" panose="02020603050405020304" pitchFamily="18" charset="0"/>
                <a:ea typeface="Times New Roman" panose="02020603050405020304" pitchFamily="18" charset="0"/>
              </a:rPr>
              <a:t>     </a:t>
            </a:r>
            <a:r>
              <a:rPr lang="vi-VN" sz="2800" b="1" i="1" dirty="0" smtClean="0">
                <a:latin typeface="Times New Roman" panose="02020603050405020304" pitchFamily="18" charset="0"/>
                <a:ea typeface="Times New Roman" panose="02020603050405020304" pitchFamily="18" charset="0"/>
              </a:rPr>
              <a:t> </a:t>
            </a:r>
            <a:r>
              <a:rPr lang="vi-VN" sz="2800" b="1" i="1" dirty="0">
                <a:latin typeface="Times New Roman" panose="02020603050405020304" pitchFamily="18" charset="0"/>
                <a:ea typeface="Times New Roman" panose="02020603050405020304" pitchFamily="18" charset="0"/>
              </a:rPr>
              <a:t>Bà không chỉ nhóm lửa bằng đôi tay khẳng khiu, gầy guộc mà còn bằng tất cả tấm lòng đôn hậu đối với con cháu.</a:t>
            </a:r>
            <a:endParaRPr lang="en-US" sz="2800" dirty="0">
              <a:latin typeface="Times New Roman" panose="02020603050405020304" pitchFamily="18" charset="0"/>
              <a:ea typeface="Times New Roman" panose="02020603050405020304" pitchFamily="18" charset="0"/>
            </a:endParaRPr>
          </a:p>
          <a:p>
            <a:pPr indent="280670" algn="just">
              <a:spcAft>
                <a:spcPts val="0"/>
              </a:spcAft>
            </a:pPr>
            <a:r>
              <a:rPr lang="vi-VN" sz="2800" i="1" dirty="0">
                <a:latin typeface="Times New Roman" panose="02020603050405020304" pitchFamily="18" charset="0"/>
                <a:ea typeface="Times New Roman" panose="02020603050405020304" pitchFamily="18" charset="0"/>
              </a:rPr>
              <a:t>Nhóm bếp lửa ấp iu nồng đượm</a:t>
            </a:r>
            <a:endParaRPr lang="en-US" sz="2800" dirty="0">
              <a:latin typeface="Times New Roman" panose="02020603050405020304" pitchFamily="18" charset="0"/>
              <a:ea typeface="Times New Roman" panose="02020603050405020304" pitchFamily="18" charset="0"/>
            </a:endParaRPr>
          </a:p>
          <a:p>
            <a:pPr indent="280670" algn="just">
              <a:spcAft>
                <a:spcPts val="0"/>
              </a:spcAft>
            </a:pPr>
            <a:r>
              <a:rPr lang="vi-VN" sz="2800" i="1" dirty="0">
                <a:latin typeface="Times New Roman" panose="02020603050405020304" pitchFamily="18" charset="0"/>
                <a:ea typeface="Times New Roman" panose="02020603050405020304" pitchFamily="18" charset="0"/>
              </a:rPr>
              <a:t>Nhóm niềm yêu thương khoai sắn ngọt bùi</a:t>
            </a:r>
            <a:endParaRPr lang="en-US" sz="2800" dirty="0">
              <a:latin typeface="Times New Roman" panose="02020603050405020304" pitchFamily="18" charset="0"/>
              <a:ea typeface="Times New Roman" panose="02020603050405020304" pitchFamily="18" charset="0"/>
            </a:endParaRPr>
          </a:p>
          <a:p>
            <a:pPr indent="280670" algn="just">
              <a:spcAft>
                <a:spcPts val="0"/>
              </a:spcAft>
            </a:pPr>
            <a:r>
              <a:rPr lang="vi-VN" sz="2800" i="1" dirty="0">
                <a:latin typeface="Times New Roman" panose="02020603050405020304" pitchFamily="18" charset="0"/>
                <a:ea typeface="Times New Roman" panose="02020603050405020304" pitchFamily="18" charset="0"/>
              </a:rPr>
              <a:t>Nhóm nồi xôi gạo mới sẻ chung vui</a:t>
            </a:r>
            <a:endParaRPr lang="en-US" sz="2800" dirty="0">
              <a:latin typeface="Times New Roman" panose="02020603050405020304" pitchFamily="18" charset="0"/>
              <a:ea typeface="Times New Roman" panose="02020603050405020304" pitchFamily="18" charset="0"/>
            </a:endParaRPr>
          </a:p>
          <a:p>
            <a:pPr indent="280670" algn="just">
              <a:spcAft>
                <a:spcPts val="0"/>
              </a:spcAft>
            </a:pPr>
            <a:r>
              <a:rPr lang="vi-VN" sz="2800" i="1" dirty="0">
                <a:latin typeface="Times New Roman" panose="02020603050405020304" pitchFamily="18" charset="0"/>
                <a:ea typeface="Times New Roman" panose="02020603050405020304" pitchFamily="18" charset="0"/>
              </a:rPr>
              <a:t>Nhóm dậy cả những tâm tình tuổi </a:t>
            </a:r>
            <a:r>
              <a:rPr lang="vi-VN" sz="2800" i="1" dirty="0" smtClean="0">
                <a:latin typeface="Times New Roman" panose="02020603050405020304" pitchFamily="18" charset="0"/>
                <a:ea typeface="Times New Roman" panose="02020603050405020304" pitchFamily="18" charset="0"/>
              </a:rPr>
              <a:t>nhỏ</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934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3232149" cy="3625849"/>
          </a:xfrm>
          <a:prstGeom prst="rect">
            <a:avLst/>
          </a:prstGeom>
        </p:spPr>
      </p:pic>
      <p:sp>
        <p:nvSpPr>
          <p:cNvPr id="5" name="Rectangle 4"/>
          <p:cNvSpPr/>
          <p:nvPr/>
        </p:nvSpPr>
        <p:spPr>
          <a:xfrm>
            <a:off x="4605866" y="767804"/>
            <a:ext cx="7307092" cy="5509200"/>
          </a:xfrm>
          <a:prstGeom prst="rect">
            <a:avLst/>
          </a:prstGeom>
        </p:spPr>
        <p:txBody>
          <a:bodyPr wrap="square">
            <a:spAutoFit/>
          </a:bodyPr>
          <a:lstStyle/>
          <a:p>
            <a:pPr indent="280670" algn="just">
              <a:spcAft>
                <a:spcPts val="0"/>
              </a:spcAft>
            </a:pPr>
            <a:r>
              <a:rPr lang="vi-VN" sz="3200" dirty="0">
                <a:latin typeface="Times New Roman" panose="02020603050405020304" pitchFamily="18" charset="0"/>
                <a:ea typeface="Times New Roman" panose="02020603050405020304" pitchFamily="18" charset="0"/>
              </a:rPr>
              <a:t>Điệp ngữ “</a:t>
            </a:r>
            <a:r>
              <a:rPr lang="vi-VN" sz="3200" i="1" dirty="0">
                <a:latin typeface="Times New Roman" panose="02020603050405020304" pitchFamily="18" charset="0"/>
                <a:ea typeface="Times New Roman" panose="02020603050405020304" pitchFamily="18" charset="0"/>
              </a:rPr>
              <a:t>nhóm”</a:t>
            </a:r>
            <a:r>
              <a:rPr lang="vi-VN" sz="3200" dirty="0">
                <a:latin typeface="Times New Roman" panose="02020603050405020304" pitchFamily="18" charset="0"/>
                <a:ea typeface="Times New Roman" panose="02020603050405020304" pitchFamily="18" charset="0"/>
              </a:rPr>
              <a:t>được nhắc lại 4 lần mang đến nhiều liên tưởng:</a:t>
            </a:r>
            <a:endParaRPr lang="en-US" sz="3200" dirty="0">
              <a:latin typeface="Times New Roman" panose="02020603050405020304" pitchFamily="18" charset="0"/>
              <a:ea typeface="Times New Roman" panose="02020603050405020304" pitchFamily="18" charset="0"/>
            </a:endParaRPr>
          </a:p>
          <a:p>
            <a:pPr indent="280670" algn="just">
              <a:spcAft>
                <a:spcPts val="0"/>
              </a:spcAft>
            </a:pPr>
            <a:r>
              <a:rPr lang="vi-VN" sz="3200" dirty="0">
                <a:latin typeface="Times New Roman" panose="02020603050405020304" pitchFamily="18" charset="0"/>
                <a:ea typeface="Times New Roman" panose="02020603050405020304" pitchFamily="18" charset="0"/>
              </a:rPr>
              <a:t>+ </a:t>
            </a:r>
            <a:r>
              <a:rPr lang="vi-VN" sz="3200" i="1" dirty="0">
                <a:latin typeface="Times New Roman" panose="02020603050405020304" pitchFamily="18" charset="0"/>
                <a:ea typeface="Times New Roman" panose="02020603050405020304" pitchFamily="18" charset="0"/>
              </a:rPr>
              <a:t>“Nhóm bếp lửa”, “nhóm nồi xôi gạo”</a:t>
            </a:r>
            <a:r>
              <a:rPr lang="vi-VN" sz="3200" dirty="0">
                <a:latin typeface="Times New Roman" panose="02020603050405020304" pitchFamily="18" charset="0"/>
                <a:ea typeface="Times New Roman" panose="02020603050405020304" pitchFamily="18" charset="0"/>
              </a:rPr>
              <a:t> là hình ảnh tả thực công việc nhóm bếp, nhóm lửa của bà.</a:t>
            </a:r>
            <a:endParaRPr lang="en-US" sz="3200" dirty="0">
              <a:latin typeface="Times New Roman" panose="02020603050405020304" pitchFamily="18" charset="0"/>
              <a:ea typeface="Times New Roman" panose="02020603050405020304" pitchFamily="18" charset="0"/>
            </a:endParaRPr>
          </a:p>
          <a:p>
            <a:pPr indent="280670" algn="just">
              <a:spcAft>
                <a:spcPts val="0"/>
              </a:spcAft>
            </a:pPr>
            <a:r>
              <a:rPr lang="vi-VN" sz="3200" dirty="0">
                <a:latin typeface="Times New Roman" panose="02020603050405020304" pitchFamily="18" charset="0"/>
                <a:ea typeface="Times New Roman" panose="02020603050405020304" pitchFamily="18" charset="0"/>
              </a:rPr>
              <a:t>+ </a:t>
            </a:r>
            <a:r>
              <a:rPr lang="vi-VN" sz="3200" i="1" dirty="0">
                <a:latin typeface="Times New Roman" panose="02020603050405020304" pitchFamily="18" charset="0"/>
                <a:ea typeface="Times New Roman" panose="02020603050405020304" pitchFamily="18" charset="0"/>
              </a:rPr>
              <a:t>“ Nhóm niềm yêu thương”, “nhóm dậy cả những tâm tình”</a:t>
            </a:r>
            <a:r>
              <a:rPr lang="vi-VN" sz="3200" dirty="0">
                <a:latin typeface="Times New Roman" panose="02020603050405020304" pitchFamily="18" charset="0"/>
                <a:ea typeface="Times New Roman" panose="02020603050405020304" pitchFamily="18" charset="0"/>
              </a:rPr>
              <a:t> là hình ảnh ẩn dụ về công việc thiêng liêng và cao quý: bà đã khơi dậy trong tâm hồn cháu và những người xung quanh niềm yêu thương, chia sẻ.</a:t>
            </a:r>
            <a:endParaRPr lang="en-US" sz="32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0" y="1617832"/>
            <a:ext cx="4318831" cy="3523793"/>
          </a:xfrm>
          <a:prstGeom prst="rect">
            <a:avLst/>
          </a:prstGeom>
        </p:spPr>
      </p:pic>
    </p:spTree>
    <p:extLst>
      <p:ext uri="{BB962C8B-B14F-4D97-AF65-F5344CB8AC3E}">
        <p14:creationId xmlns:p14="http://schemas.microsoft.com/office/powerpoint/2010/main" val="360528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768958" y="12403"/>
            <a:ext cx="9423042" cy="6858594"/>
          </a:xfrm>
          <a:prstGeom prst="rect">
            <a:avLst/>
          </a:prstGeom>
        </p:spPr>
      </p:pic>
      <p:pic>
        <p:nvPicPr>
          <p:cNvPr id="3" name="Picture 2"/>
          <p:cNvPicPr>
            <a:picLocks noChangeAspect="1"/>
          </p:cNvPicPr>
          <p:nvPr/>
        </p:nvPicPr>
        <p:blipFill>
          <a:blip r:embed="rId5"/>
          <a:stretch>
            <a:fillRect/>
          </a:stretch>
        </p:blipFill>
        <p:spPr>
          <a:xfrm>
            <a:off x="1" y="1618193"/>
            <a:ext cx="2356834" cy="3625849"/>
          </a:xfrm>
          <a:prstGeom prst="rect">
            <a:avLst/>
          </a:prstGeom>
        </p:spPr>
      </p:pic>
      <p:sp>
        <p:nvSpPr>
          <p:cNvPr id="4" name="Rectangle 3"/>
          <p:cNvSpPr/>
          <p:nvPr/>
        </p:nvSpPr>
        <p:spPr>
          <a:xfrm>
            <a:off x="44747" y="1969655"/>
            <a:ext cx="2312087" cy="2769989"/>
          </a:xfrm>
          <a:prstGeom prst="rect">
            <a:avLst/>
          </a:prstGeom>
        </p:spPr>
        <p:txBody>
          <a:bodyPr wrap="square">
            <a:spAutoFit/>
          </a:bodyPr>
          <a:lstStyle/>
          <a:p>
            <a:pPr>
              <a:spcAft>
                <a:spcPts val="0"/>
              </a:spcAft>
            </a:pPr>
            <a:r>
              <a:rPr lang="vi-VN" sz="14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a:spcAft>
                <a:spcPts val="0"/>
              </a:spcAft>
            </a:pPr>
            <a:r>
              <a:rPr lang="vi-VN" sz="3200" dirty="0">
                <a:latin typeface="Times New Roman" panose="02020603050405020304" pitchFamily="18" charset="0"/>
                <a:ea typeface="Times New Roman" panose="02020603050405020304" pitchFamily="18" charset="0"/>
              </a:rPr>
              <a:t>+ Khái quát: “</a:t>
            </a:r>
            <a:r>
              <a:rPr lang="vi-VN" sz="3200" i="1" dirty="0">
                <a:latin typeface="Times New Roman" panose="02020603050405020304" pitchFamily="18" charset="0"/>
                <a:ea typeface="Times New Roman" panose="02020603050405020304" pitchFamily="18" charset="0"/>
              </a:rPr>
              <a:t>Ôi kỳ diệu và thiêng liêng - bếp lửa</a:t>
            </a:r>
            <a:r>
              <a:rPr lang="vi-VN"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985752" y="568438"/>
            <a:ext cx="8989453" cy="5262979"/>
          </a:xfrm>
          <a:prstGeom prst="rect">
            <a:avLst/>
          </a:prstGeom>
        </p:spPr>
        <p:txBody>
          <a:bodyPr wrap="square">
            <a:spAutoFit/>
          </a:bodyPr>
          <a:lstStyle/>
          <a:p>
            <a:pPr indent="280670" algn="just">
              <a:spcAft>
                <a:spcPts val="0"/>
              </a:spcAft>
            </a:pPr>
            <a:r>
              <a:rPr lang="vi-VN" dirty="0">
                <a:latin typeface="Times New Roman" panose="02020603050405020304" pitchFamily="18" charset="0"/>
                <a:ea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rPr>
              <a:t>       </a:t>
            </a:r>
            <a:r>
              <a:rPr lang="vi-VN" sz="2800" dirty="0" smtClean="0">
                <a:latin typeface="Times New Roman" panose="02020603050405020304" pitchFamily="18" charset="0"/>
                <a:ea typeface="Times New Roman" panose="02020603050405020304" pitchFamily="18" charset="0"/>
              </a:rPr>
              <a:t>Chính </a:t>
            </a:r>
            <a:r>
              <a:rPr lang="vi-VN" sz="2800" dirty="0">
                <a:latin typeface="Times New Roman" panose="02020603050405020304" pitchFamily="18" charset="0"/>
                <a:ea typeface="Times New Roman" panose="02020603050405020304" pitchFamily="18" charset="0"/>
              </a:rPr>
              <a:t>từ đó mà, theo mạch suy ngẫm, nhà thơ đi lên khái quát rất tự nhiên và hợp lý: “</a:t>
            </a:r>
            <a:r>
              <a:rPr lang="vi-VN" sz="2800" i="1" dirty="0">
                <a:latin typeface="Times New Roman" panose="02020603050405020304" pitchFamily="18" charset="0"/>
                <a:ea typeface="Times New Roman" panose="02020603050405020304" pitchFamily="18" charset="0"/>
              </a:rPr>
              <a:t>Ôi kỳ diệu và thiêng liêng - bếp lửa</a:t>
            </a:r>
            <a:r>
              <a:rPr lang="vi-VN" sz="2800" dirty="0">
                <a:latin typeface="Times New Roman" panose="02020603050405020304" pitchFamily="18" charset="0"/>
                <a:ea typeface="Times New Roman" panose="02020603050405020304" pitchFamily="18" charset="0"/>
              </a:rPr>
              <a:t>”. Đúng vậy, vì bếp lửa thật giản </a:t>
            </a:r>
            <a:r>
              <a:rPr lang="vi-VN" sz="2800" dirty="0" smtClean="0">
                <a:latin typeface="Times New Roman" panose="02020603050405020304" pitchFamily="18" charset="0"/>
                <a:ea typeface="Times New Roman" panose="02020603050405020304" pitchFamily="18" charset="0"/>
              </a:rPr>
              <a:t>dị, </a:t>
            </a:r>
            <a:r>
              <a:rPr lang="vi-VN" sz="2800" dirty="0">
                <a:latin typeface="Times New Roman" panose="02020603050405020304" pitchFamily="18" charset="0"/>
                <a:ea typeface="Times New Roman" panose="02020603050405020304" pitchFamily="18" charset="0"/>
              </a:rPr>
              <a:t>bình thường và phổ biến trong mọi gia đình Việt Nam, nhưng bếp lửa cũng thật cao quý, kỳ diệu và thiêng liêng vì nó luôn gắn liền với bà - người giữ lửa, nhóm lửa, truyền lửa, người tạo nên tuổi thơ của cháu. Bếp lửa trở thành một mảnh tâm hồn, một phần không thể thiếu trong đời sống tinh thần của cháu.</a:t>
            </a:r>
            <a:endParaRPr lang="en-US" sz="2800" dirty="0">
              <a:latin typeface="Times New Roman" panose="02020603050405020304" pitchFamily="18" charset="0"/>
              <a:ea typeface="Times New Roman" panose="02020603050405020304" pitchFamily="18" charset="0"/>
            </a:endParaRPr>
          </a:p>
          <a:p>
            <a:r>
              <a:rPr lang="vi-VN" sz="2800" dirty="0" smtClean="0">
                <a:latin typeface="Times New Roman" panose="02020603050405020304" pitchFamily="18" charset="0"/>
                <a:ea typeface="Times New Roman" panose="02020603050405020304" pitchFamily="18" charset="0"/>
              </a:rPr>
              <a:t>-</a:t>
            </a:r>
            <a:r>
              <a:rPr lang="en-US" sz="2800" dirty="0" smtClean="0">
                <a:latin typeface="Times New Roman" panose="02020603050405020304" pitchFamily="18" charset="0"/>
                <a:ea typeface="Times New Roman" panose="02020603050405020304" pitchFamily="18" charset="0"/>
              </a:rPr>
              <a:t>-</a:t>
            </a:r>
            <a:r>
              <a:rPr lang="vi-VN" sz="2800" dirty="0" smtClean="0">
                <a:latin typeface="Times New Roman" panose="02020603050405020304" pitchFamily="18" charset="0"/>
                <a:ea typeface="Times New Roman" panose="02020603050405020304" pitchFamily="18" charset="0"/>
              </a:rPr>
              <a:t>&gt; </a:t>
            </a:r>
            <a:r>
              <a:rPr lang="vi-VN" sz="2800" dirty="0">
                <a:latin typeface="Times New Roman" panose="02020603050405020304" pitchFamily="18" charset="0"/>
                <a:ea typeface="Times New Roman" panose="02020603050405020304" pitchFamily="18" charset="0"/>
              </a:rPr>
              <a:t>Có thể nói, cảm xúc của nhà thơ như dâng trào khi suy ngẫm về bà và bếp lửa. Khổ thơ như một sự tổng kết để ngợi ca, khẳng định về bà: bà là người phụ nữ tần tảo, giàu đức hi sinh, luôn chăm lo cho mọi người.</a:t>
            </a:r>
            <a:endParaRPr lang="en-US" sz="2800" dirty="0"/>
          </a:p>
        </p:txBody>
      </p:sp>
    </p:spTree>
    <p:extLst>
      <p:ext uri="{BB962C8B-B14F-4D97-AF65-F5344CB8AC3E}">
        <p14:creationId xmlns:p14="http://schemas.microsoft.com/office/powerpoint/2010/main" val="331284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601532" y="12403"/>
            <a:ext cx="9590468" cy="6858594"/>
          </a:xfrm>
          <a:prstGeom prst="rect">
            <a:avLst/>
          </a:prstGeom>
        </p:spPr>
      </p:pic>
      <p:pic>
        <p:nvPicPr>
          <p:cNvPr id="3" name="Picture 2"/>
          <p:cNvPicPr>
            <a:picLocks noChangeAspect="1"/>
          </p:cNvPicPr>
          <p:nvPr/>
        </p:nvPicPr>
        <p:blipFill>
          <a:blip r:embed="rId5"/>
          <a:stretch>
            <a:fillRect/>
          </a:stretch>
        </p:blipFill>
        <p:spPr>
          <a:xfrm>
            <a:off x="1" y="1618193"/>
            <a:ext cx="2209270" cy="3625849"/>
          </a:xfrm>
          <a:prstGeom prst="rect">
            <a:avLst/>
          </a:prstGeom>
        </p:spPr>
      </p:pic>
      <p:sp>
        <p:nvSpPr>
          <p:cNvPr id="4" name="Rectangle 3"/>
          <p:cNvSpPr/>
          <p:nvPr/>
        </p:nvSpPr>
        <p:spPr>
          <a:xfrm>
            <a:off x="-16934" y="2465629"/>
            <a:ext cx="2171168" cy="1633781"/>
          </a:xfrm>
          <a:prstGeom prst="rect">
            <a:avLst/>
          </a:prstGeom>
        </p:spPr>
        <p:txBody>
          <a:bodyPr wrap="square">
            <a:spAutoFit/>
          </a:bodyPr>
          <a:lstStyle/>
          <a:p>
            <a:pPr algn="just">
              <a:spcBef>
                <a:spcPts val="460"/>
              </a:spcBef>
              <a:spcAft>
                <a:spcPts val="460"/>
              </a:spcAft>
            </a:pPr>
            <a:r>
              <a:rPr lang="vi-VN" sz="3200" dirty="0">
                <a:latin typeface="Times New Roman" panose="02020603050405020304" pitchFamily="18" charset="0"/>
                <a:ea typeface="Times New Roman" panose="02020603050405020304" pitchFamily="18" charset="0"/>
              </a:rPr>
              <a:t>+  Từ láy</a:t>
            </a:r>
            <a:r>
              <a:rPr lang="vi-VN" sz="3200" b="1" dirty="0">
                <a:latin typeface="Times New Roman" panose="02020603050405020304" pitchFamily="18" charset="0"/>
                <a:ea typeface="Times New Roman" panose="02020603050405020304" pitchFamily="18" charset="0"/>
              </a:rPr>
              <a:t> </a:t>
            </a:r>
            <a:r>
              <a:rPr lang="vi-VN" sz="3200" b="1" i="1" dirty="0">
                <a:latin typeface="Times New Roman" panose="02020603050405020304" pitchFamily="18" charset="0"/>
                <a:ea typeface="Times New Roman" panose="02020603050405020304" pitchFamily="18" charset="0"/>
              </a:rPr>
              <a:t>“chờn vờn” </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b="1" i="1" dirty="0">
                <a:latin typeface="Times New Roman" panose="02020603050405020304" pitchFamily="18" charset="0"/>
                <a:ea typeface="Times New Roman" panose="02020603050405020304" pitchFamily="18" charset="0"/>
              </a:rPr>
              <a:t>+ “Ấp iu”</a:t>
            </a:r>
            <a:r>
              <a:rPr lang="vi-VN" sz="3200" i="1" dirty="0">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853952" y="562706"/>
            <a:ext cx="9239995" cy="5757987"/>
          </a:xfrm>
          <a:prstGeom prst="rect">
            <a:avLst/>
          </a:prstGeom>
        </p:spPr>
        <p:txBody>
          <a:bodyPr wrap="square">
            <a:spAutoFit/>
          </a:bodyPr>
          <a:lstStyle/>
          <a:p>
            <a:pPr algn="just">
              <a:spcBef>
                <a:spcPts val="460"/>
              </a:spcBef>
              <a:spcAft>
                <a:spcPts val="460"/>
              </a:spcAft>
            </a:pPr>
            <a:r>
              <a:rPr lang="vi-VN" sz="2800" dirty="0" smtClean="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Từ láy “chờn vờn” </a:t>
            </a:r>
            <a:r>
              <a:rPr lang="vi-VN" sz="2800" dirty="0">
                <a:latin typeface="Times New Roman" panose="02020603050405020304" pitchFamily="18" charset="0"/>
                <a:ea typeface="Times New Roman" panose="02020603050405020304" pitchFamily="18" charset="0"/>
              </a:rPr>
              <a:t>là từ láy tượng hình vừa miêu tả ngọn lửa bốc cao, bập bùng tỏa sáng, ẩn hiện giữa làn sương sớm vừa gợi cái mờ nhòa của hình ảnh ký ức theo thời gian. </a:t>
            </a:r>
            <a:endParaRPr lang="en-US" sz="2800" dirty="0">
              <a:latin typeface="Times New Roman" panose="02020603050405020304" pitchFamily="18" charset="0"/>
              <a:ea typeface="Times New Roman" panose="02020603050405020304" pitchFamily="18" charset="0"/>
            </a:endParaRPr>
          </a:p>
          <a:p>
            <a:r>
              <a:rPr lang="vi-VN" sz="2800" b="1" dirty="0">
                <a:latin typeface="Times New Roman" panose="02020603050405020304" pitchFamily="18" charset="0"/>
                <a:ea typeface="Times New Roman" panose="02020603050405020304" pitchFamily="18" charset="0"/>
              </a:rPr>
              <a:t>+ “Ấp iu”</a:t>
            </a:r>
            <a:r>
              <a:rPr lang="vi-VN" sz="2800" dirty="0">
                <a:latin typeface="Times New Roman" panose="02020603050405020304" pitchFamily="18" charset="0"/>
                <a:ea typeface="Times New Roman" panose="02020603050405020304" pitchFamily="18" charset="0"/>
              </a:rPr>
              <a:t> là một sáng tạo mới mẻ của nhà thơ. Đó không phải là từ láy, từ ghép đơn thuần mà là sự kết hợp và biến thể của hai từ “</a:t>
            </a:r>
            <a:r>
              <a:rPr lang="vi-VN" sz="2800" i="1" dirty="0">
                <a:latin typeface="Times New Roman" panose="02020603050405020304" pitchFamily="18" charset="0"/>
                <a:ea typeface="Times New Roman" panose="02020603050405020304" pitchFamily="18" charset="0"/>
              </a:rPr>
              <a:t>ấp ủ</a:t>
            </a:r>
            <a:r>
              <a:rPr lang="vi-VN" sz="2800" dirty="0">
                <a:latin typeface="Times New Roman" panose="02020603050405020304" pitchFamily="18" charset="0"/>
                <a:ea typeface="Times New Roman" panose="02020603050405020304" pitchFamily="18" charset="0"/>
              </a:rPr>
              <a:t>” và “</a:t>
            </a:r>
            <a:r>
              <a:rPr lang="vi-VN" sz="2800" i="1" dirty="0">
                <a:latin typeface="Times New Roman" panose="02020603050405020304" pitchFamily="18" charset="0"/>
                <a:ea typeface="Times New Roman" panose="02020603050405020304" pitchFamily="18" charset="0"/>
              </a:rPr>
              <a:t>nâng niu</a:t>
            </a:r>
            <a:r>
              <a:rPr lang="vi-VN" sz="2800" dirty="0">
                <a:latin typeface="Times New Roman" panose="02020603050405020304" pitchFamily="18" charset="0"/>
                <a:ea typeface="Times New Roman" panose="02020603050405020304" pitchFamily="18" charset="0"/>
              </a:rPr>
              <a:t>”, gợi tả bàn tay kiên nhẫn, khéo léo và tấm lòng đong đầy yêu thương của người nhóm lửa. Sự “nồng đượm” kia không chỉ tả bếp lửa cháy đượm mà còn ẩn chứa tình cảm trân trọng của tác giả đối với người đã cần mẫn, chăm chút thắp lên ngọn lửa ấy. Hai hình ảnh sóng đôi đối nhau “chờn vờn sương sớm” – “ấp iu nồng đượm” đã tạo nên sự hòa phối âm thanh làm cho câu thơ vừa nhẹ nhàng như khói bếp vừa trĩu nặng về thời gian. </a:t>
            </a:r>
            <a:endParaRPr lang="en-US" sz="2800" dirty="0"/>
          </a:p>
        </p:txBody>
      </p:sp>
    </p:spTree>
    <p:extLst>
      <p:ext uri="{BB962C8B-B14F-4D97-AF65-F5344CB8AC3E}">
        <p14:creationId xmlns:p14="http://schemas.microsoft.com/office/powerpoint/2010/main" val="176020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897746" y="12403"/>
            <a:ext cx="9294254" cy="6858594"/>
          </a:xfrm>
          <a:prstGeom prst="rect">
            <a:avLst/>
          </a:prstGeom>
        </p:spPr>
      </p:pic>
      <p:pic>
        <p:nvPicPr>
          <p:cNvPr id="3" name="Picture 2"/>
          <p:cNvPicPr>
            <a:picLocks noChangeAspect="1"/>
          </p:cNvPicPr>
          <p:nvPr/>
        </p:nvPicPr>
        <p:blipFill>
          <a:blip r:embed="rId5"/>
          <a:stretch>
            <a:fillRect/>
          </a:stretch>
        </p:blipFill>
        <p:spPr>
          <a:xfrm>
            <a:off x="0" y="1618193"/>
            <a:ext cx="2524259" cy="3625849"/>
          </a:xfrm>
          <a:prstGeom prst="rect">
            <a:avLst/>
          </a:prstGeom>
        </p:spPr>
      </p:pic>
      <p:sp>
        <p:nvSpPr>
          <p:cNvPr id="4" name="Rectangle 3"/>
          <p:cNvSpPr/>
          <p:nvPr/>
        </p:nvSpPr>
        <p:spPr>
          <a:xfrm>
            <a:off x="76196" y="2503490"/>
            <a:ext cx="2554819" cy="1569660"/>
          </a:xfrm>
          <a:prstGeom prst="rect">
            <a:avLst/>
          </a:prstGeom>
        </p:spPr>
        <p:txBody>
          <a:bodyPr wrap="square">
            <a:spAutoFit/>
          </a:bodyPr>
          <a:lstStyle/>
          <a:p>
            <a:pPr algn="just">
              <a:spcAft>
                <a:spcPts val="0"/>
              </a:spcAft>
            </a:pPr>
            <a:r>
              <a:rPr lang="vi-VN" sz="3200" b="1" dirty="0">
                <a:latin typeface="Times New Roman" panose="02020603050405020304" pitchFamily="18" charset="0"/>
                <a:ea typeface="Times New Roman" panose="02020603050405020304" pitchFamily="18" charset="0"/>
              </a:rPr>
              <a:t>Bốn câu  </a:t>
            </a:r>
            <a:r>
              <a:rPr lang="vi-VN" sz="3200" b="1" dirty="0" smtClean="0">
                <a:latin typeface="Times New Roman" panose="02020603050405020304" pitchFamily="18" charset="0"/>
                <a:ea typeface="Times New Roman" panose="02020603050405020304" pitchFamily="18" charset="0"/>
              </a:rPr>
              <a:t>kết</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dirty="0">
                <a:latin typeface="Times New Roman" panose="02020603050405020304" pitchFamily="18" charset="0"/>
                <a:ea typeface="Times New Roman" panose="02020603050405020304" pitchFamily="18" charset="0"/>
              </a:rPr>
              <a:t>+ Dấu chấm giữa dòng thơ</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3161122" y="184074"/>
            <a:ext cx="8551571" cy="6494085"/>
          </a:xfrm>
          <a:prstGeom prst="rect">
            <a:avLst/>
          </a:prstGeom>
        </p:spPr>
        <p:txBody>
          <a:bodyPr wrap="square">
            <a:spAutoFit/>
          </a:bodyPr>
          <a:lstStyle/>
          <a:p>
            <a:pPr indent="280670" algn="just">
              <a:spcAft>
                <a:spcPts val="0"/>
              </a:spcAft>
            </a:pPr>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Bốn </a:t>
            </a:r>
            <a:r>
              <a:rPr lang="vi-VN" sz="3200" dirty="0">
                <a:latin typeface="Times New Roman" panose="02020603050405020304" pitchFamily="18" charset="0"/>
                <a:ea typeface="Times New Roman" panose="02020603050405020304" pitchFamily="18" charset="0"/>
              </a:rPr>
              <a:t>câu kết thể hiện một cách đằm thắm tình thương nhớ, </a:t>
            </a:r>
            <a:r>
              <a:rPr lang="vi-VN" sz="3200" b="1" i="1" dirty="0">
                <a:latin typeface="Times New Roman" panose="02020603050405020304" pitchFamily="18" charset="0"/>
                <a:ea typeface="Times New Roman" panose="02020603050405020304" pitchFamily="18" charset="0"/>
              </a:rPr>
              <a:t>lòng kính yêu và biết ơn của đứa cháu bé bỏng nay đã đi xa:</a:t>
            </a:r>
            <a:endParaRPr lang="en-US" sz="3200" dirty="0">
              <a:latin typeface="Times New Roman" panose="02020603050405020304" pitchFamily="18" charset="0"/>
              <a:ea typeface="Times New Roman" panose="02020603050405020304" pitchFamily="18" charset="0"/>
            </a:endParaRPr>
          </a:p>
          <a:p>
            <a:pPr indent="280670" algn="just">
              <a:spcAft>
                <a:spcPts val="0"/>
              </a:spcAft>
            </a:pPr>
            <a:r>
              <a:rPr lang="vi-VN" sz="3200" i="1" dirty="0">
                <a:latin typeface="Times New Roman" panose="02020603050405020304" pitchFamily="18" charset="0"/>
                <a:ea typeface="Times New Roman" panose="02020603050405020304" pitchFamily="18" charset="0"/>
              </a:rPr>
              <a:t>Giờ cháu đã đi xa. Có ngọn khói trăm tàu</a:t>
            </a:r>
            <a:endParaRPr lang="en-US" sz="3200" dirty="0">
              <a:latin typeface="Times New Roman" panose="02020603050405020304" pitchFamily="18" charset="0"/>
              <a:ea typeface="Times New Roman" panose="02020603050405020304" pitchFamily="18" charset="0"/>
            </a:endParaRPr>
          </a:p>
          <a:p>
            <a:pPr indent="280670" algn="just">
              <a:spcAft>
                <a:spcPts val="0"/>
              </a:spcAft>
            </a:pPr>
            <a:r>
              <a:rPr lang="vi-VN" sz="3200" i="1" dirty="0">
                <a:latin typeface="Times New Roman" panose="02020603050405020304" pitchFamily="18" charset="0"/>
                <a:ea typeface="Times New Roman" panose="02020603050405020304" pitchFamily="18" charset="0"/>
              </a:rPr>
              <a:t>Có lửa trăm nhà , niềm vui trăm ngả</a:t>
            </a:r>
            <a:endParaRPr lang="en-US" sz="3200" dirty="0">
              <a:latin typeface="Times New Roman" panose="02020603050405020304" pitchFamily="18" charset="0"/>
              <a:ea typeface="Times New Roman" panose="02020603050405020304" pitchFamily="18" charset="0"/>
            </a:endParaRPr>
          </a:p>
          <a:p>
            <a:pPr indent="280670" algn="just">
              <a:spcAft>
                <a:spcPts val="0"/>
              </a:spcAft>
            </a:pPr>
            <a:r>
              <a:rPr lang="vi-VN" sz="3200" i="1" dirty="0">
                <a:latin typeface="Times New Roman" panose="02020603050405020304" pitchFamily="18" charset="0"/>
                <a:ea typeface="Times New Roman" panose="02020603050405020304" pitchFamily="18" charset="0"/>
              </a:rPr>
              <a:t>Nhưng vẫn chẳng lúc nào quên nhắc nhở</a:t>
            </a:r>
            <a:endParaRPr lang="en-US" sz="3200" dirty="0">
              <a:latin typeface="Times New Roman" panose="02020603050405020304" pitchFamily="18" charset="0"/>
              <a:ea typeface="Times New Roman" panose="02020603050405020304" pitchFamily="18" charset="0"/>
            </a:endParaRPr>
          </a:p>
          <a:p>
            <a:pPr indent="280670" algn="just">
              <a:spcAft>
                <a:spcPts val="0"/>
              </a:spcAft>
            </a:pPr>
            <a:r>
              <a:rPr lang="vi-VN" sz="3200" i="1" dirty="0">
                <a:latin typeface="Times New Roman" panose="02020603050405020304" pitchFamily="18" charset="0"/>
                <a:ea typeface="Times New Roman" panose="02020603050405020304" pitchFamily="18" charset="0"/>
              </a:rPr>
              <a:t>- Sớm mai này bà nhóm bếp lên chưa?</a:t>
            </a:r>
            <a:endParaRPr lang="en-US" sz="3200" dirty="0">
              <a:latin typeface="Times New Roman" panose="02020603050405020304" pitchFamily="18" charset="0"/>
              <a:ea typeface="Times New Roman" panose="02020603050405020304" pitchFamily="18" charset="0"/>
            </a:endParaRPr>
          </a:p>
          <a:p>
            <a:pPr indent="280670" algn="just">
              <a:spcAft>
                <a:spcPts val="0"/>
              </a:spcAft>
            </a:pPr>
            <a:r>
              <a:rPr lang="vi-VN" sz="3200" dirty="0">
                <a:latin typeface="Times New Roman" panose="02020603050405020304" pitchFamily="18" charset="0"/>
                <a:ea typeface="Times New Roman" panose="02020603050405020304" pitchFamily="18" charset="0"/>
              </a:rPr>
              <a:t> </a:t>
            </a:r>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Dấu </a:t>
            </a:r>
            <a:r>
              <a:rPr lang="vi-VN" sz="3200" dirty="0">
                <a:latin typeface="Times New Roman" panose="02020603050405020304" pitchFamily="18" charset="0"/>
                <a:ea typeface="Times New Roman" panose="02020603050405020304" pitchFamily="18" charset="0"/>
              </a:rPr>
              <a:t>chấm giữa dòng thơ ngắt câu thơ thành hai câu tự sự để gợi sự chảy trôi của thời gian, sự biến đổi của không gian và vẽ lên một thực tại: người cháu năm xưa giờ đã lớn khôn, trưởng thành, đã được chắp cánh bay xa, được làm quen với những chân trời rộng mở.</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865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653048" y="12403"/>
            <a:ext cx="9538952" cy="6858594"/>
          </a:xfrm>
          <a:prstGeom prst="rect">
            <a:avLst/>
          </a:prstGeom>
        </p:spPr>
      </p:pic>
      <p:pic>
        <p:nvPicPr>
          <p:cNvPr id="3" name="Picture 2"/>
          <p:cNvPicPr>
            <a:picLocks noChangeAspect="1"/>
          </p:cNvPicPr>
          <p:nvPr/>
        </p:nvPicPr>
        <p:blipFill>
          <a:blip r:embed="rId5"/>
          <a:stretch>
            <a:fillRect/>
          </a:stretch>
        </p:blipFill>
        <p:spPr>
          <a:xfrm>
            <a:off x="0" y="1618193"/>
            <a:ext cx="2279561" cy="3625849"/>
          </a:xfrm>
          <a:prstGeom prst="rect">
            <a:avLst/>
          </a:prstGeom>
        </p:spPr>
      </p:pic>
      <p:sp>
        <p:nvSpPr>
          <p:cNvPr id="4" name="Rectangle 3"/>
          <p:cNvSpPr/>
          <p:nvPr/>
        </p:nvSpPr>
        <p:spPr>
          <a:xfrm>
            <a:off x="59233" y="2449013"/>
            <a:ext cx="2372785" cy="2062103"/>
          </a:xfrm>
          <a:prstGeom prst="rect">
            <a:avLst/>
          </a:prstGeom>
        </p:spPr>
        <p:txBody>
          <a:bodyPr wrap="square">
            <a:spAutoFit/>
          </a:bodyPr>
          <a:lstStyle/>
          <a:p>
            <a:pPr>
              <a:spcAft>
                <a:spcPts val="0"/>
              </a:spcAft>
            </a:pPr>
            <a:r>
              <a:rPr lang="vi-VN" sz="3200" b="1" dirty="0">
                <a:latin typeface="Times New Roman" panose="02020603050405020304" pitchFamily="18" charset="0"/>
                <a:ea typeface="Times New Roman" panose="02020603050405020304" pitchFamily="18" charset="0"/>
              </a:rPr>
              <a:t>+ Điệp ngữ “ trăm”</a:t>
            </a:r>
            <a:endParaRPr lang="en-US" sz="3200" b="1" dirty="0">
              <a:latin typeface="Times New Roman" panose="02020603050405020304" pitchFamily="18" charset="0"/>
              <a:ea typeface="Times New Roman" panose="02020603050405020304" pitchFamily="18" charset="0"/>
            </a:endParaRPr>
          </a:p>
          <a:p>
            <a:pPr>
              <a:spcAft>
                <a:spcPts val="0"/>
              </a:spcAft>
            </a:pPr>
            <a:r>
              <a:rPr lang="vi-VN" sz="3200" b="1" dirty="0">
                <a:latin typeface="Times New Roman" panose="02020603050405020304" pitchFamily="18" charset="0"/>
                <a:ea typeface="Times New Roman" panose="02020603050405020304" pitchFamily="18" charset="0"/>
              </a:rPr>
              <a:t>+ Điệp ngữ “ có”</a:t>
            </a:r>
            <a:endParaRPr lang="en-US" sz="3200" b="1"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895600" y="530339"/>
            <a:ext cx="9053848" cy="5693866"/>
          </a:xfrm>
          <a:prstGeom prst="rect">
            <a:avLst/>
          </a:prstGeom>
        </p:spPr>
        <p:txBody>
          <a:bodyPr wrap="square">
            <a:spAutoFit/>
          </a:bodyPr>
          <a:lstStyle/>
          <a:p>
            <a:pPr indent="280670" algn="just">
              <a:spcAft>
                <a:spcPts val="0"/>
              </a:spcAft>
            </a:pPr>
            <a:r>
              <a:rPr lang="en-US" sz="2800" dirty="0" smtClean="0">
                <a:latin typeface="Times New Roman" panose="02020603050405020304" pitchFamily="18" charset="0"/>
                <a:ea typeface="Times New Roman" panose="02020603050405020304" pitchFamily="18" charset="0"/>
              </a:rPr>
              <a:t>      </a:t>
            </a:r>
            <a:r>
              <a:rPr lang="vi-VN" sz="2800" dirty="0" smtClean="0">
                <a:latin typeface="Times New Roman" panose="02020603050405020304" pitchFamily="18" charset="0"/>
                <a:ea typeface="Times New Roman" panose="02020603050405020304" pitchFamily="18" charset="0"/>
              </a:rPr>
              <a:t>Điệp </a:t>
            </a:r>
            <a:r>
              <a:rPr lang="vi-VN" sz="2800" dirty="0">
                <a:latin typeface="Times New Roman" panose="02020603050405020304" pitchFamily="18" charset="0"/>
                <a:ea typeface="Times New Roman" panose="02020603050405020304" pitchFamily="18" charset="0"/>
              </a:rPr>
              <a:t>ngữ </a:t>
            </a:r>
            <a:r>
              <a:rPr lang="vi-VN" sz="2800" dirty="0" smtClean="0">
                <a:latin typeface="Times New Roman" panose="02020603050405020304" pitchFamily="18" charset="0"/>
                <a:ea typeface="Times New Roman" panose="02020603050405020304" pitchFamily="18" charset="0"/>
              </a:rPr>
              <a:t>“trăm</a:t>
            </a:r>
            <a:r>
              <a:rPr lang="vi-VN" sz="2800" dirty="0">
                <a:latin typeface="Times New Roman" panose="02020603050405020304" pitchFamily="18" charset="0"/>
                <a:ea typeface="Times New Roman" panose="02020603050405020304" pitchFamily="18" charset="0"/>
              </a:rPr>
              <a:t>” mở ra một thế giới rộng lớn với bao điều mới mẻ. Điệp ngữ </a:t>
            </a:r>
            <a:r>
              <a:rPr lang="vi-VN" sz="2800" dirty="0" smtClean="0">
                <a:latin typeface="Times New Roman" panose="02020603050405020304" pitchFamily="18" charset="0"/>
                <a:ea typeface="Times New Roman" panose="02020603050405020304" pitchFamily="18" charset="0"/>
              </a:rPr>
              <a:t>“có</a:t>
            </a:r>
            <a:r>
              <a:rPr lang="vi-VN" sz="2800" dirty="0">
                <a:latin typeface="Times New Roman" panose="02020603050405020304" pitchFamily="18" charset="0"/>
                <a:ea typeface="Times New Roman" panose="02020603050405020304" pitchFamily="18" charset="0"/>
              </a:rPr>
              <a:t>” kết hợp với thủ pháp liệt lê và câu hỏi tu từ cuối câu cho thấy người cháu có những thay đổi lớn trong cuộc đời, đã tìm được bao niềm vui mới, khẳng định đứa cháu không thể quên được ngọn lửa của bà, ngọn lửa ấy đã thành kỉ niệm, niềm tin nâng bước người cháu trên suốt chặng đường dài.</a:t>
            </a:r>
            <a:endParaRPr lang="en-US" sz="2800" dirty="0">
              <a:latin typeface="Times New Roman" panose="02020603050405020304" pitchFamily="18" charset="0"/>
              <a:ea typeface="Times New Roman" panose="02020603050405020304" pitchFamily="18" charset="0"/>
            </a:endParaRPr>
          </a:p>
          <a:p>
            <a:r>
              <a:rPr lang="en-US" sz="2800" dirty="0" smtClean="0">
                <a:latin typeface="Times New Roman" panose="02020603050405020304" pitchFamily="18" charset="0"/>
                <a:ea typeface="Times New Roman" panose="02020603050405020304" pitchFamily="18" charset="0"/>
              </a:rPr>
              <a:t>          </a:t>
            </a:r>
            <a:r>
              <a:rPr lang="vi-VN" sz="2800" dirty="0" smtClean="0">
                <a:latin typeface="Times New Roman" panose="02020603050405020304" pitchFamily="18" charset="0"/>
                <a:ea typeface="Times New Roman" panose="02020603050405020304" pitchFamily="18" charset="0"/>
              </a:rPr>
              <a:t>Niềm </a:t>
            </a:r>
            <a:r>
              <a:rPr lang="vi-VN" sz="2800" dirty="0">
                <a:latin typeface="Times New Roman" panose="02020603050405020304" pitchFamily="18" charset="0"/>
                <a:ea typeface="Times New Roman" panose="02020603050405020304" pitchFamily="18" charset="0"/>
              </a:rPr>
              <a:t>kính yêu và trân trọng đối với bà đã trở thành sự gắn bó với gia đình, tình yêu và nỗi nhớ quê hương, đất nước cũng như lòng biết ơn của Bằng Việt đối với cội nguồn che chở nơi ấy. “Bếp lửa” đã thực sự trở thành kỉ niệm ấm lòng, thành niềm tin thiêng liêng kì diệu theo nhà thơ suốt cả cuộc đời.</a:t>
            </a:r>
            <a:endParaRPr lang="en-US" sz="2800" dirty="0"/>
          </a:p>
        </p:txBody>
      </p:sp>
    </p:spTree>
    <p:extLst>
      <p:ext uri="{BB962C8B-B14F-4D97-AF65-F5344CB8AC3E}">
        <p14:creationId xmlns:p14="http://schemas.microsoft.com/office/powerpoint/2010/main" val="278990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264736" y="-594"/>
            <a:ext cx="8982300" cy="6858594"/>
          </a:xfrm>
          <a:prstGeom prst="rect">
            <a:avLst/>
          </a:prstGeom>
        </p:spPr>
      </p:pic>
      <p:pic>
        <p:nvPicPr>
          <p:cNvPr id="3" name="Picture 2"/>
          <p:cNvPicPr>
            <a:picLocks noChangeAspect="1"/>
          </p:cNvPicPr>
          <p:nvPr/>
        </p:nvPicPr>
        <p:blipFill>
          <a:blip r:embed="rId5"/>
          <a:stretch>
            <a:fillRect/>
          </a:stretch>
        </p:blipFill>
        <p:spPr>
          <a:xfrm>
            <a:off x="0" y="1618193"/>
            <a:ext cx="2372785" cy="3625849"/>
          </a:xfrm>
          <a:prstGeom prst="rect">
            <a:avLst/>
          </a:prstGeom>
        </p:spPr>
      </p:pic>
      <p:sp>
        <p:nvSpPr>
          <p:cNvPr id="4" name="Rectangle 3"/>
          <p:cNvSpPr/>
          <p:nvPr/>
        </p:nvSpPr>
        <p:spPr>
          <a:xfrm>
            <a:off x="0" y="2354043"/>
            <a:ext cx="2372785" cy="1569660"/>
          </a:xfrm>
          <a:prstGeom prst="rect">
            <a:avLst/>
          </a:prstGeom>
        </p:spPr>
        <p:txBody>
          <a:bodyPr wrap="square">
            <a:spAutoFit/>
          </a:bodyPr>
          <a:lstStyle/>
          <a:p>
            <a:pPr algn="just">
              <a:spcAft>
                <a:spcPts val="0"/>
              </a:spcAft>
            </a:pPr>
            <a:r>
              <a:rPr lang="vi-VN" sz="3200" b="1" dirty="0">
                <a:latin typeface="Times New Roman" panose="02020603050405020304" pitchFamily="18" charset="0"/>
                <a:ea typeface="Times New Roman" panose="02020603050405020304" pitchFamily="18" charset="0"/>
              </a:rPr>
              <a:t>* Đánh </a:t>
            </a:r>
            <a:r>
              <a:rPr lang="vi-VN" sz="3200" b="1" dirty="0" smtClean="0">
                <a:latin typeface="Times New Roman" panose="02020603050405020304" pitchFamily="18" charset="0"/>
                <a:ea typeface="Times New Roman" panose="02020603050405020304" pitchFamily="18" charset="0"/>
              </a:rPr>
              <a:t>giá</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dirty="0">
                <a:latin typeface="Times New Roman" panose="02020603050405020304" pitchFamily="18" charset="0"/>
                <a:ea typeface="Times New Roman" panose="02020603050405020304" pitchFamily="18" charset="0"/>
              </a:rPr>
              <a:t>- Nghệ thuật</a:t>
            </a:r>
            <a:endParaRPr lang="en-US" sz="3200" dirty="0">
              <a:latin typeface="Times New Roman" panose="02020603050405020304" pitchFamily="18" charset="0"/>
              <a:ea typeface="Times New Roman" panose="02020603050405020304" pitchFamily="18" charset="0"/>
            </a:endParaRPr>
          </a:p>
          <a:p>
            <a:r>
              <a:rPr lang="vi-VN" sz="3200" dirty="0">
                <a:latin typeface="Times New Roman" panose="02020603050405020304" pitchFamily="18" charset="0"/>
                <a:ea typeface="Times New Roman" panose="02020603050405020304" pitchFamily="18" charset="0"/>
              </a:rPr>
              <a:t>- Nội dung</a:t>
            </a:r>
            <a:endParaRPr lang="en-US" sz="3200" dirty="0"/>
          </a:p>
        </p:txBody>
      </p:sp>
      <p:sp>
        <p:nvSpPr>
          <p:cNvPr id="5" name="Rectangle 4"/>
          <p:cNvSpPr/>
          <p:nvPr/>
        </p:nvSpPr>
        <p:spPr>
          <a:xfrm>
            <a:off x="3577049" y="1056218"/>
            <a:ext cx="8357674" cy="5016758"/>
          </a:xfrm>
          <a:prstGeom prst="rect">
            <a:avLst/>
          </a:prstGeom>
        </p:spPr>
        <p:txBody>
          <a:bodyPr wrap="square">
            <a:spAutoFit/>
          </a:bodyPr>
          <a:lstStyle/>
          <a:p>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Như </a:t>
            </a:r>
            <a:r>
              <a:rPr lang="vi-VN" sz="3200" dirty="0">
                <a:latin typeface="Times New Roman" panose="02020603050405020304" pitchFamily="18" charset="0"/>
                <a:ea typeface="Times New Roman" panose="02020603050405020304" pitchFamily="18" charset="0"/>
              </a:rPr>
              <a:t>vậy, bằng biện pháp tu từ ẩn dụ, điệp ngữ và các từ ngữ, hình ảnh chọn lọc, hai khổ thơ cuối của bài thơ “Bếp lửa” đã giúp người đọc cảm nhận được trọn vẹn những suy nghĩ của cháu về cuộc đời bà để từ đó bộc lộ nỗi nhớ thương bà da diết. Đọc những vẫn thơ ấy, ta nhận ra ở nhà thơ Bằng Việt là tình yêu thương, sự thấu hiểu và lòng biết ơn vô tận của nhà thơ đối với bà và cũng là đối với quê hương đất nước. </a:t>
            </a:r>
            <a:r>
              <a:rPr lang="en-US" sz="3200" dirty="0" err="1">
                <a:latin typeface="Times New Roman" panose="02020603050405020304" pitchFamily="18" charset="0"/>
                <a:ea typeface="Times New Roman" panose="02020603050405020304" pitchFamily="18" charset="0"/>
              </a:rPr>
              <a:t>Tình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ấy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trọng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bao</a:t>
            </a:r>
            <a:r>
              <a:rPr lang="en-US" sz="3200" dirty="0">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182029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261535"/>
            <a:ext cx="3930651" cy="3982507"/>
          </a:xfrm>
          <a:prstGeom prst="rect">
            <a:avLst/>
          </a:prstGeom>
        </p:spPr>
      </p:pic>
      <p:sp>
        <p:nvSpPr>
          <p:cNvPr id="4" name="Rectangle 3"/>
          <p:cNvSpPr/>
          <p:nvPr/>
        </p:nvSpPr>
        <p:spPr>
          <a:xfrm>
            <a:off x="99328" y="1236851"/>
            <a:ext cx="3933081" cy="4031873"/>
          </a:xfrm>
          <a:prstGeom prst="rect">
            <a:avLst/>
          </a:prstGeom>
        </p:spPr>
        <p:txBody>
          <a:bodyPr wrap="square">
            <a:spAutoFit/>
          </a:bodyPr>
          <a:lstStyle/>
          <a:p>
            <a:pPr algn="just">
              <a:spcAft>
                <a:spcPts val="0"/>
              </a:spcAft>
            </a:pPr>
            <a:r>
              <a:rPr lang="vi-VN" sz="3200" b="1" dirty="0">
                <a:latin typeface="Times New Roman" panose="02020603050405020304" pitchFamily="18" charset="0"/>
                <a:ea typeface="Times New Roman" panose="02020603050405020304" pitchFamily="18" charset="0"/>
              </a:rPr>
              <a:t>III. Kết bài</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dirty="0">
                <a:latin typeface="Times New Roman" panose="02020603050405020304" pitchFamily="18" charset="0"/>
                <a:ea typeface="Times New Roman" panose="02020603050405020304" pitchFamily="18" charset="0"/>
              </a:rPr>
              <a:t>- Đánh giá chung về đoạn thơ</a:t>
            </a:r>
            <a:endParaRPr lang="en-US" sz="3200" dirty="0">
              <a:latin typeface="Times New Roman" panose="02020603050405020304" pitchFamily="18" charset="0"/>
              <a:ea typeface="Times New Roman" panose="02020603050405020304" pitchFamily="18" charset="0"/>
            </a:endParaRPr>
          </a:p>
          <a:p>
            <a:r>
              <a:rPr lang="vi-VN" sz="3200" dirty="0">
                <a:latin typeface="Times New Roman" panose="02020603050405020304" pitchFamily="18" charset="0"/>
                <a:ea typeface="Times New Roman" panose="02020603050405020304" pitchFamily="18" charset="0"/>
              </a:rPr>
              <a:t>- Đoạn thơ khơi gợi trong em những tình cảm, trách  nhiệm gì? Em học được bài học gì?</a:t>
            </a:r>
            <a:endParaRPr lang="en-US" sz="3200" dirty="0"/>
          </a:p>
        </p:txBody>
      </p:sp>
      <p:sp>
        <p:nvSpPr>
          <p:cNvPr id="5" name="Rectangle 4"/>
          <p:cNvSpPr/>
          <p:nvPr/>
        </p:nvSpPr>
        <p:spPr>
          <a:xfrm>
            <a:off x="4500034" y="687100"/>
            <a:ext cx="7425803" cy="5509200"/>
          </a:xfrm>
          <a:prstGeom prst="rect">
            <a:avLst/>
          </a:prstGeom>
        </p:spPr>
        <p:txBody>
          <a:bodyPr wrap="square">
            <a:spAutoFit/>
          </a:bodyPr>
          <a:lstStyle/>
          <a:p>
            <a:pPr indent="280670" algn="just">
              <a:spcAft>
                <a:spcPts val="0"/>
              </a:spcAft>
            </a:pPr>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Qua </a:t>
            </a:r>
            <a:r>
              <a:rPr lang="vi-VN" sz="3200" dirty="0">
                <a:latin typeface="Times New Roman" panose="02020603050405020304" pitchFamily="18" charset="0"/>
                <a:ea typeface="Times New Roman" panose="02020603050405020304" pitchFamily="18" charset="0"/>
              </a:rPr>
              <a:t>dòng hồi tưởng của người cháu đã trưởng thành, nhớ lại những kỉ niệm đầy xúc động về người bà và bếp lửa, nhà thơ đã bộc lộ những tình cảm thiêng liêng, sâu nặng đối với gia đình, quê hương, đất nước. Khổ thơ chứa đựng đạo lí thủy chung, cao đẹp bao đời của người Việt: </a:t>
            </a:r>
            <a:r>
              <a:rPr lang="vi-VN" sz="3200" dirty="0" smtClean="0">
                <a:latin typeface="Times New Roman" panose="02020603050405020304" pitchFamily="18" charset="0"/>
                <a:ea typeface="Times New Roman" panose="02020603050405020304" pitchFamily="18" charset="0"/>
              </a:rPr>
              <a:t>“uống </a:t>
            </a:r>
            <a:r>
              <a:rPr lang="vi-VN" sz="3200" dirty="0">
                <a:latin typeface="Times New Roman" panose="02020603050405020304" pitchFamily="18" charset="0"/>
                <a:ea typeface="Times New Roman" panose="02020603050405020304" pitchFamily="18" charset="0"/>
              </a:rPr>
              <a:t>nước nhớ nguồn”. Đạo lí ấy được nuôi dưỡng ở mỗi tâm hồn con người từ ấu thơ, để rồi như chắp cánh cho mỗi người bay cao, bay xa trên hành trình cuộc đời.</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308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451538" y="12403"/>
            <a:ext cx="8740462" cy="6858594"/>
          </a:xfrm>
          <a:prstGeom prst="rect">
            <a:avLst/>
          </a:prstGeom>
        </p:spPr>
      </p:pic>
      <p:pic>
        <p:nvPicPr>
          <p:cNvPr id="3" name="Picture 2"/>
          <p:cNvPicPr>
            <a:picLocks noChangeAspect="1"/>
          </p:cNvPicPr>
          <p:nvPr/>
        </p:nvPicPr>
        <p:blipFill>
          <a:blip r:embed="rId5"/>
          <a:stretch>
            <a:fillRect/>
          </a:stretch>
        </p:blipFill>
        <p:spPr>
          <a:xfrm>
            <a:off x="0" y="1618193"/>
            <a:ext cx="3177113" cy="3625849"/>
          </a:xfrm>
          <a:prstGeom prst="rect">
            <a:avLst/>
          </a:prstGeom>
        </p:spPr>
      </p:pic>
      <p:sp>
        <p:nvSpPr>
          <p:cNvPr id="4" name="Rectangle 3"/>
          <p:cNvSpPr/>
          <p:nvPr/>
        </p:nvSpPr>
        <p:spPr>
          <a:xfrm>
            <a:off x="121292" y="1907623"/>
            <a:ext cx="2918883" cy="3046988"/>
          </a:xfrm>
          <a:prstGeom prst="rect">
            <a:avLst/>
          </a:prstGeom>
        </p:spPr>
        <p:txBody>
          <a:bodyPr wrap="square">
            <a:spAutoFit/>
          </a:bodyPr>
          <a:lstStyle/>
          <a:p>
            <a:pPr>
              <a:spcAft>
                <a:spcPts val="0"/>
              </a:spcAft>
            </a:pPr>
            <a:r>
              <a:rPr lang="vi-VN" sz="3200" b="1" dirty="0">
                <a:latin typeface="Times New Roman" panose="02020603050405020304" pitchFamily="18" charset="0"/>
                <a:ea typeface="Times New Roman" panose="02020603050405020304" pitchFamily="18" charset="0"/>
              </a:rPr>
              <a:t>Đề 4. Cảm nhận của em về hình ảnh người bà trong bài thơ “Bếp lửa” của Bằng Việt</a:t>
            </a:r>
            <a:endParaRPr lang="en-US" sz="32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3455860" y="8334"/>
            <a:ext cx="8736139" cy="6849666"/>
          </a:xfrm>
          <a:prstGeom prst="rect">
            <a:avLst/>
          </a:prstGeom>
        </p:spPr>
      </p:pic>
    </p:spTree>
    <p:extLst>
      <p:ext uri="{BB962C8B-B14F-4D97-AF65-F5344CB8AC3E}">
        <p14:creationId xmlns:p14="http://schemas.microsoft.com/office/powerpoint/2010/main" val="162073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830302" y="12403"/>
            <a:ext cx="8361698" cy="6858594"/>
          </a:xfrm>
          <a:prstGeom prst="rect">
            <a:avLst/>
          </a:prstGeom>
        </p:spPr>
      </p:pic>
      <p:pic>
        <p:nvPicPr>
          <p:cNvPr id="3" name="Picture 2"/>
          <p:cNvPicPr>
            <a:picLocks noChangeAspect="1"/>
          </p:cNvPicPr>
          <p:nvPr/>
        </p:nvPicPr>
        <p:blipFill>
          <a:blip r:embed="rId5"/>
          <a:stretch>
            <a:fillRect/>
          </a:stretch>
        </p:blipFill>
        <p:spPr>
          <a:xfrm>
            <a:off x="0" y="1618193"/>
            <a:ext cx="3322749" cy="3625849"/>
          </a:xfrm>
          <a:prstGeom prst="rect">
            <a:avLst/>
          </a:prstGeom>
        </p:spPr>
      </p:pic>
      <p:sp>
        <p:nvSpPr>
          <p:cNvPr id="4" name="Rectangle 3"/>
          <p:cNvSpPr/>
          <p:nvPr/>
        </p:nvSpPr>
        <p:spPr>
          <a:xfrm>
            <a:off x="139700" y="1704612"/>
            <a:ext cx="2938351" cy="3539430"/>
          </a:xfrm>
          <a:prstGeom prst="rect">
            <a:avLst/>
          </a:prstGeom>
        </p:spPr>
        <p:txBody>
          <a:bodyPr wrap="square">
            <a:spAutoFit/>
          </a:bodyPr>
          <a:lstStyle/>
          <a:p>
            <a:pPr algn="just">
              <a:spcAft>
                <a:spcPts val="0"/>
              </a:spcAft>
            </a:pPr>
            <a:r>
              <a:rPr lang="en-US" sz="3200" b="1" dirty="0">
                <a:latin typeface="Times New Roman" panose="02020603050405020304" pitchFamily="18" charset="0"/>
                <a:ea typeface="Times New Roman" panose="02020603050405020304" pitchFamily="18" charset="0"/>
              </a:rPr>
              <a:t>I. </a:t>
            </a:r>
            <a:r>
              <a:rPr lang="en-US" sz="3200" b="1" dirty="0" err="1">
                <a:latin typeface="Times New Roman" panose="02020603050405020304" pitchFamily="18" charset="0"/>
                <a:ea typeface="Times New Roman" panose="02020603050405020304" pitchFamily="18" charset="0"/>
              </a:rPr>
              <a:t>Mở</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bài</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dắt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thiệu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giả</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thiệu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p>
          <a:p>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thiệu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vấn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luận</a:t>
            </a:r>
            <a:endParaRPr lang="en-US" sz="3200" dirty="0"/>
          </a:p>
        </p:txBody>
      </p:sp>
      <p:sp>
        <p:nvSpPr>
          <p:cNvPr id="5" name="Rectangle 4"/>
          <p:cNvSpPr/>
          <p:nvPr/>
        </p:nvSpPr>
        <p:spPr>
          <a:xfrm>
            <a:off x="4075000" y="124812"/>
            <a:ext cx="7850837" cy="6555641"/>
          </a:xfrm>
          <a:prstGeom prst="rect">
            <a:avLst/>
          </a:prstGeom>
        </p:spPr>
        <p:txBody>
          <a:bodyPr wrap="square">
            <a:spAutoFit/>
          </a:bodyPr>
          <a:lstStyle/>
          <a:p>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Trong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gặp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thiêng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nâng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soi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rung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ca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cháu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bà</a:t>
            </a:r>
            <a:r>
              <a:rPr lang="en-US" sz="2800" dirty="0" smtClean="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chịu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giàu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giàu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đức</a:t>
            </a:r>
            <a:r>
              <a:rPr lang="en-US" sz="2800" dirty="0">
                <a:latin typeface="Times New Roman" panose="02020603050405020304" pitchFamily="18" charset="0"/>
                <a:ea typeface="Times New Roman" panose="02020603050405020304" pitchFamily="18" charset="0"/>
              </a:rPr>
              <a:t> hi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147780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2450507" cy="3625849"/>
          </a:xfrm>
          <a:prstGeom prst="rect">
            <a:avLst/>
          </a:prstGeom>
        </p:spPr>
      </p:pic>
      <p:sp>
        <p:nvSpPr>
          <p:cNvPr id="4" name="Rectangle 3"/>
          <p:cNvSpPr/>
          <p:nvPr/>
        </p:nvSpPr>
        <p:spPr>
          <a:xfrm>
            <a:off x="1" y="2268708"/>
            <a:ext cx="2395470" cy="1569660"/>
          </a:xfrm>
          <a:prstGeom prst="rect">
            <a:avLst/>
          </a:prstGeom>
        </p:spPr>
        <p:txBody>
          <a:bodyPr wrap="square">
            <a:spAutoFit/>
          </a:bodyPr>
          <a:lstStyle/>
          <a:p>
            <a:pPr algn="just">
              <a:spcAft>
                <a:spcPts val="0"/>
              </a:spcAft>
            </a:pPr>
            <a:r>
              <a:rPr lang="vi-VN" sz="3200" b="1" dirty="0">
                <a:latin typeface="Times New Roman" panose="02020603050405020304" pitchFamily="18" charset="0"/>
                <a:ea typeface="Times New Roman" panose="02020603050405020304" pitchFamily="18" charset="0"/>
              </a:rPr>
              <a:t>* Khái quát</a:t>
            </a:r>
            <a:endParaRPr lang="en-US" sz="3200" dirty="0">
              <a:latin typeface="Times New Roman" panose="02020603050405020304" pitchFamily="18" charset="0"/>
              <a:ea typeface="Times New Roman" panose="02020603050405020304" pitchFamily="18" charset="0"/>
            </a:endParaRPr>
          </a:p>
          <a:p>
            <a:r>
              <a:rPr lang="vi-VN" sz="3200" dirty="0">
                <a:latin typeface="Times New Roman" panose="02020603050405020304" pitchFamily="18" charset="0"/>
                <a:ea typeface="Times New Roman" panose="02020603050405020304" pitchFamily="18" charset="0"/>
              </a:rPr>
              <a:t>Hoàn cảnh ra đời</a:t>
            </a:r>
            <a:endParaRPr lang="en-US" sz="3200" dirty="0"/>
          </a:p>
        </p:txBody>
      </p:sp>
      <p:sp>
        <p:nvSpPr>
          <p:cNvPr id="5" name="Rectangle 4"/>
          <p:cNvSpPr/>
          <p:nvPr/>
        </p:nvSpPr>
        <p:spPr>
          <a:xfrm>
            <a:off x="4663806" y="535324"/>
            <a:ext cx="7248004" cy="5509200"/>
          </a:xfrm>
          <a:prstGeom prst="rect">
            <a:avLst/>
          </a:prstGeom>
        </p:spPr>
        <p:txBody>
          <a:bodyPr wrap="square">
            <a:spAutoFit/>
          </a:bodyPr>
          <a:lstStyle/>
          <a:p>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Bài </a:t>
            </a:r>
            <a:r>
              <a:rPr lang="vi-VN" sz="3200" dirty="0">
                <a:latin typeface="Times New Roman" panose="02020603050405020304" pitchFamily="18" charset="0"/>
                <a:ea typeface="Times New Roman" panose="02020603050405020304" pitchFamily="18" charset="0"/>
              </a:rPr>
              <a:t>thơ “Bếp lửa” được sáng tác năm 1963, khi tác giả 19 tuổi và đang học ngành Luật ở Liên Xô. Tác phẩm viết theo thể thơ tự do và được đưa vào tập thơ “Hương cây – Bếp lửa”, tập thơ đầu tay của Bằng Việt và Lưu Quang Vũ. Bằng sự kết hợp hài hòa giữa biểu cảm với tự sự, miêu tả và nghị luận, bài thơ đã xây dựng hình ảnh bếp lửa gắn liền với hình ảnh người bà và là điểm tựa khơi gợi mọi cảm xúc và suy nghĩ về tình bà cháu.</a:t>
            </a:r>
            <a:endParaRPr lang="en-US" sz="3200" dirty="0"/>
          </a:p>
        </p:txBody>
      </p:sp>
    </p:spTree>
    <p:extLst>
      <p:ext uri="{BB962C8B-B14F-4D97-AF65-F5344CB8AC3E}">
        <p14:creationId xmlns:p14="http://schemas.microsoft.com/office/powerpoint/2010/main" val="125525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975020" y="12403"/>
            <a:ext cx="9216980" cy="6858594"/>
          </a:xfrm>
          <a:prstGeom prst="rect">
            <a:avLst/>
          </a:prstGeom>
        </p:spPr>
      </p:pic>
      <p:pic>
        <p:nvPicPr>
          <p:cNvPr id="3" name="Picture 2"/>
          <p:cNvPicPr>
            <a:picLocks noChangeAspect="1"/>
          </p:cNvPicPr>
          <p:nvPr/>
        </p:nvPicPr>
        <p:blipFill>
          <a:blip r:embed="rId5"/>
          <a:stretch>
            <a:fillRect/>
          </a:stretch>
        </p:blipFill>
        <p:spPr>
          <a:xfrm>
            <a:off x="0" y="1618193"/>
            <a:ext cx="2686051" cy="3625849"/>
          </a:xfrm>
          <a:prstGeom prst="rect">
            <a:avLst/>
          </a:prstGeom>
        </p:spPr>
      </p:pic>
      <p:sp>
        <p:nvSpPr>
          <p:cNvPr id="4" name="Rectangle 3"/>
          <p:cNvSpPr/>
          <p:nvPr/>
        </p:nvSpPr>
        <p:spPr>
          <a:xfrm>
            <a:off x="83609" y="2123858"/>
            <a:ext cx="2602442" cy="2554545"/>
          </a:xfrm>
          <a:prstGeom prst="rect">
            <a:avLst/>
          </a:prstGeom>
        </p:spPr>
        <p:txBody>
          <a:bodyPr wrap="square">
            <a:spAutoFit/>
          </a:bodyPr>
          <a:lstStyle/>
          <a:p>
            <a:pPr>
              <a:spcAft>
                <a:spcPts val="0"/>
              </a:spcAft>
              <a:tabLst>
                <a:tab pos="2942590" algn="l"/>
              </a:tabLst>
            </a:pPr>
            <a:r>
              <a:rPr lang="en-US" sz="3200" b="1" dirty="0" err="1">
                <a:latin typeface="Times New Roman" panose="02020603050405020304" pitchFamily="18" charset="0"/>
                <a:ea typeface="Times New Roman" panose="02020603050405020304" pitchFamily="18" charset="0"/>
              </a:rPr>
              <a:t>Luận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điểm</a:t>
            </a:r>
            <a:r>
              <a:rPr lang="en-US" sz="3200" b="1" dirty="0">
                <a:latin typeface="Times New Roman" panose="02020603050405020304" pitchFamily="18" charset="0"/>
                <a:ea typeface="Times New Roman" panose="02020603050405020304" pitchFamily="18" charset="0"/>
              </a:rPr>
              <a:t> 1</a:t>
            </a:r>
            <a:r>
              <a:rPr lang="en-US" sz="3200" dirty="0">
                <a:latin typeface="Times New Roman" panose="02020603050405020304" pitchFamily="18" charset="0"/>
                <a:ea typeface="Times New Roman" panose="02020603050405020304" pitchFamily="18" charset="0"/>
              </a:rPr>
              <a:t>:</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Bà</a:t>
            </a:r>
            <a:r>
              <a:rPr lang="en-US" sz="3200" b="1" i="1" dirty="0">
                <a:latin typeface="Times New Roman" panose="02020603050405020304" pitchFamily="18" charset="0"/>
                <a:ea typeface="Times New Roman" panose="02020603050405020304" pitchFamily="18" charset="0"/>
              </a:rPr>
              <a:t> l</a:t>
            </a:r>
            <a:r>
              <a:rPr lang="vi-VN" sz="3200" b="1" i="1" dirty="0">
                <a:latin typeface="Times New Roman" panose="02020603050405020304" pitchFamily="18" charset="0"/>
                <a:ea typeface="Times New Roman" panose="02020603050405020304" pitchFamily="18" charset="0"/>
              </a:rPr>
              <a:t>à người chịu thương chịu khó, tần tảo hi sinh</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3289703" y="747984"/>
            <a:ext cx="8628844" cy="5016758"/>
          </a:xfrm>
          <a:prstGeom prst="rect">
            <a:avLst/>
          </a:prstGeom>
        </p:spPr>
        <p:txBody>
          <a:bodyPr wrap="square">
            <a:spAutoFit/>
          </a:bodyPr>
          <a:lstStyle/>
          <a:p>
            <a:pPr indent="280670">
              <a:spcAft>
                <a:spcPts val="0"/>
              </a:spcAft>
              <a:tabLst>
                <a:tab pos="2942590" algn="l"/>
              </a:tabLst>
            </a:pPr>
            <a:r>
              <a:rPr lang="vi-VN" sz="3200" dirty="0" smtClean="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Tuy giờ đây được sống trong điều kiện vật chất đầy đủ với tiện nghi hiện đại, nhưng mỗi lần nhớ về bếp lửa, cháu lại nhớ về bà - người bà với cuộc đời biết bao vất vả, lam lũ.</a:t>
            </a:r>
            <a:endParaRPr lang="en-US" sz="3200" dirty="0">
              <a:latin typeface="Times New Roman" panose="02020603050405020304" pitchFamily="18" charset="0"/>
              <a:ea typeface="Times New Roman" panose="02020603050405020304" pitchFamily="18" charset="0"/>
            </a:endParaRPr>
          </a:p>
          <a:p>
            <a:pPr indent="280670" algn="ctr">
              <a:spcAft>
                <a:spcPts val="0"/>
              </a:spcAft>
              <a:tabLst>
                <a:tab pos="2942590" algn="l"/>
              </a:tabLst>
            </a:pPr>
            <a:r>
              <a:rPr lang="vi-VN" sz="3200" i="1" dirty="0">
                <a:latin typeface="Times New Roman" panose="02020603050405020304" pitchFamily="18" charset="0"/>
                <a:ea typeface="Times New Roman" panose="02020603050405020304" pitchFamily="18" charset="0"/>
              </a:rPr>
              <a:t>Cháu thương bà biết mấy nắng mưa.</a:t>
            </a:r>
            <a:endParaRPr lang="en-US" sz="3200" dirty="0">
              <a:latin typeface="Times New Roman" panose="02020603050405020304" pitchFamily="18" charset="0"/>
              <a:ea typeface="Times New Roman" panose="02020603050405020304" pitchFamily="18" charset="0"/>
            </a:endParaRPr>
          </a:p>
          <a:p>
            <a:pPr indent="280670">
              <a:spcAft>
                <a:spcPts val="0"/>
              </a:spcAft>
              <a:tabLst>
                <a:tab pos="2942590" algn="l"/>
              </a:tabLst>
            </a:pPr>
            <a:r>
              <a:rPr lang="vi-VN" sz="3200" dirty="0">
                <a:latin typeface="Times New Roman" panose="02020603050405020304" pitchFamily="18" charset="0"/>
                <a:ea typeface="Times New Roman" panose="02020603050405020304" pitchFamily="18" charset="0"/>
              </a:rPr>
              <a:t>- Cụm từ "</a:t>
            </a:r>
            <a:r>
              <a:rPr lang="vi-VN" sz="3200" i="1" dirty="0">
                <a:latin typeface="Times New Roman" panose="02020603050405020304" pitchFamily="18" charset="0"/>
                <a:ea typeface="Times New Roman" panose="02020603050405020304" pitchFamily="18" charset="0"/>
              </a:rPr>
              <a:t>biết mấy nắng mưa</a:t>
            </a:r>
            <a:r>
              <a:rPr lang="vi-VN" sz="3200" dirty="0">
                <a:latin typeface="Times New Roman" panose="02020603050405020304" pitchFamily="18" charset="0"/>
                <a:ea typeface="Times New Roman" panose="02020603050405020304" pitchFamily="18" charset="0"/>
              </a:rPr>
              <a:t>" diễn tả vòng tuần hoàn khép kín của thời gian. Tình cảm mà cháu giành cho bà vượt qua thời gian, qua năm tháng. Hình ảnh "</a:t>
            </a:r>
            <a:r>
              <a:rPr lang="vi-VN" sz="3200" i="1" dirty="0">
                <a:latin typeface="Times New Roman" panose="02020603050405020304" pitchFamily="18" charset="0"/>
                <a:ea typeface="Times New Roman" panose="02020603050405020304" pitchFamily="18" charset="0"/>
              </a:rPr>
              <a:t>nắng mưa</a:t>
            </a:r>
            <a:r>
              <a:rPr lang="vi-VN" sz="3200" dirty="0">
                <a:latin typeface="Times New Roman" panose="02020603050405020304" pitchFamily="18" charset="0"/>
                <a:ea typeface="Times New Roman" panose="02020603050405020304" pitchFamily="18" charset="0"/>
              </a:rPr>
              <a:t>" là ẩn dụ đặc sắc cho cuộc đời lận đận lắm đắng cay, cơ cực của bà.</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8795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4318831" cy="3625849"/>
          </a:xfrm>
          <a:prstGeom prst="rect">
            <a:avLst/>
          </a:prstGeom>
        </p:spPr>
      </p:pic>
      <p:sp>
        <p:nvSpPr>
          <p:cNvPr id="4" name="Rectangle 3"/>
          <p:cNvSpPr/>
          <p:nvPr/>
        </p:nvSpPr>
        <p:spPr>
          <a:xfrm>
            <a:off x="4487060" y="993838"/>
            <a:ext cx="7388983" cy="4524315"/>
          </a:xfrm>
          <a:prstGeom prst="rect">
            <a:avLst/>
          </a:prstGeom>
        </p:spPr>
        <p:txBody>
          <a:bodyPr wrap="square">
            <a:spAutoFit/>
          </a:bodyPr>
          <a:lstStyle/>
          <a:p>
            <a:pPr indent="280670">
              <a:spcAft>
                <a:spcPts val="0"/>
              </a:spcAft>
              <a:tabLst>
                <a:tab pos="2942590" algn="l"/>
              </a:tabLst>
            </a:pPr>
            <a:r>
              <a:rPr lang="vi-VN" sz="3200" dirty="0">
                <a:latin typeface="Times New Roman" panose="02020603050405020304" pitchFamily="18" charset="0"/>
                <a:ea typeface="Times New Roman" panose="02020603050405020304" pitchFamily="18" charset="0"/>
              </a:rPr>
              <a:t>- Kí ức còn đưa nhà thơ trở về với nạn đói rùng rợn năm 1945. Cái đói chỉ là cái cớ để tác giả gợi nhớ về một tuổi thơ nhiều đắng cay cơ cực, thiếu thốn về vật chất nhưng không thiếu thốn nghĩa tình. Vượt lên trên gian khổ, thiếu thốn, vượt lên trên cái "</a:t>
            </a:r>
            <a:r>
              <a:rPr lang="vi-VN" sz="3200" i="1" dirty="0">
                <a:latin typeface="Times New Roman" panose="02020603050405020304" pitchFamily="18" charset="0"/>
                <a:ea typeface="Times New Roman" panose="02020603050405020304" pitchFamily="18" charset="0"/>
              </a:rPr>
              <a:t>đói mòn đói mỏi</a:t>
            </a:r>
            <a:r>
              <a:rPr lang="vi-VN" sz="3200" dirty="0">
                <a:latin typeface="Times New Roman" panose="02020603050405020304" pitchFamily="18" charset="0"/>
                <a:ea typeface="Times New Roman" panose="02020603050405020304" pitchFamily="18" charset="0"/>
              </a:rPr>
              <a:t>", với sự chịu thương chịu khó, tần tảo lam lũ, bà đã cùng mọi người vượt qua những năm tháng cơ cực ấy.</a:t>
            </a:r>
            <a:endParaRPr lang="en-US" sz="32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26672" y="1642011"/>
            <a:ext cx="4304859" cy="3574184"/>
          </a:xfrm>
          <a:prstGeom prst="rect">
            <a:avLst/>
          </a:prstGeom>
        </p:spPr>
      </p:pic>
    </p:spTree>
    <p:extLst>
      <p:ext uri="{BB962C8B-B14F-4D97-AF65-F5344CB8AC3E}">
        <p14:creationId xmlns:p14="http://schemas.microsoft.com/office/powerpoint/2010/main" val="149772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108361" y="12403"/>
            <a:ext cx="8083639" cy="6858594"/>
          </a:xfrm>
          <a:prstGeom prst="rect">
            <a:avLst/>
          </a:prstGeom>
        </p:spPr>
      </p:pic>
      <p:pic>
        <p:nvPicPr>
          <p:cNvPr id="3" name="Picture 2"/>
          <p:cNvPicPr>
            <a:picLocks noChangeAspect="1"/>
          </p:cNvPicPr>
          <p:nvPr/>
        </p:nvPicPr>
        <p:blipFill>
          <a:blip r:embed="rId5"/>
          <a:stretch>
            <a:fillRect/>
          </a:stretch>
        </p:blipFill>
        <p:spPr>
          <a:xfrm>
            <a:off x="0" y="1618193"/>
            <a:ext cx="3966693" cy="3625849"/>
          </a:xfrm>
          <a:prstGeom prst="rect">
            <a:avLst/>
          </a:prstGeom>
        </p:spPr>
      </p:pic>
      <p:sp>
        <p:nvSpPr>
          <p:cNvPr id="4" name="Rectangle 3"/>
          <p:cNvSpPr/>
          <p:nvPr/>
        </p:nvSpPr>
        <p:spPr>
          <a:xfrm>
            <a:off x="4275786" y="317002"/>
            <a:ext cx="7916214" cy="6124754"/>
          </a:xfrm>
          <a:prstGeom prst="rect">
            <a:avLst/>
          </a:prstGeom>
        </p:spPr>
        <p:txBody>
          <a:bodyPr wrap="square">
            <a:spAutoFit/>
          </a:bodyPr>
          <a:lstStyle/>
          <a:p>
            <a:pPr indent="280670">
              <a:spcAft>
                <a:spcPts val="0"/>
              </a:spcAft>
              <a:tabLst>
                <a:tab pos="2942590" algn="l"/>
              </a:tabLst>
            </a:pPr>
            <a:r>
              <a:rPr lang="vi-VN" sz="2800" dirty="0" smtClean="0">
                <a:latin typeface="Times New Roman" panose="02020603050405020304" pitchFamily="18" charset="0"/>
                <a:ea typeface="Times New Roman" panose="02020603050405020304" pitchFamily="18" charset="0"/>
              </a:rPr>
              <a:t>- </a:t>
            </a:r>
            <a:r>
              <a:rPr lang="vi-VN" sz="2800" u="sng" dirty="0" smtClean="0">
                <a:latin typeface="Times New Roman" panose="02020603050405020304" pitchFamily="18" charset="0"/>
                <a:ea typeface="Times New Roman" panose="02020603050405020304" pitchFamily="18" charset="0"/>
              </a:rPr>
              <a:t>Sự </a:t>
            </a:r>
            <a:r>
              <a:rPr lang="vi-VN" sz="2800" u="sng" dirty="0">
                <a:latin typeface="Times New Roman" panose="02020603050405020304" pitchFamily="18" charset="0"/>
                <a:ea typeface="Times New Roman" panose="02020603050405020304" pitchFamily="18" charset="0"/>
              </a:rPr>
              <a:t>tần tảo và đức hy sinh chăm lo cho người</a:t>
            </a:r>
            <a:r>
              <a:rPr lang="vi-VN" sz="2800" dirty="0">
                <a:latin typeface="Times New Roman" panose="02020603050405020304" pitchFamily="18" charset="0"/>
                <a:ea typeface="Times New Roman" panose="02020603050405020304" pitchFamily="18" charset="0"/>
              </a:rPr>
              <a:t> của bà được tác giả thể hiện qua đoạn </a:t>
            </a:r>
            <a:r>
              <a:rPr lang="vi-VN" sz="2800" dirty="0" smtClean="0">
                <a:latin typeface="Times New Roman" panose="02020603050405020304" pitchFamily="18" charset="0"/>
                <a:ea typeface="Times New Roman" panose="02020603050405020304" pitchFamily="18" charset="0"/>
              </a:rPr>
              <a:t>thơ</a:t>
            </a:r>
            <a:endParaRPr lang="en-US" sz="2800" dirty="0">
              <a:latin typeface="Times New Roman" panose="02020603050405020304" pitchFamily="18" charset="0"/>
              <a:ea typeface="Times New Roman" panose="02020603050405020304" pitchFamily="18" charset="0"/>
            </a:endParaRPr>
          </a:p>
          <a:p>
            <a:pPr indent="280670">
              <a:spcAft>
                <a:spcPts val="0"/>
              </a:spcAft>
              <a:tabLst>
                <a:tab pos="2942590" algn="l"/>
              </a:tabLst>
            </a:pPr>
            <a:r>
              <a:rPr lang="vi-VN" sz="2800" i="1" dirty="0" smtClean="0">
                <a:latin typeface="Times New Roman" panose="02020603050405020304" pitchFamily="18" charset="0"/>
                <a:ea typeface="Times New Roman" panose="02020603050405020304" pitchFamily="18" charset="0"/>
              </a:rPr>
              <a:t>“Lận </a:t>
            </a:r>
            <a:r>
              <a:rPr lang="vi-VN" sz="2800" i="1" dirty="0">
                <a:latin typeface="Times New Roman" panose="02020603050405020304" pitchFamily="18" charset="0"/>
                <a:ea typeface="Times New Roman" panose="02020603050405020304" pitchFamily="18" charset="0"/>
              </a:rPr>
              <a:t>đận đời bà biết mấy nắng </a:t>
            </a:r>
            <a:r>
              <a:rPr lang="vi-VN" sz="2800" i="1" dirty="0" smtClean="0">
                <a:latin typeface="Times New Roman" panose="02020603050405020304" pitchFamily="18" charset="0"/>
                <a:ea typeface="Times New Roman" panose="02020603050405020304" pitchFamily="18" charset="0"/>
              </a:rPr>
              <a:t>mưa</a:t>
            </a:r>
            <a:endParaRPr lang="en-US" sz="2800" dirty="0" smtClean="0">
              <a:latin typeface="Times New Roman" panose="02020603050405020304" pitchFamily="18" charset="0"/>
              <a:ea typeface="Times New Roman" panose="02020603050405020304" pitchFamily="18" charset="0"/>
            </a:endParaRPr>
          </a:p>
          <a:p>
            <a:pPr indent="280670">
              <a:spcAft>
                <a:spcPts val="0"/>
              </a:spcAft>
              <a:tabLst>
                <a:tab pos="2942590" algn="l"/>
              </a:tabLst>
            </a:pPr>
            <a:r>
              <a:rPr lang="vi-VN" sz="2800" i="1" dirty="0" smtClean="0">
                <a:latin typeface="Times New Roman" panose="02020603050405020304" pitchFamily="18" charset="0"/>
                <a:ea typeface="Times New Roman" panose="02020603050405020304" pitchFamily="18" charset="0"/>
              </a:rPr>
              <a:t>Mấy </a:t>
            </a:r>
            <a:r>
              <a:rPr lang="vi-VN" sz="2800" i="1" dirty="0">
                <a:latin typeface="Times New Roman" panose="02020603050405020304" pitchFamily="18" charset="0"/>
                <a:ea typeface="Times New Roman" panose="02020603050405020304" pitchFamily="18" charset="0"/>
              </a:rPr>
              <a:t>chục năm rồi, đến tận bây </a:t>
            </a:r>
            <a:r>
              <a:rPr lang="vi-VN" sz="2800" i="1" dirty="0" smtClean="0">
                <a:latin typeface="Times New Roman" panose="02020603050405020304" pitchFamily="18" charset="0"/>
                <a:ea typeface="Times New Roman" panose="02020603050405020304" pitchFamily="18" charset="0"/>
              </a:rPr>
              <a:t>giờ</a:t>
            </a:r>
            <a:endParaRPr lang="en-US" sz="2800" dirty="0" smtClean="0">
              <a:latin typeface="Times New Roman" panose="02020603050405020304" pitchFamily="18" charset="0"/>
              <a:ea typeface="Times New Roman" panose="02020603050405020304" pitchFamily="18" charset="0"/>
            </a:endParaRPr>
          </a:p>
          <a:p>
            <a:pPr indent="280670">
              <a:spcAft>
                <a:spcPts val="0"/>
              </a:spcAft>
              <a:tabLst>
                <a:tab pos="2942590" algn="l"/>
              </a:tabLst>
            </a:pPr>
            <a:r>
              <a:rPr lang="vi-VN" sz="2800" i="1" dirty="0" smtClean="0">
                <a:latin typeface="Times New Roman" panose="02020603050405020304" pitchFamily="18" charset="0"/>
                <a:ea typeface="Times New Roman" panose="02020603050405020304" pitchFamily="18" charset="0"/>
              </a:rPr>
              <a:t>Bà </a:t>
            </a:r>
            <a:r>
              <a:rPr lang="vi-VN" sz="2800" i="1" dirty="0">
                <a:latin typeface="Times New Roman" panose="02020603050405020304" pitchFamily="18" charset="0"/>
                <a:ea typeface="Times New Roman" panose="02020603050405020304" pitchFamily="18" charset="0"/>
              </a:rPr>
              <a:t>vẫn giữ thói quen dậy </a:t>
            </a:r>
            <a:r>
              <a:rPr lang="vi-VN" sz="2800" i="1" dirty="0" smtClean="0">
                <a:latin typeface="Times New Roman" panose="02020603050405020304" pitchFamily="18" charset="0"/>
                <a:ea typeface="Times New Roman" panose="02020603050405020304" pitchFamily="18" charset="0"/>
              </a:rPr>
              <a:t>sớm</a:t>
            </a:r>
            <a:endParaRPr lang="en-US" sz="2800" dirty="0" smtClean="0">
              <a:latin typeface="Times New Roman" panose="02020603050405020304" pitchFamily="18" charset="0"/>
              <a:ea typeface="Times New Roman" panose="02020603050405020304" pitchFamily="18" charset="0"/>
            </a:endParaRPr>
          </a:p>
          <a:p>
            <a:pPr indent="280670">
              <a:spcAft>
                <a:spcPts val="0"/>
              </a:spcAft>
              <a:tabLst>
                <a:tab pos="2942590" algn="l"/>
              </a:tabLst>
            </a:pPr>
            <a:r>
              <a:rPr lang="vi-VN" sz="2800" i="1" dirty="0" smtClean="0">
                <a:latin typeface="Times New Roman" panose="02020603050405020304" pitchFamily="18" charset="0"/>
                <a:ea typeface="Times New Roman" panose="02020603050405020304" pitchFamily="18" charset="0"/>
              </a:rPr>
              <a:t>Nhóm </a:t>
            </a:r>
            <a:r>
              <a:rPr lang="vi-VN" sz="2800" i="1" dirty="0">
                <a:latin typeface="Times New Roman" panose="02020603050405020304" pitchFamily="18" charset="0"/>
                <a:ea typeface="Times New Roman" panose="02020603050405020304" pitchFamily="18" charset="0"/>
              </a:rPr>
              <a:t>bếp lửa ấp iu nồng </a:t>
            </a:r>
            <a:r>
              <a:rPr lang="vi-VN" sz="2800" i="1" dirty="0" smtClean="0">
                <a:latin typeface="Times New Roman" panose="02020603050405020304" pitchFamily="18" charset="0"/>
                <a:ea typeface="Times New Roman" panose="02020603050405020304" pitchFamily="18" charset="0"/>
              </a:rPr>
              <a:t>đượm</a:t>
            </a:r>
            <a:endParaRPr lang="en-US" sz="2800" dirty="0">
              <a:latin typeface="Times New Roman" panose="02020603050405020304" pitchFamily="18" charset="0"/>
              <a:ea typeface="Times New Roman" panose="02020603050405020304" pitchFamily="18" charset="0"/>
            </a:endParaRPr>
          </a:p>
          <a:p>
            <a:pPr indent="280670">
              <a:spcAft>
                <a:spcPts val="0"/>
              </a:spcAft>
              <a:tabLst>
                <a:tab pos="2942590" algn="l"/>
              </a:tabLst>
            </a:pPr>
            <a:r>
              <a:rPr lang="vi-VN" sz="2800" i="1" dirty="0" smtClean="0">
                <a:latin typeface="Times New Roman" panose="02020603050405020304" pitchFamily="18" charset="0"/>
                <a:ea typeface="Times New Roman" panose="02020603050405020304" pitchFamily="18" charset="0"/>
              </a:rPr>
              <a:t>Nhóm </a:t>
            </a:r>
            <a:r>
              <a:rPr lang="vi-VN" sz="2800" i="1" dirty="0">
                <a:latin typeface="Times New Roman" panose="02020603050405020304" pitchFamily="18" charset="0"/>
                <a:ea typeface="Times New Roman" panose="02020603050405020304" pitchFamily="18" charset="0"/>
              </a:rPr>
              <a:t>niềm yêu thương, khoai sắn ngọt </a:t>
            </a:r>
            <a:r>
              <a:rPr lang="vi-VN" sz="2800" i="1" dirty="0" smtClean="0">
                <a:latin typeface="Times New Roman" panose="02020603050405020304" pitchFamily="18" charset="0"/>
                <a:ea typeface="Times New Roman" panose="02020603050405020304" pitchFamily="18" charset="0"/>
              </a:rPr>
              <a:t>bùi</a:t>
            </a:r>
            <a:endParaRPr lang="en-US" sz="2800" dirty="0" smtClean="0">
              <a:latin typeface="Times New Roman" panose="02020603050405020304" pitchFamily="18" charset="0"/>
              <a:ea typeface="Times New Roman" panose="02020603050405020304" pitchFamily="18" charset="0"/>
            </a:endParaRPr>
          </a:p>
          <a:p>
            <a:pPr indent="280670">
              <a:spcAft>
                <a:spcPts val="0"/>
              </a:spcAft>
              <a:tabLst>
                <a:tab pos="2942590" algn="l"/>
              </a:tabLst>
            </a:pPr>
            <a:r>
              <a:rPr lang="vi-VN" sz="2800" i="1" dirty="0" smtClean="0">
                <a:latin typeface="Times New Roman" panose="02020603050405020304" pitchFamily="18" charset="0"/>
                <a:ea typeface="Times New Roman" panose="02020603050405020304" pitchFamily="18" charset="0"/>
              </a:rPr>
              <a:t>Nhóm </a:t>
            </a:r>
            <a:r>
              <a:rPr lang="vi-VN" sz="2800" i="1" dirty="0">
                <a:latin typeface="Times New Roman" panose="02020603050405020304" pitchFamily="18" charset="0"/>
                <a:ea typeface="Times New Roman" panose="02020603050405020304" pitchFamily="18" charset="0"/>
              </a:rPr>
              <a:t>nồi xôi gạo mới sẻ chung </a:t>
            </a:r>
            <a:r>
              <a:rPr lang="vi-VN" sz="2800" i="1" dirty="0" smtClean="0">
                <a:latin typeface="Times New Roman" panose="02020603050405020304" pitchFamily="18" charset="0"/>
                <a:ea typeface="Times New Roman" panose="02020603050405020304" pitchFamily="18" charset="0"/>
              </a:rPr>
              <a:t>vui</a:t>
            </a:r>
            <a:endParaRPr lang="en-US" sz="2800" dirty="0" smtClean="0">
              <a:latin typeface="Times New Roman" panose="02020603050405020304" pitchFamily="18" charset="0"/>
              <a:ea typeface="Times New Roman" panose="02020603050405020304" pitchFamily="18" charset="0"/>
            </a:endParaRPr>
          </a:p>
          <a:p>
            <a:pPr indent="280670">
              <a:spcAft>
                <a:spcPts val="0"/>
              </a:spcAft>
              <a:tabLst>
                <a:tab pos="2942590" algn="l"/>
              </a:tabLst>
            </a:pPr>
            <a:r>
              <a:rPr lang="vi-VN" sz="2800" i="1" dirty="0" smtClean="0">
                <a:latin typeface="Times New Roman" panose="02020603050405020304" pitchFamily="18" charset="0"/>
                <a:ea typeface="Times New Roman" panose="02020603050405020304" pitchFamily="18" charset="0"/>
              </a:rPr>
              <a:t>Nhóm </a:t>
            </a:r>
            <a:r>
              <a:rPr lang="vi-VN" sz="2800" i="1" dirty="0">
                <a:latin typeface="Times New Roman" panose="02020603050405020304" pitchFamily="18" charset="0"/>
                <a:ea typeface="Times New Roman" panose="02020603050405020304" pitchFamily="18" charset="0"/>
              </a:rPr>
              <a:t>dậy cả những tâm tình tuổi nhỏ”.</a:t>
            </a:r>
            <a:endParaRPr lang="en-US" sz="2800" dirty="0">
              <a:latin typeface="Times New Roman" panose="02020603050405020304" pitchFamily="18" charset="0"/>
              <a:ea typeface="Times New Roman" panose="02020603050405020304" pitchFamily="18" charset="0"/>
            </a:endParaRPr>
          </a:p>
          <a:p>
            <a:r>
              <a:rPr lang="vi-VN" sz="2800" dirty="0">
                <a:latin typeface="Times New Roman" panose="02020603050405020304" pitchFamily="18" charset="0"/>
                <a:ea typeface="Times New Roman" panose="02020603050405020304" pitchFamily="18" charset="0"/>
              </a:rPr>
              <a:t>+ Cuộc đời bà là một </a:t>
            </a:r>
            <a:r>
              <a:rPr lang="vi-VN" sz="2800" b="1" u="sng" dirty="0">
                <a:latin typeface="Times New Roman" panose="02020603050405020304" pitchFamily="18" charset="0"/>
                <a:ea typeface="Times New Roman" panose="02020603050405020304" pitchFamily="18" charset="0"/>
              </a:rPr>
              <a:t>cuộc đời đầy gian truân, vất vả, nhiều lận đận</a:t>
            </a:r>
            <a:r>
              <a:rPr lang="vi-VN" sz="2800" b="1" dirty="0">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 trải qua nhiều nắng mưa tưởng như không bao giờ dứt. Hình ảnh của bà cũng là </a:t>
            </a:r>
            <a:r>
              <a:rPr lang="vi-VN" sz="2800" u="sng" dirty="0">
                <a:latin typeface="Times New Roman" panose="02020603050405020304" pitchFamily="18" charset="0"/>
                <a:ea typeface="Times New Roman" panose="02020603050405020304" pitchFamily="18" charset="0"/>
              </a:rPr>
              <a:t>hình ảnh của bao người phụ nữ Việt Nam giàu đức hy sinh</a:t>
            </a:r>
            <a:r>
              <a:rPr lang="vi-VN" sz="2800" dirty="0">
                <a:latin typeface="Times New Roman" panose="02020603050405020304" pitchFamily="18" charset="0"/>
                <a:ea typeface="Times New Roman" panose="02020603050405020304" pitchFamily="18" charset="0"/>
              </a:rPr>
              <a:t> dù gian truân vất vả vẫn sáng lên tình yêu thương.</a:t>
            </a:r>
            <a:endParaRPr lang="en-US" sz="2800" dirty="0"/>
          </a:p>
        </p:txBody>
      </p:sp>
      <p:pic>
        <p:nvPicPr>
          <p:cNvPr id="37" name="Picture 36"/>
          <p:cNvPicPr>
            <a:picLocks noChangeAspect="1"/>
          </p:cNvPicPr>
          <p:nvPr/>
        </p:nvPicPr>
        <p:blipFill>
          <a:blip r:embed="rId6"/>
          <a:stretch>
            <a:fillRect/>
          </a:stretch>
        </p:blipFill>
        <p:spPr>
          <a:xfrm>
            <a:off x="0" y="1618193"/>
            <a:ext cx="3966693" cy="3522372"/>
          </a:xfrm>
          <a:prstGeom prst="rect">
            <a:avLst/>
          </a:prstGeom>
        </p:spPr>
      </p:pic>
    </p:spTree>
    <p:extLst>
      <p:ext uri="{BB962C8B-B14F-4D97-AF65-F5344CB8AC3E}">
        <p14:creationId xmlns:p14="http://schemas.microsoft.com/office/powerpoint/2010/main" val="186409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910625" y="48999"/>
            <a:ext cx="9241160" cy="6858594"/>
          </a:xfrm>
          <a:prstGeom prst="rect">
            <a:avLst/>
          </a:prstGeom>
        </p:spPr>
      </p:pic>
      <p:pic>
        <p:nvPicPr>
          <p:cNvPr id="3" name="Picture 2"/>
          <p:cNvPicPr>
            <a:picLocks noChangeAspect="1"/>
          </p:cNvPicPr>
          <p:nvPr/>
        </p:nvPicPr>
        <p:blipFill>
          <a:blip r:embed="rId5"/>
          <a:stretch>
            <a:fillRect/>
          </a:stretch>
        </p:blipFill>
        <p:spPr>
          <a:xfrm>
            <a:off x="0" y="1618193"/>
            <a:ext cx="2369713" cy="3625849"/>
          </a:xfrm>
          <a:prstGeom prst="rect">
            <a:avLst/>
          </a:prstGeom>
        </p:spPr>
      </p:pic>
      <p:sp>
        <p:nvSpPr>
          <p:cNvPr id="4" name="Rectangle 3"/>
          <p:cNvSpPr/>
          <p:nvPr/>
        </p:nvSpPr>
        <p:spPr>
          <a:xfrm>
            <a:off x="0" y="1907623"/>
            <a:ext cx="2369713" cy="3046988"/>
          </a:xfrm>
          <a:prstGeom prst="rect">
            <a:avLst/>
          </a:prstGeom>
        </p:spPr>
        <p:txBody>
          <a:bodyPr wrap="square">
            <a:spAutoFit/>
          </a:bodyPr>
          <a:lstStyle/>
          <a:p>
            <a:pPr>
              <a:spcAft>
                <a:spcPts val="0"/>
              </a:spcAft>
            </a:pPr>
            <a:r>
              <a:rPr lang="vi-VN" sz="3200" b="1" dirty="0">
                <a:latin typeface="Times New Roman" panose="02020603050405020304" pitchFamily="18" charset="0"/>
                <a:ea typeface="Times New Roman" panose="02020603050405020304" pitchFamily="18" charset="0"/>
              </a:rPr>
              <a:t>+ Chữ “ thương</a:t>
            </a:r>
            <a:r>
              <a:rPr lang="vi-VN" sz="3200" b="1" dirty="0" smtClean="0">
                <a:latin typeface="Times New Roman" panose="02020603050405020304" pitchFamily="18" charset="0"/>
                <a:ea typeface="Times New Roman" panose="02020603050405020304" pitchFamily="18" charset="0"/>
              </a:rPr>
              <a:t>”</a:t>
            </a:r>
            <a:endParaRPr lang="en-US" sz="3200" b="1" dirty="0">
              <a:latin typeface="Times New Roman" panose="02020603050405020304" pitchFamily="18" charset="0"/>
              <a:ea typeface="Times New Roman" panose="02020603050405020304" pitchFamily="18" charset="0"/>
            </a:endParaRPr>
          </a:p>
          <a:p>
            <a:r>
              <a:rPr lang="vi-VN" sz="3200" b="1" dirty="0">
                <a:latin typeface="Times New Roman" panose="02020603050405020304" pitchFamily="18" charset="0"/>
                <a:ea typeface="Times New Roman" panose="02020603050405020304" pitchFamily="18" charset="0"/>
              </a:rPr>
              <a:t>+ Từ ghép “nắng mưa” còn là hình ảnh ẩn dụ</a:t>
            </a:r>
            <a:endParaRPr lang="en-US" sz="3200" b="1" dirty="0"/>
          </a:p>
        </p:txBody>
      </p:sp>
      <p:sp>
        <p:nvSpPr>
          <p:cNvPr id="5" name="Rectangle 4"/>
          <p:cNvSpPr/>
          <p:nvPr/>
        </p:nvSpPr>
        <p:spPr>
          <a:xfrm>
            <a:off x="3431370" y="867706"/>
            <a:ext cx="8345509" cy="5016758"/>
          </a:xfrm>
          <a:prstGeom prst="rect">
            <a:avLst/>
          </a:prstGeom>
        </p:spPr>
        <p:txBody>
          <a:bodyPr wrap="square">
            <a:spAutoFit/>
          </a:bodyPr>
          <a:lstStyle/>
          <a:p>
            <a:pPr algn="just">
              <a:spcAft>
                <a:spcPts val="0"/>
              </a:spcAft>
            </a:pPr>
            <a:r>
              <a:rPr lang="vi-VN" sz="3200" dirty="0">
                <a:latin typeface="Times New Roman" panose="02020603050405020304" pitchFamily="18" charset="0"/>
                <a:ea typeface="Times New Roman" panose="02020603050405020304" pitchFamily="18" charset="0"/>
              </a:rPr>
              <a:t>- Hình ảnh bếp lửa đã làm trỗi dậy những cảm xúc yêu thương trong lòng cháu</a:t>
            </a:r>
            <a:endParaRPr lang="en-US" sz="3200" dirty="0">
              <a:latin typeface="Times New Roman" panose="02020603050405020304" pitchFamily="18" charset="0"/>
              <a:ea typeface="Times New Roman" panose="02020603050405020304" pitchFamily="18" charset="0"/>
            </a:endParaRPr>
          </a:p>
          <a:p>
            <a:pPr algn="just">
              <a:spcAft>
                <a:spcPts val="0"/>
              </a:spcAft>
            </a:pPr>
            <a:r>
              <a:rPr lang="vi-VN" sz="3200" dirty="0">
                <a:latin typeface="Times New Roman" panose="02020603050405020304" pitchFamily="18" charset="0"/>
                <a:ea typeface="Times New Roman" panose="02020603050405020304" pitchFamily="18" charset="0"/>
              </a:rPr>
              <a:t>“ Cháu thương bà biết mấy nắng mưa”</a:t>
            </a:r>
            <a:endParaRPr lang="en-US" sz="3200" dirty="0">
              <a:latin typeface="Times New Roman" panose="02020603050405020304" pitchFamily="18" charset="0"/>
              <a:ea typeface="Times New Roman" panose="02020603050405020304" pitchFamily="18" charset="0"/>
            </a:endParaRPr>
          </a:p>
          <a:p>
            <a:pPr algn="just">
              <a:spcAft>
                <a:spcPts val="0"/>
              </a:spcAft>
            </a:pPr>
            <a:r>
              <a:rPr lang="vi-VN" sz="3200" dirty="0">
                <a:latin typeface="Times New Roman" panose="02020603050405020304" pitchFamily="18" charset="0"/>
                <a:ea typeface="Times New Roman" panose="02020603050405020304" pitchFamily="18" charset="0"/>
              </a:rPr>
              <a:t>Chữ </a:t>
            </a:r>
            <a:r>
              <a:rPr lang="vi-VN" sz="3200" dirty="0" smtClean="0">
                <a:latin typeface="Times New Roman" panose="02020603050405020304" pitchFamily="18" charset="0"/>
                <a:ea typeface="Times New Roman" panose="02020603050405020304" pitchFamily="18" charset="0"/>
              </a:rPr>
              <a:t>“thương</a:t>
            </a:r>
            <a:r>
              <a:rPr lang="vi-VN" sz="3200" dirty="0">
                <a:latin typeface="Times New Roman" panose="02020603050405020304" pitchFamily="18" charset="0"/>
                <a:ea typeface="Times New Roman" panose="02020603050405020304" pitchFamily="18" charset="0"/>
              </a:rPr>
              <a:t>” là từ biểu cảm trực tiếp, diễn tả cảm xúc đến tự nhiên trong lòng cháu, đồng thời bộc lộ thấu hiểu đến tận cùng những vất vả, nhọc nhằn, lam lũ của đời bà.</a:t>
            </a:r>
            <a:endParaRPr lang="en-US" sz="3200" dirty="0">
              <a:latin typeface="Times New Roman" panose="02020603050405020304" pitchFamily="18" charset="0"/>
              <a:ea typeface="Times New Roman" panose="02020603050405020304" pitchFamily="18" charset="0"/>
            </a:endParaRPr>
          </a:p>
          <a:p>
            <a:pPr algn="just">
              <a:spcAft>
                <a:spcPts val="0"/>
              </a:spcAft>
            </a:pPr>
            <a:r>
              <a:rPr lang="vi-VN" sz="3200" dirty="0">
                <a:latin typeface="Times New Roman" panose="02020603050405020304" pitchFamily="18" charset="0"/>
                <a:ea typeface="Times New Roman" panose="02020603050405020304" pitchFamily="18" charset="0"/>
              </a:rPr>
              <a:t>+ Từ ghép “nắng mưa” còn là hình ảnh ẩn dụ vừa gợi sự đằng đẵng của thời gian vừa gợi những vất vả gian lao triền miên mà người bà phải chịu</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3060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1" y="605307"/>
            <a:ext cx="3409950" cy="4638735"/>
          </a:xfrm>
          <a:prstGeom prst="rect">
            <a:avLst/>
          </a:prstGeom>
        </p:spPr>
      </p:pic>
      <p:sp>
        <p:nvSpPr>
          <p:cNvPr id="4" name="Rectangle 3"/>
          <p:cNvSpPr/>
          <p:nvPr/>
        </p:nvSpPr>
        <p:spPr>
          <a:xfrm>
            <a:off x="74978" y="785419"/>
            <a:ext cx="3309573" cy="4056495"/>
          </a:xfrm>
          <a:prstGeom prst="rect">
            <a:avLst/>
          </a:prstGeom>
        </p:spPr>
        <p:txBody>
          <a:bodyPr wrap="square">
            <a:spAutoFit/>
          </a:bodyPr>
          <a:lstStyle/>
          <a:p>
            <a:pPr>
              <a:lnSpc>
                <a:spcPct val="115000"/>
              </a:lnSpc>
              <a:spcAft>
                <a:spcPts val="0"/>
              </a:spcAft>
              <a:tabLst>
                <a:tab pos="2942590" algn="l"/>
              </a:tabLst>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Luận điểm 2</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a:t>
            </a:r>
            <a:r>
              <a:rPr lang="vi-VN" sz="3200" b="1" i="1" dirty="0">
                <a:latin typeface="Times New Roman" panose="02020603050405020304" pitchFamily="18" charset="0"/>
                <a:ea typeface="Times New Roman" panose="02020603050405020304" pitchFamily="18" charset="0"/>
                <a:cs typeface="Times New Roman" panose="02020603050405020304" pitchFamily="18" charset="0"/>
              </a:rPr>
              <a:t> Bà là người phụ nữ nông thôn thuần hậu nhưng có bản lĩnh vững vàng, là chỗ dựa tinh thần cho con cháu.</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4481818" y="311304"/>
            <a:ext cx="7405590" cy="5998822"/>
          </a:xfrm>
          <a:prstGeom prst="rect">
            <a:avLst/>
          </a:prstGeom>
        </p:spPr>
        <p:txBody>
          <a:bodyPr wrap="square">
            <a:spAutoFit/>
          </a:bodyPr>
          <a:lstStyle/>
          <a:p>
            <a:pPr indent="280670">
              <a:lnSpc>
                <a:spcPct val="115000"/>
              </a:lnSpc>
              <a:spcAft>
                <a:spcPts val="0"/>
              </a:spcAft>
              <a:tabLst>
                <a:tab pos="2942590" algn="l"/>
              </a:tabLs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 Tuy chỉ là một người phụ nữ nông thôn thuần phác, thật thà nhưng ẩn đằng sau đó là sự kiên cường, bản lĩnh vững vàng, là sức sống mãnh liệt, dẻo dai. Bà đã giúp mọi người trong gia đình vượt qua nạn đói 1945 để đến bây giờ mỗi khi nghĩ lại cháu vẫn thấy “</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sống mũi còn cay</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Nhớ về bà, cháu nhớ về những năm mà thực dân Pháp chiếm đóng. Hiện thực đau thương như được tái hiện lên qua từng câu chữ:</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1828800" indent="280670">
              <a:lnSpc>
                <a:spcPct val="115000"/>
              </a:lnSpc>
              <a:spcAft>
                <a:spcPts val="0"/>
              </a:spcAft>
              <a:tabLst>
                <a:tab pos="2942590" algn="l"/>
              </a:tabLst>
            </a:pP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Năm giặc đốt nhà cháy tàn cháy rụi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1828800" indent="280670">
              <a:lnSpc>
                <a:spcPct val="115000"/>
              </a:lnSpc>
              <a:spcAft>
                <a:spcPts val="0"/>
              </a:spcAft>
              <a:tabLst>
                <a:tab pos="2942590" algn="l"/>
              </a:tabLst>
            </a:pP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Hàng xóm bốn bên trở về lầm lụi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1828800" indent="280670">
              <a:lnSpc>
                <a:spcPct val="115000"/>
              </a:lnSpc>
              <a:spcAft>
                <a:spcPts val="0"/>
              </a:spcAft>
              <a:tabLst>
                <a:tab pos="2942590" algn="l"/>
              </a:tabLst>
            </a:pP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Đỡ đần bà dựng lại túp lều tranh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009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1" y="1618193"/>
            <a:ext cx="3109760" cy="3625849"/>
          </a:xfrm>
          <a:prstGeom prst="rect">
            <a:avLst/>
          </a:prstGeom>
        </p:spPr>
      </p:pic>
      <p:sp>
        <p:nvSpPr>
          <p:cNvPr id="4" name="Rectangle 3"/>
          <p:cNvSpPr/>
          <p:nvPr/>
        </p:nvSpPr>
        <p:spPr>
          <a:xfrm>
            <a:off x="4677833" y="430295"/>
            <a:ext cx="7514167" cy="6001643"/>
          </a:xfrm>
          <a:prstGeom prst="rect">
            <a:avLst/>
          </a:prstGeom>
        </p:spPr>
        <p:txBody>
          <a:bodyPr wrap="square">
            <a:spAutoFit/>
          </a:bodyPr>
          <a:lstStyle/>
          <a:p>
            <a:pPr indent="280670">
              <a:spcAft>
                <a:spcPts val="0"/>
              </a:spcAft>
              <a:tabLst>
                <a:tab pos="2942590" algn="l"/>
              </a:tabLst>
            </a:pP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 Trong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gian khổ khó khăn, bà vẫn không gục ngã. Bà vẫn "</a:t>
            </a:r>
            <a:r>
              <a:rPr lang="vi-VN" sz="3200" i="1" dirty="0">
                <a:latin typeface="Times New Roman" panose="02020603050405020304" pitchFamily="18" charset="0"/>
                <a:ea typeface="Times New Roman" panose="02020603050405020304" pitchFamily="18" charset="0"/>
                <a:cs typeface="Times New Roman" panose="02020603050405020304" pitchFamily="18" charset="0"/>
              </a:rPr>
              <a:t>vững lòng</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 dặn </a:t>
            </a: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cháu:</a:t>
            </a:r>
            <a:endParaRPr lang="en-US" sz="3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280670">
              <a:spcAft>
                <a:spcPts val="0"/>
              </a:spcAft>
              <a:tabLst>
                <a:tab pos="2942590" algn="l"/>
              </a:tabLst>
            </a:pPr>
            <a:r>
              <a:rPr lang="vi-VN" sz="3200" i="1" dirty="0" smtClean="0">
                <a:latin typeface="Times New Roman" panose="02020603050405020304" pitchFamily="18" charset="0"/>
                <a:ea typeface="Times New Roman" panose="02020603050405020304" pitchFamily="18" charset="0"/>
                <a:cs typeface="Times New Roman" panose="02020603050405020304" pitchFamily="18" charset="0"/>
              </a:rPr>
              <a:t>Mày </a:t>
            </a:r>
            <a:r>
              <a:rPr lang="vi-VN" sz="3200" i="1" dirty="0">
                <a:latin typeface="Times New Roman" panose="02020603050405020304" pitchFamily="18" charset="0"/>
                <a:ea typeface="Times New Roman" panose="02020603050405020304" pitchFamily="18" charset="0"/>
                <a:cs typeface="Times New Roman" panose="02020603050405020304" pitchFamily="18" charset="0"/>
              </a:rPr>
              <a:t>có viết thư chớ kể này kể </a:t>
            </a:r>
            <a:r>
              <a:rPr lang="vi-VN" sz="3200" i="1" dirty="0" smtClean="0">
                <a:latin typeface="Times New Roman" panose="02020603050405020304" pitchFamily="18" charset="0"/>
                <a:ea typeface="Times New Roman" panose="02020603050405020304" pitchFamily="18" charset="0"/>
                <a:cs typeface="Times New Roman" panose="02020603050405020304" pitchFamily="18" charset="0"/>
              </a:rPr>
              <a:t>nọ</a:t>
            </a:r>
            <a:endParaRPr lang="en-US" sz="3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280670">
              <a:spcAft>
                <a:spcPts val="0"/>
              </a:spcAft>
              <a:tabLst>
                <a:tab pos="2942590" algn="l"/>
              </a:tabLst>
            </a:pPr>
            <a:r>
              <a:rPr lang="vi-VN" sz="3200" i="1" dirty="0" smtClean="0">
                <a:latin typeface="Times New Roman" panose="02020603050405020304" pitchFamily="18" charset="0"/>
                <a:ea typeface="Times New Roman" panose="02020603050405020304" pitchFamily="18" charset="0"/>
                <a:cs typeface="Times New Roman" panose="02020603050405020304" pitchFamily="18" charset="0"/>
              </a:rPr>
              <a:t>Cứ </a:t>
            </a:r>
            <a:r>
              <a:rPr lang="vi-VN" sz="3200" i="1" dirty="0">
                <a:latin typeface="Times New Roman" panose="02020603050405020304" pitchFamily="18" charset="0"/>
                <a:ea typeface="Times New Roman" panose="02020603050405020304" pitchFamily="18" charset="0"/>
                <a:cs typeface="Times New Roman" panose="02020603050405020304" pitchFamily="18" charset="0"/>
              </a:rPr>
              <a:t>bảo ở nhà vẫn được bình yên</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indent="280670">
              <a:spcAft>
                <a:spcPts val="0"/>
              </a:spcAft>
              <a:tabLst>
                <a:tab pos="2942590" algn="l"/>
              </a:tabLst>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 Qua lời bà dặn cháu ta thấy được tâm hồn thật đẹp. Bà là người </a:t>
            </a: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lo lắng, yêu thương con cháu, nhân hậu và giàu đức hi sinh</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 Bà muốn con được yên tâm công tác nên đã một mình vượt qua tất cả những khó khăn nơi quê nhà. Như vậy ta thấy rằng, dẫu chiến tranh tàn phá, đau khổ chồng chất cũng không thể thay đổi ý chí, niềm tin của bà.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51412" y="1907622"/>
            <a:ext cx="2958348" cy="3046988"/>
          </a:xfrm>
          <a:prstGeom prst="rect">
            <a:avLst/>
          </a:prstGeom>
        </p:spPr>
        <p:txBody>
          <a:bodyPr wrap="square">
            <a:spAutoFit/>
          </a:bodyPr>
          <a:lstStyle/>
          <a:p>
            <a:r>
              <a:rPr lang="vi-VN" sz="3200" dirty="0">
                <a:latin typeface="Times New Roman" panose="02020603050405020304" pitchFamily="18" charset="0"/>
                <a:ea typeface="Times New Roman" panose="02020603050405020304" pitchFamily="18" charset="0"/>
              </a:rPr>
              <a:t>Bà là người </a:t>
            </a:r>
            <a:r>
              <a:rPr lang="vi-VN" sz="3200" b="1" dirty="0">
                <a:latin typeface="Times New Roman" panose="02020603050405020304" pitchFamily="18" charset="0"/>
                <a:ea typeface="Times New Roman" panose="02020603050405020304" pitchFamily="18" charset="0"/>
              </a:rPr>
              <a:t>lo lắng, yêu thương con cháu, nhân hậu và giàu đức hi sinh</a:t>
            </a:r>
            <a:r>
              <a:rPr lang="vi-VN" sz="3200" dirty="0">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40703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1000"/>
                                        <p:tgtEl>
                                          <p:spTgt spid="4">
                                            <p:txEl>
                                              <p:pRg st="3" end="3"/>
                                            </p:txEl>
                                          </p:spTgt>
                                        </p:tgtEl>
                                      </p:cBhvr>
                                    </p:animEffect>
                                    <p:anim calcmode="lin" valueType="num">
                                      <p:cBhvr>
                                        <p:cTn id="1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1" y="1618193"/>
            <a:ext cx="3729564" cy="3625849"/>
          </a:xfrm>
          <a:prstGeom prst="rect">
            <a:avLst/>
          </a:prstGeom>
        </p:spPr>
      </p:pic>
      <p:sp>
        <p:nvSpPr>
          <p:cNvPr id="4" name="Rectangle 3"/>
          <p:cNvSpPr/>
          <p:nvPr/>
        </p:nvSpPr>
        <p:spPr>
          <a:xfrm>
            <a:off x="4593166" y="165752"/>
            <a:ext cx="7448579" cy="6577185"/>
          </a:xfrm>
          <a:prstGeom prst="rect">
            <a:avLst/>
          </a:prstGeom>
        </p:spPr>
        <p:txBody>
          <a:bodyPr wrap="square">
            <a:spAutoFit/>
          </a:bodyPr>
          <a:lstStyle/>
          <a:p>
            <a:pPr indent="280670">
              <a:lnSpc>
                <a:spcPct val="115000"/>
              </a:lnSpc>
              <a:spcAft>
                <a:spcPts val="0"/>
              </a:spcAft>
              <a:tabLst>
                <a:tab pos="2942590" algn="l"/>
              </a:tabLs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Bà là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hiện thân đầy đủ nhất, sinh động nhất</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cho hậu phương lớn. Bà chính là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điểm tựa, chỗ dựa tinh thần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cho con cháu:</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1828800" indent="280670">
              <a:lnSpc>
                <a:spcPct val="115000"/>
              </a:lnSpc>
              <a:spcAft>
                <a:spcPts val="0"/>
              </a:spcAft>
              <a:tabLst>
                <a:tab pos="2942590" algn="l"/>
              </a:tabLst>
            </a:pP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Rồi sớm chiều bếp lửa bà nhen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1828800" indent="280670">
              <a:lnSpc>
                <a:spcPct val="115000"/>
              </a:lnSpc>
              <a:spcAft>
                <a:spcPts val="0"/>
              </a:spcAft>
              <a:tabLst>
                <a:tab pos="2942590" algn="l"/>
              </a:tabLst>
            </a:pP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Một ngọn lửa lòng bà luôn ủ sẵn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1828800" indent="280670">
              <a:lnSpc>
                <a:spcPct val="115000"/>
              </a:lnSpc>
              <a:spcAft>
                <a:spcPts val="0"/>
              </a:spcAft>
              <a:tabLst>
                <a:tab pos="2942590" algn="l"/>
              </a:tabLst>
            </a:pP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Một ngọn lửa chứa niềm tin dai dẳng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r>
              <a:rPr lang="vi-VN" sz="2800" dirty="0">
                <a:latin typeface="Times New Roman" panose="02020603050405020304" pitchFamily="18" charset="0"/>
                <a:ea typeface="Times New Roman" panose="02020603050405020304" pitchFamily="18" charset="0"/>
              </a:rPr>
              <a:t>- Chính bà đã nhóm lên ngọn lửa - ngọn lửa của tình yêu thương, niềm tin bất diệt. Bởi đó là ngọn lửa - trái tim, tình cảm và tâm hồn bà. Bà đã truyền cho cháu nghị lực, niềm tin một cách tự nhiên như người truyền lửa cho thế hệ sau. Một ngọn lửa thổi bùng lên mơ ước, khát vọng về ngày mới thanh bình</a:t>
            </a:r>
            <a:endParaRPr lang="en-US" sz="2800" dirty="0"/>
          </a:p>
        </p:txBody>
      </p:sp>
      <p:sp>
        <p:nvSpPr>
          <p:cNvPr id="5" name="Rectangle 4"/>
          <p:cNvSpPr/>
          <p:nvPr/>
        </p:nvSpPr>
        <p:spPr>
          <a:xfrm>
            <a:off x="65613" y="1969178"/>
            <a:ext cx="3663951" cy="2923877"/>
          </a:xfrm>
          <a:prstGeom prst="rect">
            <a:avLst/>
          </a:prstGeom>
        </p:spPr>
        <p:txBody>
          <a:bodyPr wrap="square">
            <a:spAutoFit/>
          </a:bodyPr>
          <a:lstStyle/>
          <a:p>
            <a:pPr indent="280670">
              <a:lnSpc>
                <a:spcPct val="115000"/>
              </a:lnSpc>
              <a:spcAft>
                <a:spcPts val="0"/>
              </a:spcAft>
              <a:tabLst>
                <a:tab pos="2942590" algn="l"/>
              </a:tabLst>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Bà là </a:t>
            </a: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hiện thân </a:t>
            </a: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cho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hậu phương </a:t>
            </a: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lớn</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là </a:t>
            </a: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điểm tựa, chỗ dựa tinh thần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cho con </a:t>
            </a: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cháu</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703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1" y="553793"/>
            <a:ext cx="3860802" cy="5398274"/>
          </a:xfrm>
          <a:prstGeom prst="rect">
            <a:avLst/>
          </a:prstGeom>
        </p:spPr>
      </p:pic>
      <p:sp>
        <p:nvSpPr>
          <p:cNvPr id="4" name="Rectangle 3"/>
          <p:cNvSpPr/>
          <p:nvPr/>
        </p:nvSpPr>
        <p:spPr>
          <a:xfrm>
            <a:off x="120651" y="627376"/>
            <a:ext cx="3621615" cy="5143716"/>
          </a:xfrm>
          <a:prstGeom prst="rect">
            <a:avLst/>
          </a:prstGeom>
        </p:spPr>
        <p:txBody>
          <a:bodyPr wrap="square">
            <a:spAutoFit/>
          </a:bodyPr>
          <a:lstStyle/>
          <a:p>
            <a:pPr>
              <a:lnSpc>
                <a:spcPct val="115000"/>
              </a:lnSpc>
              <a:spcAft>
                <a:spcPts val="0"/>
              </a:spcAft>
              <a:tabLst>
                <a:tab pos="2942590" algn="l"/>
              </a:tabLst>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Luận điểm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3: </a:t>
            </a:r>
            <a:r>
              <a:rPr lang="vi-VN" sz="3200" b="1" i="1" dirty="0">
                <a:latin typeface="Times New Roman" panose="02020603050405020304" pitchFamily="18" charset="0"/>
                <a:ea typeface="Times New Roman" panose="02020603050405020304" pitchFamily="18" charset="0"/>
                <a:cs typeface="Times New Roman" panose="02020603050405020304" pitchFamily="18" charset="0"/>
              </a:rPr>
              <a:t>Bà là người yêu thương, chăm sóc và dạy cháu lên người.  Bà đã nhóm lên trong cháu tình yêu thương, mơ ước và khát vọng về tương lai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4536854" y="641612"/>
            <a:ext cx="7427619" cy="5693866"/>
          </a:xfrm>
          <a:prstGeom prst="rect">
            <a:avLst/>
          </a:prstGeom>
        </p:spPr>
        <p:txBody>
          <a:bodyPr wrap="square">
            <a:spAutoFit/>
          </a:bodyPr>
          <a:lstStyle/>
          <a:p>
            <a:pPr indent="280670">
              <a:spcAft>
                <a:spcPts val="0"/>
              </a:spcAft>
              <a:tabLst>
                <a:tab pos="2942590" algn="l"/>
              </a:tabLst>
            </a:pP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 Trong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những năm đói khổ tuổi thơ của tác giả vẫn luôn tươi sáng bởi bên nhà thơ luôn có bà. Nhà thơ luôn nhận được tình yêu thương, sự chăm sóc của bà. Đó là thời </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gian:</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280670">
              <a:spcAft>
                <a:spcPts val="0"/>
              </a:spcAft>
              <a:tabLst>
                <a:tab pos="2942590" algn="l"/>
              </a:tabLst>
            </a:pPr>
            <a:r>
              <a:rPr lang="vi-VN" sz="2800" i="1" dirty="0" smtClean="0">
                <a:latin typeface="Times New Roman" panose="02020603050405020304" pitchFamily="18" charset="0"/>
                <a:ea typeface="Times New Roman" panose="02020603050405020304" pitchFamily="18" charset="0"/>
                <a:cs typeface="Times New Roman" panose="02020603050405020304" pitchFamily="18" charset="0"/>
              </a:rPr>
              <a:t>Cháu </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ở cùng bà, bà bảo cháu </a:t>
            </a:r>
            <a:r>
              <a:rPr lang="vi-VN" sz="2800" i="1" dirty="0" smtClean="0">
                <a:latin typeface="Times New Roman" panose="02020603050405020304" pitchFamily="18" charset="0"/>
                <a:ea typeface="Times New Roman" panose="02020603050405020304" pitchFamily="18" charset="0"/>
                <a:cs typeface="Times New Roman" panose="02020603050405020304" pitchFamily="18" charset="0"/>
              </a:rPr>
              <a:t>nghe</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280670">
              <a:spcAft>
                <a:spcPts val="0"/>
              </a:spcAft>
              <a:tabLst>
                <a:tab pos="2942590" algn="l"/>
              </a:tabLst>
            </a:pPr>
            <a:r>
              <a:rPr lang="vi-VN" sz="2800" i="1" dirty="0" smtClean="0">
                <a:latin typeface="Times New Roman" panose="02020603050405020304" pitchFamily="18" charset="0"/>
                <a:ea typeface="Times New Roman" panose="02020603050405020304" pitchFamily="18" charset="0"/>
                <a:cs typeface="Times New Roman" panose="02020603050405020304" pitchFamily="18" charset="0"/>
              </a:rPr>
              <a:t>Bà </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dạy cháu làm, bà chăm cháu học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280670">
              <a:spcAft>
                <a:spcPts val="0"/>
              </a:spcAft>
              <a:tabLst>
                <a:tab pos="2942590" algn="l"/>
              </a:tabLs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 Bố mẹ đi công tác, cháu sống trong sự yêu thương, đùm bọc, chăm sóc của bà. Bà đã thay con nuôi cháu khôn lớn trưởng thành..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r>
              <a:rPr lang="vi-VN" sz="2800" dirty="0">
                <a:latin typeface="Times New Roman" panose="02020603050405020304" pitchFamily="18" charset="0"/>
                <a:ea typeface="Times New Roman" panose="02020603050405020304" pitchFamily="18" charset="0"/>
              </a:rPr>
              <a:t>- Cấu trúc song hành góp phần khẳng định vai trò của bà với  cuộc đời cháu. Đồng thời còn nói lên tình yêu thương vô bờ mà bà đã dành cho đứa cháu bé bỏng. </a:t>
            </a:r>
            <a:endParaRPr lang="en-US" sz="2800" dirty="0"/>
          </a:p>
        </p:txBody>
      </p:sp>
    </p:spTree>
    <p:extLst>
      <p:ext uri="{BB962C8B-B14F-4D97-AF65-F5344CB8AC3E}">
        <p14:creationId xmlns:p14="http://schemas.microsoft.com/office/powerpoint/2010/main" val="9574550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1" y="1618193"/>
            <a:ext cx="2919272" cy="3625849"/>
          </a:xfrm>
          <a:prstGeom prst="rect">
            <a:avLst/>
          </a:prstGeom>
        </p:spPr>
      </p:pic>
      <p:sp>
        <p:nvSpPr>
          <p:cNvPr id="4" name="Rectangle 3"/>
          <p:cNvSpPr/>
          <p:nvPr/>
        </p:nvSpPr>
        <p:spPr>
          <a:xfrm>
            <a:off x="4593976" y="922867"/>
            <a:ext cx="7364803" cy="5170646"/>
          </a:xfrm>
          <a:prstGeom prst="rect">
            <a:avLst/>
          </a:prstGeom>
        </p:spPr>
        <p:txBody>
          <a:bodyPr wrap="square">
            <a:spAutoFit/>
          </a:bodyPr>
          <a:lstStyle/>
          <a:p>
            <a:pPr indent="280670">
              <a:spcAft>
                <a:spcPts val="0"/>
              </a:spcAft>
              <a:tabLst>
                <a:tab pos="2942590" algn="l"/>
              </a:tabLst>
            </a:pPr>
            <a:r>
              <a:rPr lang="en-US" sz="3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ea typeface="Times New Roman" panose="02020603050405020304" pitchFamily="18" charset="0"/>
                <a:cs typeface="Times New Roman" panose="02020603050405020304" pitchFamily="18" charset="0"/>
              </a:rPr>
              <a:t>Không </a:t>
            </a:r>
            <a:r>
              <a:rPr lang="vi-VN" sz="3000" dirty="0">
                <a:latin typeface="Times New Roman" panose="02020603050405020304" pitchFamily="18" charset="0"/>
                <a:ea typeface="Times New Roman" panose="02020603050405020304" pitchFamily="18" charset="0"/>
                <a:cs typeface="Times New Roman" panose="02020603050405020304" pitchFamily="18" charset="0"/>
              </a:rPr>
              <a:t>chỉ chăm sóc, nuôi nấng, dạy dỗ cháu khôn lớn trưởng thành mà bà còn là người nâng đỡ, chắp cánh ước mơ cho cháu. Nếu cơm gạo của bà nuôi lớn cháu về thể xác thì tình yêu thương của bà nuôi lớn cháu về tinh thần, vể ý chi, nghị lực niềm tin. Để rồi, mỗi khi nhớ về bà, cháu lại nhớ về hình </a:t>
            </a:r>
            <a:r>
              <a:rPr lang="vi-VN" sz="3000" dirty="0" smtClean="0">
                <a:latin typeface="Times New Roman" panose="02020603050405020304" pitchFamily="18" charset="0"/>
                <a:ea typeface="Times New Roman" panose="02020603050405020304" pitchFamily="18" charset="0"/>
                <a:cs typeface="Times New Roman" panose="02020603050405020304" pitchFamily="18" charset="0"/>
              </a:rPr>
              <a:t>ảnh:</a:t>
            </a:r>
            <a:endParaRPr lang="en-US" sz="3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280670">
              <a:spcAft>
                <a:spcPts val="0"/>
              </a:spcAft>
              <a:tabLst>
                <a:tab pos="2942590" algn="l"/>
              </a:tabLst>
            </a:pPr>
            <a:r>
              <a:rPr lang="vi-VN" sz="3000" i="1" dirty="0" smtClean="0">
                <a:latin typeface="Times New Roman" panose="02020603050405020304" pitchFamily="18" charset="0"/>
                <a:ea typeface="Times New Roman" panose="02020603050405020304" pitchFamily="18" charset="0"/>
                <a:cs typeface="Times New Roman" panose="02020603050405020304" pitchFamily="18" charset="0"/>
              </a:rPr>
              <a:t>Nhóm </a:t>
            </a:r>
            <a:r>
              <a:rPr lang="vi-VN" sz="3000" i="1" dirty="0">
                <a:latin typeface="Times New Roman" panose="02020603050405020304" pitchFamily="18" charset="0"/>
                <a:ea typeface="Times New Roman" panose="02020603050405020304" pitchFamily="18" charset="0"/>
                <a:cs typeface="Times New Roman" panose="02020603050405020304" pitchFamily="18" charset="0"/>
              </a:rPr>
              <a:t>bếp lửa ấp iu nồng </a:t>
            </a:r>
            <a:r>
              <a:rPr lang="vi-VN" sz="3000" i="1" dirty="0" smtClean="0">
                <a:latin typeface="Times New Roman" panose="02020603050405020304" pitchFamily="18" charset="0"/>
                <a:ea typeface="Times New Roman" panose="02020603050405020304" pitchFamily="18" charset="0"/>
                <a:cs typeface="Times New Roman" panose="02020603050405020304" pitchFamily="18" charset="0"/>
              </a:rPr>
              <a:t>đượm</a:t>
            </a:r>
            <a:endParaRPr lang="en-US" sz="3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280670">
              <a:spcAft>
                <a:spcPts val="0"/>
              </a:spcAft>
              <a:tabLst>
                <a:tab pos="2942590" algn="l"/>
              </a:tabLst>
            </a:pPr>
            <a:r>
              <a:rPr lang="vi-VN" sz="3000" i="1" dirty="0" smtClean="0">
                <a:latin typeface="Times New Roman" panose="02020603050405020304" pitchFamily="18" charset="0"/>
                <a:ea typeface="Times New Roman" panose="02020603050405020304" pitchFamily="18" charset="0"/>
                <a:cs typeface="Times New Roman" panose="02020603050405020304" pitchFamily="18" charset="0"/>
              </a:rPr>
              <a:t>Nhóm </a:t>
            </a:r>
            <a:r>
              <a:rPr lang="vi-VN" sz="3000" i="1" dirty="0">
                <a:latin typeface="Times New Roman" panose="02020603050405020304" pitchFamily="18" charset="0"/>
                <a:ea typeface="Times New Roman" panose="02020603050405020304" pitchFamily="18" charset="0"/>
                <a:cs typeface="Times New Roman" panose="02020603050405020304" pitchFamily="18" charset="0"/>
              </a:rPr>
              <a:t>niềm yêu thương khoai sắn ngọt </a:t>
            </a:r>
            <a:r>
              <a:rPr lang="vi-VN" sz="3000" i="1" dirty="0" smtClean="0">
                <a:latin typeface="Times New Roman" panose="02020603050405020304" pitchFamily="18" charset="0"/>
                <a:ea typeface="Times New Roman" panose="02020603050405020304" pitchFamily="18" charset="0"/>
                <a:cs typeface="Times New Roman" panose="02020603050405020304" pitchFamily="18" charset="0"/>
              </a:rPr>
              <a:t>bùi</a:t>
            </a:r>
            <a:endParaRPr lang="en-US" sz="3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280670">
              <a:spcAft>
                <a:spcPts val="0"/>
              </a:spcAft>
              <a:tabLst>
                <a:tab pos="2942590" algn="l"/>
              </a:tabLst>
            </a:pPr>
            <a:r>
              <a:rPr lang="vi-VN" sz="3000" i="1" dirty="0" smtClean="0">
                <a:latin typeface="Times New Roman" panose="02020603050405020304" pitchFamily="18" charset="0"/>
                <a:ea typeface="Times New Roman" panose="02020603050405020304" pitchFamily="18" charset="0"/>
                <a:cs typeface="Times New Roman" panose="02020603050405020304" pitchFamily="18" charset="0"/>
              </a:rPr>
              <a:t>Nhóm </a:t>
            </a:r>
            <a:r>
              <a:rPr lang="vi-VN" sz="3000" i="1" dirty="0">
                <a:latin typeface="Times New Roman" panose="02020603050405020304" pitchFamily="18" charset="0"/>
                <a:ea typeface="Times New Roman" panose="02020603050405020304" pitchFamily="18" charset="0"/>
                <a:cs typeface="Times New Roman" panose="02020603050405020304" pitchFamily="18" charset="0"/>
              </a:rPr>
              <a:t>nồi xôi gạo mới sẽ chung </a:t>
            </a:r>
            <a:r>
              <a:rPr lang="vi-VN" sz="3000" i="1" dirty="0" smtClean="0">
                <a:latin typeface="Times New Roman" panose="02020603050405020304" pitchFamily="18" charset="0"/>
                <a:ea typeface="Times New Roman" panose="02020603050405020304" pitchFamily="18" charset="0"/>
                <a:cs typeface="Times New Roman" panose="02020603050405020304" pitchFamily="18" charset="0"/>
              </a:rPr>
              <a:t>vui</a:t>
            </a:r>
            <a:endParaRPr lang="en-US" sz="3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280670">
              <a:spcAft>
                <a:spcPts val="0"/>
              </a:spcAft>
              <a:tabLst>
                <a:tab pos="2942590" algn="l"/>
              </a:tabLst>
            </a:pPr>
            <a:r>
              <a:rPr lang="vi-VN" sz="3000" i="1" dirty="0" smtClean="0">
                <a:latin typeface="Times New Roman" panose="02020603050405020304" pitchFamily="18" charset="0"/>
                <a:ea typeface="Times New Roman" panose="02020603050405020304" pitchFamily="18" charset="0"/>
                <a:cs typeface="Times New Roman" panose="02020603050405020304" pitchFamily="18" charset="0"/>
              </a:rPr>
              <a:t>Nhóm </a:t>
            </a:r>
            <a:r>
              <a:rPr lang="vi-VN" sz="3000" i="1" dirty="0">
                <a:latin typeface="Times New Roman" panose="02020603050405020304" pitchFamily="18" charset="0"/>
                <a:ea typeface="Times New Roman" panose="02020603050405020304" pitchFamily="18" charset="0"/>
                <a:cs typeface="Times New Roman" panose="02020603050405020304" pitchFamily="18" charset="0"/>
              </a:rPr>
              <a:t>dậy cả những tâm tình tuổi </a:t>
            </a:r>
            <a:r>
              <a:rPr lang="vi-VN" sz="3000" i="1" dirty="0" smtClean="0">
                <a:latin typeface="Times New Roman" panose="02020603050405020304" pitchFamily="18" charset="0"/>
                <a:ea typeface="Times New Roman" panose="02020603050405020304" pitchFamily="18" charset="0"/>
                <a:cs typeface="Times New Roman" panose="02020603050405020304" pitchFamily="18" charset="0"/>
              </a:rPr>
              <a:t>nhỏ</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9428" y="2019647"/>
            <a:ext cx="2635432" cy="2554545"/>
          </a:xfrm>
          <a:prstGeom prst="rect">
            <a:avLst/>
          </a:prstGeom>
        </p:spPr>
        <p:txBody>
          <a:bodyPr wrap="square">
            <a:spAutoFit/>
          </a:bodyPr>
          <a:lstStyle/>
          <a:p>
            <a:r>
              <a:rPr lang="en-US" sz="3200" b="1" dirty="0" smtClean="0">
                <a:solidFill>
                  <a:srgbClr val="086245"/>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3200" b="1" dirty="0" smtClean="0">
                <a:solidFill>
                  <a:srgbClr val="086245"/>
                </a:solidFill>
                <a:latin typeface="Times New Roman" panose="02020603050405020304" pitchFamily="18" charset="0"/>
                <a:ea typeface="Times New Roman" panose="02020603050405020304" pitchFamily="18" charset="0"/>
                <a:cs typeface="Times New Roman" panose="02020603050405020304" pitchFamily="18" charset="0"/>
              </a:rPr>
              <a:t>à </a:t>
            </a:r>
            <a:r>
              <a:rPr lang="vi-VN" sz="3200" b="1" dirty="0">
                <a:solidFill>
                  <a:srgbClr val="086245"/>
                </a:solidFill>
                <a:latin typeface="Times New Roman" panose="02020603050405020304" pitchFamily="18" charset="0"/>
                <a:ea typeface="Times New Roman" panose="02020603050405020304" pitchFamily="18" charset="0"/>
                <a:cs typeface="Times New Roman" panose="02020603050405020304" pitchFamily="18" charset="0"/>
              </a:rPr>
              <a:t>còn là người nâng đỡ, chắp cánh ước mơ cho cháu. </a:t>
            </a:r>
            <a:endParaRPr lang="en-US" sz="3200" b="1" dirty="0"/>
          </a:p>
        </p:txBody>
      </p:sp>
    </p:spTree>
    <p:extLst>
      <p:ext uri="{BB962C8B-B14F-4D97-AF65-F5344CB8AC3E}">
        <p14:creationId xmlns:p14="http://schemas.microsoft.com/office/powerpoint/2010/main" val="401669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1" y="1618193"/>
            <a:ext cx="3135252" cy="3625849"/>
          </a:xfrm>
          <a:prstGeom prst="rect">
            <a:avLst/>
          </a:prstGeom>
        </p:spPr>
      </p:pic>
      <p:sp>
        <p:nvSpPr>
          <p:cNvPr id="4" name="Rectangle 3"/>
          <p:cNvSpPr/>
          <p:nvPr/>
        </p:nvSpPr>
        <p:spPr>
          <a:xfrm>
            <a:off x="4605406" y="553550"/>
            <a:ext cx="7364803" cy="6001643"/>
          </a:xfrm>
          <a:prstGeom prst="rect">
            <a:avLst/>
          </a:prstGeom>
        </p:spPr>
        <p:txBody>
          <a:bodyPr wrap="square">
            <a:spAutoFit/>
          </a:bodyPr>
          <a:lstStyle/>
          <a:p>
            <a:r>
              <a:rPr lang="vi-VN" sz="3200" dirty="0" smtClean="0">
                <a:solidFill>
                  <a:srgbClr val="086245"/>
                </a:solidFill>
                <a:latin typeface="Times New Roman" panose="02020603050405020304" pitchFamily="18" charset="0"/>
                <a:ea typeface="Times New Roman" panose="02020603050405020304" pitchFamily="18" charset="0"/>
              </a:rPr>
              <a:t>- </a:t>
            </a:r>
            <a:r>
              <a:rPr lang="vi-VN" sz="3200" dirty="0">
                <a:solidFill>
                  <a:srgbClr val="086245"/>
                </a:solidFill>
                <a:latin typeface="Times New Roman" panose="02020603050405020304" pitchFamily="18" charset="0"/>
                <a:ea typeface="Times New Roman" panose="02020603050405020304" pitchFamily="18" charset="0"/>
              </a:rPr>
              <a:t>Cũng chính bàn tay bà đã nhóm lên bếp lửa với khoai sắn ngọt bùi, với nồi xôi gạo mới làm ấm lòng cháu những ngày đông tháng giá. Và cũng chính là bà đã thổi bùng lên trong cháu ngọn lửa của tình yêu thương, khát vọng và ước mơ. Bà đã trở thành người bạn lớn, chia sẻ tâm tình. Cháu khôn lớn và trưởng thành như ngày hôm nay phần lớn là nhờ công lao chăm sóc, dạy dỗ của bà. Hình ảnh bà và bếp lửa đã trở thành kí ức thiêng liêng nâng đỡ cháu trên suốt chặng đường đời.</a:t>
            </a:r>
            <a:endParaRPr lang="en-US" sz="3200" dirty="0">
              <a:solidFill>
                <a:srgbClr val="086245"/>
              </a:solidFill>
            </a:endParaRPr>
          </a:p>
        </p:txBody>
      </p:sp>
      <p:sp>
        <p:nvSpPr>
          <p:cNvPr id="5" name="Rectangle 4"/>
          <p:cNvSpPr/>
          <p:nvPr/>
        </p:nvSpPr>
        <p:spPr>
          <a:xfrm>
            <a:off x="149553" y="1618193"/>
            <a:ext cx="2985699" cy="3539430"/>
          </a:xfrm>
          <a:prstGeom prst="rect">
            <a:avLst/>
          </a:prstGeom>
        </p:spPr>
        <p:txBody>
          <a:bodyPr wrap="square">
            <a:spAutoFit/>
          </a:bodyPr>
          <a:lstStyle/>
          <a:p>
            <a:r>
              <a:rPr lang="en-US" sz="3200" b="1" dirty="0" smtClean="0">
                <a:latin typeface="Times New Roman" panose="02020603050405020304" pitchFamily="18" charset="0"/>
                <a:ea typeface="Times New Roman" panose="02020603050405020304" pitchFamily="18" charset="0"/>
              </a:rPr>
              <a:t>B</a:t>
            </a:r>
            <a:r>
              <a:rPr lang="vi-VN" sz="3200" b="1" dirty="0" smtClean="0">
                <a:latin typeface="Times New Roman" panose="02020603050405020304" pitchFamily="18" charset="0"/>
                <a:ea typeface="Times New Roman" panose="02020603050405020304" pitchFamily="18" charset="0"/>
              </a:rPr>
              <a:t>à </a:t>
            </a:r>
            <a:r>
              <a:rPr lang="vi-VN" sz="3200" b="1" dirty="0">
                <a:latin typeface="Times New Roman" panose="02020603050405020304" pitchFamily="18" charset="0"/>
                <a:ea typeface="Times New Roman" panose="02020603050405020304" pitchFamily="18" charset="0"/>
              </a:rPr>
              <a:t>đã thổi bùng lên trong cháu ngọn lửa của tình yêu thương, khát vọng và ước mơ. </a:t>
            </a:r>
            <a:endParaRPr lang="en-US" sz="3200" b="1" dirty="0"/>
          </a:p>
        </p:txBody>
      </p:sp>
    </p:spTree>
    <p:extLst>
      <p:ext uri="{BB962C8B-B14F-4D97-AF65-F5344CB8AC3E}">
        <p14:creationId xmlns:p14="http://schemas.microsoft.com/office/powerpoint/2010/main" val="9708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1" y="1618193"/>
            <a:ext cx="2348518" cy="3625849"/>
          </a:xfrm>
          <a:prstGeom prst="rect">
            <a:avLst/>
          </a:prstGeom>
        </p:spPr>
      </p:pic>
      <p:sp>
        <p:nvSpPr>
          <p:cNvPr id="4" name="Rectangle 3"/>
          <p:cNvSpPr/>
          <p:nvPr/>
        </p:nvSpPr>
        <p:spPr>
          <a:xfrm>
            <a:off x="86186" y="2373744"/>
            <a:ext cx="2262332" cy="1717393"/>
          </a:xfrm>
          <a:prstGeom prst="rect">
            <a:avLst/>
          </a:prstGeom>
        </p:spPr>
        <p:txBody>
          <a:bodyPr wrap="square">
            <a:spAutoFit/>
          </a:bodyPr>
          <a:lstStyle/>
          <a:p>
            <a:pPr algn="just">
              <a:lnSpc>
                <a:spcPct val="115000"/>
              </a:lnSpc>
              <a:spcAft>
                <a:spcPts val="0"/>
              </a:spcAft>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 Đánh giá</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 Nghệ thuật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r>
              <a:rPr lang="vi-VN" sz="3200" dirty="0">
                <a:latin typeface="Times New Roman" panose="02020603050405020304" pitchFamily="18" charset="0"/>
                <a:ea typeface="Times New Roman" panose="02020603050405020304" pitchFamily="18" charset="0"/>
              </a:rPr>
              <a:t>- Nội dung</a:t>
            </a:r>
            <a:endParaRPr lang="en-US" sz="3200" dirty="0"/>
          </a:p>
        </p:txBody>
      </p:sp>
      <p:sp>
        <p:nvSpPr>
          <p:cNvPr id="5" name="Rectangle 4"/>
          <p:cNvSpPr/>
          <p:nvPr/>
        </p:nvSpPr>
        <p:spPr>
          <a:xfrm>
            <a:off x="4691428" y="1143000"/>
            <a:ext cx="7080578" cy="5016758"/>
          </a:xfrm>
          <a:prstGeom prst="rect">
            <a:avLst/>
          </a:prstGeom>
        </p:spPr>
        <p:txBody>
          <a:bodyPr wrap="square">
            <a:spAutoFit/>
          </a:bodyPr>
          <a:lstStyle/>
          <a:p>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Với </a:t>
            </a:r>
            <a:r>
              <a:rPr lang="vi-VN" sz="3200" dirty="0">
                <a:latin typeface="Times New Roman" panose="02020603050405020304" pitchFamily="18" charset="0"/>
                <a:ea typeface="Times New Roman" panose="02020603050405020304" pitchFamily="18" charset="0"/>
              </a:rPr>
              <a:t>sự kết hợp hài hòa của các phương thức biểu đạt: biểu cảm, tự sự, miêu tả, bình luận, hình ảnh thơ đẹp, chất thơ trong trẻo, trẻ trung… qua dòng hồi tưởng của người cháu đã trưởng thành, hình ảnh người bà hiện lên với nhiều phẩm chất. Qua dó, nhà thơ đã bộc lộ những tình cảm thiêng liêng, sâu nặng đối với người bà kính yêu, đó cũng chính là tình cảm gia đình, quê hương, đất nước.</a:t>
            </a:r>
            <a:endParaRPr lang="en-US" sz="3200" dirty="0"/>
          </a:p>
        </p:txBody>
      </p:sp>
    </p:spTree>
    <p:extLst>
      <p:ext uri="{BB962C8B-B14F-4D97-AF65-F5344CB8AC3E}">
        <p14:creationId xmlns:p14="http://schemas.microsoft.com/office/powerpoint/2010/main" val="193958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3374265" cy="3625849"/>
          </a:xfrm>
          <a:prstGeom prst="rect">
            <a:avLst/>
          </a:prstGeom>
        </p:spPr>
      </p:pic>
      <p:sp>
        <p:nvSpPr>
          <p:cNvPr id="4" name="Rectangle 3"/>
          <p:cNvSpPr/>
          <p:nvPr/>
        </p:nvSpPr>
        <p:spPr>
          <a:xfrm>
            <a:off x="120113" y="1561185"/>
            <a:ext cx="3086100" cy="3761030"/>
          </a:xfrm>
          <a:prstGeom prst="rect">
            <a:avLst/>
          </a:prstGeom>
        </p:spPr>
        <p:txBody>
          <a:bodyPr wrap="square">
            <a:spAutoFit/>
          </a:bodyPr>
          <a:lstStyle/>
          <a:p>
            <a:pPr algn="just">
              <a:lnSpc>
                <a:spcPct val="115000"/>
              </a:lnSpc>
              <a:spcAft>
                <a:spcPts val="0"/>
              </a:spcAft>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Kết bài</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 Đánh giá chung về đoạn thơ</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r>
              <a:rPr lang="vi-VN" sz="3200" dirty="0">
                <a:latin typeface="Times New Roman" panose="02020603050405020304" pitchFamily="18" charset="0"/>
                <a:ea typeface="Times New Roman" panose="02020603050405020304" pitchFamily="18" charset="0"/>
              </a:rPr>
              <a:t>- Đoạn thơ khơi gợi trong em những tình cảm, trách  nhiệm gì? </a:t>
            </a:r>
            <a:endParaRPr lang="en-US" sz="3200" dirty="0"/>
          </a:p>
        </p:txBody>
      </p:sp>
      <p:sp>
        <p:nvSpPr>
          <p:cNvPr id="5" name="Rectangle 4"/>
          <p:cNvSpPr/>
          <p:nvPr/>
        </p:nvSpPr>
        <p:spPr>
          <a:xfrm>
            <a:off x="4773084" y="784752"/>
            <a:ext cx="7023964" cy="5509200"/>
          </a:xfrm>
          <a:prstGeom prst="rect">
            <a:avLst/>
          </a:prstGeom>
        </p:spPr>
        <p:txBody>
          <a:bodyPr wrap="square">
            <a:spAutoFit/>
          </a:bodyPr>
          <a:lstStyle/>
          <a:p>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a:t>
            </a:r>
            <a:r>
              <a:rPr lang="vi-VN" sz="3200" dirty="0">
                <a:latin typeface="Times New Roman" panose="02020603050405020304" pitchFamily="18" charset="0"/>
                <a:ea typeface="Times New Roman" panose="02020603050405020304" pitchFamily="18" charset="0"/>
              </a:rPr>
              <a:t>Bếp lửa” là bài thơ cảm động viết về tình bà cháu. Qua lời thơ dung dị của BV ta thấy hiển hiện hình ảnh một người bà thật đẹp – người bà Việt Nam. Phải là người yêu bà sâu sắc và mãnh liệt mới có thể tạo nên những dòng thơ chân thành, chứa chan tình cảm dành cho bà đến như vậy. Tình cảm của người cháu dành cho người bà trong bài thơ gợi lên trong mỗi chúng ta tình cảm gia đình thiêng liêng, sâu sắc.</a:t>
            </a:r>
            <a:endParaRPr lang="en-US" sz="3200" dirty="0"/>
          </a:p>
        </p:txBody>
      </p:sp>
    </p:spTree>
    <p:extLst>
      <p:ext uri="{BB962C8B-B14F-4D97-AF65-F5344CB8AC3E}">
        <p14:creationId xmlns:p14="http://schemas.microsoft.com/office/powerpoint/2010/main" val="17733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0" y="1618193"/>
            <a:ext cx="4318831" cy="3625849"/>
          </a:xfrm>
          <a:prstGeom prst="rect">
            <a:avLst/>
          </a:prstGeom>
        </p:spPr>
      </p:pic>
      <p:sp>
        <p:nvSpPr>
          <p:cNvPr id="4" name="Rectangle 3"/>
          <p:cNvSpPr/>
          <p:nvPr/>
        </p:nvSpPr>
        <p:spPr>
          <a:xfrm>
            <a:off x="4569886" y="353594"/>
            <a:ext cx="7407465" cy="5693866"/>
          </a:xfrm>
          <a:prstGeom prst="rect">
            <a:avLst/>
          </a:prstGeom>
        </p:spPr>
        <p:txBody>
          <a:bodyPr wrap="square">
            <a:spAutoFit/>
          </a:bodyPr>
          <a:lstStyle/>
          <a:p>
            <a:r>
              <a:rPr lang="en-US" sz="1400" dirty="0">
                <a:latin typeface="Times New Roman" panose="02020603050405020304" pitchFamily="18" charset="0"/>
                <a:ea typeface="Times New Roman" panose="02020603050405020304" pitchFamily="18" charset="0"/>
              </a:rPr>
              <a:t> </a:t>
            </a:r>
            <a:r>
              <a:rPr lang="en-US" sz="1400" dirty="0" smtClean="0">
                <a:latin typeface="Times New Roman" panose="02020603050405020304" pitchFamily="18" charset="0"/>
                <a:ea typeface="Times New Roman" panose="02020603050405020304" pitchFamily="18" charset="0"/>
              </a:rPr>
              <a:t>              </a:t>
            </a:r>
            <a:r>
              <a:rPr lang="vi-VN" sz="2800" dirty="0" smtClean="0">
                <a:latin typeface="Times New Roman" panose="02020603050405020304" pitchFamily="18" charset="0"/>
                <a:ea typeface="Times New Roman" panose="02020603050405020304" pitchFamily="18" charset="0"/>
              </a:rPr>
              <a:t>Như </a:t>
            </a:r>
            <a:r>
              <a:rPr lang="vi-VN" sz="2800" dirty="0">
                <a:latin typeface="Times New Roman" panose="02020603050405020304" pitchFamily="18" charset="0"/>
                <a:ea typeface="Times New Roman" panose="02020603050405020304" pitchFamily="18" charset="0"/>
              </a:rPr>
              <a:t>vậy</a:t>
            </a:r>
            <a:r>
              <a:rPr lang="vi-VN" sz="2800" dirty="0" smtClean="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từ hình ảnh bếp lửa, tác giả liên tưởng một cách tự nhiên đến người nhóm lửa đó là hình ảnh người bà. : “Cháu thương bà biết mấy nắng mưa”. Trong lòng tác giả trào dâng niềm thương nhớ bà  da diết. Nhớ tới bà là nhớ tới bếp lửa, nhớ tới nhớ tới bếp lửa là nhớ tới bà. Có thể nói, bếp lửa và bà đều đồng hiện về </a:t>
            </a:r>
            <a:r>
              <a:rPr lang="vi-VN" sz="2800" dirty="0" smtClean="0">
                <a:latin typeface="Times New Roman" panose="02020603050405020304" pitchFamily="18" charset="0"/>
                <a:ea typeface="Times New Roman" panose="02020603050405020304" pitchFamily="18" charset="0"/>
              </a:rPr>
              <a:t>trong </a:t>
            </a:r>
            <a:r>
              <a:rPr lang="vi-VN" sz="2800" dirty="0">
                <a:latin typeface="Times New Roman" panose="02020603050405020304" pitchFamily="18" charset="0"/>
                <a:ea typeface="Times New Roman" panose="02020603050405020304" pitchFamily="18" charset="0"/>
              </a:rPr>
              <a:t>cảm  xúc dạt dào trong cảm xúc của đứa cháu xa quê. Lời thơ thật giản dị mà vẫn trào dâng một tình yêu thương bà vô hạn. Từ đó, sức ấm và ánh sáng của hình ảnh bếp lửa đã lan tỏa khắp bài thơ, trở thành điểm tựa để mở ra một chân trời đầy ắp kỉ niệm tuổi thơ về tình bà cháu.</a:t>
            </a:r>
            <a:endParaRPr lang="en-US" sz="2800" dirty="0"/>
          </a:p>
        </p:txBody>
      </p:sp>
      <p:pic>
        <p:nvPicPr>
          <p:cNvPr id="5" name="Picture 4"/>
          <p:cNvPicPr>
            <a:picLocks noChangeAspect="1"/>
          </p:cNvPicPr>
          <p:nvPr/>
        </p:nvPicPr>
        <p:blipFill>
          <a:blip r:embed="rId6"/>
          <a:stretch>
            <a:fillRect/>
          </a:stretch>
        </p:blipFill>
        <p:spPr>
          <a:xfrm>
            <a:off x="-33033" y="1661014"/>
            <a:ext cx="4214959" cy="3625849"/>
          </a:xfrm>
          <a:prstGeom prst="rect">
            <a:avLst/>
          </a:prstGeom>
        </p:spPr>
      </p:pic>
    </p:spTree>
    <p:extLst>
      <p:ext uri="{BB962C8B-B14F-4D97-AF65-F5344CB8AC3E}">
        <p14:creationId xmlns:p14="http://schemas.microsoft.com/office/powerpoint/2010/main" val="427727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1" y="1618193"/>
            <a:ext cx="2181700" cy="3625849"/>
          </a:xfrm>
          <a:prstGeom prst="rect">
            <a:avLst/>
          </a:prstGeom>
        </p:spPr>
      </p:pic>
      <p:sp>
        <p:nvSpPr>
          <p:cNvPr id="4" name="Rectangle 3"/>
          <p:cNvSpPr/>
          <p:nvPr/>
        </p:nvSpPr>
        <p:spPr>
          <a:xfrm>
            <a:off x="1" y="3138729"/>
            <a:ext cx="2076209" cy="584775"/>
          </a:xfrm>
          <a:prstGeom prst="rect">
            <a:avLst/>
          </a:prstGeom>
        </p:spPr>
        <p:txBody>
          <a:bodyPr wrap="none">
            <a:spAutoFit/>
          </a:bodyPr>
          <a:lstStyle/>
          <a:p>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Đánh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giá</a:t>
            </a:r>
            <a:endParaRPr lang="en-US" sz="3200" dirty="0"/>
          </a:p>
        </p:txBody>
      </p:sp>
      <p:sp>
        <p:nvSpPr>
          <p:cNvPr id="5" name="Rectangle 4"/>
          <p:cNvSpPr/>
          <p:nvPr/>
        </p:nvSpPr>
        <p:spPr>
          <a:xfrm>
            <a:off x="4631270" y="506852"/>
            <a:ext cx="7230172" cy="5509200"/>
          </a:xfrm>
          <a:prstGeom prst="rect">
            <a:avLst/>
          </a:prstGeom>
        </p:spPr>
        <p:txBody>
          <a:bodyPr wrap="square">
            <a:spAutoFit/>
          </a:bodyPr>
          <a:lstStyle/>
          <a:p>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Trong</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đầu</a:t>
            </a:r>
            <a:r>
              <a:rPr lang="en-US" sz="3200" dirty="0">
                <a:latin typeface="Times New Roman" panose="02020603050405020304" pitchFamily="18" charset="0"/>
                <a:ea typeface="Times New Roman" panose="02020603050405020304" pitchFamily="18" charset="0"/>
              </a:rPr>
              <a:t>, v</a:t>
            </a:r>
            <a:r>
              <a:rPr lang="de-DE" sz="3200" dirty="0">
                <a:latin typeface="Times New Roman" panose="02020603050405020304" pitchFamily="18" charset="0"/>
                <a:ea typeface="Times New Roman" panose="02020603050405020304" pitchFamily="18" charset="0"/>
              </a:rPr>
              <a:t>ới việc sử dụng biện pháp nghệ thuật điệp ngữ kết hợp với các từ láy gợi hình, tác giả đã gợi lên hình ảnh sống động, chân thực và lung linh của một bếp lửa gần gũi, thân thuộc trong gia đình người Việt. Hình ảnh bếp lửa tự nhiên, đánh thức dòng hồi tưởng của cháu về bà, người nhóm lửa mỗi sớm mai. Có thể nói hình ảnh bếp lửa ở ba câu đầu bài thơ chính đã khơi nguồn cảm xúc cho người cháu phương xa nhớ về bà kính yêu.</a:t>
            </a:r>
            <a:endParaRPr lang="en-US" sz="3200" dirty="0"/>
          </a:p>
        </p:txBody>
      </p:sp>
    </p:spTree>
    <p:extLst>
      <p:ext uri="{BB962C8B-B14F-4D97-AF65-F5344CB8AC3E}">
        <p14:creationId xmlns:p14="http://schemas.microsoft.com/office/powerpoint/2010/main" val="186985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970" name="Google Shape;1151;p39"/>
          <p:cNvGrpSpPr>
            <a:grpSpLocks/>
          </p:cNvGrpSpPr>
          <p:nvPr/>
        </p:nvGrpSpPr>
        <p:grpSpPr bwMode="auto">
          <a:xfrm>
            <a:off x="4406900" y="905934"/>
            <a:ext cx="6064251" cy="5046133"/>
            <a:chOff x="3304703" y="680023"/>
            <a:chExt cx="4548353" cy="3783458"/>
          </a:xfrm>
        </p:grpSpPr>
        <p:sp>
          <p:nvSpPr>
            <p:cNvPr id="1152" name="Google Shape;1152;p39"/>
            <p:cNvSpPr/>
            <p:nvPr/>
          </p:nvSpPr>
          <p:spPr>
            <a:xfrm>
              <a:off x="7802254" y="849835"/>
              <a:ext cx="50802" cy="34470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3" name="Google Shape;1153;p39"/>
            <p:cNvSpPr/>
            <p:nvPr/>
          </p:nvSpPr>
          <p:spPr>
            <a:xfrm>
              <a:off x="3304703" y="826029"/>
              <a:ext cx="57152" cy="3510490"/>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4" name="Google Shape;1154;p39"/>
            <p:cNvSpPr/>
            <p:nvPr/>
          </p:nvSpPr>
          <p:spPr>
            <a:xfrm>
              <a:off x="3328517" y="692719"/>
              <a:ext cx="914433" cy="265033"/>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5" name="Google Shape;1155;p39"/>
            <p:cNvSpPr/>
            <p:nvPr/>
          </p:nvSpPr>
          <p:spPr>
            <a:xfrm>
              <a:off x="6983074" y="680023"/>
              <a:ext cx="809654" cy="266620"/>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6" name="Google Shape;1156;p39"/>
            <p:cNvSpPr/>
            <p:nvPr/>
          </p:nvSpPr>
          <p:spPr>
            <a:xfrm>
              <a:off x="3374556" y="4171469"/>
              <a:ext cx="690588" cy="292012"/>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7" name="Google Shape;1157;p39"/>
            <p:cNvSpPr/>
            <p:nvPr/>
          </p:nvSpPr>
          <p:spPr>
            <a:xfrm>
              <a:off x="6868770" y="4214319"/>
              <a:ext cx="955710" cy="226943"/>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8" name="Google Shape;1158;p39"/>
            <p:cNvSpPr/>
            <p:nvPr/>
          </p:nvSpPr>
          <p:spPr>
            <a:xfrm>
              <a:off x="6298837" y="789528"/>
              <a:ext cx="84141" cy="77764"/>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59" name="Google Shape;1159;p39"/>
            <p:cNvSpPr/>
            <p:nvPr/>
          </p:nvSpPr>
          <p:spPr>
            <a:xfrm>
              <a:off x="6076579" y="79111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0" name="Google Shape;1160;p39"/>
            <p:cNvSpPr/>
            <p:nvPr/>
          </p:nvSpPr>
          <p:spPr>
            <a:xfrm>
              <a:off x="6530620" y="781592"/>
              <a:ext cx="55565"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1" name="Google Shape;1161;p39"/>
            <p:cNvSpPr/>
            <p:nvPr/>
          </p:nvSpPr>
          <p:spPr>
            <a:xfrm>
              <a:off x="6721127" y="792702"/>
              <a:ext cx="52390"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2" name="Google Shape;1162;p39"/>
            <p:cNvSpPr/>
            <p:nvPr/>
          </p:nvSpPr>
          <p:spPr>
            <a:xfrm>
              <a:off x="5674927" y="776832"/>
              <a:ext cx="55564"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3" name="Google Shape;1163;p39"/>
            <p:cNvSpPr/>
            <p:nvPr/>
          </p:nvSpPr>
          <p:spPr>
            <a:xfrm>
              <a:off x="5865434"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4" name="Google Shape;1164;p39"/>
            <p:cNvSpPr/>
            <p:nvPr/>
          </p:nvSpPr>
          <p:spPr>
            <a:xfrm>
              <a:off x="5033554" y="78794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5" name="Google Shape;1165;p39"/>
            <p:cNvSpPr/>
            <p:nvPr/>
          </p:nvSpPr>
          <p:spPr>
            <a:xfrm>
              <a:off x="4811296" y="79111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6" name="Google Shape;1166;p39"/>
            <p:cNvSpPr/>
            <p:nvPr/>
          </p:nvSpPr>
          <p:spPr>
            <a:xfrm>
              <a:off x="5265337" y="780006"/>
              <a:ext cx="53977"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7" name="Google Shape;1167;p39"/>
            <p:cNvSpPr/>
            <p:nvPr/>
          </p:nvSpPr>
          <p:spPr>
            <a:xfrm>
              <a:off x="5455844" y="792702"/>
              <a:ext cx="52389"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8" name="Google Shape;1168;p39"/>
            <p:cNvSpPr/>
            <p:nvPr/>
          </p:nvSpPr>
          <p:spPr>
            <a:xfrm>
              <a:off x="4409643" y="776832"/>
              <a:ext cx="55565" cy="61893"/>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69" name="Google Shape;1169;p39"/>
            <p:cNvSpPr/>
            <p:nvPr/>
          </p:nvSpPr>
          <p:spPr>
            <a:xfrm>
              <a:off x="4600150" y="789528"/>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0" name="Google Shape;1170;p39"/>
            <p:cNvSpPr/>
            <p:nvPr/>
          </p:nvSpPr>
          <p:spPr>
            <a:xfrm>
              <a:off x="6173420" y="4293670"/>
              <a:ext cx="84140"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1" name="Google Shape;1171;p39"/>
            <p:cNvSpPr/>
            <p:nvPr/>
          </p:nvSpPr>
          <p:spPr>
            <a:xfrm>
              <a:off x="5951162" y="4296844"/>
              <a:ext cx="65089"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2" name="Google Shape;1172;p39"/>
            <p:cNvSpPr/>
            <p:nvPr/>
          </p:nvSpPr>
          <p:spPr>
            <a:xfrm>
              <a:off x="6405203" y="4287322"/>
              <a:ext cx="55564" cy="6030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3" name="Google Shape;1173;p39"/>
            <p:cNvSpPr/>
            <p:nvPr/>
          </p:nvSpPr>
          <p:spPr>
            <a:xfrm>
              <a:off x="6595710" y="4298431"/>
              <a:ext cx="53977" cy="58720"/>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4" name="Google Shape;1174;p39"/>
            <p:cNvSpPr/>
            <p:nvPr/>
          </p:nvSpPr>
          <p:spPr>
            <a:xfrm>
              <a:off x="5549509" y="4282561"/>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5" name="Google Shape;1175;p39"/>
            <p:cNvSpPr/>
            <p:nvPr/>
          </p:nvSpPr>
          <p:spPr>
            <a:xfrm>
              <a:off x="5740016" y="4295257"/>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6" name="Google Shape;1176;p39"/>
            <p:cNvSpPr/>
            <p:nvPr/>
          </p:nvSpPr>
          <p:spPr>
            <a:xfrm>
              <a:off x="4908136" y="4293670"/>
              <a:ext cx="84141" cy="7935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7" name="Google Shape;1177;p39"/>
            <p:cNvSpPr/>
            <p:nvPr/>
          </p:nvSpPr>
          <p:spPr>
            <a:xfrm>
              <a:off x="4685878" y="4296844"/>
              <a:ext cx="65090" cy="66655"/>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8" name="Google Shape;1178;p39"/>
            <p:cNvSpPr/>
            <p:nvPr/>
          </p:nvSpPr>
          <p:spPr>
            <a:xfrm>
              <a:off x="5139920" y="4285735"/>
              <a:ext cx="55565"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79" name="Google Shape;1179;p39"/>
            <p:cNvSpPr/>
            <p:nvPr/>
          </p:nvSpPr>
          <p:spPr>
            <a:xfrm>
              <a:off x="5330426" y="4298431"/>
              <a:ext cx="53977" cy="57133"/>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0" name="Google Shape;1180;p39"/>
            <p:cNvSpPr/>
            <p:nvPr/>
          </p:nvSpPr>
          <p:spPr>
            <a:xfrm>
              <a:off x="4284227" y="4282561"/>
              <a:ext cx="55564" cy="61894"/>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sp>
          <p:nvSpPr>
            <p:cNvPr id="1181" name="Google Shape;1181;p39"/>
            <p:cNvSpPr/>
            <p:nvPr/>
          </p:nvSpPr>
          <p:spPr>
            <a:xfrm>
              <a:off x="4474733" y="4293670"/>
              <a:ext cx="53977" cy="58719"/>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cs typeface="Arial"/>
                <a:sym typeface="Arial"/>
              </a:endParaRPr>
            </a:p>
          </p:txBody>
        </p:sp>
      </p:grpSp>
      <p:pic>
        <p:nvPicPr>
          <p:cNvPr id="339971" name="Google Shape;1182;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304" t="18671" r="2953" b="7001"/>
          <a:stretch>
            <a:fillRect/>
          </a:stretch>
        </p:blipFill>
        <p:spPr bwMode="auto">
          <a:xfrm>
            <a:off x="891951" y="1661014"/>
            <a:ext cx="3558116" cy="37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51864" y="12403"/>
            <a:ext cx="7840136" cy="6858594"/>
          </a:xfrm>
          <a:prstGeom prst="rect">
            <a:avLst/>
          </a:prstGeom>
        </p:spPr>
      </p:pic>
      <p:pic>
        <p:nvPicPr>
          <p:cNvPr id="3" name="Picture 2"/>
          <p:cNvPicPr>
            <a:picLocks noChangeAspect="1"/>
          </p:cNvPicPr>
          <p:nvPr/>
        </p:nvPicPr>
        <p:blipFill>
          <a:blip r:embed="rId5"/>
          <a:stretch>
            <a:fillRect/>
          </a:stretch>
        </p:blipFill>
        <p:spPr>
          <a:xfrm>
            <a:off x="1" y="1618193"/>
            <a:ext cx="3588910" cy="3625849"/>
          </a:xfrm>
          <a:prstGeom prst="rect">
            <a:avLst/>
          </a:prstGeom>
        </p:spPr>
      </p:pic>
      <p:sp>
        <p:nvSpPr>
          <p:cNvPr id="4" name="Rectangle 3"/>
          <p:cNvSpPr/>
          <p:nvPr/>
        </p:nvSpPr>
        <p:spPr>
          <a:xfrm>
            <a:off x="92177" y="1704612"/>
            <a:ext cx="3496733" cy="3539430"/>
          </a:xfrm>
          <a:prstGeom prst="rect">
            <a:avLst/>
          </a:prstGeom>
        </p:spPr>
        <p:txBody>
          <a:bodyPr wrap="square">
            <a:spAutoFit/>
          </a:bodyPr>
          <a:lstStyle/>
          <a:p>
            <a:pPr algn="just">
              <a:spcAft>
                <a:spcPts val="0"/>
              </a:spcAft>
            </a:pPr>
            <a:r>
              <a:rPr lang="vi-VN" sz="3200" b="1" dirty="0">
                <a:latin typeface="Times New Roman" panose="02020603050405020304" pitchFamily="18" charset="0"/>
                <a:ea typeface="Times New Roman" panose="02020603050405020304" pitchFamily="18" charset="0"/>
              </a:rPr>
              <a:t>III. Kết bài</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dirty="0">
                <a:latin typeface="Times New Roman" panose="02020603050405020304" pitchFamily="18" charset="0"/>
                <a:ea typeface="Times New Roman" panose="02020603050405020304" pitchFamily="18" charset="0"/>
              </a:rPr>
              <a:t>- Đánh giá chung về đoạn thơ</a:t>
            </a:r>
            <a:endParaRPr lang="en-US" sz="3200" dirty="0">
              <a:latin typeface="Times New Roman" panose="02020603050405020304" pitchFamily="18" charset="0"/>
              <a:ea typeface="Times New Roman" panose="02020603050405020304" pitchFamily="18" charset="0"/>
            </a:endParaRPr>
          </a:p>
          <a:p>
            <a:r>
              <a:rPr lang="vi-VN" sz="3200" dirty="0">
                <a:latin typeface="Times New Roman" panose="02020603050405020304" pitchFamily="18" charset="0"/>
                <a:ea typeface="Times New Roman" panose="02020603050405020304" pitchFamily="18" charset="0"/>
              </a:rPr>
              <a:t>- Đoạn thơ khơi gợi trong em những tình cảm, trách  nhiệm gì? </a:t>
            </a:r>
            <a:endParaRPr lang="en-US" sz="3200" dirty="0"/>
          </a:p>
        </p:txBody>
      </p:sp>
      <p:sp>
        <p:nvSpPr>
          <p:cNvPr id="5" name="Rectangle 4"/>
          <p:cNvSpPr/>
          <p:nvPr/>
        </p:nvSpPr>
        <p:spPr>
          <a:xfrm>
            <a:off x="4828130" y="814659"/>
            <a:ext cx="6887603" cy="5016758"/>
          </a:xfrm>
          <a:prstGeom prst="rect">
            <a:avLst/>
          </a:prstGeom>
        </p:spPr>
        <p:txBody>
          <a:bodyPr wrap="square">
            <a:spAutoFit/>
          </a:bodyPr>
          <a:lstStyle/>
          <a:p>
            <a:pPr indent="280670" algn="just">
              <a:spcAft>
                <a:spcPts val="0"/>
              </a:spcAft>
            </a:pPr>
            <a:r>
              <a:rPr lang="en-US" sz="3200" dirty="0" smtClean="0">
                <a:latin typeface="Times New Roman" panose="02020603050405020304" pitchFamily="18" charset="0"/>
                <a:ea typeface="Times New Roman" panose="02020603050405020304" pitchFamily="18" charset="0"/>
              </a:rPr>
              <a:t>      </a:t>
            </a:r>
            <a:r>
              <a:rPr lang="vi-VN" sz="3200" dirty="0" smtClean="0">
                <a:latin typeface="Times New Roman" panose="02020603050405020304" pitchFamily="18" charset="0"/>
                <a:ea typeface="Times New Roman" panose="02020603050405020304" pitchFamily="18" charset="0"/>
              </a:rPr>
              <a:t>Như </a:t>
            </a:r>
            <a:r>
              <a:rPr lang="vi-VN" sz="3200" dirty="0">
                <a:latin typeface="Times New Roman" panose="02020603050405020304" pitchFamily="18" charset="0"/>
                <a:ea typeface="Times New Roman" panose="02020603050405020304" pitchFamily="18" charset="0"/>
              </a:rPr>
              <a:t>vậy chỉ 3 câu thơ, tác giả đã đưa ta trở về với dòng hoài niệm tràn đầy nhớ thương. Hình ảnh bếp lửa luôn song hành với hình ảnh người bà. Từ đây, hai hình ảnh này sẽ hòa vào nhau luôn bập bùng cháy sáng trong nỗi nhớ không nguôi của người cháu. Tình cảm người cháu dành cho bà trong khổ thơ và cả bài thơ khiến chúng ta thêm trân trọng tình cảm gia đình.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5578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ropical Style Book Slideshow for Marketing by Slidesgo">
  <a:themeElements>
    <a:clrScheme name="Simple Light">
      <a:dk1>
        <a:srgbClr val="086245"/>
      </a:dk1>
      <a:lt1>
        <a:srgbClr val="F8B428"/>
      </a:lt1>
      <a:dk2>
        <a:srgbClr val="FBF7CA"/>
      </a:dk2>
      <a:lt2>
        <a:srgbClr val="FFFFFF"/>
      </a:lt2>
      <a:accent1>
        <a:srgbClr val="7F6000"/>
      </a:accent1>
      <a:accent2>
        <a:srgbClr val="F8B428"/>
      </a:accent2>
      <a:accent3>
        <a:srgbClr val="FFFFFF"/>
      </a:accent3>
      <a:accent4>
        <a:srgbClr val="FFFFFF"/>
      </a:accent4>
      <a:accent5>
        <a:srgbClr val="FFFFFF"/>
      </a:accent5>
      <a:accent6>
        <a:srgbClr val="FFFFFF"/>
      </a:accent6>
      <a:hlink>
        <a:srgbClr val="0862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7876</Words>
  <Application>Microsoft Office PowerPoint</Application>
  <PresentationFormat>Widescreen</PresentationFormat>
  <Paragraphs>256</Paragraphs>
  <Slides>67</Slides>
  <Notes>67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67</vt:i4>
      </vt:variant>
    </vt:vector>
  </HeadingPairs>
  <TitlesOfParts>
    <vt:vector size="76" baseType="lpstr">
      <vt:lpstr>Arial</vt:lpstr>
      <vt:lpstr>Calibri</vt:lpstr>
      <vt:lpstr>Calibri Light</vt:lpstr>
      <vt:lpstr>Lato</vt:lpstr>
      <vt:lpstr>Playfair Display Regular</vt:lpstr>
      <vt:lpstr>Times New Roman</vt:lpstr>
      <vt:lpstr>Verdana</vt:lpstr>
      <vt:lpstr>Office Theme</vt:lpstr>
      <vt:lpstr>1_Tropical Style Book Slideshow for Marketing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18</cp:revision>
  <dcterms:created xsi:type="dcterms:W3CDTF">2021-12-11T13:33:47Z</dcterms:created>
  <dcterms:modified xsi:type="dcterms:W3CDTF">2021-12-19T07:40:42Z</dcterms:modified>
</cp:coreProperties>
</file>