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7: TỪ CẬU BÉ LÀM THUÊ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7" y="3352800"/>
            <a:ext cx="597710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Hữu ích: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có ích.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9735</TotalTime>
  <Words>24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Tuyết Trương</dc:creator>
  <cp:lastModifiedBy>Admin</cp:lastModifiedBy>
  <cp:revision>1082</cp:revision>
  <dcterms:created xsi:type="dcterms:W3CDTF">2008-09-09T22:52:10Z</dcterms:created>
  <dcterms:modified xsi:type="dcterms:W3CDTF">2022-08-19T08:44:03Z</dcterms:modified>
</cp:coreProperties>
</file>