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6"/>
  </p:notesMasterIdLst>
  <p:sldIdLst>
    <p:sldId id="256" r:id="rId3"/>
    <p:sldId id="304" r:id="rId4"/>
    <p:sldId id="257" r:id="rId5"/>
    <p:sldId id="288" r:id="rId6"/>
    <p:sldId id="292" r:id="rId7"/>
    <p:sldId id="294" r:id="rId8"/>
    <p:sldId id="290" r:id="rId9"/>
    <p:sldId id="291" r:id="rId10"/>
    <p:sldId id="293" r:id="rId11"/>
    <p:sldId id="262" r:id="rId12"/>
    <p:sldId id="314" r:id="rId13"/>
    <p:sldId id="313" r:id="rId14"/>
    <p:sldId id="312" r:id="rId15"/>
    <p:sldId id="317" r:id="rId16"/>
    <p:sldId id="328" r:id="rId17"/>
    <p:sldId id="316" r:id="rId18"/>
    <p:sldId id="311" r:id="rId19"/>
    <p:sldId id="319" r:id="rId20"/>
    <p:sldId id="320" r:id="rId21"/>
    <p:sldId id="321" r:id="rId22"/>
    <p:sldId id="325" r:id="rId23"/>
    <p:sldId id="326" r:id="rId24"/>
    <p:sldId id="281" r:id="rId25"/>
  </p:sldIdLst>
  <p:sldSz cx="12192000" cy="6858000"/>
  <p:notesSz cx="6858000" cy="9144000"/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55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55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3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3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9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1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3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7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09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77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11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52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30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02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48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29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65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68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13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14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80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17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2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46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406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6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12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83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77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97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38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66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87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33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55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83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75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65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48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045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21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845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89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81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84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27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98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08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257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32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99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712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778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81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6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6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64" Type="http://schemas.openxmlformats.org/officeDocument/2006/relationships/slideLayout" Target="../slideLayouts/slideLayout94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19" r:id="rId2"/>
    <p:sldLayoutId id="2147483718" r:id="rId3"/>
    <p:sldLayoutId id="2147483717" r:id="rId4"/>
    <p:sldLayoutId id="2147483701" r:id="rId5"/>
    <p:sldLayoutId id="2147483699" r:id="rId6"/>
    <p:sldLayoutId id="2147483698" r:id="rId7"/>
    <p:sldLayoutId id="2147483697" r:id="rId8"/>
    <p:sldLayoutId id="2147483690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96" r:id="rId21"/>
    <p:sldLayoutId id="2147483721" r:id="rId22"/>
    <p:sldLayoutId id="2147483720" r:id="rId23"/>
    <p:sldLayoutId id="2147483707" r:id="rId24"/>
    <p:sldLayoutId id="2147483706" r:id="rId25"/>
    <p:sldLayoutId id="2147483705" r:id="rId26"/>
    <p:sldLayoutId id="2147483704" r:id="rId27"/>
    <p:sldLayoutId id="2147483703" r:id="rId28"/>
    <p:sldLayoutId id="2147483702" r:id="rId29"/>
    <p:sldLayoutId id="2147483700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  <p:sldLayoutId id="2147483744" r:id="rId12"/>
    <p:sldLayoutId id="2147483743" r:id="rId13"/>
    <p:sldLayoutId id="2147483742" r:id="rId14"/>
    <p:sldLayoutId id="2147483741" r:id="rId15"/>
    <p:sldLayoutId id="2147483740" r:id="rId16"/>
    <p:sldLayoutId id="2147483739" r:id="rId17"/>
    <p:sldLayoutId id="2147483738" r:id="rId18"/>
    <p:sldLayoutId id="2147483737" r:id="rId19"/>
    <p:sldLayoutId id="2147483736" r:id="rId20"/>
    <p:sldLayoutId id="2147483735" r:id="rId21"/>
    <p:sldLayoutId id="2147483734" r:id="rId22"/>
    <p:sldLayoutId id="2147483733" r:id="rId23"/>
    <p:sldLayoutId id="2147483732" r:id="rId24"/>
    <p:sldLayoutId id="2147483731" r:id="rId25"/>
    <p:sldLayoutId id="2147483730" r:id="rId26"/>
    <p:sldLayoutId id="2147483693" r:id="rId27"/>
    <p:sldLayoutId id="2147483692" r:id="rId28"/>
    <p:sldLayoutId id="2147483691" r:id="rId29"/>
    <p:sldLayoutId id="2147483687" r:id="rId30"/>
    <p:sldLayoutId id="2147483665" r:id="rId31"/>
    <p:sldLayoutId id="2147483724" r:id="rId32"/>
    <p:sldLayoutId id="2147483728" r:id="rId33"/>
    <p:sldLayoutId id="2147483723" r:id="rId34"/>
    <p:sldLayoutId id="2147483722" r:id="rId35"/>
    <p:sldLayoutId id="2147483716" r:id="rId36"/>
    <p:sldLayoutId id="2147483729" r:id="rId37"/>
    <p:sldLayoutId id="2147483727" r:id="rId38"/>
    <p:sldLayoutId id="2147483725" r:id="rId39"/>
    <p:sldLayoutId id="2147483715" r:id="rId40"/>
    <p:sldLayoutId id="2147483714" r:id="rId41"/>
    <p:sldLayoutId id="2147483713" r:id="rId42"/>
    <p:sldLayoutId id="2147483712" r:id="rId43"/>
    <p:sldLayoutId id="2147483711" r:id="rId44"/>
    <p:sldLayoutId id="2147483710" r:id="rId45"/>
    <p:sldLayoutId id="2147483709" r:id="rId46"/>
    <p:sldLayoutId id="2147483708" r:id="rId47"/>
    <p:sldLayoutId id="2147483695" r:id="rId48"/>
    <p:sldLayoutId id="2147483689" r:id="rId49"/>
    <p:sldLayoutId id="2147483688" r:id="rId50"/>
    <p:sldLayoutId id="2147483686" r:id="rId51"/>
    <p:sldLayoutId id="2147483685" r:id="rId52"/>
    <p:sldLayoutId id="2147483684" r:id="rId53"/>
    <p:sldLayoutId id="2147483683" r:id="rId54"/>
    <p:sldLayoutId id="2147483682" r:id="rId55"/>
    <p:sldLayoutId id="2147483681" r:id="rId56"/>
    <p:sldLayoutId id="2147483680" r:id="rId57"/>
    <p:sldLayoutId id="2147483667" r:id="rId58"/>
    <p:sldLayoutId id="2147483668" r:id="rId59"/>
    <p:sldLayoutId id="2147483669" r:id="rId60"/>
    <p:sldLayoutId id="2147483670" r:id="rId61"/>
    <p:sldLayoutId id="2147483671" r:id="rId62"/>
    <p:sldLayoutId id="2147483672" r:id="rId63"/>
    <p:sldLayoutId id="2147483673" r:id="rId64"/>
    <p:sldLayoutId id="2147483674" r:id="rId6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file:///C:\Program%20Files\Inknoe%20ClassPoint\Images\image_upload_without%20result_default.png" TargetMode="Externa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7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8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jp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11" Type="http://schemas.openxmlformats.org/officeDocument/2006/relationships/image" Target="../media/image25.png"/><Relationship Id="rId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openxmlformats.org/officeDocument/2006/relationships/image" Target="../media/image21.gif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10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2: </a:t>
            </a:r>
          </a:p>
          <a:p>
            <a:pPr lvl="0" algn="ctr">
              <a:defRPr/>
            </a:pPr>
            <a:r>
              <a:rPr lang="en-US" sz="4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826560" y="277091"/>
            <a:ext cx="10116865" cy="799110"/>
            <a:chOff x="1208564" y="356727"/>
            <a:chExt cx="4924111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467231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6221" t="25765" r="465"/>
          <a:stretch/>
        </p:blipFill>
        <p:spPr>
          <a:xfrm>
            <a:off x="1246909" y="1365106"/>
            <a:ext cx="9795163" cy="350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88" y="3893126"/>
            <a:ext cx="1942929" cy="21848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55766" y="5154617"/>
            <a:ext cx="5375784" cy="8525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vở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699203" y="0"/>
            <a:ext cx="8747138" cy="687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2655" y="183082"/>
            <a:ext cx="86036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4: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Tìm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lỗi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sai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trong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mỗi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tính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sau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rồi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sửa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lại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cho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đúng</a:t>
            </a:r>
            <a:r>
              <a:rPr lang="en-US" sz="3200" b="1" dirty="0" smtClean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06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826560" y="277091"/>
            <a:ext cx="10116865" cy="799110"/>
            <a:chOff x="1208564" y="356727"/>
            <a:chExt cx="4924111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467231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6221" t="25765" r="465"/>
          <a:stretch/>
        </p:blipFill>
        <p:spPr>
          <a:xfrm>
            <a:off x="1246909" y="1365106"/>
            <a:ext cx="9795163" cy="3500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96694" y="3172681"/>
            <a:ext cx="706579" cy="584775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3" y="3069191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88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4931" y="2536861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1470" t="53000" r="34861" b="37559"/>
          <a:stretch/>
        </p:blipFill>
        <p:spPr>
          <a:xfrm>
            <a:off x="7218219" y="2632249"/>
            <a:ext cx="393903" cy="4554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74931" y="3196009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6532" y="2590684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2640" y="3107373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92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8585" y="3160415"/>
            <a:ext cx="548087" cy="493551"/>
          </a:xfrm>
          <a:prstGeom prst="rect">
            <a:avLst/>
          </a:prstGeom>
          <a:solidFill>
            <a:srgbClr val="FEFEFD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83111" t="52612" r="13532" b="38018"/>
          <a:stretch/>
        </p:blipFill>
        <p:spPr>
          <a:xfrm>
            <a:off x="9476508" y="2632355"/>
            <a:ext cx="352456" cy="4418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80877" y="3125906"/>
            <a:ext cx="70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19</a:t>
            </a:r>
            <a:endParaRPr lang="en-US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1061" y="4907383"/>
            <a:ext cx="88067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Lưu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ý </a:t>
            </a:r>
            <a:r>
              <a:rPr lang="en-US" sz="2800" b="1" dirty="0" err="1" smtClean="0">
                <a:solidFill>
                  <a:srgbClr val="FF0000"/>
                </a:solidFill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đặt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</a:rPr>
              <a:t>	+ </a:t>
            </a:r>
            <a:r>
              <a:rPr lang="en-US" sz="2800" b="1" dirty="0" err="1">
                <a:solidFill>
                  <a:srgbClr val="FF0000"/>
                </a:solidFill>
              </a:rPr>
              <a:t>H</a:t>
            </a:r>
            <a:r>
              <a:rPr lang="en-US" sz="2800" b="1" dirty="0" err="1" smtClean="0">
                <a:solidFill>
                  <a:srgbClr val="FF0000"/>
                </a:solidFill>
              </a:rPr>
              <a:t>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vị</a:t>
            </a:r>
            <a:endParaRPr lang="en-US" sz="2800" b="1" dirty="0">
              <a:solidFill>
                <a:srgbClr val="FF0000"/>
              </a:solidFill>
            </a:endParaRPr>
          </a:p>
          <a:p>
            <a:pPr lvl="2"/>
            <a:r>
              <a:rPr lang="en-US" sz="2800" b="1" dirty="0" smtClean="0">
                <a:solidFill>
                  <a:srgbClr val="FF0000"/>
                </a:solidFill>
              </a:rPr>
              <a:t>	+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chục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thẳng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chục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672" y="6048299"/>
            <a:ext cx="194550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1" grpId="0" animBg="1"/>
      <p:bldP spid="12" grpId="0" animBg="1"/>
      <p:bldP spid="13" grpId="0"/>
      <p:bldP spid="14" grpId="0" animBg="1"/>
      <p:bldP spid="1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382" y="261690"/>
            <a:ext cx="7994073" cy="5296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60" y="3480783"/>
            <a:ext cx="2371725" cy="266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93886" y="4942620"/>
            <a:ext cx="6486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vào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699203" y="0"/>
            <a:ext cx="8747138" cy="6870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2655" y="183082"/>
            <a:ext cx="86036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4: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Tìm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lỗi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sai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trong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mỗi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tính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sau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rồi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sửa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lại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cho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đúng</a:t>
            </a:r>
            <a:r>
              <a:rPr lang="en-US" sz="3200" b="1" dirty="0" smtClean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0685" y="1473382"/>
            <a:ext cx="90212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68</a:t>
            </a:r>
          </a:p>
          <a:p>
            <a:pPr>
              <a:spcAft>
                <a:spcPts val="9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20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9495" y="1471132"/>
            <a:ext cx="90212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94</a:t>
            </a:r>
          </a:p>
          <a:p>
            <a:pPr>
              <a:spcAft>
                <a:spcPts val="900"/>
              </a:spcAft>
            </a:pP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8305" y="1473382"/>
            <a:ext cx="90212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15</a:t>
            </a:r>
          </a:p>
          <a:p>
            <a:pPr>
              <a:spcAft>
                <a:spcPts val="9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 4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47464" y="2568179"/>
            <a:ext cx="9820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34698" y="2580637"/>
            <a:ext cx="9820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17375" y="2568178"/>
            <a:ext cx="9820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84209" y="1708740"/>
            <a:ext cx="90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4800" b="1" dirty="0" smtClean="0">
                <a:latin typeface="HP001 4 hàng" panose="020B0603050302020204" pitchFamily="34" charset="0"/>
              </a:rPr>
              <a:t>+</a:t>
            </a:r>
            <a:endParaRPr lang="en-US" sz="48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4698" y="1511125"/>
            <a:ext cx="90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6000" b="1" dirty="0"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5562" y="1710880"/>
            <a:ext cx="90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4800" b="1" dirty="0" smtClean="0">
                <a:latin typeface="HP001 4 hàng" panose="020B0603050302020204" pitchFamily="34" charset="0"/>
              </a:rPr>
              <a:t>+</a:t>
            </a:r>
            <a:endParaRPr lang="en-US" sz="48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4540" y="2694458"/>
            <a:ext cx="90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88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9495" y="2724861"/>
            <a:ext cx="90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92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7800" y="2683548"/>
            <a:ext cx="90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19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0"/>
            <a:ext cx="69273" cy="27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43745" y="3636293"/>
            <a:ext cx="3671455" cy="7453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84783" y="3773271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5: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6838" y="4357769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tính</a:t>
            </a:r>
            <a:r>
              <a:rPr lang="en-US" sz="3200" b="1" dirty="0" smtClean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6838" y="4988620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Trả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</a:rPr>
              <a:t>: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95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44817"/>
            <a:ext cx="9379527" cy="6214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3560618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37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4267196" y="5126183"/>
            <a:ext cx="568037" cy="5541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Black" panose="020B7200000000000000" pitchFamily="34" charset="0"/>
              </a:rPr>
              <a:t>-</a:t>
            </a:r>
            <a:endParaRPr lang="en-US" sz="2800" dirty="0">
              <a:solidFill>
                <a:schemeClr val="tx1"/>
              </a:solidFill>
              <a:latin typeface=".VnBlack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04512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11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5902033" y="5126183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26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5673433" y="5828774"/>
            <a:ext cx="609600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26</a:t>
            </a:r>
            <a:endParaRPr lang="en-US" sz="2400" dirty="0"/>
          </a:p>
        </p:txBody>
      </p:sp>
      <p:pic>
        <p:nvPicPr>
          <p:cNvPr id="9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77" y="568036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94051" y="180109"/>
            <a:ext cx="5200167" cy="799110"/>
            <a:chOff x="1208564" y="356727"/>
            <a:chExt cx="2531041" cy="72221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227924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406" y="1264091"/>
            <a:ext cx="7607051" cy="4670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973595" y="5473039"/>
            <a:ext cx="6486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tập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vào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9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38" y="5934704"/>
            <a:ext cx="1904903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900909" y="0"/>
            <a:ext cx="8747138" cy="687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4020" y="2577984"/>
            <a:ext cx="689149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6: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Thực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hành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lập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tính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50805" y="2433225"/>
            <a:ext cx="4854260" cy="2068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04020" y="157351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</a:rPr>
              <a:t> 5: 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8729" y="724483"/>
            <a:ext cx="860368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tính</a:t>
            </a:r>
            <a:r>
              <a:rPr lang="en-US" sz="3200" b="1" dirty="0" smtClean="0">
                <a:latin typeface="HP001 4 hàng" panose="020B0603050302020204" pitchFamily="34" charset="0"/>
              </a:rPr>
              <a:t>: 37 – 11 = 26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1494" y="1364116"/>
            <a:ext cx="758414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latin typeface="HP001 4 hàng" panose="020B0603050302020204" pitchFamily="34" charset="0"/>
              </a:rPr>
              <a:t>Trả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Trên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xe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buýt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còn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lại</a:t>
            </a:r>
            <a:r>
              <a:rPr lang="en-US" sz="3200" b="1" dirty="0" smtClean="0">
                <a:latin typeface="HP001 4 hàng" panose="020B0603050302020204" pitchFamily="34" charset="0"/>
              </a:rPr>
              <a:t> 26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người</a:t>
            </a:r>
            <a:r>
              <a:rPr lang="en-US" sz="3200" b="1" dirty="0" smtClean="0">
                <a:latin typeface="HP001 4 hàng" panose="020B0603050302020204" pitchFamily="34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0805" y="3198904"/>
            <a:ext cx="510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HP001 4 hàng" panose="020B0603050302020204" pitchFamily="34" charset="0"/>
              </a:rPr>
              <a:t>25 +  10  =  35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7358" y="3830273"/>
            <a:ext cx="510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HP001 4 hàng" panose="020B0603050302020204" pitchFamily="34" charset="0"/>
              </a:rPr>
              <a:t>25 +  10  =  35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5491" y="4372431"/>
            <a:ext cx="510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HP001 4 hàng" panose="020B0603050302020204" pitchFamily="34" charset="0"/>
              </a:rPr>
              <a:t>35 –   10  = 25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65491" y="4996759"/>
            <a:ext cx="510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smtClean="0">
                <a:latin typeface="HP001 4 hàng" panose="020B0603050302020204" pitchFamily="34" charset="0"/>
              </a:rPr>
              <a:t>35  –  25 =  10</a:t>
            </a:r>
            <a:endParaRPr lang="en-US" sz="3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8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78497" y="1425598"/>
            <a:ext cx="2276997" cy="1720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2060"/>
                  </a:solidFill>
                </a:rPr>
                <a:t>Để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giải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cứu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Khỉ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không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bị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Cá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Sấu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ăn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thịt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hãy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trả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lời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đúng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các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câu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hỏi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nhé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!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293922"/>
            <a:ext cx="734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latin typeface="HP001 4 hàng" panose="020B0603050302020204" pitchFamily="34" charset="0"/>
              </a:rPr>
              <a:t> 8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887536"/>
            <a:ext cx="684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9908" y="1482637"/>
            <a:ext cx="6849653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 err="1" smtClean="0">
                <a:latin typeface="HP001 4 hàng" panose="020B0603050302020204" pitchFamily="34" charset="0"/>
              </a:rPr>
              <a:t>Ôn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cộng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và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trừ</a:t>
            </a:r>
            <a:endParaRPr lang="en-US" sz="3200" b="1" dirty="0" smtClean="0">
              <a:latin typeface="HP001 4 hàng" panose="020B06030503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 (</a:t>
            </a:r>
            <a:r>
              <a:rPr lang="en-US" sz="3200" b="1" dirty="0" err="1" smtClean="0">
                <a:latin typeface="HP001 4 hàng" panose="020B0603050302020204" pitchFamily="34" charset="0"/>
              </a:rPr>
              <a:t>không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nhớ</a:t>
            </a:r>
            <a:r>
              <a:rPr lang="en-US" sz="3200" b="1" dirty="0" smtClean="0">
                <a:latin typeface="HP001 4 hàng" panose="020B0603050302020204" pitchFamily="34" charset="0"/>
              </a:rPr>
              <a:t>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192000" y="-1192984"/>
            <a:ext cx="6706862" cy="3479065"/>
            <a:chOff x="5318213" y="-286037"/>
            <a:chExt cx="6706862" cy="3479065"/>
          </a:xfrm>
        </p:grpSpPr>
        <p:sp>
          <p:nvSpPr>
            <p:cNvPr id="7" name="Google Shape;409;p13"/>
            <p:cNvSpPr/>
            <p:nvPr/>
          </p:nvSpPr>
          <p:spPr>
            <a:xfrm>
              <a:off x="5318213" y="980661"/>
              <a:ext cx="5561822" cy="221236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Thỏ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em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12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của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,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thỏ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anh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hái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20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của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.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Hỏi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hai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anh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em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hái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được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tất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cả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bao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nhiêu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rốt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? 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8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22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32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củ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cà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4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091 0.315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319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21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48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515850" y="-1046916"/>
            <a:ext cx="6021062" cy="3078570"/>
            <a:chOff x="5546813" y="533113"/>
            <a:chExt cx="6021062" cy="3078570"/>
          </a:xfrm>
        </p:grpSpPr>
        <p:sp>
          <p:nvSpPr>
            <p:cNvPr id="7" name="Google Shape;409;p13"/>
            <p:cNvSpPr/>
            <p:nvPr/>
          </p:nvSpPr>
          <p:spPr>
            <a:xfrm>
              <a:off x="5546813" y="2068997"/>
              <a:ext cx="5561822" cy="154268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Từ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các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10, 8, 18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Hãy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lập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các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phép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tính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đúng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.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804" y="53311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10 + 8 = 18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18 – 10 = 8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18 + 8 = 10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18 – 8 = 10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57005 0.16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3" y="8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04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3219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1146 -0.320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0.287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45546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553950" y="-961898"/>
            <a:ext cx="6021062" cy="2533396"/>
            <a:chOff x="5318213" y="793090"/>
            <a:chExt cx="6021062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3" y="2059788"/>
              <a:ext cx="4743450" cy="113324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Phép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tính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nào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đúng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204" y="793090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35199" y="2743200"/>
            <a:ext cx="2689434" cy="1532227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u="sng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44493" y="4581398"/>
            <a:ext cx="2802970" cy="1573744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49906" y="2743200"/>
            <a:ext cx="2613963" cy="1560118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62009" y="4581397"/>
            <a:ext cx="2601860" cy="1573744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55898 0.13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66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599 0.3486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091 0.315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0.2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168 0.293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13 + 6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19</a:t>
            </a:r>
            <a:endParaRPr lang="en-US" sz="32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13</a:t>
            </a:r>
            <a:endParaRPr lang="en-US" sz="28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Vinhan" pitchFamily="2" charset="0"/>
                <a:cs typeface="Times New Roman" panose="02020603050405020304" pitchFamily="18" charset="0"/>
              </a:rPr>
              <a:t>18</a:t>
            </a:r>
            <a:endParaRPr lang="en-US" sz="2800" dirty="0">
              <a:solidFill>
                <a:srgbClr val="002060"/>
              </a:solidFill>
              <a:latin typeface="Vinhan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2" y="258622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409617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.VnBahamasBH" panose="020BE200000000000000" pitchFamily="34" charset="0"/>
                <a:cs typeface="Times New Roman" panose="02020603050405020304" pitchFamily="18" charset="0"/>
              </a:rPr>
              <a:t>47 – 7 = </a:t>
            </a:r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3" y="23797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50 + 20 + 10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1" y="395633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70 – 20 - 30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9" y="19977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5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5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467</Words>
  <Application>Microsoft Office PowerPoint</Application>
  <PresentationFormat>Widescreen</PresentationFormat>
  <Paragraphs>98</Paragraphs>
  <Slides>23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.VnBahamasBH</vt:lpstr>
      <vt:lpstr>.VnBlack</vt:lpstr>
      <vt:lpstr>Arial</vt:lpstr>
      <vt:lpstr>Arial Narrow</vt:lpstr>
      <vt:lpstr>Calibri</vt:lpstr>
      <vt:lpstr>HP001 4 hàng</vt:lpstr>
      <vt:lpstr>Times New Roman</vt:lpstr>
      <vt:lpstr>Vinhan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177</cp:revision>
  <dcterms:created xsi:type="dcterms:W3CDTF">2021-02-20T02:56:00Z</dcterms:created>
  <dcterms:modified xsi:type="dcterms:W3CDTF">2021-08-26T08:13:29Z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