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87" r:id="rId4"/>
    <p:sldId id="288" r:id="rId5"/>
    <p:sldId id="289" r:id="rId6"/>
    <p:sldId id="260" r:id="rId7"/>
    <p:sldId id="290" r:id="rId8"/>
    <p:sldId id="262" r:id="rId9"/>
    <p:sldId id="263" r:id="rId10"/>
    <p:sldId id="264" r:id="rId11"/>
    <p:sldId id="265" r:id="rId12"/>
    <p:sldId id="291" r:id="rId13"/>
    <p:sldId id="292" r:id="rId14"/>
    <p:sldId id="286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9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DBC7D-D82B-4AA2-B9DC-5B2AAA80E9D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AE96C-6413-44B6-B6DA-B34AB6A11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7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6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7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1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2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8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7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2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7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7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69EE9-47DC-4A2B-A857-AAEA1D3C380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4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tags" Target="../tags/tag4.xml"/><Relationship Id="rId7" Type="http://schemas.openxmlformats.org/officeDocument/2006/relationships/image" Target="../media/image19.jpeg"/><Relationship Id="rId12" Type="http://schemas.openxmlformats.org/officeDocument/2006/relationships/audio" Target="NUL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00" y="5057775"/>
            <a:ext cx="6858000" cy="857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143002" y="39291"/>
            <a:ext cx="91679" cy="51042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7909323" y="3"/>
            <a:ext cx="91678" cy="51042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0" y="39294"/>
            <a:ext cx="6858000" cy="34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35856" y="2381"/>
            <a:ext cx="6858000" cy="857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43000" y="1063231"/>
            <a:ext cx="6830616" cy="3940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2571750"/>
            <a:ext cx="392906" cy="23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46" y="3308034"/>
            <a:ext cx="392906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3" y="757237"/>
            <a:ext cx="992981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6300789" y="308371"/>
            <a:ext cx="1928813" cy="1006079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4462"/>
            <a:ext cx="9116291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854678"/>
      </p:ext>
    </p:extLst>
  </p:cSld>
  <p:clrMapOvr>
    <a:masterClrMapping/>
  </p:clrMapOvr>
  <p:transition spd="slow" advTm="496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383041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7870" y="382322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7765" y="386715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34032" y="38812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53548" y="385400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49758" y="384804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00200" y="2505914"/>
            <a:ext cx="772391" cy="1077218"/>
            <a:chOff x="1905000" y="2724150"/>
            <a:chExt cx="772391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2057400" y="2724150"/>
              <a:ext cx="601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68</a:t>
              </a:r>
            </a:p>
            <a:p>
              <a:r>
                <a:rPr lang="en-US" sz="3200" b="1" dirty="0" smtClean="0"/>
                <a:t>15</a:t>
              </a:r>
              <a:endParaRPr lang="en-US" sz="3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05000" y="302448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-</a:t>
              </a:r>
              <a:endParaRPr lang="en-US" sz="2400" b="1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991591" y="3735532"/>
              <a:ext cx="685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638800" y="2505914"/>
            <a:ext cx="772391" cy="1077218"/>
            <a:chOff x="1905000" y="2724150"/>
            <a:chExt cx="772391" cy="1077218"/>
          </a:xfrm>
        </p:grpSpPr>
        <p:sp>
          <p:nvSpPr>
            <p:cNvPr id="42" name="TextBox 41"/>
            <p:cNvSpPr txBox="1"/>
            <p:nvPr/>
          </p:nvSpPr>
          <p:spPr>
            <a:xfrm>
              <a:off x="2057400" y="2724150"/>
              <a:ext cx="601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68</a:t>
              </a:r>
            </a:p>
            <a:p>
              <a:r>
                <a:rPr lang="en-US" sz="3200" b="1" dirty="0" smtClean="0"/>
                <a:t>15</a:t>
              </a:r>
              <a:endParaRPr lang="en-US" sz="32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5000" y="302448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-</a:t>
              </a:r>
              <a:endParaRPr lang="en-US" sz="2400" b="1" dirty="0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991591" y="3735532"/>
              <a:ext cx="685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7391400" y="2505914"/>
            <a:ext cx="772391" cy="1077218"/>
            <a:chOff x="1905000" y="2724150"/>
            <a:chExt cx="772391" cy="1077218"/>
          </a:xfrm>
        </p:grpSpPr>
        <p:sp>
          <p:nvSpPr>
            <p:cNvPr id="46" name="TextBox 45"/>
            <p:cNvSpPr txBox="1"/>
            <p:nvPr/>
          </p:nvSpPr>
          <p:spPr>
            <a:xfrm>
              <a:off x="2057400" y="2724150"/>
              <a:ext cx="601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68</a:t>
              </a:r>
            </a:p>
            <a:p>
              <a:r>
                <a:rPr lang="en-US" sz="3200" b="1" dirty="0" smtClean="0"/>
                <a:t>15</a:t>
              </a:r>
              <a:endParaRPr lang="en-US" sz="32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05000" y="302448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-</a:t>
              </a:r>
              <a:endParaRPr lang="en-US" sz="2400" b="1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991591" y="3735532"/>
              <a:ext cx="685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647209" y="2505914"/>
            <a:ext cx="772391" cy="1077218"/>
            <a:chOff x="1905000" y="2724150"/>
            <a:chExt cx="772391" cy="1077218"/>
          </a:xfrm>
        </p:grpSpPr>
        <p:sp>
          <p:nvSpPr>
            <p:cNvPr id="50" name="TextBox 49"/>
            <p:cNvSpPr txBox="1"/>
            <p:nvPr/>
          </p:nvSpPr>
          <p:spPr>
            <a:xfrm>
              <a:off x="2057400" y="2724150"/>
              <a:ext cx="601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68</a:t>
              </a:r>
            </a:p>
            <a:p>
              <a:r>
                <a:rPr lang="en-US" sz="3200" b="1" dirty="0" smtClean="0"/>
                <a:t>15</a:t>
              </a:r>
              <a:endParaRPr lang="en-US" sz="3200" b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5000" y="302448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-</a:t>
              </a:r>
              <a:endParaRPr lang="en-US" sz="2400" b="1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1991591" y="3735532"/>
              <a:ext cx="685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98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242953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242953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247272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66800" y="2114550"/>
            <a:ext cx="2362200" cy="20764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" y="1732"/>
            <a:ext cx="9147464" cy="51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0268" y="514350"/>
            <a:ext cx="2363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686800" y="51435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200" y="74295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38600" y="742950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249390" y="133350"/>
            <a:ext cx="1056409" cy="533400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120779"/>
              </p:ext>
            </p:extLst>
          </p:nvPr>
        </p:nvGraphicFramePr>
        <p:xfrm>
          <a:off x="3276600" y="819150"/>
          <a:ext cx="31242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/>
                <a:gridCol w="624840"/>
                <a:gridCol w="624840"/>
                <a:gridCol w="624840"/>
                <a:gridCol w="6248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75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-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25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=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8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393035"/>
            <a:ext cx="6572250" cy="15930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2410"/>
            <a:ext cx="1657350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14575"/>
            <a:ext cx="571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72628"/>
            <a:ext cx="571500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3" y="2686054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1" y="2786066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183360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2684863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3907635"/>
            <a:ext cx="942976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8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1" y="628650"/>
            <a:ext cx="63104" cy="38862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4457700"/>
            <a:ext cx="4686300" cy="5715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628650"/>
            <a:ext cx="4629150" cy="34529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2" y="628650"/>
            <a:ext cx="34528" cy="382905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4" y="2057400"/>
            <a:ext cx="34529" cy="2286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8" y="42291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2" y="4286250"/>
            <a:ext cx="2028825" cy="34529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2" y="2114550"/>
            <a:ext cx="34529" cy="2228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9" y="2171700"/>
            <a:ext cx="100013" cy="21717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7" y="1085854"/>
            <a:ext cx="3128963" cy="20800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871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z-Latn-UZ" altLang="en-US" smtClean="0"/>
          </a:p>
        </p:txBody>
      </p:sp>
      <p:pic>
        <p:nvPicPr>
          <p:cNvPr id="72707" name="Picture 4" descr="k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  <p:grpSp>
        <p:nvGrpSpPr>
          <p:cNvPr id="2" name="Group 706"/>
          <p:cNvGrpSpPr>
            <a:grpSpLocks/>
          </p:cNvGrpSpPr>
          <p:nvPr/>
        </p:nvGrpSpPr>
        <p:grpSpPr bwMode="auto">
          <a:xfrm>
            <a:off x="1828800" y="857250"/>
            <a:ext cx="5105400" cy="1485900"/>
            <a:chOff x="1056" y="736"/>
            <a:chExt cx="864" cy="800"/>
          </a:xfrm>
        </p:grpSpPr>
        <p:sp>
          <p:nvSpPr>
            <p:cNvPr id="72714" name="AutoShape 707"/>
            <p:cNvSpPr>
              <a:spLocks noChangeAspect="1" noChangeArrowheads="1" noTextEdit="1"/>
            </p:cNvSpPr>
            <p:nvPr/>
          </p:nvSpPr>
          <p:spPr bwMode="auto">
            <a:xfrm>
              <a:off x="1056" y="736"/>
              <a:ext cx="86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2715" name="Picture 7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" y="738"/>
              <a:ext cx="86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6" name="Oval 709"/>
            <p:cNvSpPr>
              <a:spLocks noChangeArrowheads="1"/>
            </p:cNvSpPr>
            <p:nvPr/>
          </p:nvSpPr>
          <p:spPr bwMode="auto">
            <a:xfrm>
              <a:off x="1263" y="938"/>
              <a:ext cx="446" cy="44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uz-Latn-UZ" altLang="en-US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2717" name="Rectangle 710"/>
            <p:cNvSpPr>
              <a:spLocks noChangeArrowheads="1"/>
            </p:cNvSpPr>
            <p:nvPr/>
          </p:nvSpPr>
          <p:spPr bwMode="auto">
            <a:xfrm>
              <a:off x="1322" y="964"/>
              <a:ext cx="33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uz-Latn-UZ" altLang="en-US" sz="2800">
                <a:solidFill>
                  <a:srgbClr val="A82C00"/>
                </a:solidFill>
              </a:endParaRPr>
            </a:p>
          </p:txBody>
        </p:sp>
      </p:grpSp>
      <p:sp>
        <p:nvSpPr>
          <p:cNvPr id="72709" name="Rectangle 541"/>
          <p:cNvSpPr>
            <a:spLocks noChangeArrowheads="1"/>
          </p:cNvSpPr>
          <p:nvPr/>
        </p:nvSpPr>
        <p:spPr bwMode="auto">
          <a:xfrm>
            <a:off x="3352800" y="1428750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A82C00"/>
                </a:solidFill>
                <a:latin typeface=".VnTime" pitchFamily="34" charset="0"/>
              </a:rPr>
              <a:t>50+40 =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457450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.VnTime" pitchFamily="34" charset="0"/>
              </a:rPr>
              <a:t>A. 90</a:t>
            </a:r>
            <a:endParaRPr lang="uz-Latn-UZ" altLang="en-US" sz="3600" b="1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95400" y="2971800"/>
            <a:ext cx="266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.VnTime" pitchFamily="34" charset="0"/>
              </a:rPr>
              <a:t>B. 80</a:t>
            </a:r>
            <a:endParaRPr lang="uz-Latn-UZ" altLang="en-US" sz="3600" b="1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95400" y="360045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.VnTime" pitchFamily="34" charset="0"/>
              </a:rPr>
              <a:t>C. 70</a:t>
            </a:r>
            <a:endParaRPr lang="uz-Latn-UZ" altLang="en-US" sz="3600" b="1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200" y="2457450"/>
            <a:ext cx="685800" cy="51435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z-Latn-U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z-Latn-UZ" altLang="en-US" smtClean="0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z-Latn-UZ" altLang="en-US" smtClean="0"/>
          </a:p>
        </p:txBody>
      </p:sp>
      <p:pic>
        <p:nvPicPr>
          <p:cNvPr id="73732" name="Picture 8" descr="h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90800" y="857250"/>
            <a:ext cx="5029200" cy="1543050"/>
            <a:chOff x="1056" y="736"/>
            <a:chExt cx="864" cy="800"/>
          </a:xfrm>
        </p:grpSpPr>
        <p:sp>
          <p:nvSpPr>
            <p:cNvPr id="73738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56" y="736"/>
              <a:ext cx="86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373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" y="738"/>
              <a:ext cx="86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0" name="Oval 7"/>
            <p:cNvSpPr>
              <a:spLocks noChangeArrowheads="1"/>
            </p:cNvSpPr>
            <p:nvPr/>
          </p:nvSpPr>
          <p:spPr bwMode="auto">
            <a:xfrm>
              <a:off x="1263" y="938"/>
              <a:ext cx="446" cy="44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uz-Latn-UZ" altLang="en-US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3741" name="Rectangle 8"/>
            <p:cNvSpPr>
              <a:spLocks noChangeArrowheads="1"/>
            </p:cNvSpPr>
            <p:nvPr/>
          </p:nvSpPr>
          <p:spPr bwMode="auto">
            <a:xfrm>
              <a:off x="1316" y="1052"/>
              <a:ext cx="3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altLang="en-US" sz="2800" b="1" dirty="0" smtClean="0">
                  <a:solidFill>
                    <a:srgbClr val="FF33CC"/>
                  </a:solidFill>
                </a:rPr>
                <a:t>34 + 45</a:t>
              </a:r>
              <a:endParaRPr lang="en-US" altLang="en-US" sz="2800" dirty="0">
                <a:solidFill>
                  <a:srgbClr val="FF33CC"/>
                </a:solidFill>
              </a:endParaRP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33600" y="2743200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A. </a:t>
            </a: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90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33600" y="3371850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B. </a:t>
            </a: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88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09800" y="405765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C. </a:t>
            </a: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79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84400" y="4095750"/>
            <a:ext cx="609600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z-Latn-U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z-Latn-UZ" altLang="en-US" smtClean="0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z-Latn-UZ" altLang="en-US" smtClean="0"/>
          </a:p>
        </p:txBody>
      </p:sp>
      <p:pic>
        <p:nvPicPr>
          <p:cNvPr id="74756" name="Picture 4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71450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06"/>
          <p:cNvGrpSpPr>
            <a:grpSpLocks/>
          </p:cNvGrpSpPr>
          <p:nvPr/>
        </p:nvGrpSpPr>
        <p:grpSpPr bwMode="auto">
          <a:xfrm>
            <a:off x="304800" y="228600"/>
            <a:ext cx="5334000" cy="1428750"/>
            <a:chOff x="1056" y="736"/>
            <a:chExt cx="864" cy="800"/>
          </a:xfrm>
        </p:grpSpPr>
        <p:sp>
          <p:nvSpPr>
            <p:cNvPr id="74763" name="AutoShape 707"/>
            <p:cNvSpPr>
              <a:spLocks noChangeAspect="1" noChangeArrowheads="1" noTextEdit="1"/>
            </p:cNvSpPr>
            <p:nvPr/>
          </p:nvSpPr>
          <p:spPr bwMode="auto">
            <a:xfrm>
              <a:off x="1056" y="736"/>
              <a:ext cx="86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4764" name="Picture 7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" y="738"/>
              <a:ext cx="86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5" name="Oval 709"/>
            <p:cNvSpPr>
              <a:spLocks noChangeArrowheads="1"/>
            </p:cNvSpPr>
            <p:nvPr/>
          </p:nvSpPr>
          <p:spPr bwMode="auto">
            <a:xfrm>
              <a:off x="1263" y="938"/>
              <a:ext cx="446" cy="44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uz-Latn-UZ" altLang="en-US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4766" name="Rectangle 710"/>
            <p:cNvSpPr>
              <a:spLocks noChangeArrowheads="1"/>
            </p:cNvSpPr>
            <p:nvPr/>
          </p:nvSpPr>
          <p:spPr bwMode="auto">
            <a:xfrm>
              <a:off x="1322" y="964"/>
              <a:ext cx="339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uz-Latn-UZ" altLang="en-US" sz="2800">
                <a:solidFill>
                  <a:srgbClr val="A82C00"/>
                </a:solidFill>
              </a:endParaRPr>
            </a:p>
          </p:txBody>
        </p:sp>
      </p:grpSp>
      <p:sp>
        <p:nvSpPr>
          <p:cNvPr id="74758" name="Rectangle 711"/>
          <p:cNvSpPr>
            <a:spLocks noChangeArrowheads="1"/>
          </p:cNvSpPr>
          <p:nvPr/>
        </p:nvSpPr>
        <p:spPr bwMode="auto">
          <a:xfrm>
            <a:off x="2057400" y="8001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A82C00"/>
                </a:solidFill>
                <a:latin typeface=".VnTime" pitchFamily="34" charset="0"/>
              </a:rPr>
              <a:t>98 - 7</a:t>
            </a:r>
            <a:endParaRPr lang="en-US" altLang="en-US" sz="3600" b="1" dirty="0">
              <a:solidFill>
                <a:srgbClr val="A82C00"/>
              </a:solidFill>
              <a:latin typeface=".VnTime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" y="2171700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A. </a:t>
            </a: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11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2800350"/>
            <a:ext cx="350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B. </a:t>
            </a: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91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" y="3543300"/>
            <a:ext cx="373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C</a:t>
            </a: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. 28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800" y="2838450"/>
            <a:ext cx="685800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z-Latn-U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930" y="195467"/>
            <a:ext cx="2532562" cy="692808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532" y="1126844"/>
            <a:ext cx="3521868" cy="3234383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r>
                <a:rPr lang="vi-VN" altLang="en-US" dirty="0" smtClean="0"/>
                <a:t>          </a:t>
              </a:r>
              <a:r>
                <a:rPr lang="vi-VN" altLang="en-US" dirty="0" smtClean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" name="Text Box 24"/>
          <p:cNvSpPr txBox="1">
            <a:spLocks noChangeArrowheads="1"/>
          </p:cNvSpPr>
          <p:nvPr/>
        </p:nvSpPr>
        <p:spPr bwMode="auto">
          <a:xfrm flipH="1">
            <a:off x="5917199" y="1834575"/>
            <a:ext cx="636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76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5961523" y="2326392"/>
            <a:ext cx="2285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50915"/>
              </p:ext>
            </p:extLst>
          </p:nvPr>
        </p:nvGraphicFramePr>
        <p:xfrm>
          <a:off x="3834915" y="1680194"/>
          <a:ext cx="1484710" cy="2313487"/>
        </p:xfrm>
        <a:graphic>
          <a:graphicData uri="http://schemas.openxmlformats.org/drawingml/2006/table">
            <a:tbl>
              <a:tblPr/>
              <a:tblGrid>
                <a:gridCol w="742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1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3785330" y="2560708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4125664" y="234142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4813999" y="2341420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4804693" y="2953757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4084609" y="3498955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4798162" y="351147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5735621" y="2138639"/>
            <a:ext cx="404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5949670" y="2740351"/>
            <a:ext cx="48861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5915223" y="2754199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174076" y="2754199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934200" y="2621736"/>
            <a:ext cx="214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58000" y="195889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* 6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 bằng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15045" y="3544486"/>
            <a:ext cx="1850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32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3510" y="3548808"/>
            <a:ext cx="2563183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 = 44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0" y="1411585"/>
            <a:ext cx="391083" cy="9230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6" y="1418328"/>
            <a:ext cx="391083" cy="9230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418328"/>
            <a:ext cx="391083" cy="9230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15868"/>
            <a:ext cx="391083" cy="9230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18" y="2457450"/>
            <a:ext cx="391083" cy="9230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7" y="2477190"/>
            <a:ext cx="391083" cy="9230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6" y="2476668"/>
            <a:ext cx="391083" cy="92309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3852725" y="1692211"/>
            <a:ext cx="1458864" cy="593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44" y="1485900"/>
            <a:ext cx="758656" cy="75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364570" cy="66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2743200" y="2724150"/>
            <a:ext cx="201122" cy="220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542078" y="2724150"/>
            <a:ext cx="201122" cy="220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12427" y="2724150"/>
            <a:ext cx="385826" cy="2775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76726" y="2744035"/>
            <a:ext cx="342474" cy="2946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455152" y="2724150"/>
            <a:ext cx="361868" cy="324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4"/>
          <p:cNvSpPr txBox="1">
            <a:spLocks noChangeArrowheads="1"/>
          </p:cNvSpPr>
          <p:nvPr/>
        </p:nvSpPr>
        <p:spPr bwMode="auto">
          <a:xfrm flipH="1">
            <a:off x="4138308" y="295275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5922084" y="2221923"/>
            <a:ext cx="66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32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930" y="195467"/>
            <a:ext cx="2532562" cy="692808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531" y="1126844"/>
            <a:ext cx="3825989" cy="3234383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 smtClean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 smtClean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 smtClean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 smtClean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 smtClean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 smtClean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r>
                <a:rPr lang="vi-VN" altLang="en-US" dirty="0" smtClean="0">
                  <a:solidFill>
                    <a:prstClr val="black"/>
                  </a:solidFill>
                </a:rPr>
                <a:t>          </a:t>
              </a:r>
              <a:r>
                <a:rPr lang="vi-VN" altLang="en-US" dirty="0" smtClean="0">
                  <a:solidFill>
                    <a:prstClr val="black"/>
                  </a:solidFill>
                  <a:latin typeface="Arial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Text Box 24"/>
          <p:cNvSpPr txBox="1">
            <a:spLocks noChangeArrowheads="1"/>
          </p:cNvSpPr>
          <p:nvPr/>
        </p:nvSpPr>
        <p:spPr bwMode="auto">
          <a:xfrm flipH="1">
            <a:off x="5917199" y="1834575"/>
            <a:ext cx="636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52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5961523" y="2326392"/>
            <a:ext cx="2285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854174"/>
              </p:ext>
            </p:extLst>
          </p:nvPr>
        </p:nvGraphicFramePr>
        <p:xfrm>
          <a:off x="4001690" y="1680194"/>
          <a:ext cx="1484710" cy="2313487"/>
        </p:xfrm>
        <a:graphic>
          <a:graphicData uri="http://schemas.openxmlformats.org/drawingml/2006/table">
            <a:tbl>
              <a:tblPr/>
              <a:tblGrid>
                <a:gridCol w="742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1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3952105" y="2560708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4292439" y="234142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4980774" y="2341420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2060"/>
                </a:solidFill>
                <a:latin typeface="Calibri"/>
              </a:rPr>
              <a:t>2</a:t>
            </a:r>
            <a:endParaRPr lang="en-US" altLang="en-US" sz="32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4971468" y="2953757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4251384" y="3498955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4964937" y="351147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5735621" y="2138639"/>
            <a:ext cx="404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5949670" y="2740351"/>
            <a:ext cx="48861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5915223" y="2754199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174076" y="2754199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934200" y="2621736"/>
            <a:ext cx="214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,    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viết </a:t>
            </a: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58000" y="195889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,    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viết </a:t>
            </a: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vi-VN" b="1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15045" y="3544486"/>
            <a:ext cx="1850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52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–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5800" y="3544486"/>
            <a:ext cx="2563183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4019500" y="1692211"/>
            <a:ext cx="1458864" cy="593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" name="Text Box 24"/>
          <p:cNvSpPr txBox="1">
            <a:spLocks noChangeArrowheads="1"/>
          </p:cNvSpPr>
          <p:nvPr/>
        </p:nvSpPr>
        <p:spPr bwMode="auto">
          <a:xfrm flipH="1">
            <a:off x="4305083" y="295275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5922084" y="2221923"/>
            <a:ext cx="66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20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45348" y="1552431"/>
            <a:ext cx="992108" cy="839903"/>
            <a:chOff x="8974686" y="973495"/>
            <a:chExt cx="1573978" cy="145286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1134755" y="1550709"/>
            <a:ext cx="988384" cy="839903"/>
            <a:chOff x="8974686" y="973495"/>
            <a:chExt cx="1573978" cy="145286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198184" y="1550306"/>
            <a:ext cx="988384" cy="839903"/>
            <a:chOff x="8974686" y="973495"/>
            <a:chExt cx="1573978" cy="1452864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1145216" y="2464209"/>
            <a:ext cx="992108" cy="839903"/>
            <a:chOff x="8974686" y="973495"/>
            <a:chExt cx="1573978" cy="1452864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00" name="Group 99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156832" y="2402366"/>
            <a:ext cx="988384" cy="839903"/>
            <a:chOff x="8974686" y="973495"/>
            <a:chExt cx="1573978" cy="1452864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2" name="Group 111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cxnSp>
        <p:nvCxnSpPr>
          <p:cNvPr id="49" name="Straight Connector 48"/>
          <p:cNvCxnSpPr/>
          <p:nvPr/>
        </p:nvCxnSpPr>
        <p:spPr>
          <a:xfrm flipH="1">
            <a:off x="235957" y="2653623"/>
            <a:ext cx="778190" cy="551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1223973" y="2763721"/>
            <a:ext cx="778190" cy="551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1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84" y="2069523"/>
            <a:ext cx="332216" cy="305842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84" y="2078403"/>
            <a:ext cx="332216" cy="3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8" y="525069"/>
            <a:ext cx="5647135" cy="39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356" y="1939531"/>
            <a:ext cx="336470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7898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XÚC XẮC XÚC XẺ (BEAT CHUẨN) LỚP 1 - Kết Nối Tri Thức Với Cuộc Số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80" y="228601"/>
            <a:ext cx="8744604" cy="4366022"/>
          </a:xfrm>
        </p:spPr>
      </p:pic>
    </p:spTree>
    <p:extLst>
      <p:ext uri="{BB962C8B-B14F-4D97-AF65-F5344CB8AC3E}">
        <p14:creationId xmlns:p14="http://schemas.microsoft.com/office/powerpoint/2010/main" val="324553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182</Words>
  <PresentationFormat>On-screen Show (16:9)</PresentationFormat>
  <Paragraphs>111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2021-03-12T07:52:13Z</dcterms:created>
  <dcterms:modified xsi:type="dcterms:W3CDTF">2021-03-12T08:59:20Z</dcterms:modified>
</cp:coreProperties>
</file>