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1"/>
  </p:notesMasterIdLst>
  <p:sldIdLst>
    <p:sldId id="266" r:id="rId2"/>
    <p:sldId id="303" r:id="rId3"/>
    <p:sldId id="304" r:id="rId4"/>
    <p:sldId id="258" r:id="rId5"/>
    <p:sldId id="305" r:id="rId6"/>
    <p:sldId id="283" r:id="rId7"/>
    <p:sldId id="284" r:id="rId8"/>
    <p:sldId id="285" r:id="rId9"/>
    <p:sldId id="286" r:id="rId10"/>
    <p:sldId id="287" r:id="rId11"/>
    <p:sldId id="294" r:id="rId12"/>
    <p:sldId id="298" r:id="rId13"/>
    <p:sldId id="261" r:id="rId14"/>
    <p:sldId id="262" r:id="rId15"/>
    <p:sldId id="296" r:id="rId16"/>
    <p:sldId id="270" r:id="rId17"/>
    <p:sldId id="300" r:id="rId18"/>
    <p:sldId id="301" r:id="rId19"/>
    <p:sldId id="38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5334"/>
    <a:srgbClr val="4462A6"/>
    <a:srgbClr val="F16247"/>
    <a:srgbClr val="0086EA"/>
    <a:srgbClr val="5B9BD5"/>
    <a:srgbClr val="F1607D"/>
    <a:srgbClr val="FAC6D0"/>
    <a:srgbClr val="C0E8FC"/>
    <a:srgbClr val="9F5FCF"/>
    <a:srgbClr val="AC46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5501" autoAdjust="0"/>
  </p:normalViewPr>
  <p:slideViewPr>
    <p:cSldViewPr snapToGrid="0" showGuides="1">
      <p:cViewPr varScale="1">
        <p:scale>
          <a:sx n="61" d="100"/>
          <a:sy n="61" d="100"/>
        </p:scale>
        <p:origin x="78" y="12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C2BACF-634B-45BB-BCBE-0B9603D683B5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EAF315-F44B-4BED-8B62-404A7F99F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949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216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796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994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484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182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452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365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999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109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484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723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170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952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459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459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783" y="1201629"/>
            <a:ext cx="6529674" cy="43531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B618435-347A-44F4-923C-9245967DEDB5}"/>
              </a:ext>
            </a:extLst>
          </p:cNvPr>
          <p:cNvGrpSpPr/>
          <p:nvPr/>
        </p:nvGrpSpPr>
        <p:grpSpPr>
          <a:xfrm>
            <a:off x="4808483" y="5698270"/>
            <a:ext cx="2410413" cy="769441"/>
            <a:chOff x="1373606" y="5618602"/>
            <a:chExt cx="2410413" cy="76944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A5760B6-5CC0-4236-8402-7D69A216A3BD}"/>
                </a:ext>
              </a:extLst>
            </p:cNvPr>
            <p:cNvSpPr txBox="1"/>
            <p:nvPr/>
          </p:nvSpPr>
          <p:spPr>
            <a:xfrm>
              <a:off x="1373606" y="5618602"/>
              <a:ext cx="89586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0070C0"/>
                  </a:solidFill>
                </a:rPr>
                <a:t>5.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0155281-4376-4D31-8DB2-DD6B9602F9C8}"/>
                </a:ext>
              </a:extLst>
            </p:cNvPr>
            <p:cNvCxnSpPr>
              <a:cxnSpLocks/>
            </p:cNvCxnSpPr>
            <p:nvPr/>
          </p:nvCxnSpPr>
          <p:spPr>
            <a:xfrm>
              <a:off x="1987593" y="6161849"/>
              <a:ext cx="179642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A7060CD-CA50-42EF-BFC8-ACB3EC8070BD}"/>
              </a:ext>
            </a:extLst>
          </p:cNvPr>
          <p:cNvSpPr txBox="1"/>
          <p:nvPr/>
        </p:nvSpPr>
        <p:spPr>
          <a:xfrm>
            <a:off x="5523890" y="5650972"/>
            <a:ext cx="15888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15945"/>
                </a:solidFill>
              </a:rPr>
              <a:t>beach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C5A5164-BECE-B004-0306-63EF97D8E05E}"/>
              </a:ext>
            </a:extLst>
          </p:cNvPr>
          <p:cNvGrpSpPr/>
          <p:nvPr/>
        </p:nvGrpSpPr>
        <p:grpSpPr>
          <a:xfrm>
            <a:off x="7620" y="-25204"/>
            <a:ext cx="12192000" cy="1083309"/>
            <a:chOff x="7620" y="-7620"/>
            <a:chExt cx="12192000" cy="1083309"/>
          </a:xfrm>
        </p:grpSpPr>
        <p:sp>
          <p:nvSpPr>
            <p:cNvPr id="4" name="Round Single Corner Rectangle 16">
              <a:extLst>
                <a:ext uri="{FF2B5EF4-FFF2-40B4-BE49-F238E27FC236}">
                  <a16:creationId xmlns:a16="http://schemas.microsoft.com/office/drawing/2014/main" id="{B9975150-2569-946A-24CF-4BEA983036EE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17">
              <a:extLst>
                <a:ext uri="{FF2B5EF4-FFF2-40B4-BE49-F238E27FC236}">
                  <a16:creationId xmlns:a16="http://schemas.microsoft.com/office/drawing/2014/main" id="{ED2B4749-7266-08EB-21BF-E76492C66581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18">
              <a:extLst>
                <a:ext uri="{FF2B5EF4-FFF2-40B4-BE49-F238E27FC236}">
                  <a16:creationId xmlns:a16="http://schemas.microsoft.com/office/drawing/2014/main" id="{C1A29933-453C-5CD0-A41E-1397D73164ED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590C80E-F22D-F3EF-076D-D00E981E4962}"/>
              </a:ext>
            </a:extLst>
          </p:cNvPr>
          <p:cNvSpPr txBox="1"/>
          <p:nvPr/>
        </p:nvSpPr>
        <p:spPr>
          <a:xfrm>
            <a:off x="372936" y="127976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69168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217" y="1419713"/>
            <a:ext cx="7154805" cy="40185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C065C99-423B-41D7-A868-1BBD166A26EF}"/>
              </a:ext>
            </a:extLst>
          </p:cNvPr>
          <p:cNvGrpSpPr/>
          <p:nvPr/>
        </p:nvGrpSpPr>
        <p:grpSpPr>
          <a:xfrm>
            <a:off x="4776952" y="5738789"/>
            <a:ext cx="2476745" cy="769441"/>
            <a:chOff x="1433517" y="5618602"/>
            <a:chExt cx="2476745" cy="76944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5A125FA-C85A-4F1C-9FC5-95021B96DB5D}"/>
                </a:ext>
              </a:extLst>
            </p:cNvPr>
            <p:cNvSpPr txBox="1"/>
            <p:nvPr/>
          </p:nvSpPr>
          <p:spPr>
            <a:xfrm>
              <a:off x="1433517" y="5618602"/>
              <a:ext cx="64867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0070C0"/>
                  </a:solidFill>
                </a:rPr>
                <a:t>6.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6CC70B3-8EF0-4C4B-9EBB-6342739A6644}"/>
                </a:ext>
              </a:extLst>
            </p:cNvPr>
            <p:cNvCxnSpPr>
              <a:cxnSpLocks/>
            </p:cNvCxnSpPr>
            <p:nvPr/>
          </p:nvCxnSpPr>
          <p:spPr>
            <a:xfrm>
              <a:off x="2082188" y="6209145"/>
              <a:ext cx="182807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01AD89B-2CAD-4C60-A43A-D53500E47102}"/>
              </a:ext>
            </a:extLst>
          </p:cNvPr>
          <p:cNvSpPr txBox="1"/>
          <p:nvPr/>
        </p:nvSpPr>
        <p:spPr>
          <a:xfrm>
            <a:off x="5554830" y="5740293"/>
            <a:ext cx="15696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15945"/>
                </a:solidFill>
              </a:rPr>
              <a:t>island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2886D79-4C33-7C60-EBDC-4BAF32DB3171}"/>
              </a:ext>
            </a:extLst>
          </p:cNvPr>
          <p:cNvGrpSpPr/>
          <p:nvPr/>
        </p:nvGrpSpPr>
        <p:grpSpPr>
          <a:xfrm>
            <a:off x="7620" y="-25204"/>
            <a:ext cx="12192000" cy="1083309"/>
            <a:chOff x="7620" y="-7620"/>
            <a:chExt cx="12192000" cy="1083309"/>
          </a:xfrm>
        </p:grpSpPr>
        <p:sp>
          <p:nvSpPr>
            <p:cNvPr id="4" name="Round Single Corner Rectangle 16">
              <a:extLst>
                <a:ext uri="{FF2B5EF4-FFF2-40B4-BE49-F238E27FC236}">
                  <a16:creationId xmlns:a16="http://schemas.microsoft.com/office/drawing/2014/main" id="{F373DFC4-4B56-6C8F-3729-7B1368168849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17">
              <a:extLst>
                <a:ext uri="{FF2B5EF4-FFF2-40B4-BE49-F238E27FC236}">
                  <a16:creationId xmlns:a16="http://schemas.microsoft.com/office/drawing/2014/main" id="{E9020E7F-321D-1E55-316A-CE0CDF3A1307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18">
              <a:extLst>
                <a:ext uri="{FF2B5EF4-FFF2-40B4-BE49-F238E27FC236}">
                  <a16:creationId xmlns:a16="http://schemas.microsoft.com/office/drawing/2014/main" id="{BB4224CA-F1BE-BF53-EB12-78697080E4A3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0CE56B1-86BC-813D-5BE9-6DF7D04B8433}"/>
              </a:ext>
            </a:extLst>
          </p:cNvPr>
          <p:cNvSpPr txBox="1"/>
          <p:nvPr/>
        </p:nvSpPr>
        <p:spPr>
          <a:xfrm>
            <a:off x="372936" y="127976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764739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7620" y="-7620"/>
            <a:ext cx="12192000" cy="1055947"/>
            <a:chOff x="7620" y="-7620"/>
            <a:chExt cx="12192000" cy="1083309"/>
          </a:xfrm>
        </p:grpSpPr>
        <p:sp>
          <p:nvSpPr>
            <p:cNvPr id="44" name="Round Single Corner Rectangle 4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Round Single Corner Rectangle 4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Round Single Corner Rectangle 45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41C2A78-C243-47DF-A459-662505903BE5}"/>
              </a:ext>
            </a:extLst>
          </p:cNvPr>
          <p:cNvCxnSpPr>
            <a:cxnSpLocks/>
          </p:cNvCxnSpPr>
          <p:nvPr/>
        </p:nvCxnSpPr>
        <p:spPr>
          <a:xfrm>
            <a:off x="5273965" y="2870484"/>
            <a:ext cx="164592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FB57CE6-7937-45AD-A053-087126290BF7}"/>
              </a:ext>
            </a:extLst>
          </p:cNvPr>
          <p:cNvCxnSpPr/>
          <p:nvPr/>
        </p:nvCxnSpPr>
        <p:spPr>
          <a:xfrm>
            <a:off x="5267614" y="3544739"/>
            <a:ext cx="164592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33E21E2-7A1F-4AE7-95F5-E14E41378141}"/>
              </a:ext>
            </a:extLst>
          </p:cNvPr>
          <p:cNvCxnSpPr/>
          <p:nvPr/>
        </p:nvCxnSpPr>
        <p:spPr>
          <a:xfrm>
            <a:off x="5267614" y="4311357"/>
            <a:ext cx="164592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121A5B2-1853-47D9-AB54-192102636EDA}"/>
              </a:ext>
            </a:extLst>
          </p:cNvPr>
          <p:cNvCxnSpPr/>
          <p:nvPr/>
        </p:nvCxnSpPr>
        <p:spPr>
          <a:xfrm>
            <a:off x="5267614" y="5068738"/>
            <a:ext cx="164592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6AD8BD8-6886-44E1-A76B-5840B63CD846}"/>
              </a:ext>
            </a:extLst>
          </p:cNvPr>
          <p:cNvCxnSpPr/>
          <p:nvPr/>
        </p:nvCxnSpPr>
        <p:spPr>
          <a:xfrm>
            <a:off x="5267614" y="5715284"/>
            <a:ext cx="164592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A91B0C2-C29A-4DBD-B4E4-BD63A770D498}"/>
              </a:ext>
            </a:extLst>
          </p:cNvPr>
          <p:cNvCxnSpPr/>
          <p:nvPr/>
        </p:nvCxnSpPr>
        <p:spPr>
          <a:xfrm>
            <a:off x="5267614" y="6371066"/>
            <a:ext cx="164592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AABDB5A1-7E53-4081-A7C4-36673617252D}"/>
              </a:ext>
            </a:extLst>
          </p:cNvPr>
          <p:cNvSpPr/>
          <p:nvPr/>
        </p:nvSpPr>
        <p:spPr>
          <a:xfrm>
            <a:off x="6903033" y="2542593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86EA"/>
                </a:solidFill>
              </a:rPr>
              <a:t>d.</a:t>
            </a:r>
            <a:r>
              <a:rPr lang="en-US" sz="3200" dirty="0">
                <a:solidFill>
                  <a:schemeClr val="tx1"/>
                </a:solidFill>
              </a:rPr>
              <a:t> mount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4F4CF15-91E9-4EB2-A451-D0D2C163AFDF}"/>
              </a:ext>
            </a:extLst>
          </p:cNvPr>
          <p:cNvSpPr/>
          <p:nvPr/>
        </p:nvSpPr>
        <p:spPr>
          <a:xfrm>
            <a:off x="6903034" y="3242599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86EA"/>
                </a:solidFill>
              </a:rPr>
              <a:t>c.</a:t>
            </a:r>
            <a:r>
              <a:rPr lang="en-US" sz="3200" dirty="0">
                <a:solidFill>
                  <a:schemeClr val="tx1"/>
                </a:solidFill>
              </a:rPr>
              <a:t> waterfall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A9B0C7B-F71D-4276-9A44-E841D676CD04}"/>
              </a:ext>
            </a:extLst>
          </p:cNvPr>
          <p:cNvSpPr/>
          <p:nvPr/>
        </p:nvSpPr>
        <p:spPr>
          <a:xfrm>
            <a:off x="6903034" y="3942605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86EA"/>
                </a:solidFill>
              </a:rPr>
              <a:t>a.</a:t>
            </a:r>
            <a:r>
              <a:rPr lang="en-US" sz="3200" dirty="0">
                <a:solidFill>
                  <a:schemeClr val="tx1"/>
                </a:solidFill>
              </a:rPr>
              <a:t> Bay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69234C4-0962-4738-A5B0-CDD0C36A2E98}"/>
              </a:ext>
            </a:extLst>
          </p:cNvPr>
          <p:cNvSpPr/>
          <p:nvPr/>
        </p:nvSpPr>
        <p:spPr>
          <a:xfrm>
            <a:off x="6903034" y="4642611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86EA"/>
                </a:solidFill>
              </a:rPr>
              <a:t>e. </a:t>
            </a:r>
            <a:r>
              <a:rPr lang="en-US" sz="3200" dirty="0">
                <a:solidFill>
                  <a:schemeClr val="tx1"/>
                </a:solidFill>
              </a:rPr>
              <a:t>forest</a:t>
            </a:r>
            <a:r>
              <a:rPr lang="en-US" sz="3200" dirty="0">
                <a:solidFill>
                  <a:srgbClr val="0086EA"/>
                </a:solidFill>
              </a:rPr>
              <a:t> 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3558E4B-8F81-4416-B7C6-8C73D6B06D27}"/>
              </a:ext>
            </a:extLst>
          </p:cNvPr>
          <p:cNvSpPr/>
          <p:nvPr/>
        </p:nvSpPr>
        <p:spPr>
          <a:xfrm>
            <a:off x="6903036" y="5346663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86EA"/>
                </a:solidFill>
              </a:rPr>
              <a:t>f. </a:t>
            </a:r>
            <a:r>
              <a:rPr lang="en-US" sz="3200" dirty="0">
                <a:solidFill>
                  <a:schemeClr val="tx1"/>
                </a:solidFill>
              </a:rPr>
              <a:t>desert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0224E2A-2A16-4F8B-8352-B445728E40A2}"/>
              </a:ext>
            </a:extLst>
          </p:cNvPr>
          <p:cNvSpPr/>
          <p:nvPr/>
        </p:nvSpPr>
        <p:spPr>
          <a:xfrm>
            <a:off x="6903034" y="6050715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86EA"/>
                </a:solidFill>
              </a:rPr>
              <a:t>b. </a:t>
            </a:r>
            <a:r>
              <a:rPr lang="en-US" sz="3200" dirty="0">
                <a:solidFill>
                  <a:schemeClr val="tx1"/>
                </a:solidFill>
              </a:rPr>
              <a:t>Island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47" y="1089655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9376" y="1057149"/>
            <a:ext cx="10850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name of a natural wonder in column A with a word  indicating it in column B.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A0F01C-82AD-44A2-8A14-0FFD39DD852F}"/>
              </a:ext>
            </a:extLst>
          </p:cNvPr>
          <p:cNvSpPr/>
          <p:nvPr/>
        </p:nvSpPr>
        <p:spPr>
          <a:xfrm>
            <a:off x="2708032" y="2542593"/>
            <a:ext cx="2602879" cy="655782"/>
          </a:xfrm>
          <a:prstGeom prst="rect">
            <a:avLst/>
          </a:prstGeom>
          <a:solidFill>
            <a:srgbClr val="C0E8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86EA"/>
                </a:solidFill>
              </a:rPr>
              <a:t>1.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Fansipan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B08201E-17F5-4B61-9E1E-540EE6938890}"/>
              </a:ext>
            </a:extLst>
          </p:cNvPr>
          <p:cNvSpPr/>
          <p:nvPr/>
        </p:nvSpPr>
        <p:spPr>
          <a:xfrm>
            <a:off x="2708033" y="3242599"/>
            <a:ext cx="2602880" cy="655782"/>
          </a:xfrm>
          <a:prstGeom prst="rect">
            <a:avLst/>
          </a:prstGeom>
          <a:solidFill>
            <a:srgbClr val="C0E8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86EA"/>
                </a:solidFill>
              </a:rPr>
              <a:t>2.</a:t>
            </a:r>
            <a:r>
              <a:rPr lang="en-US" sz="3200" dirty="0">
                <a:solidFill>
                  <a:schemeClr val="tx1"/>
                </a:solidFill>
              </a:rPr>
              <a:t> Ban </a:t>
            </a:r>
            <a:r>
              <a:rPr lang="en-US" sz="3200" dirty="0" err="1">
                <a:solidFill>
                  <a:schemeClr val="tx1"/>
                </a:solidFill>
              </a:rPr>
              <a:t>Gioc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6734724-FA61-49AA-8C6B-783C9BC1225B}"/>
              </a:ext>
            </a:extLst>
          </p:cNvPr>
          <p:cNvSpPr/>
          <p:nvPr/>
        </p:nvSpPr>
        <p:spPr>
          <a:xfrm>
            <a:off x="2708032" y="3942605"/>
            <a:ext cx="2602881" cy="655782"/>
          </a:xfrm>
          <a:prstGeom prst="rect">
            <a:avLst/>
          </a:prstGeom>
          <a:solidFill>
            <a:srgbClr val="C0E8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86EA"/>
                </a:solidFill>
              </a:rPr>
              <a:t>3.</a:t>
            </a:r>
            <a:r>
              <a:rPr lang="en-US" sz="3200" dirty="0">
                <a:solidFill>
                  <a:schemeClr val="tx1"/>
                </a:solidFill>
              </a:rPr>
              <a:t> Ha Long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1121EC9-8B7F-4398-9486-66AB869E88D0}"/>
              </a:ext>
            </a:extLst>
          </p:cNvPr>
          <p:cNvSpPr/>
          <p:nvPr/>
        </p:nvSpPr>
        <p:spPr>
          <a:xfrm>
            <a:off x="2708032" y="4642611"/>
            <a:ext cx="2602882" cy="655782"/>
          </a:xfrm>
          <a:prstGeom prst="rect">
            <a:avLst/>
          </a:prstGeom>
          <a:solidFill>
            <a:srgbClr val="C0E8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86EA"/>
                </a:solidFill>
              </a:rPr>
              <a:t>4.</a:t>
            </a:r>
            <a:r>
              <a:rPr lang="en-US" sz="3200" dirty="0">
                <a:solidFill>
                  <a:schemeClr val="tx1"/>
                </a:solidFill>
              </a:rPr>
              <a:t> Cuc Phuong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6A681F3-82D0-43A0-A1E9-87435A407941}"/>
              </a:ext>
            </a:extLst>
          </p:cNvPr>
          <p:cNvSpPr/>
          <p:nvPr/>
        </p:nvSpPr>
        <p:spPr>
          <a:xfrm>
            <a:off x="2708032" y="5346663"/>
            <a:ext cx="2602885" cy="655782"/>
          </a:xfrm>
          <a:prstGeom prst="rect">
            <a:avLst/>
          </a:prstGeom>
          <a:solidFill>
            <a:srgbClr val="C0E8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86EA"/>
                </a:solidFill>
              </a:rPr>
              <a:t>5.</a:t>
            </a:r>
            <a:r>
              <a:rPr lang="en-US" sz="3200" dirty="0">
                <a:solidFill>
                  <a:schemeClr val="tx1"/>
                </a:solidFill>
              </a:rPr>
              <a:t> The Sahara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51851AC-FFCD-4A6E-92D2-9A9406C4C8C0}"/>
              </a:ext>
            </a:extLst>
          </p:cNvPr>
          <p:cNvSpPr/>
          <p:nvPr/>
        </p:nvSpPr>
        <p:spPr>
          <a:xfrm>
            <a:off x="2708032" y="6050715"/>
            <a:ext cx="2602881" cy="655782"/>
          </a:xfrm>
          <a:prstGeom prst="rect">
            <a:avLst/>
          </a:prstGeom>
          <a:solidFill>
            <a:srgbClr val="C0E8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86EA"/>
                </a:solidFill>
              </a:rPr>
              <a:t>6.</a:t>
            </a:r>
            <a:r>
              <a:rPr lang="en-US" sz="3200" dirty="0">
                <a:solidFill>
                  <a:schemeClr val="tx1"/>
                </a:solidFill>
              </a:rPr>
              <a:t> Con Dao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E038FC7-9B34-4BE8-8E81-0BE0CB8C0E11}"/>
              </a:ext>
            </a:extLst>
          </p:cNvPr>
          <p:cNvSpPr/>
          <p:nvPr/>
        </p:nvSpPr>
        <p:spPr>
          <a:xfrm>
            <a:off x="6893792" y="2542593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86EA"/>
                </a:solidFill>
              </a:rPr>
              <a:t>a.</a:t>
            </a:r>
            <a:r>
              <a:rPr lang="en-US" sz="3200" dirty="0">
                <a:solidFill>
                  <a:schemeClr val="tx1"/>
                </a:solidFill>
              </a:rPr>
              <a:t> bay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ACA96AF-1F2C-465F-A61F-F09A9F894723}"/>
              </a:ext>
            </a:extLst>
          </p:cNvPr>
          <p:cNvSpPr/>
          <p:nvPr/>
        </p:nvSpPr>
        <p:spPr>
          <a:xfrm>
            <a:off x="6893793" y="3242599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86EA"/>
                </a:solidFill>
              </a:rPr>
              <a:t>b.</a:t>
            </a:r>
            <a:r>
              <a:rPr lang="en-US" sz="3200" dirty="0">
                <a:solidFill>
                  <a:schemeClr val="tx1"/>
                </a:solidFill>
              </a:rPr>
              <a:t> island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50A12C7-CAE4-4DF6-8209-3415E485A510}"/>
              </a:ext>
            </a:extLst>
          </p:cNvPr>
          <p:cNvSpPr/>
          <p:nvPr/>
        </p:nvSpPr>
        <p:spPr>
          <a:xfrm>
            <a:off x="6893793" y="3942605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86EA"/>
                </a:solidFill>
              </a:rPr>
              <a:t>c.</a:t>
            </a:r>
            <a:r>
              <a:rPr lang="en-US" sz="3200" dirty="0">
                <a:solidFill>
                  <a:schemeClr val="tx1"/>
                </a:solidFill>
              </a:rPr>
              <a:t> waterfall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2AC1BC4-0F43-4DB3-8514-3B802BAC29ED}"/>
              </a:ext>
            </a:extLst>
          </p:cNvPr>
          <p:cNvSpPr/>
          <p:nvPr/>
        </p:nvSpPr>
        <p:spPr>
          <a:xfrm>
            <a:off x="6893793" y="4642611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86EA"/>
                </a:solidFill>
              </a:rPr>
              <a:t>d.</a:t>
            </a:r>
            <a:r>
              <a:rPr lang="en-US" sz="3200" dirty="0">
                <a:solidFill>
                  <a:schemeClr val="tx1"/>
                </a:solidFill>
              </a:rPr>
              <a:t> mount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6ABD88B-38C5-4F66-92DE-5F86D11CA526}"/>
              </a:ext>
            </a:extLst>
          </p:cNvPr>
          <p:cNvSpPr/>
          <p:nvPr/>
        </p:nvSpPr>
        <p:spPr>
          <a:xfrm>
            <a:off x="6893795" y="5346663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86EA"/>
                </a:solidFill>
              </a:rPr>
              <a:t>e.</a:t>
            </a:r>
            <a:r>
              <a:rPr lang="en-US" sz="3200" dirty="0">
                <a:solidFill>
                  <a:schemeClr val="tx1"/>
                </a:solidFill>
              </a:rPr>
              <a:t> forest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2A766CD-CFE1-41A9-998F-7B9195731AF3}"/>
              </a:ext>
            </a:extLst>
          </p:cNvPr>
          <p:cNvSpPr/>
          <p:nvPr/>
        </p:nvSpPr>
        <p:spPr>
          <a:xfrm>
            <a:off x="6893793" y="6050715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86EA"/>
                </a:solidFill>
              </a:rPr>
              <a:t>f.</a:t>
            </a:r>
            <a:r>
              <a:rPr lang="en-US" sz="3200" dirty="0">
                <a:solidFill>
                  <a:schemeClr val="tx1"/>
                </a:solidFill>
              </a:rPr>
              <a:t> desert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EBD74D3-F311-4576-9C9D-F1F33148DFA6}"/>
              </a:ext>
            </a:extLst>
          </p:cNvPr>
          <p:cNvSpPr/>
          <p:nvPr/>
        </p:nvSpPr>
        <p:spPr>
          <a:xfrm>
            <a:off x="6893792" y="1834495"/>
            <a:ext cx="2434937" cy="655782"/>
          </a:xfrm>
          <a:prstGeom prst="rect">
            <a:avLst/>
          </a:prstGeom>
          <a:solidFill>
            <a:srgbClr val="F1607D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1964CE3-AC60-4D6F-8F29-F36CF84ADC59}"/>
              </a:ext>
            </a:extLst>
          </p:cNvPr>
          <p:cNvSpPr/>
          <p:nvPr/>
        </p:nvSpPr>
        <p:spPr>
          <a:xfrm>
            <a:off x="2708032" y="1834495"/>
            <a:ext cx="2602879" cy="655782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1FE98F-37C4-FB50-E3C5-BFE35A942B1F}"/>
              </a:ext>
            </a:extLst>
          </p:cNvPr>
          <p:cNvSpPr txBox="1"/>
          <p:nvPr/>
        </p:nvSpPr>
        <p:spPr>
          <a:xfrm>
            <a:off x="372936" y="127976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59656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-8.33333E-7 0.20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02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3333E-6 L -8.33333E-7 0.4094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044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022E-16 L 4.72222E-6 -0.1020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513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1.11111E-6 -0.3062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15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-3.33333E-6 -0.1025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511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59259E-6 L 3.88889E-6 -0.1027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7620" y="-7620"/>
            <a:ext cx="12192000" cy="992697"/>
            <a:chOff x="7620" y="-7620"/>
            <a:chExt cx="12192000" cy="1083309"/>
          </a:xfrm>
        </p:grpSpPr>
        <p:sp>
          <p:nvSpPr>
            <p:cNvPr id="35" name="Round Single Corner Rectangle 3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Round Single Corner Rectangle 3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Round Single Corner Rectangle 3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88" y="1211224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55252" y="1198115"/>
            <a:ext cx="8556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25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3200" dirty="0"/>
              <a:t>Write the words.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9" t="7039" r="8002" b="7502"/>
          <a:stretch/>
        </p:blipFill>
        <p:spPr>
          <a:xfrm>
            <a:off x="1301481" y="1782890"/>
            <a:ext cx="2212667" cy="22280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269" y="2107669"/>
            <a:ext cx="2377713" cy="18168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043" y="2017969"/>
            <a:ext cx="2391401" cy="159383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027631" y="3981500"/>
            <a:ext cx="1649642" cy="707886"/>
            <a:chOff x="1685581" y="5618602"/>
            <a:chExt cx="1649642" cy="707886"/>
          </a:xfrm>
        </p:grpSpPr>
        <p:sp>
          <p:nvSpPr>
            <p:cNvPr id="13" name="TextBox 12"/>
            <p:cNvSpPr txBox="1"/>
            <p:nvPr/>
          </p:nvSpPr>
          <p:spPr>
            <a:xfrm>
              <a:off x="1685581" y="5618602"/>
              <a:ext cx="5838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70C0"/>
                  </a:solidFill>
                </a:rPr>
                <a:t>1.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flipV="1">
              <a:off x="2237943" y="6131840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5212440" y="3947663"/>
            <a:ext cx="1752487" cy="707886"/>
            <a:chOff x="1685581" y="5618602"/>
            <a:chExt cx="1752487" cy="707886"/>
          </a:xfrm>
        </p:grpSpPr>
        <p:sp>
          <p:nvSpPr>
            <p:cNvPr id="16" name="TextBox 15"/>
            <p:cNvSpPr txBox="1"/>
            <p:nvPr/>
          </p:nvSpPr>
          <p:spPr>
            <a:xfrm>
              <a:off x="1685581" y="5618602"/>
              <a:ext cx="5838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70C0"/>
                  </a:solidFill>
                </a:rPr>
                <a:t>2.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flipV="1">
              <a:off x="2340788" y="6118615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9051978" y="3924639"/>
            <a:ext cx="1665894" cy="707886"/>
            <a:chOff x="1685581" y="5618602"/>
            <a:chExt cx="1665894" cy="707886"/>
          </a:xfrm>
        </p:grpSpPr>
        <p:sp>
          <p:nvSpPr>
            <p:cNvPr id="19" name="TextBox 18"/>
            <p:cNvSpPr txBox="1"/>
            <p:nvPr/>
          </p:nvSpPr>
          <p:spPr>
            <a:xfrm>
              <a:off x="1685581" y="5618602"/>
              <a:ext cx="5838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70C0"/>
                  </a:solidFill>
                </a:rPr>
                <a:t>3.</a:t>
              </a:r>
            </a:p>
          </p:txBody>
        </p:sp>
        <p:cxnSp>
          <p:nvCxnSpPr>
            <p:cNvPr id="20" name="Straight Connector 19"/>
            <p:cNvCxnSpPr/>
            <p:nvPr/>
          </p:nvCxnSpPr>
          <p:spPr>
            <a:xfrm flipV="1">
              <a:off x="2254195" y="6100587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246" y="3997814"/>
            <a:ext cx="2074233" cy="231623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778" y="4322868"/>
            <a:ext cx="1670947" cy="1865898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3177822" y="6025687"/>
            <a:ext cx="1682125" cy="707886"/>
            <a:chOff x="1591938" y="5573157"/>
            <a:chExt cx="1682125" cy="707886"/>
          </a:xfrm>
        </p:grpSpPr>
        <p:sp>
          <p:nvSpPr>
            <p:cNvPr id="24" name="TextBox 23"/>
            <p:cNvSpPr txBox="1"/>
            <p:nvPr/>
          </p:nvSpPr>
          <p:spPr>
            <a:xfrm>
              <a:off x="1591938" y="5573157"/>
              <a:ext cx="5838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70C0"/>
                  </a:solidFill>
                </a:rPr>
                <a:t>4.</a:t>
              </a:r>
            </a:p>
          </p:txBody>
        </p:sp>
        <p:cxnSp>
          <p:nvCxnSpPr>
            <p:cNvPr id="25" name="Straight Connector 24"/>
            <p:cNvCxnSpPr/>
            <p:nvPr/>
          </p:nvCxnSpPr>
          <p:spPr>
            <a:xfrm flipV="1">
              <a:off x="2176783" y="6067257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7282808" y="5988783"/>
            <a:ext cx="1712706" cy="707886"/>
            <a:chOff x="1685581" y="5618602"/>
            <a:chExt cx="1712706" cy="707886"/>
          </a:xfrm>
        </p:grpSpPr>
        <p:sp>
          <p:nvSpPr>
            <p:cNvPr id="27" name="TextBox 26"/>
            <p:cNvSpPr txBox="1"/>
            <p:nvPr/>
          </p:nvSpPr>
          <p:spPr>
            <a:xfrm>
              <a:off x="1685581" y="5618602"/>
              <a:ext cx="5838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70C0"/>
                  </a:solidFill>
                </a:rPr>
                <a:t>5.</a:t>
              </a:r>
            </a:p>
          </p:txBody>
        </p:sp>
        <p:cxnSp>
          <p:nvCxnSpPr>
            <p:cNvPr id="28" name="Straight Connector 27"/>
            <p:cNvCxnSpPr/>
            <p:nvPr/>
          </p:nvCxnSpPr>
          <p:spPr>
            <a:xfrm flipV="1">
              <a:off x="2301007" y="6107415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07077F3-99C5-49AB-B8D9-71F96B66C386}"/>
              </a:ext>
            </a:extLst>
          </p:cNvPr>
          <p:cNvSpPr txBox="1"/>
          <p:nvPr/>
        </p:nvSpPr>
        <p:spPr>
          <a:xfrm>
            <a:off x="1009592" y="3956476"/>
            <a:ext cx="23103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1. </a:t>
            </a:r>
            <a:r>
              <a:rPr lang="en-US" sz="4000" b="1" dirty="0">
                <a:solidFill>
                  <a:srgbClr val="F05334"/>
                </a:solidFill>
              </a:rPr>
              <a:t>scissors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1C773D6-BDA0-4711-B158-8453A72AD23D}"/>
              </a:ext>
            </a:extLst>
          </p:cNvPr>
          <p:cNvSpPr txBox="1"/>
          <p:nvPr/>
        </p:nvSpPr>
        <p:spPr>
          <a:xfrm>
            <a:off x="4783705" y="3932291"/>
            <a:ext cx="33538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2. </a:t>
            </a:r>
            <a:r>
              <a:rPr lang="en-US" sz="4000" b="1" dirty="0">
                <a:solidFill>
                  <a:srgbClr val="F16247"/>
                </a:solidFill>
              </a:rPr>
              <a:t>sleeping bag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3F79323-CEE4-4027-9825-AEC20B488318}"/>
              </a:ext>
            </a:extLst>
          </p:cNvPr>
          <p:cNvSpPr txBox="1"/>
          <p:nvPr/>
        </p:nvSpPr>
        <p:spPr>
          <a:xfrm>
            <a:off x="9061536" y="3932291"/>
            <a:ext cx="25401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3. </a:t>
            </a:r>
            <a:r>
              <a:rPr lang="en-US" sz="4000" b="1" dirty="0">
                <a:solidFill>
                  <a:srgbClr val="F16247"/>
                </a:solidFill>
              </a:rPr>
              <a:t>compass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31A1386-EB9D-4BF8-BAD8-A53AABCAA9AF}"/>
              </a:ext>
            </a:extLst>
          </p:cNvPr>
          <p:cNvSpPr txBox="1"/>
          <p:nvPr/>
        </p:nvSpPr>
        <p:spPr>
          <a:xfrm>
            <a:off x="3139819" y="6033375"/>
            <a:ext cx="26773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4. </a:t>
            </a:r>
            <a:r>
              <a:rPr lang="en-US" sz="4000" b="1" dirty="0">
                <a:solidFill>
                  <a:srgbClr val="F16247"/>
                </a:solidFill>
              </a:rPr>
              <a:t>backpack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00524CE-33DE-4BF6-BC01-A490527F3935}"/>
              </a:ext>
            </a:extLst>
          </p:cNvPr>
          <p:cNvSpPr txBox="1"/>
          <p:nvPr/>
        </p:nvSpPr>
        <p:spPr>
          <a:xfrm>
            <a:off x="7282808" y="5960106"/>
            <a:ext cx="23624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5. </a:t>
            </a:r>
            <a:r>
              <a:rPr lang="en-US" sz="4000" b="1" dirty="0">
                <a:solidFill>
                  <a:srgbClr val="F16247"/>
                </a:solidFill>
              </a:rPr>
              <a:t>plasters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F837B2-2537-D64F-38E6-7534F904D7B0}"/>
              </a:ext>
            </a:extLst>
          </p:cNvPr>
          <p:cNvSpPr txBox="1"/>
          <p:nvPr/>
        </p:nvSpPr>
        <p:spPr>
          <a:xfrm>
            <a:off x="372936" y="127976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9" grpId="0"/>
      <p:bldP spid="30" grpId="0"/>
      <p:bldP spid="31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620" y="-7620"/>
            <a:ext cx="12192000" cy="992697"/>
            <a:chOff x="7620" y="-7620"/>
            <a:chExt cx="12192000" cy="1083309"/>
          </a:xfrm>
        </p:grpSpPr>
        <p:sp>
          <p:nvSpPr>
            <p:cNvPr id="10" name="Round Single Corner Rectangle 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ound Single Corner Rectangle 1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71" y="1020598"/>
            <a:ext cx="766253" cy="7265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17224" y="1148045"/>
            <a:ext cx="10555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 the mistake in each sentence and correct it.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9535" y="108633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3A9B5A-3804-59C0-406A-1018FFDFE745}"/>
              </a:ext>
            </a:extLst>
          </p:cNvPr>
          <p:cNvSpPr txBox="1"/>
          <p:nvPr/>
        </p:nvSpPr>
        <p:spPr>
          <a:xfrm>
            <a:off x="934097" y="1834233"/>
            <a:ext cx="11021276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3077B4"/>
                </a:solidFill>
                <a:effectLst/>
              </a:rPr>
              <a:t>1.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How many candles is on that birthday cake?</a:t>
            </a:r>
          </a:p>
          <a:p>
            <a:r>
              <a:rPr lang="en-US" sz="3200" b="0" i="0" dirty="0">
                <a:solidFill>
                  <a:srgbClr val="949599"/>
                </a:solidFill>
                <a:effectLst/>
              </a:rPr>
              <a:t>________________________________________</a:t>
            </a:r>
          </a:p>
          <a:p>
            <a:r>
              <a:rPr lang="en-US" sz="3200" b="1" i="0" dirty="0">
                <a:solidFill>
                  <a:srgbClr val="3077B4"/>
                </a:solidFill>
                <a:effectLst/>
              </a:rPr>
              <a:t>2.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There are so much snow on the road.</a:t>
            </a:r>
          </a:p>
          <a:p>
            <a:r>
              <a:rPr lang="en-US" sz="3200" dirty="0">
                <a:solidFill>
                  <a:srgbClr val="949599"/>
                </a:solidFill>
              </a:rPr>
              <a:t>________________________________________</a:t>
            </a:r>
            <a:endParaRPr lang="en-US" sz="3200" b="0" i="0" dirty="0">
              <a:solidFill>
                <a:srgbClr val="949599"/>
              </a:solidFill>
              <a:effectLst/>
            </a:endParaRPr>
          </a:p>
          <a:p>
            <a:r>
              <a:rPr lang="en-US" sz="3200" b="1" i="0" dirty="0">
                <a:solidFill>
                  <a:srgbClr val="3077B4"/>
                </a:solidFill>
                <a:effectLst/>
              </a:rPr>
              <a:t>3.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Michael can play different musical instrument.</a:t>
            </a:r>
          </a:p>
          <a:p>
            <a:r>
              <a:rPr lang="en-US" sz="3200" dirty="0">
                <a:solidFill>
                  <a:srgbClr val="949599"/>
                </a:solidFill>
              </a:rPr>
              <a:t>________________________________________</a:t>
            </a:r>
            <a:r>
              <a:rPr lang="en-US" sz="3200" dirty="0"/>
              <a:t> </a:t>
            </a:r>
          </a:p>
          <a:p>
            <a:r>
              <a:rPr lang="en-US" sz="3200" b="1" i="0" dirty="0">
                <a:solidFill>
                  <a:srgbClr val="3077B4"/>
                </a:solidFill>
                <a:effectLst/>
              </a:rPr>
              <a:t>4.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There are not much milk left in the fridge.</a:t>
            </a:r>
          </a:p>
          <a:p>
            <a:r>
              <a:rPr lang="en-US" sz="3200" dirty="0">
                <a:solidFill>
                  <a:srgbClr val="949599"/>
                </a:solidFill>
              </a:rPr>
              <a:t>________________________________________</a:t>
            </a:r>
            <a:endParaRPr lang="en-US" sz="3200" b="0" i="0" dirty="0">
              <a:solidFill>
                <a:srgbClr val="949599"/>
              </a:solidFill>
              <a:effectLst/>
            </a:endParaRPr>
          </a:p>
          <a:p>
            <a:r>
              <a:rPr lang="en-US" sz="3200" b="1" i="0" dirty="0">
                <a:solidFill>
                  <a:srgbClr val="3077B4"/>
                </a:solidFill>
                <a:effectLst/>
              </a:rPr>
              <a:t>5.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Don’t take too much </a:t>
            </a:r>
            <a:r>
              <a:rPr lang="en-US" sz="3200" b="0" i="0" dirty="0" err="1">
                <a:solidFill>
                  <a:srgbClr val="242021"/>
                </a:solidFill>
                <a:effectLst/>
              </a:rPr>
              <a:t>luggages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on your trip.</a:t>
            </a:r>
          </a:p>
          <a:p>
            <a:r>
              <a:rPr lang="en-US" sz="3200" dirty="0">
                <a:solidFill>
                  <a:srgbClr val="949599"/>
                </a:solidFill>
              </a:rPr>
              <a:t>________________________________________</a:t>
            </a:r>
            <a:r>
              <a:rPr lang="en-US" sz="3200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F5F354-EACD-DF1B-A905-61969EFE3D61}"/>
              </a:ext>
            </a:extLst>
          </p:cNvPr>
          <p:cNvSpPr txBox="1"/>
          <p:nvPr/>
        </p:nvSpPr>
        <p:spPr>
          <a:xfrm>
            <a:off x="3956990" y="2317531"/>
            <a:ext cx="12300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sym typeface="Wingdings" panose="05000000000000000000" pitchFamily="2" charset="2"/>
              </a:rPr>
              <a:t> are</a:t>
            </a:r>
            <a:endParaRPr lang="en-US" sz="3200" b="1" dirty="0">
              <a:solidFill>
                <a:srgbClr val="00B050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8864E45-91C7-B84C-2B75-4062175C0445}"/>
              </a:ext>
            </a:extLst>
          </p:cNvPr>
          <p:cNvCxnSpPr/>
          <p:nvPr/>
        </p:nvCxnSpPr>
        <p:spPr>
          <a:xfrm>
            <a:off x="4571999" y="2317531"/>
            <a:ext cx="331076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C00CC1D-252D-A62C-3726-B61357330050}"/>
              </a:ext>
            </a:extLst>
          </p:cNvPr>
          <p:cNvSpPr txBox="1"/>
          <p:nvPr/>
        </p:nvSpPr>
        <p:spPr>
          <a:xfrm>
            <a:off x="1996813" y="3305504"/>
            <a:ext cx="944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sym typeface="Wingdings" panose="05000000000000000000" pitchFamily="2" charset="2"/>
              </a:rPr>
              <a:t> is</a:t>
            </a:r>
            <a:endParaRPr lang="en-US" sz="3200" b="1" dirty="0">
              <a:solidFill>
                <a:srgbClr val="00B050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867682D-51D1-F630-4192-3F7FD00548AC}"/>
              </a:ext>
            </a:extLst>
          </p:cNvPr>
          <p:cNvCxnSpPr>
            <a:cxnSpLocks/>
          </p:cNvCxnSpPr>
          <p:nvPr/>
        </p:nvCxnSpPr>
        <p:spPr>
          <a:xfrm>
            <a:off x="2443655" y="3289738"/>
            <a:ext cx="583324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4F844D0-EECC-8D97-C573-5DCDD6F943E3}"/>
              </a:ext>
            </a:extLst>
          </p:cNvPr>
          <p:cNvSpPr txBox="1"/>
          <p:nvPr/>
        </p:nvSpPr>
        <p:spPr>
          <a:xfrm>
            <a:off x="6516260" y="4293476"/>
            <a:ext cx="272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sym typeface="Wingdings" panose="05000000000000000000" pitchFamily="2" charset="2"/>
              </a:rPr>
              <a:t> instruments</a:t>
            </a:r>
            <a:endParaRPr lang="en-US" sz="3200" b="1" dirty="0">
              <a:solidFill>
                <a:srgbClr val="00B050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9FEA62E-668B-C52D-E5EB-D59BE001858D}"/>
              </a:ext>
            </a:extLst>
          </p:cNvPr>
          <p:cNvCxnSpPr>
            <a:cxnSpLocks/>
          </p:cNvCxnSpPr>
          <p:nvPr/>
        </p:nvCxnSpPr>
        <p:spPr>
          <a:xfrm>
            <a:off x="7120759" y="4293476"/>
            <a:ext cx="184982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DE1FA38-0848-3254-8999-8F51A849C7F5}"/>
              </a:ext>
            </a:extLst>
          </p:cNvPr>
          <p:cNvSpPr txBox="1"/>
          <p:nvPr/>
        </p:nvSpPr>
        <p:spPr>
          <a:xfrm>
            <a:off x="1996813" y="5251189"/>
            <a:ext cx="944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sym typeface="Wingdings" panose="05000000000000000000" pitchFamily="2" charset="2"/>
              </a:rPr>
              <a:t> is</a:t>
            </a:r>
            <a:endParaRPr lang="en-US" sz="3200" b="1" dirty="0">
              <a:solidFill>
                <a:srgbClr val="00B050"/>
              </a:solidFill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C4F52D9-3066-8297-5961-906882E379EF}"/>
              </a:ext>
            </a:extLst>
          </p:cNvPr>
          <p:cNvCxnSpPr>
            <a:cxnSpLocks/>
          </p:cNvCxnSpPr>
          <p:nvPr/>
        </p:nvCxnSpPr>
        <p:spPr>
          <a:xfrm>
            <a:off x="2443655" y="5235423"/>
            <a:ext cx="583324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13E6F7D-852B-0C8C-0B4B-AECBFDD74279}"/>
              </a:ext>
            </a:extLst>
          </p:cNvPr>
          <p:cNvSpPr txBox="1"/>
          <p:nvPr/>
        </p:nvSpPr>
        <p:spPr>
          <a:xfrm>
            <a:off x="4303832" y="6266216"/>
            <a:ext cx="19832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sym typeface="Wingdings" panose="05000000000000000000" pitchFamily="2" charset="2"/>
              </a:rPr>
              <a:t> luggage</a:t>
            </a:r>
            <a:endParaRPr lang="en-US" sz="3200" b="1" dirty="0">
              <a:solidFill>
                <a:srgbClr val="00B050"/>
              </a:solidFill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3A3D826-AEA7-1D58-6B9C-993C89C654AA}"/>
              </a:ext>
            </a:extLst>
          </p:cNvPr>
          <p:cNvCxnSpPr>
            <a:cxnSpLocks/>
          </p:cNvCxnSpPr>
          <p:nvPr/>
        </p:nvCxnSpPr>
        <p:spPr>
          <a:xfrm>
            <a:off x="4903075" y="6266216"/>
            <a:ext cx="1508234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  <p:bldP spid="20" grpId="0"/>
      <p:bldP spid="23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63651F8-3B03-BFCC-B61C-BB4678292B3C}"/>
              </a:ext>
            </a:extLst>
          </p:cNvPr>
          <p:cNvSpPr txBox="1"/>
          <p:nvPr/>
        </p:nvSpPr>
        <p:spPr>
          <a:xfrm>
            <a:off x="491782" y="1718909"/>
            <a:ext cx="11030635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42021"/>
                </a:solidFill>
                <a:effectLst/>
              </a:rPr>
              <a:t>A: It’s dangerous to go hiking there. You (1) </a:t>
            </a:r>
            <a:r>
              <a:rPr lang="en-US" sz="3600" b="0" i="0" dirty="0">
                <a:solidFill>
                  <a:srgbClr val="949599"/>
                </a:solidFill>
                <a:effectLst/>
              </a:rPr>
              <a:t>_______ </a:t>
            </a:r>
            <a:r>
              <a:rPr lang="en-US" sz="3600" b="0" i="0" dirty="0">
                <a:solidFill>
                  <a:srgbClr val="242021"/>
                </a:solidFill>
                <a:effectLst/>
              </a:rPr>
              <a:t>tell someone where you are going.</a:t>
            </a:r>
          </a:p>
          <a:p>
            <a:r>
              <a:rPr lang="en-US" sz="3600" b="0" i="0" dirty="0">
                <a:solidFill>
                  <a:srgbClr val="242021"/>
                </a:solidFill>
                <a:effectLst/>
              </a:rPr>
              <a:t>B: Yes. And I (2) </a:t>
            </a:r>
            <a:r>
              <a:rPr lang="en-US" sz="3600" b="0" i="0" dirty="0">
                <a:solidFill>
                  <a:srgbClr val="949599"/>
                </a:solidFill>
                <a:effectLst/>
              </a:rPr>
              <a:t>_______ </a:t>
            </a:r>
            <a:r>
              <a:rPr lang="en-US" sz="3600" b="0" i="0" dirty="0">
                <a:solidFill>
                  <a:srgbClr val="242021"/>
                </a:solidFill>
                <a:effectLst/>
              </a:rPr>
              <a:t>take a warm coat. It’s very cold there.</a:t>
            </a:r>
          </a:p>
          <a:p>
            <a:r>
              <a:rPr lang="en-US" sz="3600" b="0" i="0" dirty="0">
                <a:solidFill>
                  <a:srgbClr val="242021"/>
                </a:solidFill>
                <a:effectLst/>
              </a:rPr>
              <a:t>A: Right. But you (3) </a:t>
            </a:r>
            <a:r>
              <a:rPr lang="en-US" sz="3600" b="0" i="0" dirty="0">
                <a:solidFill>
                  <a:srgbClr val="949599"/>
                </a:solidFill>
                <a:effectLst/>
              </a:rPr>
              <a:t>_______ </a:t>
            </a:r>
            <a:r>
              <a:rPr lang="en-US" sz="3600" b="0" i="0" dirty="0">
                <a:solidFill>
                  <a:srgbClr val="242021"/>
                </a:solidFill>
                <a:effectLst/>
              </a:rPr>
              <a:t>bring any heavy or unnecessary things with you.</a:t>
            </a:r>
          </a:p>
          <a:p>
            <a:r>
              <a:rPr lang="en-US" sz="3600" b="0" i="0" dirty="0">
                <a:solidFill>
                  <a:srgbClr val="242021"/>
                </a:solidFill>
                <a:effectLst/>
              </a:rPr>
              <a:t>B: OK, and I (4) </a:t>
            </a:r>
            <a:r>
              <a:rPr lang="en-US" sz="3600" b="0" i="0" dirty="0">
                <a:solidFill>
                  <a:srgbClr val="949599"/>
                </a:solidFill>
                <a:effectLst/>
              </a:rPr>
              <a:t>_______ </a:t>
            </a:r>
            <a:r>
              <a:rPr lang="en-US" sz="3600" b="0" i="0" dirty="0">
                <a:solidFill>
                  <a:srgbClr val="242021"/>
                </a:solidFill>
                <a:effectLst/>
              </a:rPr>
              <a:t>take a mobile phone. It’s very important.</a:t>
            </a:r>
          </a:p>
          <a:p>
            <a:r>
              <a:rPr lang="en-US" sz="3600" b="0" i="0" dirty="0">
                <a:solidFill>
                  <a:srgbClr val="242021"/>
                </a:solidFill>
                <a:effectLst/>
              </a:rPr>
              <a:t>A: And you (5) </a:t>
            </a:r>
            <a:r>
              <a:rPr lang="en-US" sz="3600" b="0" i="0" dirty="0">
                <a:solidFill>
                  <a:srgbClr val="949599"/>
                </a:solidFill>
                <a:effectLst/>
              </a:rPr>
              <a:t>_______ </a:t>
            </a:r>
            <a:r>
              <a:rPr lang="en-US" sz="3600" b="0" i="0" dirty="0">
                <a:solidFill>
                  <a:srgbClr val="242021"/>
                </a:solidFill>
                <a:effectLst/>
              </a:rPr>
              <a:t>forget to bring a compass.</a:t>
            </a:r>
            <a:r>
              <a:rPr lang="en-US" sz="3600" dirty="0"/>
              <a:t> 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0" y="0"/>
            <a:ext cx="12192000" cy="992697"/>
            <a:chOff x="7620" y="-7620"/>
            <a:chExt cx="12192000" cy="1083309"/>
          </a:xfrm>
        </p:grpSpPr>
        <p:sp>
          <p:nvSpPr>
            <p:cNvPr id="39" name="Round Single Corner Rectangle 3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ound Single Corner Rectangle 3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Round Single Corner Rectangle 4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72" y="1078882"/>
            <a:ext cx="587409" cy="5538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29937" y="1112727"/>
            <a:ext cx="8091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dialogue, using </a:t>
            </a:r>
            <a:r>
              <a:rPr lang="en-US" sz="2800" b="1" i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must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sz="2800" b="1" i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mustn’t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9A1A5E2-784E-46B0-B709-FB25849082DD}"/>
              </a:ext>
            </a:extLst>
          </p:cNvPr>
          <p:cNvSpPr txBox="1"/>
          <p:nvPr/>
        </p:nvSpPr>
        <p:spPr>
          <a:xfrm>
            <a:off x="8865449" y="1755977"/>
            <a:ext cx="1147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must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20383" y="23964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F0D675-0258-2895-F6A4-A51390BE5B19}"/>
              </a:ext>
            </a:extLst>
          </p:cNvPr>
          <p:cNvSpPr txBox="1"/>
          <p:nvPr/>
        </p:nvSpPr>
        <p:spPr>
          <a:xfrm>
            <a:off x="3736401" y="2829967"/>
            <a:ext cx="1147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must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AE2518-D548-AC26-68D1-563CD8063019}"/>
              </a:ext>
            </a:extLst>
          </p:cNvPr>
          <p:cNvSpPr txBox="1"/>
          <p:nvPr/>
        </p:nvSpPr>
        <p:spPr>
          <a:xfrm>
            <a:off x="4388270" y="3925259"/>
            <a:ext cx="16750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mustn’t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02CF62-1256-3005-F862-95D45E96DA82}"/>
              </a:ext>
            </a:extLst>
          </p:cNvPr>
          <p:cNvSpPr txBox="1"/>
          <p:nvPr/>
        </p:nvSpPr>
        <p:spPr>
          <a:xfrm>
            <a:off x="3620787" y="5038074"/>
            <a:ext cx="1147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must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41FE28-7CAD-E9B3-6436-99D29567EA3B}"/>
              </a:ext>
            </a:extLst>
          </p:cNvPr>
          <p:cNvSpPr txBox="1"/>
          <p:nvPr/>
        </p:nvSpPr>
        <p:spPr>
          <a:xfrm>
            <a:off x="3209013" y="6131609"/>
            <a:ext cx="16750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mustn’t</a:t>
            </a:r>
          </a:p>
        </p:txBody>
      </p:sp>
    </p:spTree>
    <p:extLst>
      <p:ext uri="{BB962C8B-B14F-4D97-AF65-F5344CB8AC3E}">
        <p14:creationId xmlns:p14="http://schemas.microsoft.com/office/powerpoint/2010/main" val="2059620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4" grpId="0"/>
      <p:bldP spid="5" grpId="0"/>
      <p:bldP spid="6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617" y="1292772"/>
            <a:ext cx="6175709" cy="537255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8592" y="1137992"/>
            <a:ext cx="6602818" cy="707886"/>
          </a:xfrm>
          <a:prstGeom prst="rect">
            <a:avLst/>
          </a:prstGeom>
          <a:noFill/>
          <a:effectLst>
            <a:glow rad="139700">
              <a:schemeClr val="accent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16247"/>
                </a:solidFill>
                <a:effectLst>
                  <a:glow rad="101600">
                    <a:schemeClr val="bg1"/>
                  </a:glow>
                </a:effectLst>
                <a:ea typeface="Segoe UI Black" panose="020B0A02040204020203" pitchFamily="34" charset="0"/>
              </a:rPr>
              <a:t>DREAM DESTINATION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8592" y="1806163"/>
            <a:ext cx="60471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what the natural wonder 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where it 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how you can go there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what it is special about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what you can do there</a:t>
            </a:r>
          </a:p>
          <a:p>
            <a:r>
              <a:rPr lang="en-US" sz="3600" dirty="0"/>
              <a:t>…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0" y="-27432"/>
            <a:ext cx="12192000" cy="992697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12005" y="106183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PROJECT </a:t>
            </a:r>
          </a:p>
        </p:txBody>
      </p:sp>
    </p:spTree>
    <p:extLst>
      <p:ext uri="{BB962C8B-B14F-4D97-AF65-F5344CB8AC3E}">
        <p14:creationId xmlns:p14="http://schemas.microsoft.com/office/powerpoint/2010/main" val="4839058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7620" y="-7620"/>
            <a:ext cx="12192000" cy="992697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206505" y="1239844"/>
            <a:ext cx="1081531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3222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556404" y="2388946"/>
            <a:ext cx="10757055" cy="3709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Vocabulary: Natural wonders and travel items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Grammar: Countable and uncountable Nouns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		     Must and mustn’t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Project: Dream destination </a:t>
            </a:r>
          </a:p>
        </p:txBody>
      </p:sp>
    </p:spTree>
    <p:extLst>
      <p:ext uri="{BB962C8B-B14F-4D97-AF65-F5344CB8AC3E}">
        <p14:creationId xmlns:p14="http://schemas.microsoft.com/office/powerpoint/2010/main" val="16358795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7620" y="-7620"/>
            <a:ext cx="12192000" cy="992697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49944" y="1279883"/>
            <a:ext cx="1081531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6603" y="119539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96852" y="2061519"/>
            <a:ext cx="8340897" cy="1843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/>
              <a:t>Do exercises in the workbook.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/>
              <a:t>Prepare for Unit 6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344" y="2738046"/>
            <a:ext cx="3527141" cy="352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7581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79C85B-8CF1-467C-90E2-2EFA7DD63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8DCC60-7CC6-4BB5-93C9-B6ABD7122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53C47D-F5F3-4C8B-95AB-CB1D25CC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DF6CF5-0997-49BE-A637-2641803B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B541C0-B76C-43AB-9EAF-B49801DFF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2674427" y="1895282"/>
            <a:ext cx="8008227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100194" y="1936148"/>
            <a:ext cx="7482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7: LOOKING BACK AND PROJECT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9642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NATURAL WONDERS OF VIET NAM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13518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683532" y="1738098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7189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548822" y="1176233"/>
            <a:ext cx="2202322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sz="24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723578" y="2752030"/>
            <a:ext cx="2202322" cy="61760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LOOKING BACK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58085" y="4604207"/>
            <a:ext cx="2202322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PROJECT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301259" y="5907776"/>
            <a:ext cx="2485975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CONSOLIDATION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637856" y="1176233"/>
            <a:ext cx="5680374" cy="411124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dirty="0">
                <a:solidFill>
                  <a:schemeClr val="tx1"/>
                </a:solidFill>
              </a:rPr>
              <a:t>Brainstorming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651897" y="1806436"/>
            <a:ext cx="5715611" cy="2218751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Vocabulary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20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</a:t>
            </a:r>
            <a:r>
              <a:rPr lang="vi-VN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1: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Write the name for each picture.</a:t>
            </a:r>
            <a:endParaRPr lang="en-US" sz="20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Match.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3: Write the words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Grammar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4: Find the mistake and correct it.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Complete the dialogue.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751144" y="1482336"/>
            <a:ext cx="1073595" cy="1269694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59246" y="3060833"/>
            <a:ext cx="1164332" cy="1543373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3"/>
            <a:endCxn id="19" idx="0"/>
          </p:cNvCxnSpPr>
          <p:nvPr/>
        </p:nvCxnSpPr>
        <p:spPr>
          <a:xfrm>
            <a:off x="2660407" y="4904931"/>
            <a:ext cx="883840" cy="100284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649265" y="5784676"/>
            <a:ext cx="5740800" cy="68496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</a:rPr>
              <a:t>Homework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976" y="251696"/>
            <a:ext cx="6343955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824739" y="348777"/>
            <a:ext cx="6935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7: LOOKING BACK AND PROJECT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sp>
        <p:nvSpPr>
          <p:cNvPr id="37" name="Rectangle 36"/>
          <p:cNvSpPr/>
          <p:nvPr/>
        </p:nvSpPr>
        <p:spPr>
          <a:xfrm>
            <a:off x="5637856" y="4245354"/>
            <a:ext cx="5743692" cy="1319155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1: Make a poster about a natural wonder you like to visit. 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Introduce the attraction.</a:t>
            </a:r>
          </a:p>
        </p:txBody>
      </p:sp>
    </p:spTree>
    <p:extLst>
      <p:ext uri="{BB962C8B-B14F-4D97-AF65-F5344CB8AC3E}">
        <p14:creationId xmlns:p14="http://schemas.microsoft.com/office/powerpoint/2010/main" val="2149696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7620" y="-25204"/>
            <a:ext cx="12192000" cy="1083309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67269" y="1095215"/>
            <a:ext cx="7856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4462A6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Brainstorming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67269" y="1558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B6A33A-B975-A606-7578-98B0ED22F241}"/>
              </a:ext>
            </a:extLst>
          </p:cNvPr>
          <p:cNvSpPr txBox="1"/>
          <p:nvPr/>
        </p:nvSpPr>
        <p:spPr>
          <a:xfrm>
            <a:off x="1076869" y="2130484"/>
            <a:ext cx="46302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Things in nature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7C8442-D6BB-D06B-9D2F-C0BB1EBE6857}"/>
              </a:ext>
            </a:extLst>
          </p:cNvPr>
          <p:cNvSpPr txBox="1"/>
          <p:nvPr/>
        </p:nvSpPr>
        <p:spPr>
          <a:xfrm>
            <a:off x="7569372" y="2130484"/>
            <a:ext cx="3986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Travel items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F95FD7-FA50-A1B5-EE83-904B2F0B8CF1}"/>
              </a:ext>
            </a:extLst>
          </p:cNvPr>
          <p:cNvCxnSpPr/>
          <p:nvPr/>
        </p:nvCxnSpPr>
        <p:spPr>
          <a:xfrm>
            <a:off x="6290441" y="2130484"/>
            <a:ext cx="0" cy="398653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1DEDE2F-5A6C-57FD-A6E9-0B6FC3F3D41D}"/>
              </a:ext>
            </a:extLst>
          </p:cNvPr>
          <p:cNvSpPr txBox="1"/>
          <p:nvPr/>
        </p:nvSpPr>
        <p:spPr>
          <a:xfrm>
            <a:off x="856151" y="2962018"/>
            <a:ext cx="433070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05334"/>
                </a:solidFill>
              </a:rPr>
              <a:t>desert, forest, mountain, lake, river, valley, cave, island, beach 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29E684-1F27-8519-FF35-F7C58C8F4AEA}"/>
              </a:ext>
            </a:extLst>
          </p:cNvPr>
          <p:cNvSpPr txBox="1"/>
          <p:nvPr/>
        </p:nvSpPr>
        <p:spPr>
          <a:xfrm>
            <a:off x="6873765" y="2935426"/>
            <a:ext cx="433070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05334"/>
                </a:solidFill>
              </a:rPr>
              <a:t>lighter, scissors, sleeping bag, compass, plastic, backpack …</a:t>
            </a: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7620" y="-25204"/>
            <a:ext cx="12192000" cy="1083309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78" y="1280870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60007" y="1329238"/>
            <a:ext cx="78569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the name for each picture.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1981">
            <a:off x="1901912" y="2275408"/>
            <a:ext cx="2533194" cy="1689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117" y="2099147"/>
            <a:ext cx="2451767" cy="16366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343">
            <a:off x="7861102" y="2518420"/>
            <a:ext cx="2544264" cy="1431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1981">
            <a:off x="2010361" y="4607724"/>
            <a:ext cx="2534882" cy="13367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562" y="4286856"/>
            <a:ext cx="2451767" cy="16345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343">
            <a:off x="7853013" y="4664502"/>
            <a:ext cx="2544264" cy="12721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372936" y="127976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239814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9C5B0FF2-1D2E-440F-9C2F-D86C770E9470}"/>
              </a:ext>
            </a:extLst>
          </p:cNvPr>
          <p:cNvSpPr txBox="1"/>
          <p:nvPr/>
        </p:nvSpPr>
        <p:spPr>
          <a:xfrm>
            <a:off x="5219434" y="5898291"/>
            <a:ext cx="22685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15945"/>
                </a:solidFill>
              </a:rPr>
              <a:t>waterfall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111" y="1286022"/>
            <a:ext cx="6711684" cy="44774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BF372FC-0CFE-4631-9E2F-E09E890BB2C3}"/>
              </a:ext>
            </a:extLst>
          </p:cNvPr>
          <p:cNvGrpSpPr/>
          <p:nvPr/>
        </p:nvGrpSpPr>
        <p:grpSpPr>
          <a:xfrm>
            <a:off x="4765819" y="5991378"/>
            <a:ext cx="2660361" cy="707886"/>
            <a:chOff x="1685581" y="5618602"/>
            <a:chExt cx="2660361" cy="707886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4A188D2-D328-415D-B080-B1DD40B76C89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70C0"/>
                  </a:solidFill>
                </a:rPr>
                <a:t>1.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C918B03-84E6-4784-A833-6B77174DE025}"/>
                </a:ext>
              </a:extLst>
            </p:cNvPr>
            <p:cNvCxnSpPr>
              <a:cxnSpLocks/>
            </p:cNvCxnSpPr>
            <p:nvPr/>
          </p:nvCxnSpPr>
          <p:spPr>
            <a:xfrm>
              <a:off x="2269475" y="6130317"/>
              <a:ext cx="207646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1FD8CDB-BD77-4549-A2E4-0D2A634020C0}"/>
              </a:ext>
            </a:extLst>
          </p:cNvPr>
          <p:cNvGrpSpPr/>
          <p:nvPr/>
        </p:nvGrpSpPr>
        <p:grpSpPr>
          <a:xfrm>
            <a:off x="7620" y="-25204"/>
            <a:ext cx="12192000" cy="1083309"/>
            <a:chOff x="7620" y="-7620"/>
            <a:chExt cx="12192000" cy="1083309"/>
          </a:xfrm>
        </p:grpSpPr>
        <p:sp>
          <p:nvSpPr>
            <p:cNvPr id="5" name="Round Single Corner Rectangle 16">
              <a:extLst>
                <a:ext uri="{FF2B5EF4-FFF2-40B4-BE49-F238E27FC236}">
                  <a16:creationId xmlns:a16="http://schemas.microsoft.com/office/drawing/2014/main" id="{92AB27DE-1D89-14E0-46F9-32D3EDC65FDE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17">
              <a:extLst>
                <a:ext uri="{FF2B5EF4-FFF2-40B4-BE49-F238E27FC236}">
                  <a16:creationId xmlns:a16="http://schemas.microsoft.com/office/drawing/2014/main" id="{C02A29EE-9600-4288-059A-92792DDAA08A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8">
              <a:extLst>
                <a:ext uri="{FF2B5EF4-FFF2-40B4-BE49-F238E27FC236}">
                  <a16:creationId xmlns:a16="http://schemas.microsoft.com/office/drawing/2014/main" id="{60C9CE94-BB24-690B-89D3-566B2E238CB6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05E42B4-1847-1AFA-054E-3C9627E1BE93}"/>
              </a:ext>
            </a:extLst>
          </p:cNvPr>
          <p:cNvSpPr txBox="1"/>
          <p:nvPr/>
        </p:nvSpPr>
        <p:spPr>
          <a:xfrm>
            <a:off x="372936" y="127976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53520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661" y="1209541"/>
            <a:ext cx="5969918" cy="39852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ABB74BD-8BE7-4F44-B1E5-C3EAC959C8B9}"/>
              </a:ext>
            </a:extLst>
          </p:cNvPr>
          <p:cNvGrpSpPr/>
          <p:nvPr/>
        </p:nvGrpSpPr>
        <p:grpSpPr>
          <a:xfrm>
            <a:off x="4864045" y="5648459"/>
            <a:ext cx="2479149" cy="707886"/>
            <a:chOff x="1685581" y="5618602"/>
            <a:chExt cx="2479149" cy="70788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51E8C3A-E429-4643-A943-36C7420AEBF5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70C0"/>
                  </a:solidFill>
                </a:rPr>
                <a:t>2.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CFBAAAD-8FB1-4F31-8C8B-38699D87C7A8}"/>
                </a:ext>
              </a:extLst>
            </p:cNvPr>
            <p:cNvCxnSpPr>
              <a:cxnSpLocks/>
            </p:cNvCxnSpPr>
            <p:nvPr/>
          </p:nvCxnSpPr>
          <p:spPr>
            <a:xfrm>
              <a:off x="2253709" y="6098788"/>
              <a:ext cx="191102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96B8E5C-921B-449F-B315-88BCCB17F1B4}"/>
              </a:ext>
            </a:extLst>
          </p:cNvPr>
          <p:cNvSpPr txBox="1"/>
          <p:nvPr/>
        </p:nvSpPr>
        <p:spPr>
          <a:xfrm>
            <a:off x="5723357" y="5523840"/>
            <a:ext cx="12340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15945"/>
                </a:solidFill>
              </a:rPr>
              <a:t>cave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FD8AC42-11F0-CF59-2BFC-F461A365861C}"/>
              </a:ext>
            </a:extLst>
          </p:cNvPr>
          <p:cNvGrpSpPr/>
          <p:nvPr/>
        </p:nvGrpSpPr>
        <p:grpSpPr>
          <a:xfrm>
            <a:off x="7620" y="-25204"/>
            <a:ext cx="12192000" cy="1083309"/>
            <a:chOff x="7620" y="-7620"/>
            <a:chExt cx="12192000" cy="1083309"/>
          </a:xfrm>
        </p:grpSpPr>
        <p:sp>
          <p:nvSpPr>
            <p:cNvPr id="5" name="Round Single Corner Rectangle 16">
              <a:extLst>
                <a:ext uri="{FF2B5EF4-FFF2-40B4-BE49-F238E27FC236}">
                  <a16:creationId xmlns:a16="http://schemas.microsoft.com/office/drawing/2014/main" id="{408D81EA-3DEE-FF75-864D-6BBD2975AD54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17">
              <a:extLst>
                <a:ext uri="{FF2B5EF4-FFF2-40B4-BE49-F238E27FC236}">
                  <a16:creationId xmlns:a16="http://schemas.microsoft.com/office/drawing/2014/main" id="{8E63CE32-5B3C-888E-230E-3DA9383741CD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8">
              <a:extLst>
                <a:ext uri="{FF2B5EF4-FFF2-40B4-BE49-F238E27FC236}">
                  <a16:creationId xmlns:a16="http://schemas.microsoft.com/office/drawing/2014/main" id="{A6C9241A-E260-BA90-4962-7975C8893687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8955D43-0AE2-BBC9-56D6-255699DD1D23}"/>
              </a:ext>
            </a:extLst>
          </p:cNvPr>
          <p:cNvSpPr txBox="1"/>
          <p:nvPr/>
        </p:nvSpPr>
        <p:spPr>
          <a:xfrm>
            <a:off x="372936" y="127976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428554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696" y="1040633"/>
            <a:ext cx="7220608" cy="40615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B9C4983-5C93-4AF6-9890-E5AA410B4767}"/>
              </a:ext>
            </a:extLst>
          </p:cNvPr>
          <p:cNvGrpSpPr/>
          <p:nvPr/>
        </p:nvGrpSpPr>
        <p:grpSpPr>
          <a:xfrm>
            <a:off x="4792717" y="5592750"/>
            <a:ext cx="2638227" cy="769441"/>
            <a:chOff x="1530562" y="5618602"/>
            <a:chExt cx="2638227" cy="76944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4B76A46-DF6E-4D9B-9215-E9C1A49F455E}"/>
                </a:ext>
              </a:extLst>
            </p:cNvPr>
            <p:cNvSpPr txBox="1"/>
            <p:nvPr/>
          </p:nvSpPr>
          <p:spPr>
            <a:xfrm>
              <a:off x="1530562" y="5618602"/>
              <a:ext cx="73891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0070C0"/>
                  </a:solidFill>
                </a:rPr>
                <a:t>3.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D25C974-0D0B-4A2F-83C1-B5563974987B}"/>
                </a:ext>
              </a:extLst>
            </p:cNvPr>
            <p:cNvCxnSpPr>
              <a:cxnSpLocks/>
            </p:cNvCxnSpPr>
            <p:nvPr/>
          </p:nvCxnSpPr>
          <p:spPr>
            <a:xfrm>
              <a:off x="2159113" y="6154575"/>
              <a:ext cx="200967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A0F60BF-0738-41B1-BBC9-731D94C141C0}"/>
              </a:ext>
            </a:extLst>
          </p:cNvPr>
          <p:cNvSpPr txBox="1"/>
          <p:nvPr/>
        </p:nvSpPr>
        <p:spPr>
          <a:xfrm>
            <a:off x="5588376" y="5545451"/>
            <a:ext cx="16754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15945"/>
                </a:solidFill>
              </a:rPr>
              <a:t>desert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8B380BD-DC3D-BDED-72CC-F026CAD94630}"/>
              </a:ext>
            </a:extLst>
          </p:cNvPr>
          <p:cNvGrpSpPr/>
          <p:nvPr/>
        </p:nvGrpSpPr>
        <p:grpSpPr>
          <a:xfrm>
            <a:off x="7620" y="-25204"/>
            <a:ext cx="12192000" cy="1083309"/>
            <a:chOff x="7620" y="-7620"/>
            <a:chExt cx="12192000" cy="1083309"/>
          </a:xfrm>
        </p:grpSpPr>
        <p:sp>
          <p:nvSpPr>
            <p:cNvPr id="4" name="Round Single Corner Rectangle 16">
              <a:extLst>
                <a:ext uri="{FF2B5EF4-FFF2-40B4-BE49-F238E27FC236}">
                  <a16:creationId xmlns:a16="http://schemas.microsoft.com/office/drawing/2014/main" id="{CA74CB68-2F99-4A57-5AD2-749B27A0C881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17">
              <a:extLst>
                <a:ext uri="{FF2B5EF4-FFF2-40B4-BE49-F238E27FC236}">
                  <a16:creationId xmlns:a16="http://schemas.microsoft.com/office/drawing/2014/main" id="{38BACB58-35A7-D282-2D00-CBEC14D8EBFA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18">
              <a:extLst>
                <a:ext uri="{FF2B5EF4-FFF2-40B4-BE49-F238E27FC236}">
                  <a16:creationId xmlns:a16="http://schemas.microsoft.com/office/drawing/2014/main" id="{263CB124-F173-6E59-887F-F845AFB6B68D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420BBEE-CD0E-0F1A-E3FF-ABE66617B54B}"/>
              </a:ext>
            </a:extLst>
          </p:cNvPr>
          <p:cNvSpPr txBox="1"/>
          <p:nvPr/>
        </p:nvSpPr>
        <p:spPr>
          <a:xfrm>
            <a:off x="372936" y="127976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412351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524" y="1420716"/>
            <a:ext cx="7196191" cy="37948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206B726-EB13-4296-8517-47ECA33603B4}"/>
              </a:ext>
            </a:extLst>
          </p:cNvPr>
          <p:cNvGrpSpPr/>
          <p:nvPr/>
        </p:nvGrpSpPr>
        <p:grpSpPr>
          <a:xfrm>
            <a:off x="4855779" y="5578194"/>
            <a:ext cx="2261485" cy="769441"/>
            <a:chOff x="1466622" y="5618602"/>
            <a:chExt cx="2261485" cy="76944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AA467C9-96C1-4499-AF85-5A78C7C07AE2}"/>
                </a:ext>
              </a:extLst>
            </p:cNvPr>
            <p:cNvSpPr txBox="1"/>
            <p:nvPr/>
          </p:nvSpPr>
          <p:spPr>
            <a:xfrm>
              <a:off x="1466622" y="5618602"/>
              <a:ext cx="80285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0070C0"/>
                  </a:solidFill>
                </a:rPr>
                <a:t>4.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DE1D3E9-6A3C-487C-A486-8F31472DE376}"/>
                </a:ext>
              </a:extLst>
            </p:cNvPr>
            <p:cNvCxnSpPr/>
            <p:nvPr/>
          </p:nvCxnSpPr>
          <p:spPr>
            <a:xfrm flipV="1">
              <a:off x="2082187" y="6161853"/>
              <a:ext cx="164592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45918A3-71A0-4B56-9C3B-4FE12B0FFCA6}"/>
              </a:ext>
            </a:extLst>
          </p:cNvPr>
          <p:cNvSpPr txBox="1"/>
          <p:nvPr/>
        </p:nvSpPr>
        <p:spPr>
          <a:xfrm>
            <a:off x="5639472" y="5515843"/>
            <a:ext cx="12694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15945"/>
                </a:solidFill>
              </a:rPr>
              <a:t>river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96A0A8B-82DA-713C-ECF4-81CD35FFA24C}"/>
              </a:ext>
            </a:extLst>
          </p:cNvPr>
          <p:cNvGrpSpPr/>
          <p:nvPr/>
        </p:nvGrpSpPr>
        <p:grpSpPr>
          <a:xfrm>
            <a:off x="7620" y="-25204"/>
            <a:ext cx="12192000" cy="1083309"/>
            <a:chOff x="7620" y="-7620"/>
            <a:chExt cx="12192000" cy="1083309"/>
          </a:xfrm>
        </p:grpSpPr>
        <p:sp>
          <p:nvSpPr>
            <p:cNvPr id="4" name="Round Single Corner Rectangle 16">
              <a:extLst>
                <a:ext uri="{FF2B5EF4-FFF2-40B4-BE49-F238E27FC236}">
                  <a16:creationId xmlns:a16="http://schemas.microsoft.com/office/drawing/2014/main" id="{1EB7D0F3-D1D6-C2F3-72AB-81DBAB77FE3E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17">
              <a:extLst>
                <a:ext uri="{FF2B5EF4-FFF2-40B4-BE49-F238E27FC236}">
                  <a16:creationId xmlns:a16="http://schemas.microsoft.com/office/drawing/2014/main" id="{C68B9333-7D7F-1D62-E300-0D771D87BD8F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18">
              <a:extLst>
                <a:ext uri="{FF2B5EF4-FFF2-40B4-BE49-F238E27FC236}">
                  <a16:creationId xmlns:a16="http://schemas.microsoft.com/office/drawing/2014/main" id="{3D1505DC-D00D-6B49-6EE1-C4C3D87C07B7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664B542-C944-1300-48E9-42C65572B5DA}"/>
              </a:ext>
            </a:extLst>
          </p:cNvPr>
          <p:cNvSpPr txBox="1"/>
          <p:nvPr/>
        </p:nvSpPr>
        <p:spPr>
          <a:xfrm>
            <a:off x="372936" y="127976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886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1992</TotalTime>
  <Words>562</Words>
  <PresentationFormat>Widescreen</PresentationFormat>
  <Paragraphs>137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Adobe Gothic Std B</vt:lpstr>
      <vt:lpstr>Arial</vt:lpstr>
      <vt:lpstr>Calibri</vt:lpstr>
      <vt:lpstr>Calibri Light</vt:lpstr>
      <vt:lpstr>Myriad Pro</vt:lpstr>
      <vt:lpstr>Segoe UI Black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2024-06-10T07:56:18Z</dcterms:modified>
</cp:coreProperties>
</file>