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72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A62681"/>
    <a:srgbClr val="D03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FF0C9-632B-4488-989E-DC51C1BEEAB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845D1-9EB3-4446-85BB-9213AD22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845D1-9EB3-4446-85BB-9213AD224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3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215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9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224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5587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551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443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059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6747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9011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3355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1762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78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6153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099B8-CF5A-4F75-89E2-2DAFC81FBB7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138A-7CB1-498B-BF50-214A062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016200"/>
              </p:ext>
            </p:extLst>
          </p:nvPr>
        </p:nvGraphicFramePr>
        <p:xfrm>
          <a:off x="0" y="0"/>
          <a:ext cx="12192000" cy="680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resentation" r:id="rId4" imgW="4876684" imgH="2743212" progId="PowerPoint.Show.12">
                  <p:embed/>
                </p:oleObj>
              </mc:Choice>
              <mc:Fallback>
                <p:oleObj name="Presentation" r:id="rId4" imgW="4876684" imgH="274321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01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763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504"/>
            <a:ext cx="10426535" cy="5076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8349" y="2256314"/>
            <a:ext cx="210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42466" y="4655719"/>
            <a:ext cx="38595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8866" y="4011889"/>
            <a:ext cx="210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8140" y="4615550"/>
            <a:ext cx="439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53598" y="3011619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03039" y="3012530"/>
            <a:ext cx="29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8" name="Oval 17"/>
          <p:cNvSpPr/>
          <p:nvPr/>
        </p:nvSpPr>
        <p:spPr>
          <a:xfrm>
            <a:off x="8321885" y="2984475"/>
            <a:ext cx="755438" cy="63770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00611" y="5762669"/>
            <a:ext cx="59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68207" y="2981752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1439" y="3013657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93534" y="3045070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3079" y="3012397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84135" y="3032131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38855" y="3043230"/>
            <a:ext cx="59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0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  <p:bldP spid="11" grpId="0"/>
      <p:bldP spid="16" grpId="0" animBg="1"/>
      <p:bldP spid="17" grpId="0"/>
      <p:bldP spid="18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2" y="225630"/>
            <a:ext cx="10348670" cy="6317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3941" y="4999511"/>
            <a:ext cx="210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2732" y="4937448"/>
            <a:ext cx="53439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51524" y="4928257"/>
            <a:ext cx="49876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63932" y="4914406"/>
            <a:ext cx="50074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7780" y="4985657"/>
            <a:ext cx="29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992586" y="5674427"/>
            <a:ext cx="210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2723" y="5658254"/>
            <a:ext cx="362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210803" y="5130151"/>
            <a:ext cx="0" cy="11637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22573" y="5636821"/>
            <a:ext cx="50074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91494" y="4957602"/>
            <a:ext cx="605658" cy="46941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50875" y="4938146"/>
            <a:ext cx="44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58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9" grpId="0"/>
      <p:bldP spid="10" grpId="0"/>
      <p:bldP spid="11" grpId="0"/>
      <p:bldP spid="15" grpId="0" animBg="1"/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" descr="Pictu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2219325" y="3151296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276600" y="3160821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endParaRPr lang="en-US" altLang="en-US" sz="2400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2295525" y="5467459"/>
            <a:ext cx="140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– 6 =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466608" y="5475396"/>
            <a:ext cx="571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5029200" y="3140884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+ 2 =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119750" y="3136946"/>
            <a:ext cx="5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7648575" y="3167746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8767950" y="3175684"/>
            <a:ext cx="5423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2400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5108125" y="5421421"/>
            <a:ext cx="1390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=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6246424" y="5405609"/>
            <a:ext cx="546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5" name="Text Box 19"/>
          <p:cNvSpPr txBox="1">
            <a:spLocks noChangeArrowheads="1"/>
          </p:cNvSpPr>
          <p:nvPr/>
        </p:nvSpPr>
        <p:spPr bwMode="auto">
          <a:xfrm>
            <a:off x="7753350" y="5411896"/>
            <a:ext cx="1503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8915399" y="5419834"/>
            <a:ext cx="525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9" name="Picture 2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5068173" y="3067966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2297813" y="3075691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23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7757323" y="3075691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2895600" y="2098966"/>
            <a:ext cx="381000" cy="381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5562600" y="2146467"/>
            <a:ext cx="457200" cy="381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8229600" y="2127666"/>
            <a:ext cx="438150" cy="41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3</a:t>
            </a:r>
          </a:p>
        </p:txBody>
      </p:sp>
      <p:pic>
        <p:nvPicPr>
          <p:cNvPr id="17439" name="Picture 3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5216864" y="5408458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3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2411119" y="5333874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7880345" y="5333874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2838450" y="4484796"/>
            <a:ext cx="381000" cy="381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5676900" y="4551471"/>
            <a:ext cx="457200" cy="381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8296275" y="4541946"/>
            <a:ext cx="438150" cy="41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13339" name="Rectangle 38"/>
          <p:cNvSpPr>
            <a:spLocks noChangeArrowheads="1"/>
          </p:cNvSpPr>
          <p:nvPr/>
        </p:nvSpPr>
        <p:spPr bwMode="auto">
          <a:xfrm>
            <a:off x="6781800" y="-914400"/>
            <a:ext cx="510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342" name="TextBox 32"/>
          <p:cNvSpPr txBox="1">
            <a:spLocks noChangeArrowheads="1"/>
          </p:cNvSpPr>
          <p:nvPr/>
        </p:nvSpPr>
        <p:spPr bwMode="auto">
          <a:xfrm>
            <a:off x="5054929" y="668530"/>
            <a:ext cx="388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 </a:t>
            </a:r>
            <a:r>
              <a:rPr lang="en-US" alt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cửa</a:t>
            </a:r>
            <a:r>
              <a:rPr lang="en-US" alt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bí</a:t>
            </a:r>
            <a:r>
              <a:rPr lang="en-US" alt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mật</a:t>
            </a:r>
            <a:r>
              <a:rPr lang="en-US" alt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3" name="Rectangle: Rounded Corners 1">
            <a:extLst>
              <a:ext uri="{FF2B5EF4-FFF2-40B4-BE49-F238E27FC236}">
                <a16:creationId xmlns=""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2196074" y="501753"/>
            <a:ext cx="2447178" cy="954159"/>
          </a:xfrm>
          <a:prstGeom prst="roundRect">
            <a:avLst/>
          </a:prstGeom>
          <a:solidFill>
            <a:srgbClr val="DAFB37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SG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204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4"/>
                  </p:tgtEl>
                </p:cond>
              </p:nextCondLst>
            </p:seq>
          </p:childTnLst>
        </p:cTn>
      </p:par>
    </p:tnLst>
    <p:bldLst>
      <p:bldP spid="17417" grpId="0"/>
      <p:bldP spid="17419" grpId="0"/>
      <p:bldP spid="17421" grpId="0"/>
      <p:bldP spid="17423" grpId="0"/>
      <p:bldP spid="17426" grpId="0"/>
      <p:bldP spid="17428" grpId="0"/>
      <p:bldP spid="17432" grpId="0" animBg="1"/>
      <p:bldP spid="17433" grpId="0" animBg="1"/>
      <p:bldP spid="17434" grpId="0" animBg="1"/>
      <p:bldP spid="17442" grpId="0" animBg="1"/>
      <p:bldP spid="17443" grpId="0" animBg="1"/>
      <p:bldP spid="174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07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5371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35780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4996" y="3459289"/>
            <a:ext cx="151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+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113" y="3476221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6772" y="4108402"/>
            <a:ext cx="1541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– 2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134" y="4149088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0289" y="3464932"/>
            <a:ext cx="1535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+ 1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687" y="3475774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0804" y="3515731"/>
            <a:ext cx="1635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+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7280" y="3533180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7248" y="4147908"/>
            <a:ext cx="1579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– 4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5910" y="4148613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2065" y="4114047"/>
            <a:ext cx="1563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– 2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4682" y="4119106"/>
            <a:ext cx="61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4807865" y="1785649"/>
            <a:ext cx="3192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r>
              <a:rPr lang="en-US" altLang="en-US" sz="40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Đố</a:t>
            </a:r>
            <a:r>
              <a:rPr lang="en-US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40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endParaRPr lang="en-US" alt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Wave 16"/>
          <p:cNvSpPr/>
          <p:nvPr/>
        </p:nvSpPr>
        <p:spPr>
          <a:xfrm>
            <a:off x="2040585" y="1581452"/>
            <a:ext cx="2412674" cy="1116281"/>
          </a:xfrm>
          <a:prstGeom prst="wav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b="1" dirty="0" err="1" smtClean="0">
                <a:ln w="6600">
                  <a:solidFill>
                    <a:srgbClr val="BC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ln w="6600">
                  <a:solidFill>
                    <a:srgbClr val="BC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6600">
                  <a:solidFill>
                    <a:srgbClr val="BC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b="1" dirty="0">
              <a:ln w="6600">
                <a:solidFill>
                  <a:srgbClr val="BC0000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21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25" y="1761832"/>
            <a:ext cx="12192000" cy="2479313"/>
          </a:xfrm>
          <a:prstGeom prst="rect">
            <a:avLst/>
          </a:prstGeom>
        </p:spPr>
      </p:pic>
      <p:sp>
        <p:nvSpPr>
          <p:cNvPr id="3" name="Rectangle: Rounded Corners 5">
            <a:extLst/>
          </p:cNvPr>
          <p:cNvSpPr/>
          <p:nvPr/>
        </p:nvSpPr>
        <p:spPr>
          <a:xfrm>
            <a:off x="474870" y="417441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2575" y="2731328"/>
            <a:ext cx="71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835" y="3273629"/>
            <a:ext cx="76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4958" y="2741222"/>
            <a:ext cx="61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656" y="3273630"/>
            <a:ext cx="8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8976" y="2727372"/>
            <a:ext cx="73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1473" y="3261750"/>
            <a:ext cx="76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5901" y="2751115"/>
            <a:ext cx="779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6540" y="3297377"/>
            <a:ext cx="74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7485" y="4704277"/>
            <a:ext cx="950027" cy="46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31315" y="3279246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753090" y="2766625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353782" y="2754756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507662" y="3289144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0493809" y="2740899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79261" y="3308935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924780" y="2748819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69622" y="3293105"/>
            <a:ext cx="51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8124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4" y="73654"/>
            <a:ext cx="11875324" cy="421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4556251"/>
            <a:ext cx="105957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7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29505" y="4952011"/>
            <a:ext cx="617517" cy="5462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04515" y="4702631"/>
            <a:ext cx="558140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04515" y="4667006"/>
            <a:ext cx="55814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46486" y="4712526"/>
            <a:ext cx="558140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22736" y="4676901"/>
            <a:ext cx="55814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06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380017"/>
            <a:ext cx="11435938" cy="60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38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4"/>
            <a:ext cx="12192000" cy="6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6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8355" y="1413164"/>
            <a:ext cx="210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3" y="1"/>
            <a:ext cx="10477799" cy="7167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87696" y="3463639"/>
            <a:ext cx="404047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endParaRPr lang="en-US" sz="2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5747" y="2859978"/>
            <a:ext cx="210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95021" y="3463639"/>
            <a:ext cx="36140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38437" y="1659385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28670" y="1729996"/>
            <a:ext cx="29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8547516" y="1701941"/>
            <a:ext cx="755438" cy="63770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616791" y="1734677"/>
            <a:ext cx="59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93838" y="1699218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7070" y="1731123"/>
            <a:ext cx="6242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9165" y="1750659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20585" y="1694236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92896" y="1737721"/>
            <a:ext cx="6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585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14" grpId="0" animBg="1"/>
      <p:bldP spid="15" grpId="0"/>
      <p:bldP spid="19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99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194</Words>
  <Application>Microsoft Office PowerPoint</Application>
  <PresentationFormat>Widescreen</PresentationFormat>
  <Paragraphs>90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.VnTifani HeavyH</vt:lpstr>
      <vt:lpstr>Arial</vt:lpstr>
      <vt:lpstr>Calibri</vt:lpstr>
      <vt:lpstr>Calibri Light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minhvuong@lekhang.vn</dc:creator>
  <cp:lastModifiedBy>minhvuong@lekhang.vn</cp:lastModifiedBy>
  <cp:revision>37</cp:revision>
  <dcterms:created xsi:type="dcterms:W3CDTF">2020-08-20T09:27:26Z</dcterms:created>
  <dcterms:modified xsi:type="dcterms:W3CDTF">2020-08-25T10:37:08Z</dcterms:modified>
</cp:coreProperties>
</file>