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60" r:id="rId3"/>
    <p:sldId id="262" r:id="rId4"/>
    <p:sldId id="28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74767"/>
  </p:normalViewPr>
  <p:slideViewPr>
    <p:cSldViewPr snapToGrid="0" snapToObjects="1">
      <p:cViewPr>
        <p:scale>
          <a:sx n="76" d="100"/>
          <a:sy n="76" d="100"/>
        </p:scale>
        <p:origin x="252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780F45-B7B1-224D-9725-F0521FAF47FE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70A4F0-6BFC-1B46-9626-49543A964DD7}">
      <dgm:prSet phldrT="[Text]"/>
      <dgm:spPr/>
      <dgm:t>
        <a:bodyPr/>
        <a:lstStyle/>
        <a:p>
          <a:r>
            <a:rPr lang="vi-VN"/>
            <a:t>Trưng bày sản phẩm ở vị trí được phân công</a:t>
          </a:r>
          <a:endParaRPr lang="en-US"/>
        </a:p>
      </dgm:t>
    </dgm:pt>
    <dgm:pt modelId="{730E3877-4D9D-2A45-93EA-1799BB34800E}" type="parTrans" cxnId="{6FF5F18B-B236-604D-ABEF-B53F2C5DBD83}">
      <dgm:prSet/>
      <dgm:spPr/>
      <dgm:t>
        <a:bodyPr/>
        <a:lstStyle/>
        <a:p>
          <a:endParaRPr lang="en-US"/>
        </a:p>
      </dgm:t>
    </dgm:pt>
    <dgm:pt modelId="{D100A4EF-AB30-4C45-B50F-4DD40E5D06D7}" type="sibTrans" cxnId="{6FF5F18B-B236-604D-ABEF-B53F2C5DBD83}">
      <dgm:prSet/>
      <dgm:spPr/>
      <dgm:t>
        <a:bodyPr/>
        <a:lstStyle/>
        <a:p>
          <a:endParaRPr lang="en-US"/>
        </a:p>
      </dgm:t>
    </dgm:pt>
    <dgm:pt modelId="{921DD432-9716-0649-A3ED-0694041910D2}">
      <dgm:prSet phldrT="[Text]"/>
      <dgm:spPr/>
      <dgm:t>
        <a:bodyPr/>
        <a:lstStyle/>
        <a:p>
          <a:r>
            <a:rPr lang="vi-VN"/>
            <a:t>Tập trình bày giới thiệu sản phẩm hoặc tập lại tiết mục báo cáo</a:t>
          </a:r>
          <a:r>
            <a:rPr lang="mr-IN"/>
            <a:t>…</a:t>
          </a:r>
          <a:endParaRPr lang="en-US"/>
        </a:p>
      </dgm:t>
    </dgm:pt>
    <dgm:pt modelId="{002ACB1C-5BBA-BF4B-826C-2B703CA07945}" type="parTrans" cxnId="{9843BE1D-9D40-8F47-8CB7-8C5727845B3D}">
      <dgm:prSet/>
      <dgm:spPr/>
      <dgm:t>
        <a:bodyPr/>
        <a:lstStyle/>
        <a:p>
          <a:endParaRPr lang="en-US"/>
        </a:p>
      </dgm:t>
    </dgm:pt>
    <dgm:pt modelId="{E2BF987A-0D65-3342-B442-68BBC074A5AA}" type="sibTrans" cxnId="{9843BE1D-9D40-8F47-8CB7-8C5727845B3D}">
      <dgm:prSet/>
      <dgm:spPr/>
      <dgm:t>
        <a:bodyPr/>
        <a:lstStyle/>
        <a:p>
          <a:endParaRPr lang="en-US"/>
        </a:p>
      </dgm:t>
    </dgm:pt>
    <dgm:pt modelId="{B65ECC04-51BD-5C4E-B282-0C89077E739F}">
      <dgm:prSet phldrT="[Text]"/>
      <dgm:spPr/>
      <dgm:t>
        <a:bodyPr/>
        <a:lstStyle/>
        <a:p>
          <a:r>
            <a:rPr lang="vi-VN"/>
            <a:t>Báo cáo khi đến lượt nhóm em</a:t>
          </a:r>
          <a:endParaRPr lang="en-US"/>
        </a:p>
      </dgm:t>
    </dgm:pt>
    <dgm:pt modelId="{9527DB24-5541-BD47-9A82-133EE3BE25F8}" type="parTrans" cxnId="{E5595F9F-D74C-1E43-AB03-D1FB6018229C}">
      <dgm:prSet/>
      <dgm:spPr/>
      <dgm:t>
        <a:bodyPr/>
        <a:lstStyle/>
        <a:p>
          <a:endParaRPr lang="en-US"/>
        </a:p>
      </dgm:t>
    </dgm:pt>
    <dgm:pt modelId="{3748D79F-94C1-3140-8F4A-612ED21520FF}" type="sibTrans" cxnId="{E5595F9F-D74C-1E43-AB03-D1FB6018229C}">
      <dgm:prSet/>
      <dgm:spPr/>
      <dgm:t>
        <a:bodyPr/>
        <a:lstStyle/>
        <a:p>
          <a:endParaRPr lang="en-US"/>
        </a:p>
      </dgm:t>
    </dgm:pt>
    <dgm:pt modelId="{28336145-38DE-634C-9ACD-90A67CDBE048}">
      <dgm:prSet phldrT="[Text]"/>
      <dgm:spPr/>
      <dgm:t>
        <a:bodyPr/>
        <a:lstStyle/>
        <a:p>
          <a:r>
            <a:rPr lang="vi-VN"/>
            <a:t>Tham quan và chia sẻ về kết quả của nhóm bạn</a:t>
          </a:r>
          <a:endParaRPr lang="en-US"/>
        </a:p>
      </dgm:t>
    </dgm:pt>
    <dgm:pt modelId="{FEB862AE-69F2-F248-9EED-AF65E5928F1C}" type="parTrans" cxnId="{237AE959-99BB-4445-9AD8-64CF74BB57AB}">
      <dgm:prSet/>
      <dgm:spPr/>
      <dgm:t>
        <a:bodyPr/>
        <a:lstStyle/>
        <a:p>
          <a:endParaRPr lang="en-US"/>
        </a:p>
      </dgm:t>
    </dgm:pt>
    <dgm:pt modelId="{F067DC97-11B7-6C42-AE07-B0F024164E40}" type="sibTrans" cxnId="{237AE959-99BB-4445-9AD8-64CF74BB57AB}">
      <dgm:prSet/>
      <dgm:spPr/>
      <dgm:t>
        <a:bodyPr/>
        <a:lstStyle/>
        <a:p>
          <a:endParaRPr lang="en-US"/>
        </a:p>
      </dgm:t>
    </dgm:pt>
    <dgm:pt modelId="{9A30E367-D678-1F45-BAD9-E779EC867A42}" type="pres">
      <dgm:prSet presAssocID="{C9780F45-B7B1-224D-9725-F0521FAF47F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885A7E-8CB4-204C-8231-300847795769}" type="pres">
      <dgm:prSet presAssocID="{A370A4F0-6BFC-1B46-9626-49543A964DD7}" presName="node" presStyleLbl="node1" presStyleIdx="0" presStyleCnt="4" custScaleX="140036" custLinFactNeighborY="14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A3ACAB-5DBF-6043-8253-D36096CE94D5}" type="pres">
      <dgm:prSet presAssocID="{D100A4EF-AB30-4C45-B50F-4DD40E5D06D7}" presName="sibTrans" presStyleCnt="0"/>
      <dgm:spPr/>
    </dgm:pt>
    <dgm:pt modelId="{8E2F4919-CA26-CD41-B781-B943EA743BC8}" type="pres">
      <dgm:prSet presAssocID="{921DD432-9716-0649-A3ED-0694041910D2}" presName="node" presStyleLbl="node1" presStyleIdx="1" presStyleCnt="4" custScaleX="140036" custLinFactNeighborY="14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07F6B-21E8-174E-9856-BDF6056C8BE7}" type="pres">
      <dgm:prSet presAssocID="{E2BF987A-0D65-3342-B442-68BBC074A5AA}" presName="sibTrans" presStyleCnt="0"/>
      <dgm:spPr/>
    </dgm:pt>
    <dgm:pt modelId="{52A243AF-CDE0-8D4C-A41E-2893F56D3A45}" type="pres">
      <dgm:prSet presAssocID="{B65ECC04-51BD-5C4E-B282-0C89077E739F}" presName="node" presStyleLbl="node1" presStyleIdx="2" presStyleCnt="4" custScaleX="1400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AF6756-6BDB-5C42-B1F8-1CF174B18AFF}" type="pres">
      <dgm:prSet presAssocID="{3748D79F-94C1-3140-8F4A-612ED21520FF}" presName="sibTrans" presStyleCnt="0"/>
      <dgm:spPr/>
    </dgm:pt>
    <dgm:pt modelId="{19125A5C-F1C6-D441-B83C-B6845C2FA683}" type="pres">
      <dgm:prSet presAssocID="{28336145-38DE-634C-9ACD-90A67CDBE048}" presName="node" presStyleLbl="node1" presStyleIdx="3" presStyleCnt="4" custScaleX="1400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F5F18B-B236-604D-ABEF-B53F2C5DBD83}" srcId="{C9780F45-B7B1-224D-9725-F0521FAF47FE}" destId="{A370A4F0-6BFC-1B46-9626-49543A964DD7}" srcOrd="0" destOrd="0" parTransId="{730E3877-4D9D-2A45-93EA-1799BB34800E}" sibTransId="{D100A4EF-AB30-4C45-B50F-4DD40E5D06D7}"/>
    <dgm:cxn modelId="{5C9AB38A-3E85-B046-83C1-910566E733A0}" type="presOf" srcId="{B65ECC04-51BD-5C4E-B282-0C89077E739F}" destId="{52A243AF-CDE0-8D4C-A41E-2893F56D3A45}" srcOrd="0" destOrd="0" presId="urn:microsoft.com/office/officeart/2005/8/layout/default"/>
    <dgm:cxn modelId="{237AE959-99BB-4445-9AD8-64CF74BB57AB}" srcId="{C9780F45-B7B1-224D-9725-F0521FAF47FE}" destId="{28336145-38DE-634C-9ACD-90A67CDBE048}" srcOrd="3" destOrd="0" parTransId="{FEB862AE-69F2-F248-9EED-AF65E5928F1C}" sibTransId="{F067DC97-11B7-6C42-AE07-B0F024164E40}"/>
    <dgm:cxn modelId="{0922DAF4-42F3-4845-A07D-85E369BA559A}" type="presOf" srcId="{28336145-38DE-634C-9ACD-90A67CDBE048}" destId="{19125A5C-F1C6-D441-B83C-B6845C2FA683}" srcOrd="0" destOrd="0" presId="urn:microsoft.com/office/officeart/2005/8/layout/default"/>
    <dgm:cxn modelId="{655B3ECA-1028-EF4C-B598-94B9C089FFC9}" type="presOf" srcId="{A370A4F0-6BFC-1B46-9626-49543A964DD7}" destId="{C8885A7E-8CB4-204C-8231-300847795769}" srcOrd="0" destOrd="0" presId="urn:microsoft.com/office/officeart/2005/8/layout/default"/>
    <dgm:cxn modelId="{BDFE3AED-E601-7141-8DFD-9AC7C813C54B}" type="presOf" srcId="{C9780F45-B7B1-224D-9725-F0521FAF47FE}" destId="{9A30E367-D678-1F45-BAD9-E779EC867A42}" srcOrd="0" destOrd="0" presId="urn:microsoft.com/office/officeart/2005/8/layout/default"/>
    <dgm:cxn modelId="{E5595F9F-D74C-1E43-AB03-D1FB6018229C}" srcId="{C9780F45-B7B1-224D-9725-F0521FAF47FE}" destId="{B65ECC04-51BD-5C4E-B282-0C89077E739F}" srcOrd="2" destOrd="0" parTransId="{9527DB24-5541-BD47-9A82-133EE3BE25F8}" sibTransId="{3748D79F-94C1-3140-8F4A-612ED21520FF}"/>
    <dgm:cxn modelId="{B966860B-9FFA-3148-BD1E-883EC1702BAA}" type="presOf" srcId="{921DD432-9716-0649-A3ED-0694041910D2}" destId="{8E2F4919-CA26-CD41-B781-B943EA743BC8}" srcOrd="0" destOrd="0" presId="urn:microsoft.com/office/officeart/2005/8/layout/default"/>
    <dgm:cxn modelId="{9843BE1D-9D40-8F47-8CB7-8C5727845B3D}" srcId="{C9780F45-B7B1-224D-9725-F0521FAF47FE}" destId="{921DD432-9716-0649-A3ED-0694041910D2}" srcOrd="1" destOrd="0" parTransId="{002ACB1C-5BBA-BF4B-826C-2B703CA07945}" sibTransId="{E2BF987A-0D65-3342-B442-68BBC074A5AA}"/>
    <dgm:cxn modelId="{95F19B71-4FBE-8A44-8A93-C42B4F4006C7}" type="presParOf" srcId="{9A30E367-D678-1F45-BAD9-E779EC867A42}" destId="{C8885A7E-8CB4-204C-8231-300847795769}" srcOrd="0" destOrd="0" presId="urn:microsoft.com/office/officeart/2005/8/layout/default"/>
    <dgm:cxn modelId="{745621BD-7F22-3848-8BB1-0C2BA862D33B}" type="presParOf" srcId="{9A30E367-D678-1F45-BAD9-E779EC867A42}" destId="{58A3ACAB-5DBF-6043-8253-D36096CE94D5}" srcOrd="1" destOrd="0" presId="urn:microsoft.com/office/officeart/2005/8/layout/default"/>
    <dgm:cxn modelId="{923BE095-D7C9-DD4A-AFB6-9C93FA20ADB9}" type="presParOf" srcId="{9A30E367-D678-1F45-BAD9-E779EC867A42}" destId="{8E2F4919-CA26-CD41-B781-B943EA743BC8}" srcOrd="2" destOrd="0" presId="urn:microsoft.com/office/officeart/2005/8/layout/default"/>
    <dgm:cxn modelId="{AF101936-E0AA-EC4F-B3EF-CCFA31FB7E8F}" type="presParOf" srcId="{9A30E367-D678-1F45-BAD9-E779EC867A42}" destId="{26B07F6B-21E8-174E-9856-BDF6056C8BE7}" srcOrd="3" destOrd="0" presId="urn:microsoft.com/office/officeart/2005/8/layout/default"/>
    <dgm:cxn modelId="{23CF2FC6-BE84-334F-B7D1-43FFB0BBB940}" type="presParOf" srcId="{9A30E367-D678-1F45-BAD9-E779EC867A42}" destId="{52A243AF-CDE0-8D4C-A41E-2893F56D3A45}" srcOrd="4" destOrd="0" presId="urn:microsoft.com/office/officeart/2005/8/layout/default"/>
    <dgm:cxn modelId="{5986C41D-BE7B-3548-BC37-529127168CCD}" type="presParOf" srcId="{9A30E367-D678-1F45-BAD9-E779EC867A42}" destId="{D3AF6756-6BDB-5C42-B1F8-1CF174B18AFF}" srcOrd="5" destOrd="0" presId="urn:microsoft.com/office/officeart/2005/8/layout/default"/>
    <dgm:cxn modelId="{EE468691-65AE-BD4D-8D9A-31115368D805}" type="presParOf" srcId="{9A30E367-D678-1F45-BAD9-E779EC867A42}" destId="{19125A5C-F1C6-D441-B83C-B6845C2FA68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85A7E-8CB4-204C-8231-300847795769}">
      <dsp:nvSpPr>
        <dsp:cNvPr id="0" name=""/>
        <dsp:cNvSpPr/>
      </dsp:nvSpPr>
      <dsp:spPr>
        <a:xfrm>
          <a:off x="356596" y="34702"/>
          <a:ext cx="4936607" cy="211514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/>
            <a:t>Trưng bày sản phẩm ở vị trí được phân công</a:t>
          </a:r>
          <a:endParaRPr lang="en-US" sz="3500" kern="1200"/>
        </a:p>
      </dsp:txBody>
      <dsp:txXfrm>
        <a:off x="356596" y="34702"/>
        <a:ext cx="4936607" cy="2115145"/>
      </dsp:txXfrm>
    </dsp:sp>
    <dsp:sp modelId="{8E2F4919-CA26-CD41-B781-B943EA743BC8}">
      <dsp:nvSpPr>
        <dsp:cNvPr id="0" name=""/>
        <dsp:cNvSpPr/>
      </dsp:nvSpPr>
      <dsp:spPr>
        <a:xfrm>
          <a:off x="5645728" y="34702"/>
          <a:ext cx="4936607" cy="211514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/>
            <a:t>Tập trình bày giới thiệu sản phẩm hoặc tập lại tiết mục báo cáo</a:t>
          </a:r>
          <a:r>
            <a:rPr lang="mr-IN" sz="3500" kern="1200"/>
            <a:t>…</a:t>
          </a:r>
          <a:endParaRPr lang="en-US" sz="3500" kern="1200"/>
        </a:p>
      </dsp:txBody>
      <dsp:txXfrm>
        <a:off x="5645728" y="34702"/>
        <a:ext cx="4936607" cy="2115145"/>
      </dsp:txXfrm>
    </dsp:sp>
    <dsp:sp modelId="{52A243AF-CDE0-8D4C-A41E-2893F56D3A45}">
      <dsp:nvSpPr>
        <dsp:cNvPr id="0" name=""/>
        <dsp:cNvSpPr/>
      </dsp:nvSpPr>
      <dsp:spPr>
        <a:xfrm>
          <a:off x="356596" y="2470729"/>
          <a:ext cx="4936607" cy="211514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/>
            <a:t>Báo cáo khi đến lượt nhóm em</a:t>
          </a:r>
          <a:endParaRPr lang="en-US" sz="3500" kern="1200"/>
        </a:p>
      </dsp:txBody>
      <dsp:txXfrm>
        <a:off x="356596" y="2470729"/>
        <a:ext cx="4936607" cy="2115145"/>
      </dsp:txXfrm>
    </dsp:sp>
    <dsp:sp modelId="{19125A5C-F1C6-D441-B83C-B6845C2FA683}">
      <dsp:nvSpPr>
        <dsp:cNvPr id="0" name=""/>
        <dsp:cNvSpPr/>
      </dsp:nvSpPr>
      <dsp:spPr>
        <a:xfrm>
          <a:off x="5645728" y="2470729"/>
          <a:ext cx="4936607" cy="211514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500" kern="1200"/>
            <a:t>Tham quan và chia sẻ về kết quả của nhóm bạn</a:t>
          </a:r>
          <a:endParaRPr lang="en-US" sz="3500" kern="1200"/>
        </a:p>
      </dsp:txBody>
      <dsp:txXfrm>
        <a:off x="5645728" y="2470729"/>
        <a:ext cx="4936607" cy="2115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EA07B-5DEE-9144-B4CF-FE22A25B7C3A}" type="datetimeFigureOut">
              <a:t>20/02/2023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3651D-E093-344A-9F2C-3B2639B9936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0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651D-E093-344A-9F2C-3B2639B9936A}" type="slidenum">
              <a:rPr lang="uk-UA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19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651D-E093-344A-9F2C-3B2639B9936A}" type="slidenum">
              <a:rPr lang="uk-UA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703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B369075-9A0D-C346-8EAB-489A20EE2E4C}" type="datetimeFigureOut">
              <a:rPr lang="mr-IN"/>
              <a:t>20/2/23</a:t>
            </a:fld>
            <a:endParaRPr lang="mr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77F3A5B-15E4-E047-90D4-FCD417AC803D}" type="slidenum">
              <a:rPr lang="uk-UA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022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-6448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448"/>
              <a:ext cx="12192000" cy="6858000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0" y="5748173"/>
              <a:ext cx="12192000" cy="110337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CHỦ ĐỀ 4</a:t>
              </a:r>
            </a:p>
            <a:p>
              <a:pPr algn="ctr"/>
              <a:r>
                <a:rPr lang="en-US" sz="320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EM YÊU TRUYỀN THỐNG QUÊ HƯƠNG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1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8977"/>
            <a:ext cx="10515600" cy="976658"/>
          </a:xfrm>
        </p:spPr>
        <p:txBody>
          <a:bodyPr/>
          <a:lstStyle/>
          <a:p>
            <a:pPr algn="ctr"/>
            <a:r>
              <a:rPr lang="en-US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CHỦ ĐỀ 4</a:t>
            </a:r>
          </a:p>
        </p:txBody>
      </p:sp>
      <p:sp>
        <p:nvSpPr>
          <p:cNvPr id="4" name="Rectangle 3"/>
          <p:cNvSpPr/>
          <p:nvPr/>
        </p:nvSpPr>
        <p:spPr>
          <a:xfrm>
            <a:off x="620783" y="2271596"/>
            <a:ext cx="10950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Em yêu truyền thống quê hương</a:t>
            </a:r>
            <a:endParaRPr lang="vi-VN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1612"/>
            <a:ext cx="12192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HOẠT ĐỘNG TRẢI NGHIỆM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60" y="4509557"/>
            <a:ext cx="403860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160" y="4509557"/>
            <a:ext cx="3492500" cy="232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728" y="4509557"/>
            <a:ext cx="4376293" cy="22869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31773" y="3248254"/>
            <a:ext cx="8759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TUẦN 16 </a:t>
            </a:r>
            <a:r>
              <a:rPr lang="mr-IN" sz="3200"/>
              <a:t>–</a:t>
            </a:r>
            <a:r>
              <a:rPr lang="en-US" sz="3200"/>
              <a:t> HOẠT ĐỘNG GIÁO DỤC THEO CHỦ ĐỀ</a:t>
            </a:r>
          </a:p>
        </p:txBody>
      </p:sp>
    </p:spTree>
    <p:extLst>
      <p:ext uri="{BB962C8B-B14F-4D97-AF65-F5344CB8AC3E}">
        <p14:creationId xmlns:p14="http://schemas.microsoft.com/office/powerpoint/2010/main" val="21147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209973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HOẠT ĐỘNG 7. </a:t>
            </a:r>
            <a:br>
              <a:rPr lang="en-US" sz="2800" b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vi-VN" sz="2800" b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Báo cáo kết quả thực hiện dự án đến ơn đáp nghĩa và giáo dục truyền thống quê hương ở địa phương em</a:t>
            </a:r>
            <a:endParaRPr lang="en-US" sz="2800" b="1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63089742"/>
              </p:ext>
            </p:extLst>
          </p:nvPr>
        </p:nvGraphicFramePr>
        <p:xfrm>
          <a:off x="626533" y="2099733"/>
          <a:ext cx="10938933" cy="4588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641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6120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252</TotalTime>
  <Words>82</Words>
  <PresentationFormat>Widescreen</PresentationFormat>
  <Paragraphs>13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Calibri</vt:lpstr>
      <vt:lpstr>Mangal</vt:lpstr>
      <vt:lpstr>Times New Roman</vt:lpstr>
      <vt:lpstr>Tw Cen MT</vt:lpstr>
      <vt:lpstr>Arial</vt:lpstr>
      <vt:lpstr>Droplet</vt:lpstr>
      <vt:lpstr>PowerPoint Presentation</vt:lpstr>
      <vt:lpstr>CHỦ ĐỀ 4</vt:lpstr>
      <vt:lpstr>HOẠT ĐỘNG 7.  Báo cáo kết quả thực hiện dự án đến ơn đáp nghĩa và giáo dục truyền thống quê hương ở địa phương em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2023-01-10T07:47:13Z</dcterms:created>
  <dcterms:modified xsi:type="dcterms:W3CDTF">2023-02-20T03:54:14Z</dcterms:modified>
</cp:coreProperties>
</file>