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8" r:id="rId4"/>
    <p:sldMasterId id="2147483701" r:id="rId5"/>
    <p:sldMasterId id="2147483708" r:id="rId6"/>
  </p:sldMasterIdLst>
  <p:notesMasterIdLst>
    <p:notesMasterId r:id="rId56"/>
  </p:notesMasterIdLst>
  <p:sldIdLst>
    <p:sldId id="264" r:id="rId7"/>
    <p:sldId id="352" r:id="rId8"/>
    <p:sldId id="395" r:id="rId9"/>
    <p:sldId id="353" r:id="rId10"/>
    <p:sldId id="696" r:id="rId11"/>
    <p:sldId id="697" r:id="rId12"/>
    <p:sldId id="371" r:id="rId13"/>
    <p:sldId id="372" r:id="rId14"/>
    <p:sldId id="373" r:id="rId15"/>
    <p:sldId id="374" r:id="rId16"/>
    <p:sldId id="698" r:id="rId17"/>
    <p:sldId id="320" r:id="rId18"/>
    <p:sldId id="699" r:id="rId19"/>
    <p:sldId id="377" r:id="rId20"/>
    <p:sldId id="378" r:id="rId21"/>
    <p:sldId id="700" r:id="rId22"/>
    <p:sldId id="380" r:id="rId23"/>
    <p:sldId id="381" r:id="rId24"/>
    <p:sldId id="702" r:id="rId25"/>
    <p:sldId id="354" r:id="rId26"/>
    <p:sldId id="355" r:id="rId27"/>
    <p:sldId id="356" r:id="rId28"/>
    <p:sldId id="357" r:id="rId29"/>
    <p:sldId id="358" r:id="rId30"/>
    <p:sldId id="359" r:id="rId31"/>
    <p:sldId id="701" r:id="rId32"/>
    <p:sldId id="360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83" r:id="rId44"/>
    <p:sldId id="384" r:id="rId45"/>
    <p:sldId id="385" r:id="rId46"/>
    <p:sldId id="386" r:id="rId47"/>
    <p:sldId id="387" r:id="rId48"/>
    <p:sldId id="388" r:id="rId49"/>
    <p:sldId id="389" r:id="rId50"/>
    <p:sldId id="390" r:id="rId51"/>
    <p:sldId id="391" r:id="rId52"/>
    <p:sldId id="392" r:id="rId53"/>
    <p:sldId id="393" r:id="rId54"/>
    <p:sldId id="39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9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4E442-E5F4-4822-A029-F9CED1DD86A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41C7A-F69E-4E39-8B51-57305A766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0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177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2D422-0331-4A9A-9AC6-1209F231D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311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BFC801-263B-46C3-BAAA-14A3EC1E13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749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292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1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940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BFC801-263B-46C3-BAAA-14A3EC1E13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720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482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441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9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155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495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252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0176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83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6599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BFC801-263B-46C3-BAAA-14A3EC1E13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715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329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0892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327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6080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6227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0173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143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3186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2962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6239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49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1874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3523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76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0860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6567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7946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408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2891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827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9633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4805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950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0112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DACF9-D679-4696-8629-3DA69BED226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986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2D422-0331-4A9A-9AC6-1209F231D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529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49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92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725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010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4A0FA-54B4-492C-8FC1-45F1EC9E6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69A57F-F5DB-4E2D-9D50-F27161199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647DC-ECC3-455A-B3F5-8557875D4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7D76-A9BC-4EBC-A41F-3F3346809AF0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33853-BB82-4A39-A1F5-49662F29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93B97-5D23-4522-93E3-DD67DEA0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54295-9783-408B-BC07-367BEB17B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5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77FA1-3449-40B8-8CE1-E48881F4D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4ED92-8344-442D-8086-7B740B1331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6DE24-BEEF-497B-A35C-9B507CD1A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7D76-A9BC-4EBC-A41F-3F3346809AF0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ADF6C-B73E-4A39-86F4-C428A8D8F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2EF3E-0F81-495A-A5C6-77428A84C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54295-9783-408B-BC07-367BEB17B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8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B91BA4-95FD-48A4-8EF4-AA0697E32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603FBA-5B3F-48BE-B599-67615C3A5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ADB38-5D69-4E66-9EB9-1964311DA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7D76-A9BC-4EBC-A41F-3F3346809AF0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518E2-180D-42BE-81F0-6DE75F888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228A2-7D5D-4BFA-9043-DBC75336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54295-9783-408B-BC07-367BEB17B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47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7DF4-B049-4F55-9BCD-E7FA8690C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F0188-4AB6-4B0B-BA73-2A6FD70F9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01F2B-854A-4A5D-9E8D-239CEBA15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181F-7C1A-4F3B-BE67-31C20DCC37E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8453A-8386-4628-8AB8-70828E7D2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C8085-26AE-4B0F-8DEC-78D26A65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9BBA-674B-49EC-944F-A050F6FD1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17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D2790-B3F2-4B41-8581-8744F0FE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84FBA-9893-4812-A69F-794364D9D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E1DE3-FC1E-4800-BE64-85ADE451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181F-7C1A-4F3B-BE67-31C20DCC37E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BB7C-5B6B-4DA8-8CED-0ABF2EACB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4945D-2570-4657-B5BA-95830777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9BBA-674B-49EC-944F-A050F6FD1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42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B4029-D51F-4C58-8E53-3361B8959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99D33-16AA-4CDF-BBE8-037093715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C10B2-409F-447B-A8EA-944896C20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181F-7C1A-4F3B-BE67-31C20DCC37E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5431F-A63F-494F-8097-8E6543631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768DA-F50B-4AA3-AE90-9A31CD7C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9BBA-674B-49EC-944F-A050F6FD1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EE784-CDB2-4B8C-AAA7-6548B95F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B9EEE-1E6D-45EF-9389-78E49A141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98844-2F49-4A2F-B05E-8009D8E7E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4DC42-93DF-4810-A116-1DCA80E0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181F-7C1A-4F3B-BE67-31C20DCC37E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8DB6C-4112-495A-94AD-8AB842EC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F5129-7C05-42F5-923F-A937E24B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9BBA-674B-49EC-944F-A050F6FD1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2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9FED4-460D-4522-8B0D-D24E8EAD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10E76-7320-47E6-A671-84CE9E2E4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49F49-455D-4B21-A0F8-089A1196D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88BD3-8BB1-4DAD-8B7C-0C2C23E87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087B6C-E076-45A3-BE02-B7BC3D839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24973A-98CE-4CD3-A3FB-35A13203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181F-7C1A-4F3B-BE67-31C20DCC37E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DC6CC-2640-4B25-83E3-9661E1C63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250951-8C9D-4EA1-A37A-F03CFEA8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9BBA-674B-49EC-944F-A050F6FD1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48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1F4C-792E-42DD-B61E-E0244721C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D00841-C19E-4FFA-8304-CCA033A66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181F-7C1A-4F3B-BE67-31C20DCC37E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B51FD0-4E37-4AAF-930C-C43C30E38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EE06E-D2A2-494F-95BD-190A9D22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9BBA-674B-49EC-944F-A050F6FD1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41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481BB3-CB37-49AA-A27D-89EA77DA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181F-7C1A-4F3B-BE67-31C20DCC37E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A2DD33-ED0E-41D2-991D-1810CB880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86DCD-B78D-4889-8555-1E2EFDA4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9BBA-674B-49EC-944F-A050F6FD1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00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0B0F8-FC1E-40BE-86A8-5330533DE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94C37-5337-4505-8CB3-2332996C1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A3E29-FF49-4CD3-8354-A030821B4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53801-DA4D-4C26-B324-57C9C380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181F-7C1A-4F3B-BE67-31C20DCC37E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A1F5C-91A7-435A-8F07-0CCD2CBAD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A0642-D504-41A0-A0EF-D0C82DFE7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9BBA-674B-49EC-944F-A050F6FD1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F856-51DC-404D-981E-E976550C3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E3E53-D96E-4A9D-B2E5-16A1CE237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F5B0D-0603-4F69-B4B5-884115607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7D76-A9BC-4EBC-A41F-3F3346809AF0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B863E-BD4F-4E6D-A99F-D0F1FD286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A00DD-27A2-47E4-A0B6-96F1294D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54295-9783-408B-BC07-367BEB17B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97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E4AC8-7E86-4409-9CE8-7C448232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C92329-4686-4879-AB06-3A5ACB8B7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6D5A2-89C5-4CF8-A89A-1E3B22BB8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D206F-A13F-4177-B550-DA4F3578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181F-7C1A-4F3B-BE67-31C20DCC37E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E0DA0-E8CB-4800-8A30-737BF8A6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2B3F3-2D65-42D7-8537-795D657E8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9BBA-674B-49EC-944F-A050F6FD1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7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52E8-4412-4605-B204-45696D90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E1473-ECAC-4319-989D-D15C3FAE4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BA820-0CF2-4E09-BD21-B23892DD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181F-7C1A-4F3B-BE67-31C20DCC37E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0FF94-0F47-49C3-AC84-5B53E6A98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14199-8672-45FA-B9E1-DB8F00E3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9BBA-674B-49EC-944F-A050F6FD1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83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607268-BAB4-4253-96F3-0D0578A42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F76D66-8043-4298-9B25-D7FA3787C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F315A-9248-40EE-BFC0-4C4E87BD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181F-7C1A-4F3B-BE67-31C20DCC37E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95A3E-7869-4401-BD1C-FF5162FFF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4050D-3F8D-4483-BA30-22C958567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9BBA-674B-49EC-944F-A050F6FD1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62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53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87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25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62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07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81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01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69955-5214-4A20-8E7A-DFAA8A845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297B2-BC88-40DF-AA78-E4F66F048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FF4B6-DE77-4988-8FD1-604E1A0CE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7D76-A9BC-4EBC-A41F-3F3346809AF0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875E9-1A36-48E6-9E55-B3C3BA64A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0C993-9141-45FC-A85F-E51A5259C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54295-9783-408B-BC07-367BEB17B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37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61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672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96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71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241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996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830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8500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374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10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6F69-768A-4843-8096-841238C0D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D066-DB30-4D01-A0DE-A1EC195AC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EECB2-2C44-4B08-984E-44CE3F731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F5686-65E0-4FB1-B5F5-80BEBA172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7D76-A9BC-4EBC-A41F-3F3346809AF0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B9C0A-7EB4-4C78-A9ED-A6272180E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E2D8B-FC3E-49F1-9D9A-878F2D80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54295-9783-408B-BC07-367BEB17B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841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190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568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47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94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447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801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29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63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2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77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B562B-BFE7-4F55-B728-FB911FED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EBC98-0B8C-4EEB-943A-50A12EB38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F933C-BCE4-411A-8021-B04C19969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9AEE53-026A-4AAA-B39E-C9A18B965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7FC02B-965F-4F2E-B1F0-81AEC5BBC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0885A3-7175-4D1F-A4F5-B35CD445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7D76-A9BC-4EBC-A41F-3F3346809AF0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091F2A-6747-423F-9FB0-9A51798A7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F2715D-C820-47C5-A3F7-ED4F947E5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54295-9783-408B-BC07-367BEB17B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743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05"/>
              <a:t>12/7/2023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992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639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201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775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2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015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831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255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903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717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18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7385-D0BE-4BCC-8B40-556651AA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93D025-0BB8-44D6-816C-98F144B52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7D76-A9BC-4EBC-A41F-3F3346809AF0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B1C48-54DB-48CE-9BDF-AEFB0AAE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300FC-CB95-49D9-9A1E-065571A5F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54295-9783-408B-BC07-367BEB17B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99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894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383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068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209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609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06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E95436-0B4A-408A-96C9-EB3DC574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7D76-A9BC-4EBC-A41F-3F3346809AF0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B79A65-2784-4294-9688-51F1227DC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80336-CF0D-4693-B6B2-B336CA39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54295-9783-408B-BC07-367BEB17B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58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530E-6D60-44E3-82EE-82117075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054FF-18B7-4E10-B6FD-7686B41CB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53DAF-A75A-4949-A620-1C595C139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92E535-C941-45C3-A178-94942983E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7D76-A9BC-4EBC-A41F-3F3346809AF0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1A3A7-8187-49A0-A3C1-EC55263D5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0E2DA-059A-4713-8C3D-79E9534C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54295-9783-408B-BC07-367BEB17B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8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490E9-9F7E-445F-9203-FB2F93A96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55A969-E1A0-4187-9AAC-A21796CF57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1DADF4-F2F2-464C-85B5-E3CC07239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25E0DF-842C-4538-B7DA-883C4AD27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7D76-A9BC-4EBC-A41F-3F3346809AF0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111197-8F80-4E51-90AE-3F6B6F7C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B3E95-F908-4905-9033-6C4A8FFE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54295-9783-408B-BC07-367BEB17B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9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7C7720-8E2E-42A2-8D70-583805FF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40D32-ABA1-4A52-A144-8D6DAF5D5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DCF26-8B58-4790-B6D8-DB89CE05E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27D76-A9BC-4EBC-A41F-3F3346809AF0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2E20B-7738-45FE-AB2F-194BA295C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29C62-12A8-44F4-965D-C10D22720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54295-9783-408B-BC07-367BEB17B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9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D20FDB-DB5F-43C0-8E50-208137B7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E8A65-8F6B-4062-9A5D-F712B9D1E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79E90-9B8B-41A9-A281-56AE98C68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3181F-7C1A-4F3B-BE67-31C20DCC37E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4032C-59DE-4A81-821E-90E85B8A0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23BED-AD9E-4D84-B3BA-A28C925A7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29BBA-674B-49EC-944F-A050F6FD1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8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4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8000"/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8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8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67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txStyles>
    <p:titleStyle>
      <a:lvl1pPr algn="ctr" defTabSz="108660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42" indent="-407642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13" indent="-339494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585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88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34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2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452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7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0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0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1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4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8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1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477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106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414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8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haylamdo.com/soan-van-lop-8/noi-dung-chinh-cua-bai-tho-dap-da-o-con-lon.jsp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haylamdo.com/soan-van-lop-11/neu-cam-nhan-cua-em-ve-cai-ngong-cua-nguyen-cong-tru-thong-qua-bai-ca-ngat-nguong.jsp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8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/>
          <p:nvPr/>
        </p:nvSpPr>
        <p:spPr>
          <a:xfrm>
            <a:off x="0" y="64912"/>
            <a:ext cx="1201723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/>
                <a:sym typeface="Times New Roman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/>
                <a:sym typeface="Times New Roman"/>
              </a:rPr>
              <a:t> 4: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/>
                <a:sym typeface="Times New Roman"/>
              </a:rPr>
              <a:t>Tiếng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/>
                <a:sym typeface="Times New Roman"/>
              </a:rPr>
              <a:t> c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/>
                <a:sym typeface="Times New Roman"/>
              </a:rPr>
              <a:t>ười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/>
                <a:sym typeface="Times New Roman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/>
                <a:sym typeface="Times New Roman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/>
                <a:sym typeface="Times New Roman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/>
                <a:sym typeface="Times New Roman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/>
                <a:sym typeface="Times New Roman"/>
              </a:rPr>
              <a:t>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/>
                <a:sym typeface="Times New Roman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/>
                <a:sym typeface="Times New Roman"/>
              </a:rPr>
              <a:t>trào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/>
                <a:sym typeface="Times New Roman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/>
                <a:sym typeface="Times New Roman"/>
              </a:rPr>
              <a:t>phúng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FF5818-4A63-4DB3-B5CC-BE5A7E6E621A}"/>
              </a:ext>
            </a:extLst>
          </p:cNvPr>
          <p:cNvSpPr txBox="1"/>
          <p:nvPr/>
        </p:nvSpPr>
        <p:spPr>
          <a:xfrm>
            <a:off x="182761" y="5338798"/>
            <a:ext cx="11361255" cy="1584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lang="en-US" sz="3200" dirty="0">
              <a:solidFill>
                <a:srgbClr val="7030A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marR="0" indent="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7030A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7E19C-DA15-4536-A3AD-30F6789B2E97}"/>
              </a:ext>
            </a:extLst>
          </p:cNvPr>
          <p:cNvSpPr txBox="1"/>
          <p:nvPr/>
        </p:nvSpPr>
        <p:spPr>
          <a:xfrm>
            <a:off x="1716505" y="-1411705"/>
            <a:ext cx="8293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en-US" altLang="zh-CN" dirty="0">
              <a:solidFill>
                <a:srgbClr val="C00000"/>
              </a:solidFill>
              <a:latin typeface="#9Slide05 Fourth Medium" panose="00000600000000000000" pitchFamily="2" charset="0"/>
            </a:endParaRPr>
          </a:p>
          <a:p>
            <a:r>
              <a:rPr lang="en-US" altLang="zh-CN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007D54-D17F-475E-A3AE-AB8703DB5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748" y="1205466"/>
            <a:ext cx="6096000" cy="3585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7030A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377450-9D3E-4D93-9738-863F8476615C}"/>
              </a:ext>
            </a:extLst>
          </p:cNvPr>
          <p:cNvSpPr txBox="1"/>
          <p:nvPr/>
        </p:nvSpPr>
        <p:spPr>
          <a:xfrm>
            <a:off x="159026" y="1416738"/>
            <a:ext cx="7556831" cy="4201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A4F484-8125-435D-8939-86E8A72794CF}"/>
              </a:ext>
            </a:extLst>
          </p:cNvPr>
          <p:cNvSpPr txBox="1"/>
          <p:nvPr/>
        </p:nvSpPr>
        <p:spPr>
          <a:xfrm>
            <a:off x="2926080" y="-2633472"/>
            <a:ext cx="462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09F73-7AC7-4551-81B1-49D473F9A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588" y="1641426"/>
            <a:ext cx="3451339" cy="4125916"/>
          </a:xfrm>
          <a:prstGeom prst="rect">
            <a:avLst/>
          </a:prstGeom>
        </p:spPr>
      </p:pic>
      <p:pic>
        <p:nvPicPr>
          <p:cNvPr id="9" name="5c0000510af53">
            <a:hlinkClick r:id="" action="ppaction://media"/>
            <a:extLst>
              <a:ext uri="{FF2B5EF4-FFF2-40B4-BE49-F238E27FC236}">
                <a16:creationId xmlns:a16="http://schemas.microsoft.com/office/drawing/2014/main" id="{B8389F0A-FD1D-4FF2-AC21-3695798A8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3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28528"/>
            <a:ext cx="3285871" cy="6986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CADAF-7DBF-4042-9286-20718F780B45}"/>
              </a:ext>
            </a:extLst>
          </p:cNvPr>
          <p:cNvSpPr txBox="1"/>
          <p:nvPr/>
        </p:nvSpPr>
        <p:spPr>
          <a:xfrm>
            <a:off x="2043289" y="-959556"/>
            <a:ext cx="6366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83027-867F-49AC-AB53-6876AA6F836B}"/>
              </a:ext>
            </a:extLst>
          </p:cNvPr>
          <p:cNvSpPr txBox="1"/>
          <p:nvPr/>
        </p:nvSpPr>
        <p:spPr>
          <a:xfrm flipH="1">
            <a:off x="238125" y="6935212"/>
            <a:ext cx="1195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72BE30-7FE4-45D5-8989-DFEA3A232977}"/>
              </a:ext>
            </a:extLst>
          </p:cNvPr>
          <p:cNvSpPr txBox="1"/>
          <p:nvPr/>
        </p:nvSpPr>
        <p:spPr>
          <a:xfrm>
            <a:off x="488861" y="1910342"/>
            <a:ext cx="296092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500" dirty="0" err="1">
                <a:solidFill>
                  <a:prstClr val="black"/>
                </a:solidFill>
                <a:latin typeface="#9Slide05 Dancing Script" panose="03080800040507000D00" pitchFamily="66" charset="0"/>
              </a:rPr>
              <a:t>Tổng</a:t>
            </a:r>
            <a:r>
              <a:rPr lang="en-US" sz="11500" dirty="0">
                <a:solidFill>
                  <a:prstClr val="black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11500" dirty="0" err="1">
                <a:solidFill>
                  <a:prstClr val="black"/>
                </a:solidFill>
                <a:latin typeface="#9Slide05 Dancing Script" panose="03080800040507000D00" pitchFamily="66" charset="0"/>
              </a:rPr>
              <a:t>kết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82E208-D75E-467F-80F3-3F59A07960D0}"/>
              </a:ext>
            </a:extLst>
          </p:cNvPr>
          <p:cNvSpPr/>
          <p:nvPr/>
        </p:nvSpPr>
        <p:spPr>
          <a:xfrm>
            <a:off x="0" y="61440"/>
            <a:ext cx="12072937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marR="0" lvl="0" indent="4572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5c0000510af53">
            <a:hlinkClick r:id="" action="ppaction://media"/>
            <a:extLst>
              <a:ext uri="{FF2B5EF4-FFF2-40B4-BE49-F238E27FC236}">
                <a16:creationId xmlns:a16="http://schemas.microsoft.com/office/drawing/2014/main" id="{306DAACB-13A6-4851-82A8-4638CA613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D0EA1F-D3F0-4E86-9AEE-81205F534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1079" y="1890349"/>
            <a:ext cx="2960921" cy="38291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1FAAF0-2F5D-4407-B20F-4E0D3E9CC96B}"/>
              </a:ext>
            </a:extLst>
          </p:cNvPr>
          <p:cNvSpPr/>
          <p:nvPr/>
        </p:nvSpPr>
        <p:spPr>
          <a:xfrm>
            <a:off x="3285870" y="1397073"/>
            <a:ext cx="5858129" cy="5326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mỉa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6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3"/>
          <p:cNvGrpSpPr/>
          <p:nvPr/>
        </p:nvGrpSpPr>
        <p:grpSpPr>
          <a:xfrm>
            <a:off x="1028078" y="1515637"/>
            <a:ext cx="10744510" cy="4337027"/>
            <a:chOff x="0" y="0"/>
            <a:chExt cx="19557985" cy="7894590"/>
          </a:xfrm>
        </p:grpSpPr>
        <p:sp>
          <p:nvSpPr>
            <p:cNvPr id="192" name="Freeform 4"/>
            <p:cNvSpPr/>
            <p:nvPr/>
          </p:nvSpPr>
          <p:spPr>
            <a:xfrm>
              <a:off x="31750" y="31750"/>
              <a:ext cx="19494486" cy="7831089"/>
            </a:xfrm>
            <a:custGeom>
              <a:avLst/>
              <a:gdLst/>
              <a:ahLst/>
              <a:cxnLst/>
              <a:rect l="l" t="t" r="r" b="b"/>
              <a:pathLst>
                <a:path w="19494486" h="7831089">
                  <a:moveTo>
                    <a:pt x="19401775" y="7831089"/>
                  </a:moveTo>
                  <a:lnTo>
                    <a:pt x="92710" y="7831089"/>
                  </a:lnTo>
                  <a:cubicBezTo>
                    <a:pt x="41910" y="7831089"/>
                    <a:pt x="0" y="7789180"/>
                    <a:pt x="0" y="773838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400506" y="0"/>
                  </a:lnTo>
                  <a:cubicBezTo>
                    <a:pt x="19451306" y="0"/>
                    <a:pt x="19493215" y="41910"/>
                    <a:pt x="19493215" y="92710"/>
                  </a:cubicBezTo>
                  <a:lnTo>
                    <a:pt x="19493215" y="7737110"/>
                  </a:lnTo>
                  <a:cubicBezTo>
                    <a:pt x="19494486" y="7789180"/>
                    <a:pt x="19452575" y="7831089"/>
                    <a:pt x="19401775" y="783108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93" name="Freeform 5"/>
            <p:cNvSpPr/>
            <p:nvPr/>
          </p:nvSpPr>
          <p:spPr>
            <a:xfrm>
              <a:off x="0" y="0"/>
              <a:ext cx="19557986" cy="7894589"/>
            </a:xfrm>
            <a:custGeom>
              <a:avLst/>
              <a:gdLst/>
              <a:ahLst/>
              <a:cxnLst/>
              <a:rect l="l" t="t" r="r" b="b"/>
              <a:pathLst>
                <a:path w="19557986" h="7894589">
                  <a:moveTo>
                    <a:pt x="19433525" y="59690"/>
                  </a:moveTo>
                  <a:cubicBezTo>
                    <a:pt x="19469086" y="59690"/>
                    <a:pt x="19498295" y="88900"/>
                    <a:pt x="19498295" y="124460"/>
                  </a:cubicBezTo>
                  <a:lnTo>
                    <a:pt x="19498295" y="7770130"/>
                  </a:lnTo>
                  <a:cubicBezTo>
                    <a:pt x="19498295" y="7805689"/>
                    <a:pt x="19469086" y="7834900"/>
                    <a:pt x="19433525" y="7834900"/>
                  </a:cubicBezTo>
                  <a:lnTo>
                    <a:pt x="124460" y="7834900"/>
                  </a:lnTo>
                  <a:cubicBezTo>
                    <a:pt x="88900" y="7834900"/>
                    <a:pt x="59690" y="7805689"/>
                    <a:pt x="59690" y="777013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433525" y="59690"/>
                  </a:lnTo>
                  <a:moveTo>
                    <a:pt x="1943352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770130"/>
                  </a:lnTo>
                  <a:cubicBezTo>
                    <a:pt x="0" y="7838710"/>
                    <a:pt x="55880" y="7894589"/>
                    <a:pt x="124460" y="7894589"/>
                  </a:cubicBezTo>
                  <a:lnTo>
                    <a:pt x="19433525" y="7894589"/>
                  </a:lnTo>
                  <a:cubicBezTo>
                    <a:pt x="19502106" y="7894589"/>
                    <a:pt x="19557986" y="7838710"/>
                    <a:pt x="19557986" y="7770130"/>
                  </a:cubicBezTo>
                  <a:lnTo>
                    <a:pt x="19557986" y="124460"/>
                  </a:lnTo>
                  <a:cubicBezTo>
                    <a:pt x="19557986" y="55880"/>
                    <a:pt x="19502106" y="0"/>
                    <a:pt x="19433525" y="0"/>
                  </a:cubicBezTo>
                  <a:close/>
                </a:path>
              </a:pathLst>
            </a:custGeom>
            <a:solidFill>
              <a:srgbClr val="FDBC96"/>
            </a:solidFill>
          </p:spPr>
        </p:sp>
      </p:grpSp>
      <p:pic>
        <p:nvPicPr>
          <p:cNvPr id="189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383116" y="-274231"/>
            <a:ext cx="6123659" cy="9916857"/>
          </a:xfrm>
          <a:prstGeom prst="rect">
            <a:avLst/>
          </a:prstGeom>
        </p:spPr>
      </p:pic>
      <p:pic>
        <p:nvPicPr>
          <p:cNvPr id="19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43929" y="1641946"/>
            <a:ext cx="4414307" cy="4174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6CB71-9B4C-4156-A957-39F4543B0544}"/>
              </a:ext>
            </a:extLst>
          </p:cNvPr>
          <p:cNvSpPr txBox="1"/>
          <p:nvPr/>
        </p:nvSpPr>
        <p:spPr>
          <a:xfrm>
            <a:off x="4070379" y="1843712"/>
            <a:ext cx="770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đề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-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Hiểu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ngoài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ươ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trình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2CC00-3414-49D0-B9FB-27E898422DF2}"/>
              </a:ext>
            </a:extLst>
          </p:cNvPr>
          <p:cNvSpPr txBox="1"/>
          <p:nvPr/>
        </p:nvSpPr>
        <p:spPr>
          <a:xfrm>
            <a:off x="7028811" y="6407942"/>
            <a:ext cx="6883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0470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FF5818-4A63-4DB3-B5CC-BE5A7E6E621A}"/>
              </a:ext>
            </a:extLst>
          </p:cNvPr>
          <p:cNvSpPr txBox="1"/>
          <p:nvPr/>
        </p:nvSpPr>
        <p:spPr>
          <a:xfrm>
            <a:off x="0" y="0"/>
            <a:ext cx="11918731" cy="1584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marR="0" lvl="0" indent="4572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7E19C-DA15-4536-A3AD-30F6789B2E97}"/>
              </a:ext>
            </a:extLst>
          </p:cNvPr>
          <p:cNvSpPr txBox="1"/>
          <p:nvPr/>
        </p:nvSpPr>
        <p:spPr>
          <a:xfrm>
            <a:off x="1716505" y="-1411705"/>
            <a:ext cx="8293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Fourth Medium" panose="00000600000000000000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ourth Medium" panose="00000600000000000000" pitchFamily="2" charset="0"/>
                <a:ea typeface="等线" panose="0201060003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82FF5F-C5F0-4420-98BE-FC0CC9BA7A63}"/>
              </a:ext>
            </a:extLst>
          </p:cNvPr>
          <p:cNvSpPr txBox="1"/>
          <p:nvPr/>
        </p:nvSpPr>
        <p:spPr>
          <a:xfrm>
            <a:off x="1508234" y="1169487"/>
            <a:ext cx="9175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Phiếu</a:t>
            </a:r>
            <a:r>
              <a:rPr lang="en-US" sz="4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tập</a:t>
            </a:r>
            <a:r>
              <a:rPr lang="en-US" sz="4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</a:endParaRPr>
          </a:p>
        </p:txBody>
      </p:sp>
      <p:pic>
        <p:nvPicPr>
          <p:cNvPr id="10" name="5c0000510af53">
            <a:hlinkClick r:id="" action="ppaction://media"/>
            <a:extLst>
              <a:ext uri="{FF2B5EF4-FFF2-40B4-BE49-F238E27FC236}">
                <a16:creationId xmlns:a16="http://schemas.microsoft.com/office/drawing/2014/main" id="{A6D663E3-3874-4F5D-928C-C5CD23A7C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28AF2E-E29E-4837-8935-9140619FF3F0}"/>
              </a:ext>
            </a:extLst>
          </p:cNvPr>
          <p:cNvSpPr txBox="1"/>
          <p:nvPr/>
        </p:nvSpPr>
        <p:spPr>
          <a:xfrm>
            <a:off x="0" y="2000484"/>
            <a:ext cx="12192000" cy="4940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trả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270" lvl="0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270" lvl="0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270" lvl="0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270" lvl="0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270" lvl="0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270" lvl="0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270" lvl="0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nòi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270" lvl="0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rứa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270" lvl="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377450-9D3E-4D93-9738-863F8476615C}"/>
              </a:ext>
            </a:extLst>
          </p:cNvPr>
          <p:cNvSpPr txBox="1"/>
          <p:nvPr/>
        </p:nvSpPr>
        <p:spPr>
          <a:xfrm>
            <a:off x="248478" y="1667586"/>
            <a:ext cx="11943522" cy="3918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4.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333A6F-62E1-4465-9A2B-A55B686A645C}"/>
              </a:ext>
            </a:extLst>
          </p:cNvPr>
          <p:cNvSpPr txBox="1"/>
          <p:nvPr/>
        </p:nvSpPr>
        <p:spPr>
          <a:xfrm>
            <a:off x="2432304" y="-2121408"/>
            <a:ext cx="630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377450-9D3E-4D93-9738-863F8476615C}"/>
              </a:ext>
            </a:extLst>
          </p:cNvPr>
          <p:cNvSpPr txBox="1"/>
          <p:nvPr/>
        </p:nvSpPr>
        <p:spPr>
          <a:xfrm>
            <a:off x="157628" y="1097519"/>
            <a:ext cx="12048625" cy="5593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trả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mỉa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(1820-1840),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B17CA1-0575-4D1E-9EB4-83E199FEADA1}"/>
              </a:ext>
            </a:extLst>
          </p:cNvPr>
          <p:cNvSpPr txBox="1"/>
          <p:nvPr/>
        </p:nvSpPr>
        <p:spPr>
          <a:xfrm>
            <a:off x="2212848" y="-2194560"/>
            <a:ext cx="581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3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3"/>
          <p:cNvGrpSpPr/>
          <p:nvPr/>
        </p:nvGrpSpPr>
        <p:grpSpPr>
          <a:xfrm>
            <a:off x="1028078" y="1515637"/>
            <a:ext cx="10744510" cy="4337027"/>
            <a:chOff x="0" y="0"/>
            <a:chExt cx="19557985" cy="7894590"/>
          </a:xfrm>
        </p:grpSpPr>
        <p:sp>
          <p:nvSpPr>
            <p:cNvPr id="192" name="Freeform 4"/>
            <p:cNvSpPr/>
            <p:nvPr/>
          </p:nvSpPr>
          <p:spPr>
            <a:xfrm>
              <a:off x="31750" y="31750"/>
              <a:ext cx="19494486" cy="7831089"/>
            </a:xfrm>
            <a:custGeom>
              <a:avLst/>
              <a:gdLst/>
              <a:ahLst/>
              <a:cxnLst/>
              <a:rect l="l" t="t" r="r" b="b"/>
              <a:pathLst>
                <a:path w="19494486" h="7831089">
                  <a:moveTo>
                    <a:pt x="19401775" y="7831089"/>
                  </a:moveTo>
                  <a:lnTo>
                    <a:pt x="92710" y="7831089"/>
                  </a:lnTo>
                  <a:cubicBezTo>
                    <a:pt x="41910" y="7831089"/>
                    <a:pt x="0" y="7789180"/>
                    <a:pt x="0" y="773838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400506" y="0"/>
                  </a:lnTo>
                  <a:cubicBezTo>
                    <a:pt x="19451306" y="0"/>
                    <a:pt x="19493215" y="41910"/>
                    <a:pt x="19493215" y="92710"/>
                  </a:cubicBezTo>
                  <a:lnTo>
                    <a:pt x="19493215" y="7737110"/>
                  </a:lnTo>
                  <a:cubicBezTo>
                    <a:pt x="19494486" y="7789180"/>
                    <a:pt x="19452575" y="7831089"/>
                    <a:pt x="19401775" y="783108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93" name="Freeform 5"/>
            <p:cNvSpPr/>
            <p:nvPr/>
          </p:nvSpPr>
          <p:spPr>
            <a:xfrm>
              <a:off x="0" y="0"/>
              <a:ext cx="19557986" cy="7894589"/>
            </a:xfrm>
            <a:custGeom>
              <a:avLst/>
              <a:gdLst/>
              <a:ahLst/>
              <a:cxnLst/>
              <a:rect l="l" t="t" r="r" b="b"/>
              <a:pathLst>
                <a:path w="19557986" h="7894589">
                  <a:moveTo>
                    <a:pt x="19433525" y="59690"/>
                  </a:moveTo>
                  <a:cubicBezTo>
                    <a:pt x="19469086" y="59690"/>
                    <a:pt x="19498295" y="88900"/>
                    <a:pt x="19498295" y="124460"/>
                  </a:cubicBezTo>
                  <a:lnTo>
                    <a:pt x="19498295" y="7770130"/>
                  </a:lnTo>
                  <a:cubicBezTo>
                    <a:pt x="19498295" y="7805689"/>
                    <a:pt x="19469086" y="7834900"/>
                    <a:pt x="19433525" y="7834900"/>
                  </a:cubicBezTo>
                  <a:lnTo>
                    <a:pt x="124460" y="7834900"/>
                  </a:lnTo>
                  <a:cubicBezTo>
                    <a:pt x="88900" y="7834900"/>
                    <a:pt x="59690" y="7805689"/>
                    <a:pt x="59690" y="777013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433525" y="59690"/>
                  </a:lnTo>
                  <a:moveTo>
                    <a:pt x="1943352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770130"/>
                  </a:lnTo>
                  <a:cubicBezTo>
                    <a:pt x="0" y="7838710"/>
                    <a:pt x="55880" y="7894589"/>
                    <a:pt x="124460" y="7894589"/>
                  </a:cubicBezTo>
                  <a:lnTo>
                    <a:pt x="19433525" y="7894589"/>
                  </a:lnTo>
                  <a:cubicBezTo>
                    <a:pt x="19502106" y="7894589"/>
                    <a:pt x="19557986" y="7838710"/>
                    <a:pt x="19557986" y="7770130"/>
                  </a:cubicBezTo>
                  <a:lnTo>
                    <a:pt x="19557986" y="124460"/>
                  </a:lnTo>
                  <a:cubicBezTo>
                    <a:pt x="19557986" y="55880"/>
                    <a:pt x="19502106" y="0"/>
                    <a:pt x="19433525" y="0"/>
                  </a:cubicBezTo>
                  <a:close/>
                </a:path>
              </a:pathLst>
            </a:custGeom>
            <a:solidFill>
              <a:srgbClr val="FDBC96"/>
            </a:solidFill>
          </p:spPr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7B2CC00-3414-49D0-B9FB-27E898422DF2}"/>
              </a:ext>
            </a:extLst>
          </p:cNvPr>
          <p:cNvSpPr txBox="1"/>
          <p:nvPr/>
        </p:nvSpPr>
        <p:spPr>
          <a:xfrm>
            <a:off x="7064669" y="6396335"/>
            <a:ext cx="6883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1A894A-46C8-4B06-AA44-4D3AF9A51F2C}"/>
              </a:ext>
            </a:extLst>
          </p:cNvPr>
          <p:cNvSpPr/>
          <p:nvPr/>
        </p:nvSpPr>
        <p:spPr>
          <a:xfrm>
            <a:off x="0" y="0"/>
            <a:ext cx="11994775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marR="0" lvl="0" indent="4572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373C1C-0E23-47E4-8646-5B8410DACEF1}"/>
              </a:ext>
            </a:extLst>
          </p:cNvPr>
          <p:cNvSpPr/>
          <p:nvPr/>
        </p:nvSpPr>
        <p:spPr>
          <a:xfrm>
            <a:off x="929464" y="1863102"/>
            <a:ext cx="10135845" cy="4847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trả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lvl="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VỊNH CÂY THÔNG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31620" lvl="0">
              <a:lnSpc>
                <a:spcPct val="107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"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Kiếp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chớ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vách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trèo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.“</a:t>
            </a:r>
          </a:p>
          <a:p>
            <a:pPr marL="627063" lvl="0">
              <a:lnSpc>
                <a:spcPct val="107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NXB.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VN, 1983, tr. 179)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C40DB9-1D26-4D4C-A0E3-29986F017621}"/>
              </a:ext>
            </a:extLst>
          </p:cNvPr>
          <p:cNvSpPr txBox="1"/>
          <p:nvPr/>
        </p:nvSpPr>
        <p:spPr>
          <a:xfrm>
            <a:off x="2563904" y="1052901"/>
            <a:ext cx="6508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Phiếu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263973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290940" y="1407802"/>
            <a:ext cx="11736896" cy="3745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được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ra 03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"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" được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"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xin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chớ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"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8D39B-CD9A-449E-A978-AD28E7B1575B}"/>
              </a:ext>
            </a:extLst>
          </p:cNvPr>
          <p:cNvSpPr txBox="1"/>
          <p:nvPr/>
        </p:nvSpPr>
        <p:spPr>
          <a:xfrm>
            <a:off x="1920240" y="-2322576"/>
            <a:ext cx="544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9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35800" y="1910077"/>
            <a:ext cx="12056200" cy="513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b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E06E8-254D-46BC-863F-8B5EEEC89DD5}"/>
              </a:ext>
            </a:extLst>
          </p:cNvPr>
          <p:cNvSpPr txBox="1"/>
          <p:nvPr/>
        </p:nvSpPr>
        <p:spPr>
          <a:xfrm>
            <a:off x="2706624" y="-2340864"/>
            <a:ext cx="497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DC92FD-EA0F-42E3-ABA4-2ACDABCF49F8}"/>
              </a:ext>
            </a:extLst>
          </p:cNvPr>
          <p:cNvSpPr txBox="1"/>
          <p:nvPr/>
        </p:nvSpPr>
        <p:spPr>
          <a:xfrm>
            <a:off x="154800" y="1113512"/>
            <a:ext cx="11736896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400" dirty="0" err="1">
                <a:solidFill>
                  <a:srgbClr val="0070C0"/>
                </a:solidFill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solidFill>
                  <a:srgbClr val="0070C0"/>
                </a:solidFill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ý trả </a:t>
            </a:r>
            <a:r>
              <a:rPr lang="en-US" sz="4400" dirty="0" err="1">
                <a:solidFill>
                  <a:srgbClr val="0070C0"/>
                </a:solidFill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lang="en-US" sz="4400" dirty="0">
              <a:solidFill>
                <a:srgbClr val="0070C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FF5818-4A63-4DB3-B5CC-BE5A7E6E621A}"/>
              </a:ext>
            </a:extLst>
          </p:cNvPr>
          <p:cNvSpPr txBox="1"/>
          <p:nvPr/>
        </p:nvSpPr>
        <p:spPr>
          <a:xfrm>
            <a:off x="0" y="0"/>
            <a:ext cx="11918731" cy="1584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marR="0" lvl="0" indent="4572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7E19C-DA15-4536-A3AD-30F6789B2E97}"/>
              </a:ext>
            </a:extLst>
          </p:cNvPr>
          <p:cNvSpPr txBox="1"/>
          <p:nvPr/>
        </p:nvSpPr>
        <p:spPr>
          <a:xfrm>
            <a:off x="1716505" y="-1411705"/>
            <a:ext cx="8293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Fourth Medium" panose="00000600000000000000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ourth Medium" panose="00000600000000000000" pitchFamily="2" charset="0"/>
                <a:ea typeface="等线" panose="0201060003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82FF5F-C5F0-4420-98BE-FC0CC9BA7A63}"/>
              </a:ext>
            </a:extLst>
          </p:cNvPr>
          <p:cNvSpPr txBox="1"/>
          <p:nvPr/>
        </p:nvSpPr>
        <p:spPr>
          <a:xfrm>
            <a:off x="1275623" y="961738"/>
            <a:ext cx="9175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Phiếu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3</a:t>
            </a:r>
          </a:p>
        </p:txBody>
      </p:sp>
      <p:pic>
        <p:nvPicPr>
          <p:cNvPr id="10" name="5c0000510af53">
            <a:hlinkClick r:id="" action="ppaction://media"/>
            <a:extLst>
              <a:ext uri="{FF2B5EF4-FFF2-40B4-BE49-F238E27FC236}">
                <a16:creationId xmlns:a16="http://schemas.microsoft.com/office/drawing/2014/main" id="{A6D663E3-3874-4F5D-928C-C5CD23A7C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50E00F-64E9-4A15-8AE9-A3AB2A68B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8141" y="2962275"/>
            <a:ext cx="3083859" cy="3895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F3529D-5B4A-4D1B-96EE-AC004BF3E95C}"/>
              </a:ext>
            </a:extLst>
          </p:cNvPr>
          <p:cNvSpPr txBox="1"/>
          <p:nvPr/>
        </p:nvSpPr>
        <p:spPr>
          <a:xfrm>
            <a:off x="1" y="1584986"/>
            <a:ext cx="8839200" cy="5087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trả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31670" lvl="0"/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31670" lvl="0"/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nợ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trả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31670" lvl="0"/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Rắp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mượn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tuế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nguyệ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31670" lvl="0"/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Trót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tang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bồng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31670" lvl="0"/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31670" lvl="0"/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31670" lvl="0"/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31670" lvl="0"/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31670" lvl="0"/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(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1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17139" y="1113512"/>
            <a:ext cx="11736896" cy="1131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377450-9D3E-4D93-9738-863F8476615C}"/>
              </a:ext>
            </a:extLst>
          </p:cNvPr>
          <p:cNvSpPr txBox="1"/>
          <p:nvPr/>
        </p:nvSpPr>
        <p:spPr>
          <a:xfrm>
            <a:off x="248478" y="2247055"/>
            <a:ext cx="6738731" cy="425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39,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1778;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pic>
        <p:nvPicPr>
          <p:cNvPr id="7" name="Picture 6" descr="Vịnh cây vông - Tác giả tác phẩm (mới 2023) | Ngữ văn lớp 8 Kết nối tri thức">
            <a:extLst>
              <a:ext uri="{FF2B5EF4-FFF2-40B4-BE49-F238E27FC236}">
                <a16:creationId xmlns:a16="http://schemas.microsoft.com/office/drawing/2014/main" id="{82A6FE77-1975-4170-AEED-7B7E459780F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757" y="1892268"/>
            <a:ext cx="4840356" cy="4334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5c0000510af53">
            <a:hlinkClick r:id="" action="ppaction://media"/>
            <a:extLst>
              <a:ext uri="{FF2B5EF4-FFF2-40B4-BE49-F238E27FC236}">
                <a16:creationId xmlns:a16="http://schemas.microsoft.com/office/drawing/2014/main" id="{4165CCF8-8B68-41E1-B5A0-D5E7ED97C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D9E399-B9B0-4DC5-9DDA-3F4487097301}"/>
              </a:ext>
            </a:extLst>
          </p:cNvPr>
          <p:cNvSpPr/>
          <p:nvPr/>
        </p:nvSpPr>
        <p:spPr>
          <a:xfrm>
            <a:off x="337966" y="29985"/>
            <a:ext cx="11689870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lang="en-US" sz="3200" dirty="0">
              <a:solidFill>
                <a:srgbClr val="7030A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7030A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B3AEC4-CFF8-4B32-B42D-5EABDA26376A}"/>
              </a:ext>
            </a:extLst>
          </p:cNvPr>
          <p:cNvSpPr txBox="1"/>
          <p:nvPr/>
        </p:nvSpPr>
        <p:spPr>
          <a:xfrm>
            <a:off x="175726" y="1251277"/>
            <a:ext cx="11695044" cy="5184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“tang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7452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7452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D0B06A-A6E9-468C-B08E-80BF5712A8E3}"/>
              </a:ext>
            </a:extLst>
          </p:cNvPr>
          <p:cNvSpPr txBox="1"/>
          <p:nvPr/>
        </p:nvSpPr>
        <p:spPr>
          <a:xfrm>
            <a:off x="2157984" y="-2121408"/>
            <a:ext cx="528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248478" y="1397292"/>
            <a:ext cx="11428516" cy="3737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31670" marR="0">
              <a:spcBef>
                <a:spcPts val="0"/>
              </a:spcBef>
              <a:spcAft>
                <a:spcPts val="0"/>
              </a:spcAft>
            </a:pPr>
            <a:r>
              <a:rPr lang="en-US" sz="36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Rắp</a:t>
            </a:r>
            <a:r>
              <a:rPr lang="en-US" sz="36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mượn</a:t>
            </a:r>
            <a:r>
              <a:rPr lang="en-US" sz="36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36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36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36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tuế</a:t>
            </a:r>
            <a:r>
              <a:rPr lang="en-US" sz="36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nguyệ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31670" marR="0">
              <a:spcBef>
                <a:spcPts val="0"/>
              </a:spcBef>
              <a:spcAft>
                <a:spcPts val="0"/>
              </a:spcAft>
            </a:pPr>
            <a:r>
              <a:rPr lang="en-US" sz="36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Trót</a:t>
            </a:r>
            <a:r>
              <a:rPr lang="en-US" sz="36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36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6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3600" i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tang </a:t>
            </a:r>
            <a:r>
              <a:rPr lang="en-US" sz="3600" i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bồng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7.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509A5F-1616-4796-8DD9-3DC00D37D18F}"/>
              </a:ext>
            </a:extLst>
          </p:cNvPr>
          <p:cNvSpPr txBox="1"/>
          <p:nvPr/>
        </p:nvSpPr>
        <p:spPr>
          <a:xfrm>
            <a:off x="2487168" y="-2011680"/>
            <a:ext cx="6345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#9Slide05 Fourth Medium" panose="00000600000000000000" pitchFamily="2" charset="0"/>
              </a:rPr>
              <a:t> </a:t>
            </a:r>
            <a:endParaRPr lang="zh-CN" altLang="en-US" sz="2000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12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54800" y="1113512"/>
            <a:ext cx="11736896" cy="796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400" dirty="0" err="1">
                <a:solidFill>
                  <a:srgbClr val="0070C0"/>
                </a:solidFill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solidFill>
                  <a:srgbClr val="0070C0"/>
                </a:solidFill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ý trả </a:t>
            </a:r>
            <a:r>
              <a:rPr lang="en-US" sz="4400" dirty="0" err="1">
                <a:solidFill>
                  <a:srgbClr val="0070C0"/>
                </a:solidFill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lang="en-US" sz="4400" dirty="0">
              <a:solidFill>
                <a:srgbClr val="0070C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34703-0F69-4844-90A6-168E78150E84}"/>
              </a:ext>
            </a:extLst>
          </p:cNvPr>
          <p:cNvSpPr txBox="1"/>
          <p:nvPr/>
        </p:nvSpPr>
        <p:spPr>
          <a:xfrm>
            <a:off x="365706" y="2056046"/>
            <a:ext cx="11840547" cy="4671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trả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truân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58942-FA39-4986-BC06-E2BAC745F38B}"/>
              </a:ext>
            </a:extLst>
          </p:cNvPr>
          <p:cNvSpPr txBox="1"/>
          <p:nvPr/>
        </p:nvSpPr>
        <p:spPr>
          <a:xfrm>
            <a:off x="2249424" y="-2487168"/>
            <a:ext cx="788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6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17139" y="1113512"/>
            <a:ext cx="11971886" cy="513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Quan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thẹn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Phan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Phan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Trinh)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339FC5-6428-4EB4-B19F-ECD2CB046A3E}"/>
              </a:ext>
            </a:extLst>
          </p:cNvPr>
          <p:cNvSpPr txBox="1"/>
          <p:nvPr/>
        </p:nvSpPr>
        <p:spPr>
          <a:xfrm>
            <a:off x="2816352" y="-2066544"/>
            <a:ext cx="4882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2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84314" y="1081651"/>
            <a:ext cx="12089025" cy="1905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34703-0F69-4844-90A6-168E78150E84}"/>
              </a:ext>
            </a:extLst>
          </p:cNvPr>
          <p:cNvSpPr txBox="1"/>
          <p:nvPr/>
        </p:nvSpPr>
        <p:spPr>
          <a:xfrm>
            <a:off x="102975" y="2887579"/>
            <a:ext cx="120890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iền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Tang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bồng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hoành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Hai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dung.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tao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nhã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vuờn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huyết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được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ngạo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nghễ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phách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nếm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cay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đắng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tang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bồng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phơi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phới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326D1D-20F7-4826-936E-14F5EF2B80F7}"/>
              </a:ext>
            </a:extLst>
          </p:cNvPr>
          <p:cNvSpPr txBox="1"/>
          <p:nvPr/>
        </p:nvSpPr>
        <p:spPr>
          <a:xfrm>
            <a:off x="1517904" y="-1719072"/>
            <a:ext cx="6053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5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34703-0F69-4844-90A6-168E78150E84}"/>
              </a:ext>
            </a:extLst>
          </p:cNvPr>
          <p:cNvSpPr txBox="1"/>
          <p:nvPr/>
        </p:nvSpPr>
        <p:spPr>
          <a:xfrm>
            <a:off x="248478" y="1251277"/>
            <a:ext cx="12089024" cy="4850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375"/>
              </a:spcAft>
            </a:pPr>
            <a:r>
              <a:rPr lang="en-US" sz="3200" b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Con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“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đào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lấp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tin,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đĩnh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đạc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2C2F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C3BED2-295B-46D5-AEE5-A4DD91C3D0CB}"/>
              </a:ext>
            </a:extLst>
          </p:cNvPr>
          <p:cNvSpPr txBox="1"/>
          <p:nvPr/>
        </p:nvSpPr>
        <p:spPr>
          <a:xfrm>
            <a:off x="1865376" y="-1993392"/>
            <a:ext cx="577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53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3"/>
          <p:cNvGrpSpPr/>
          <p:nvPr/>
        </p:nvGrpSpPr>
        <p:grpSpPr>
          <a:xfrm>
            <a:off x="1028078" y="1515637"/>
            <a:ext cx="10744510" cy="4337027"/>
            <a:chOff x="0" y="0"/>
            <a:chExt cx="19557985" cy="7894590"/>
          </a:xfrm>
        </p:grpSpPr>
        <p:sp>
          <p:nvSpPr>
            <p:cNvPr id="192" name="Freeform 4"/>
            <p:cNvSpPr/>
            <p:nvPr/>
          </p:nvSpPr>
          <p:spPr>
            <a:xfrm>
              <a:off x="31750" y="31750"/>
              <a:ext cx="19494486" cy="7831089"/>
            </a:xfrm>
            <a:custGeom>
              <a:avLst/>
              <a:gdLst/>
              <a:ahLst/>
              <a:cxnLst/>
              <a:rect l="l" t="t" r="r" b="b"/>
              <a:pathLst>
                <a:path w="19494486" h="7831089">
                  <a:moveTo>
                    <a:pt x="19401775" y="7831089"/>
                  </a:moveTo>
                  <a:lnTo>
                    <a:pt x="92710" y="7831089"/>
                  </a:lnTo>
                  <a:cubicBezTo>
                    <a:pt x="41910" y="7831089"/>
                    <a:pt x="0" y="7789180"/>
                    <a:pt x="0" y="773838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400506" y="0"/>
                  </a:lnTo>
                  <a:cubicBezTo>
                    <a:pt x="19451306" y="0"/>
                    <a:pt x="19493215" y="41910"/>
                    <a:pt x="19493215" y="92710"/>
                  </a:cubicBezTo>
                  <a:lnTo>
                    <a:pt x="19493215" y="7737110"/>
                  </a:lnTo>
                  <a:cubicBezTo>
                    <a:pt x="19494486" y="7789180"/>
                    <a:pt x="19452575" y="7831089"/>
                    <a:pt x="19401775" y="783108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93" name="Freeform 5"/>
            <p:cNvSpPr/>
            <p:nvPr/>
          </p:nvSpPr>
          <p:spPr>
            <a:xfrm>
              <a:off x="0" y="0"/>
              <a:ext cx="19557986" cy="7894589"/>
            </a:xfrm>
            <a:custGeom>
              <a:avLst/>
              <a:gdLst/>
              <a:ahLst/>
              <a:cxnLst/>
              <a:rect l="l" t="t" r="r" b="b"/>
              <a:pathLst>
                <a:path w="19557986" h="7894589">
                  <a:moveTo>
                    <a:pt x="19433525" y="59690"/>
                  </a:moveTo>
                  <a:cubicBezTo>
                    <a:pt x="19469086" y="59690"/>
                    <a:pt x="19498295" y="88900"/>
                    <a:pt x="19498295" y="124460"/>
                  </a:cubicBezTo>
                  <a:lnTo>
                    <a:pt x="19498295" y="7770130"/>
                  </a:lnTo>
                  <a:cubicBezTo>
                    <a:pt x="19498295" y="7805689"/>
                    <a:pt x="19469086" y="7834900"/>
                    <a:pt x="19433525" y="7834900"/>
                  </a:cubicBezTo>
                  <a:lnTo>
                    <a:pt x="124460" y="7834900"/>
                  </a:lnTo>
                  <a:cubicBezTo>
                    <a:pt x="88900" y="7834900"/>
                    <a:pt x="59690" y="7805689"/>
                    <a:pt x="59690" y="777013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433525" y="59690"/>
                  </a:lnTo>
                  <a:moveTo>
                    <a:pt x="1943352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770130"/>
                  </a:lnTo>
                  <a:cubicBezTo>
                    <a:pt x="0" y="7838710"/>
                    <a:pt x="55880" y="7894589"/>
                    <a:pt x="124460" y="7894589"/>
                  </a:cubicBezTo>
                  <a:lnTo>
                    <a:pt x="19433525" y="7894589"/>
                  </a:lnTo>
                  <a:cubicBezTo>
                    <a:pt x="19502106" y="7894589"/>
                    <a:pt x="19557986" y="7838710"/>
                    <a:pt x="19557986" y="7770130"/>
                  </a:cubicBezTo>
                  <a:lnTo>
                    <a:pt x="19557986" y="124460"/>
                  </a:lnTo>
                  <a:cubicBezTo>
                    <a:pt x="19557986" y="55880"/>
                    <a:pt x="19502106" y="0"/>
                    <a:pt x="19433525" y="0"/>
                  </a:cubicBezTo>
                  <a:close/>
                </a:path>
              </a:pathLst>
            </a:custGeom>
            <a:solidFill>
              <a:srgbClr val="FDBC96"/>
            </a:solidFill>
          </p:spPr>
        </p:sp>
      </p:grpSp>
      <p:pic>
        <p:nvPicPr>
          <p:cNvPr id="189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383116" y="-274231"/>
            <a:ext cx="6123659" cy="9916857"/>
          </a:xfrm>
          <a:prstGeom prst="rect">
            <a:avLst/>
          </a:prstGeom>
        </p:spPr>
      </p:pic>
      <p:pic>
        <p:nvPicPr>
          <p:cNvPr id="19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43929" y="1641946"/>
            <a:ext cx="4414307" cy="4174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6CB71-9B4C-4156-A957-39F4543B0544}"/>
              </a:ext>
            </a:extLst>
          </p:cNvPr>
          <p:cNvSpPr txBox="1"/>
          <p:nvPr/>
        </p:nvSpPr>
        <p:spPr>
          <a:xfrm>
            <a:off x="4070379" y="1843712"/>
            <a:ext cx="770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đề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-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Hiểu</a:t>
            </a:r>
            <a:r>
              <a:rPr lang="en-US" sz="60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Cấu</a:t>
            </a:r>
            <a:r>
              <a:rPr lang="en-US" sz="60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trúc</a:t>
            </a:r>
            <a:r>
              <a:rPr lang="en-US" sz="60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mới</a:t>
            </a:r>
            <a:r>
              <a:rPr lang="en-US" sz="60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2CC00-3414-49D0-B9FB-27E898422DF2}"/>
              </a:ext>
            </a:extLst>
          </p:cNvPr>
          <p:cNvSpPr txBox="1"/>
          <p:nvPr/>
        </p:nvSpPr>
        <p:spPr>
          <a:xfrm>
            <a:off x="7028811" y="6407942"/>
            <a:ext cx="6883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7445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17139" y="1113512"/>
            <a:ext cx="11736896" cy="5589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DẠNG ĐỀ ĐỌC HIỂU CẤU TRÚC MỚI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trả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5745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lở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non.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đập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sỏi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son.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lỡ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 nan chi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Phan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Trinh)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AF26D-93FF-4BC8-B73A-ABB221431B55}"/>
              </a:ext>
            </a:extLst>
          </p:cNvPr>
          <p:cNvSpPr txBox="1"/>
          <p:nvPr/>
        </p:nvSpPr>
        <p:spPr>
          <a:xfrm>
            <a:off x="3035808" y="-2596896"/>
            <a:ext cx="5431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74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34703-0F69-4844-90A6-168E78150E84}"/>
              </a:ext>
            </a:extLst>
          </p:cNvPr>
          <p:cNvSpPr txBox="1"/>
          <p:nvPr/>
        </p:nvSpPr>
        <p:spPr>
          <a:xfrm>
            <a:off x="351454" y="1251277"/>
            <a:ext cx="11840546" cy="408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được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endParaRPr lang="en-US" sz="28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			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				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Khoa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B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So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		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2C2D9E-ED40-4953-8925-2E1BC06137D5}"/>
              </a:ext>
            </a:extLst>
          </p:cNvPr>
          <p:cNvSpPr txBox="1"/>
          <p:nvPr/>
        </p:nvSpPr>
        <p:spPr>
          <a:xfrm>
            <a:off x="2487168" y="-2359152"/>
            <a:ext cx="561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20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34703-0F69-4844-90A6-168E78150E84}"/>
              </a:ext>
            </a:extLst>
          </p:cNvPr>
          <p:cNvSpPr txBox="1"/>
          <p:nvPr/>
        </p:nvSpPr>
        <p:spPr>
          <a:xfrm>
            <a:off x="248478" y="1290124"/>
            <a:ext cx="11840547" cy="464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A. Tình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431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lở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5B7C8-EEC3-4F55-AD0E-F14FD1CB0544}"/>
              </a:ext>
            </a:extLst>
          </p:cNvPr>
          <p:cNvSpPr txBox="1"/>
          <p:nvPr/>
        </p:nvSpPr>
        <p:spPr>
          <a:xfrm>
            <a:off x="2743200" y="-2523744"/>
            <a:ext cx="579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67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FF5818-4A63-4DB3-B5CC-BE5A7E6E621A}"/>
              </a:ext>
            </a:extLst>
          </p:cNvPr>
          <p:cNvSpPr txBox="1"/>
          <p:nvPr/>
        </p:nvSpPr>
        <p:spPr>
          <a:xfrm>
            <a:off x="0" y="0"/>
            <a:ext cx="11918731" cy="1584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marR="0" lvl="0" indent="4572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7E19C-DA15-4536-A3AD-30F6789B2E97}"/>
              </a:ext>
            </a:extLst>
          </p:cNvPr>
          <p:cNvSpPr txBox="1"/>
          <p:nvPr/>
        </p:nvSpPr>
        <p:spPr>
          <a:xfrm>
            <a:off x="1716505" y="-1411705"/>
            <a:ext cx="8293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Fourth Medium" panose="00000600000000000000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ourth Medium" panose="00000600000000000000" pitchFamily="2" charset="0"/>
                <a:ea typeface="等线" panose="0201060003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94B8EF-4531-4D46-8A36-845C52606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69" y="1376527"/>
            <a:ext cx="2827283" cy="3600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49C87D-92FB-442B-84EE-E1321D1FA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0227" y="1584986"/>
            <a:ext cx="3160987" cy="3391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447E2-6B78-4B11-934E-48E98BF31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1834" y="1744718"/>
            <a:ext cx="3305176" cy="31320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82FF5F-C5F0-4420-98BE-FC0CC9BA7A63}"/>
              </a:ext>
            </a:extLst>
          </p:cNvPr>
          <p:cNvSpPr txBox="1"/>
          <p:nvPr/>
        </p:nvSpPr>
        <p:spPr>
          <a:xfrm>
            <a:off x="1093076" y="5370786"/>
            <a:ext cx="9175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th</a:t>
            </a:r>
            <a:r>
              <a:rPr lang="vi-VN" sz="3200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ơ</a:t>
            </a:r>
            <a:r>
              <a:rPr lang="en-US" sz="3200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Nguyễn</a:t>
            </a:r>
            <a:r>
              <a:rPr lang="en-US" sz="3200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Trứ</a:t>
            </a:r>
            <a:endParaRPr lang="en-US" sz="32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</p:txBody>
      </p:sp>
      <p:pic>
        <p:nvPicPr>
          <p:cNvPr id="10" name="5c0000510af53">
            <a:hlinkClick r:id="" action="ppaction://media"/>
            <a:extLst>
              <a:ext uri="{FF2B5EF4-FFF2-40B4-BE49-F238E27FC236}">
                <a16:creationId xmlns:a16="http://schemas.microsoft.com/office/drawing/2014/main" id="{A6D663E3-3874-4F5D-928C-C5CD23A7C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3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34703-0F69-4844-90A6-168E78150E84}"/>
              </a:ext>
            </a:extLst>
          </p:cNvPr>
          <p:cNvSpPr txBox="1"/>
          <p:nvPr/>
        </p:nvSpPr>
        <p:spPr>
          <a:xfrm>
            <a:off x="102975" y="1090658"/>
            <a:ext cx="12070363" cy="555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 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Phan Chu Trinh.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nan,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sờn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 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tin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3277D-E6D3-4B91-951B-1BAEAA11DA07}"/>
              </a:ext>
            </a:extLst>
          </p:cNvPr>
          <p:cNvSpPr txBox="1"/>
          <p:nvPr/>
        </p:nvSpPr>
        <p:spPr>
          <a:xfrm>
            <a:off x="2322576" y="-1847088"/>
            <a:ext cx="475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6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459C2C-1D77-48F0-9F00-8CBCAA4A3E85}"/>
              </a:ext>
            </a:extLst>
          </p:cNvPr>
          <p:cNvSpPr txBox="1"/>
          <p:nvPr/>
        </p:nvSpPr>
        <p:spPr>
          <a:xfrm>
            <a:off x="248478" y="1090658"/>
            <a:ext cx="11840547" cy="550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8: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khuất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sục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khao được "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xổ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Nội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dung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chính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của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bài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thơ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“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Đập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đá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ở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Côn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Lôn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”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thể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hiện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là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gì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được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1AD504-587E-477C-A2D8-A83978760311}"/>
              </a:ext>
            </a:extLst>
          </p:cNvPr>
          <p:cNvSpPr txBox="1"/>
          <p:nvPr/>
        </p:nvSpPr>
        <p:spPr>
          <a:xfrm>
            <a:off x="3529584" y="-2706624"/>
            <a:ext cx="5157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3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17139" y="1113512"/>
            <a:ext cx="11736896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 Ý TRẢ LỜI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2E541C-055A-4D03-B1A0-DB7670F27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114624"/>
              </p:ext>
            </p:extLst>
          </p:nvPr>
        </p:nvGraphicFramePr>
        <p:xfrm>
          <a:off x="248478" y="1598137"/>
          <a:ext cx="11286475" cy="872358"/>
        </p:xfrm>
        <a:graphic>
          <a:graphicData uri="http://schemas.openxmlformats.org/drawingml/2006/table">
            <a:tbl>
              <a:tblPr firstRow="1" firstCol="1" bandRow="1"/>
              <a:tblGrid>
                <a:gridCol w="1253198">
                  <a:extLst>
                    <a:ext uri="{9D8B030D-6E8A-4147-A177-3AD203B41FA5}">
                      <a16:colId xmlns:a16="http://schemas.microsoft.com/office/drawing/2014/main" val="36264593"/>
                    </a:ext>
                  </a:extLst>
                </a:gridCol>
                <a:gridCol w="1253198">
                  <a:extLst>
                    <a:ext uri="{9D8B030D-6E8A-4147-A177-3AD203B41FA5}">
                      <a16:colId xmlns:a16="http://schemas.microsoft.com/office/drawing/2014/main" val="3946317315"/>
                    </a:ext>
                  </a:extLst>
                </a:gridCol>
                <a:gridCol w="1254297">
                  <a:extLst>
                    <a:ext uri="{9D8B030D-6E8A-4147-A177-3AD203B41FA5}">
                      <a16:colId xmlns:a16="http://schemas.microsoft.com/office/drawing/2014/main" val="2031779577"/>
                    </a:ext>
                  </a:extLst>
                </a:gridCol>
                <a:gridCol w="1254297">
                  <a:extLst>
                    <a:ext uri="{9D8B030D-6E8A-4147-A177-3AD203B41FA5}">
                      <a16:colId xmlns:a16="http://schemas.microsoft.com/office/drawing/2014/main" val="1536854058"/>
                    </a:ext>
                  </a:extLst>
                </a:gridCol>
                <a:gridCol w="1254297">
                  <a:extLst>
                    <a:ext uri="{9D8B030D-6E8A-4147-A177-3AD203B41FA5}">
                      <a16:colId xmlns:a16="http://schemas.microsoft.com/office/drawing/2014/main" val="250288558"/>
                    </a:ext>
                  </a:extLst>
                </a:gridCol>
                <a:gridCol w="1254297">
                  <a:extLst>
                    <a:ext uri="{9D8B030D-6E8A-4147-A177-3AD203B41FA5}">
                      <a16:colId xmlns:a16="http://schemas.microsoft.com/office/drawing/2014/main" val="2465279117"/>
                    </a:ext>
                  </a:extLst>
                </a:gridCol>
                <a:gridCol w="1254297">
                  <a:extLst>
                    <a:ext uri="{9D8B030D-6E8A-4147-A177-3AD203B41FA5}">
                      <a16:colId xmlns:a16="http://schemas.microsoft.com/office/drawing/2014/main" val="1813499549"/>
                    </a:ext>
                  </a:extLst>
                </a:gridCol>
                <a:gridCol w="1254297">
                  <a:extLst>
                    <a:ext uri="{9D8B030D-6E8A-4147-A177-3AD203B41FA5}">
                      <a16:colId xmlns:a16="http://schemas.microsoft.com/office/drawing/2014/main" val="382879705"/>
                    </a:ext>
                  </a:extLst>
                </a:gridCol>
                <a:gridCol w="1254297">
                  <a:extLst>
                    <a:ext uri="{9D8B030D-6E8A-4147-A177-3AD203B41FA5}">
                      <a16:colId xmlns:a16="http://schemas.microsoft.com/office/drawing/2014/main" val="3505605341"/>
                    </a:ext>
                  </a:extLst>
                </a:gridCol>
              </a:tblGrid>
              <a:tr h="4361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0797396"/>
                  </a:ext>
                </a:extLst>
              </a:tr>
              <a:tr h="4361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Đáp 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57137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C1BDFB-7AB6-4E46-A113-4006FE0F3220}"/>
              </a:ext>
            </a:extLst>
          </p:cNvPr>
          <p:cNvSpPr txBox="1"/>
          <p:nvPr/>
        </p:nvSpPr>
        <p:spPr>
          <a:xfrm>
            <a:off x="248478" y="2659105"/>
            <a:ext cx="116055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“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Phan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Trinh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tù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quật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9D359C-18E1-4ED2-A6C1-9AD9E2572AD2}"/>
              </a:ext>
            </a:extLst>
          </p:cNvPr>
          <p:cNvSpPr txBox="1"/>
          <p:nvPr/>
        </p:nvSpPr>
        <p:spPr>
          <a:xfrm>
            <a:off x="3200400" y="-1865376"/>
            <a:ext cx="4718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14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34703-0F69-4844-90A6-168E78150E84}"/>
              </a:ext>
            </a:extLst>
          </p:cNvPr>
          <p:cNvSpPr txBox="1"/>
          <p:nvPr/>
        </p:nvSpPr>
        <p:spPr>
          <a:xfrm>
            <a:off x="102975" y="1131884"/>
            <a:ext cx="1198604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lẫm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Trinh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87A28B-CBCA-42E7-A4E7-7FE27CB87588}"/>
              </a:ext>
            </a:extLst>
          </p:cNvPr>
          <p:cNvSpPr txBox="1"/>
          <p:nvPr/>
        </p:nvSpPr>
        <p:spPr>
          <a:xfrm>
            <a:off x="3310128" y="-2249424"/>
            <a:ext cx="464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33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103"/>
            <a:ext cx="10356978" cy="109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ÔN TẬP VĂN BẢN MỘT SỐ GIỌNG ĐIỆU CỦA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 CƯỜI TRONG THƠ TRÀO PHÚNG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lvl="0" indent="4572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Lê)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17139" y="1113512"/>
            <a:ext cx="11736896" cy="498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trả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57400" marR="0">
              <a:spcBef>
                <a:spcPts val="0"/>
              </a:spcBef>
              <a:spcAft>
                <a:spcPts val="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hẵng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tù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Dang 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bồ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miệng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oán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05740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ngục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Phan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Trinh)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EA43F7-AB83-48C1-82F6-A99F0A54058C}"/>
              </a:ext>
            </a:extLst>
          </p:cNvPr>
          <p:cNvSpPr txBox="1"/>
          <p:nvPr/>
        </p:nvSpPr>
        <p:spPr>
          <a:xfrm>
            <a:off x="2779776" y="-2121408"/>
            <a:ext cx="544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17139" y="1113512"/>
            <a:ext cx="11736896" cy="5072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do.							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		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được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					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được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Phan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1EFD21-B543-4E6B-90B5-C849DD8A7992}"/>
              </a:ext>
            </a:extLst>
          </p:cNvPr>
          <p:cNvSpPr txBox="1"/>
          <p:nvPr/>
        </p:nvSpPr>
        <p:spPr>
          <a:xfrm>
            <a:off x="2688336" y="-2304288"/>
            <a:ext cx="5358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93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54800" y="1470864"/>
            <a:ext cx="11736896" cy="375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E1A855-E881-454A-B341-E61EFF0A5645}"/>
              </a:ext>
            </a:extLst>
          </p:cNvPr>
          <p:cNvSpPr txBox="1"/>
          <p:nvPr/>
        </p:nvSpPr>
        <p:spPr>
          <a:xfrm>
            <a:off x="1810512" y="-2377440"/>
            <a:ext cx="475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02975" y="1136366"/>
            <a:ext cx="11736896" cy="519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Ba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6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ngục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	B.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D.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E27E9-7481-441B-A733-8A3C99C925CD}"/>
              </a:ext>
            </a:extLst>
          </p:cNvPr>
          <p:cNvSpPr txBox="1"/>
          <p:nvPr/>
        </p:nvSpPr>
        <p:spPr>
          <a:xfrm>
            <a:off x="2066544" y="-2084832"/>
            <a:ext cx="598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76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0" y="1532202"/>
            <a:ext cx="1215467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7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B.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D.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8.                  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Bao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E88952-4CE0-43A5-92A0-C46975ED5629}"/>
              </a:ext>
            </a:extLst>
          </p:cNvPr>
          <p:cNvSpPr txBox="1"/>
          <p:nvPr/>
        </p:nvSpPr>
        <p:spPr>
          <a:xfrm>
            <a:off x="822960" y="-2468880"/>
            <a:ext cx="59253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#9Slide05 Fourth Medium" panose="00000600000000000000" pitchFamily="2" charset="0"/>
              </a:rPr>
              <a:t> </a:t>
            </a:r>
            <a:endParaRPr lang="zh-CN" altLang="en-US" sz="2000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75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54800" y="942215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54800" y="1470864"/>
            <a:ext cx="117368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được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hung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Phan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Hai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01EBE4-7864-445C-A4F6-7FD8EE3E4A74}"/>
              </a:ext>
            </a:extLst>
          </p:cNvPr>
          <p:cNvSpPr txBox="1"/>
          <p:nvPr/>
        </p:nvSpPr>
        <p:spPr>
          <a:xfrm>
            <a:off x="2980944" y="-2084832"/>
            <a:ext cx="49560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#9Slide05 Fourth Medium" panose="00000600000000000000" pitchFamily="2" charset="0"/>
              </a:rPr>
              <a:t> </a:t>
            </a:r>
            <a:endParaRPr lang="zh-CN" altLang="en-US" sz="2000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50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lang="en-US" sz="3200" dirty="0">
              <a:solidFill>
                <a:srgbClr val="7030A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(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17139" y="1113512"/>
            <a:ext cx="11736896" cy="139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T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34703-0F69-4844-90A6-168E78150E84}"/>
              </a:ext>
            </a:extLst>
          </p:cNvPr>
          <p:cNvSpPr txBox="1"/>
          <p:nvPr/>
        </p:nvSpPr>
        <p:spPr>
          <a:xfrm>
            <a:off x="337965" y="2726656"/>
            <a:ext cx="8220819" cy="3218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(1820-1840),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371DF-22C7-4091-8D38-532022430C9A}"/>
              </a:ext>
            </a:extLst>
          </p:cNvPr>
          <p:cNvSpPr txBox="1"/>
          <p:nvPr/>
        </p:nvSpPr>
        <p:spPr>
          <a:xfrm>
            <a:off x="2359152" y="-2340864"/>
            <a:ext cx="6199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en-US" altLang="zh-CN" dirty="0">
              <a:solidFill>
                <a:srgbClr val="C00000"/>
              </a:solidFill>
              <a:latin typeface="#9Slide05 Fourth Medium" panose="00000600000000000000" pitchFamily="2" charset="0"/>
            </a:endParaRPr>
          </a:p>
          <a:p>
            <a:r>
              <a:rPr lang="en-US" altLang="zh-CN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1CBB7-5675-4E3F-BC6E-A09A07325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8784" y="1774025"/>
            <a:ext cx="3295251" cy="3629025"/>
          </a:xfrm>
          <a:prstGeom prst="rect">
            <a:avLst/>
          </a:prstGeom>
        </p:spPr>
      </p:pic>
      <p:pic>
        <p:nvPicPr>
          <p:cNvPr id="10" name="5c0000510af53">
            <a:hlinkClick r:id="" action="ppaction://media"/>
            <a:extLst>
              <a:ext uri="{FF2B5EF4-FFF2-40B4-BE49-F238E27FC236}">
                <a16:creationId xmlns:a16="http://schemas.microsoft.com/office/drawing/2014/main" id="{B37866A2-ACE7-4CF1-9530-989EFC87B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54800" y="1251277"/>
            <a:ext cx="11736896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 Ý TRẢ LỜI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4F0E568-AED0-473D-BAA5-EF05C360B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617927"/>
              </p:ext>
            </p:extLst>
          </p:nvPr>
        </p:nvGraphicFramePr>
        <p:xfrm>
          <a:off x="248478" y="1690885"/>
          <a:ext cx="11397711" cy="914400"/>
        </p:xfrm>
        <a:graphic>
          <a:graphicData uri="http://schemas.openxmlformats.org/drawingml/2006/table">
            <a:tbl>
              <a:tblPr firstRow="1" firstCol="1" bandRow="1"/>
              <a:tblGrid>
                <a:gridCol w="1265549">
                  <a:extLst>
                    <a:ext uri="{9D8B030D-6E8A-4147-A177-3AD203B41FA5}">
                      <a16:colId xmlns:a16="http://schemas.microsoft.com/office/drawing/2014/main" val="736489728"/>
                    </a:ext>
                  </a:extLst>
                </a:gridCol>
                <a:gridCol w="1265549">
                  <a:extLst>
                    <a:ext uri="{9D8B030D-6E8A-4147-A177-3AD203B41FA5}">
                      <a16:colId xmlns:a16="http://schemas.microsoft.com/office/drawing/2014/main" val="2151121839"/>
                    </a:ext>
                  </a:extLst>
                </a:gridCol>
                <a:gridCol w="1266659">
                  <a:extLst>
                    <a:ext uri="{9D8B030D-6E8A-4147-A177-3AD203B41FA5}">
                      <a16:colId xmlns:a16="http://schemas.microsoft.com/office/drawing/2014/main" val="2204466924"/>
                    </a:ext>
                  </a:extLst>
                </a:gridCol>
                <a:gridCol w="1266659">
                  <a:extLst>
                    <a:ext uri="{9D8B030D-6E8A-4147-A177-3AD203B41FA5}">
                      <a16:colId xmlns:a16="http://schemas.microsoft.com/office/drawing/2014/main" val="985120245"/>
                    </a:ext>
                  </a:extLst>
                </a:gridCol>
                <a:gridCol w="1266659">
                  <a:extLst>
                    <a:ext uri="{9D8B030D-6E8A-4147-A177-3AD203B41FA5}">
                      <a16:colId xmlns:a16="http://schemas.microsoft.com/office/drawing/2014/main" val="819390493"/>
                    </a:ext>
                  </a:extLst>
                </a:gridCol>
                <a:gridCol w="1266659">
                  <a:extLst>
                    <a:ext uri="{9D8B030D-6E8A-4147-A177-3AD203B41FA5}">
                      <a16:colId xmlns:a16="http://schemas.microsoft.com/office/drawing/2014/main" val="260204006"/>
                    </a:ext>
                  </a:extLst>
                </a:gridCol>
                <a:gridCol w="1266659">
                  <a:extLst>
                    <a:ext uri="{9D8B030D-6E8A-4147-A177-3AD203B41FA5}">
                      <a16:colId xmlns:a16="http://schemas.microsoft.com/office/drawing/2014/main" val="3008515476"/>
                    </a:ext>
                  </a:extLst>
                </a:gridCol>
                <a:gridCol w="1266659">
                  <a:extLst>
                    <a:ext uri="{9D8B030D-6E8A-4147-A177-3AD203B41FA5}">
                      <a16:colId xmlns:a16="http://schemas.microsoft.com/office/drawing/2014/main" val="4274015965"/>
                    </a:ext>
                  </a:extLst>
                </a:gridCol>
                <a:gridCol w="1266659">
                  <a:extLst>
                    <a:ext uri="{9D8B030D-6E8A-4147-A177-3AD203B41FA5}">
                      <a16:colId xmlns:a16="http://schemas.microsoft.com/office/drawing/2014/main" val="318161773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8476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Đáp 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55362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423235C-97F9-4992-9EC3-EC0369E77921}"/>
              </a:ext>
            </a:extLst>
          </p:cNvPr>
          <p:cNvSpPr txBox="1"/>
          <p:nvPr/>
        </p:nvSpPr>
        <p:spPr>
          <a:xfrm>
            <a:off x="128888" y="2765224"/>
            <a:ext cx="119342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-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 “bao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98830B-D9BE-4D40-BFCC-932CEA5C2243}"/>
              </a:ext>
            </a:extLst>
          </p:cNvPr>
          <p:cNvSpPr txBox="1"/>
          <p:nvPr/>
        </p:nvSpPr>
        <p:spPr>
          <a:xfrm>
            <a:off x="2157984" y="-2377440"/>
            <a:ext cx="662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1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54800" y="942215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227552" y="1245962"/>
            <a:ext cx="11736896" cy="572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2913">
              <a:lnSpc>
                <a:spcPct val="107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trả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2913"/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trụ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phi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b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Hi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khoa,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b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ngưởng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cờ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tướng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b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doãn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b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ngựa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bò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đeo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ngưởng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Kìa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núi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nọ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phau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phau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mây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b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bi.</a:t>
            </a:r>
            <a:b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đủng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đỉnh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dì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b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999FA0-1846-4A25-A7E3-6D7E6FDDC6BC}"/>
              </a:ext>
            </a:extLst>
          </p:cNvPr>
          <p:cNvSpPr txBox="1"/>
          <p:nvPr/>
        </p:nvSpPr>
        <p:spPr>
          <a:xfrm>
            <a:off x="2688336" y="-2450592"/>
            <a:ext cx="491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1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54800" y="942215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227552" y="1284809"/>
            <a:ext cx="11736896" cy="479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885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nực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ngưởng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thượng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chê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phơi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phới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vướng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phường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vẹn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ngưởng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ngưởng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E73D3B-46A3-46DD-9657-754ED73EDC5F}"/>
              </a:ext>
            </a:extLst>
          </p:cNvPr>
          <p:cNvSpPr txBox="1"/>
          <p:nvPr/>
        </p:nvSpPr>
        <p:spPr>
          <a:xfrm>
            <a:off x="2779776" y="-2798064"/>
            <a:ext cx="4462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4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54800" y="942215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96652" y="1136366"/>
            <a:ext cx="11934833" cy="4951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1848,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thuỳ</a:t>
            </a:r>
            <a:endParaRPr lang="en-US" sz="28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             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            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          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	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ghẹo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CD2FE4-F22B-4D0D-ADE8-D0CFC3E1443C}"/>
              </a:ext>
            </a:extLst>
          </p:cNvPr>
          <p:cNvSpPr txBox="1"/>
          <p:nvPr/>
        </p:nvSpPr>
        <p:spPr>
          <a:xfrm>
            <a:off x="1609344" y="-2542032"/>
            <a:ext cx="6181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54800" y="942215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54800" y="1470864"/>
            <a:ext cx="11882400" cy="3628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 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                  			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endParaRPr lang="en-US" sz="28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Cao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                           			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9F0728-8559-4D51-AD08-BDA894E31044}"/>
              </a:ext>
            </a:extLst>
          </p:cNvPr>
          <p:cNvSpPr txBox="1"/>
          <p:nvPr/>
        </p:nvSpPr>
        <p:spPr>
          <a:xfrm>
            <a:off x="2944368" y="-2414016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89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54800" y="942215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54800" y="1470864"/>
            <a:ext cx="11736896" cy="501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ngưởng</a:t>
            </a:r>
            <a:endParaRPr lang="en-US" sz="28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EF262A-9C19-459A-8E7C-46650B9B8260}"/>
              </a:ext>
            </a:extLst>
          </p:cNvPr>
          <p:cNvSpPr txBox="1"/>
          <p:nvPr/>
        </p:nvSpPr>
        <p:spPr>
          <a:xfrm>
            <a:off x="1755648" y="-2688336"/>
            <a:ext cx="7022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54800" y="942215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8661" y="1470864"/>
            <a:ext cx="12173339" cy="3259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                    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28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".    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 "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Nêu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cảm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nhận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của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về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cái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Ngông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của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Nguyễn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Công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Trứ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thông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qua “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Bài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ca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ngất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ngưởng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”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1926F-CEAD-44C6-82E7-C8DAF4F3AA25}"/>
              </a:ext>
            </a:extLst>
          </p:cNvPr>
          <p:cNvSpPr txBox="1"/>
          <p:nvPr/>
        </p:nvSpPr>
        <p:spPr>
          <a:xfrm>
            <a:off x="1847088" y="-2249424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0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54800" y="942215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300304" y="1284809"/>
            <a:ext cx="11736896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 Ý TRẢ LỜI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3597402-D6B5-417A-A3EF-83EF0FAD2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952280"/>
              </p:ext>
            </p:extLst>
          </p:nvPr>
        </p:nvGraphicFramePr>
        <p:xfrm>
          <a:off x="196654" y="1763595"/>
          <a:ext cx="11798693" cy="862732"/>
        </p:xfrm>
        <a:graphic>
          <a:graphicData uri="http://schemas.openxmlformats.org/drawingml/2006/table">
            <a:tbl>
              <a:tblPr firstRow="1" firstCol="1" bandRow="1"/>
              <a:tblGrid>
                <a:gridCol w="1310073">
                  <a:extLst>
                    <a:ext uri="{9D8B030D-6E8A-4147-A177-3AD203B41FA5}">
                      <a16:colId xmlns:a16="http://schemas.microsoft.com/office/drawing/2014/main" val="3607157984"/>
                    </a:ext>
                  </a:extLst>
                </a:gridCol>
                <a:gridCol w="1310073">
                  <a:extLst>
                    <a:ext uri="{9D8B030D-6E8A-4147-A177-3AD203B41FA5}">
                      <a16:colId xmlns:a16="http://schemas.microsoft.com/office/drawing/2014/main" val="2106230134"/>
                    </a:ext>
                  </a:extLst>
                </a:gridCol>
                <a:gridCol w="1311221">
                  <a:extLst>
                    <a:ext uri="{9D8B030D-6E8A-4147-A177-3AD203B41FA5}">
                      <a16:colId xmlns:a16="http://schemas.microsoft.com/office/drawing/2014/main" val="4063618526"/>
                    </a:ext>
                  </a:extLst>
                </a:gridCol>
                <a:gridCol w="1311221">
                  <a:extLst>
                    <a:ext uri="{9D8B030D-6E8A-4147-A177-3AD203B41FA5}">
                      <a16:colId xmlns:a16="http://schemas.microsoft.com/office/drawing/2014/main" val="2477569256"/>
                    </a:ext>
                  </a:extLst>
                </a:gridCol>
                <a:gridCol w="1311221">
                  <a:extLst>
                    <a:ext uri="{9D8B030D-6E8A-4147-A177-3AD203B41FA5}">
                      <a16:colId xmlns:a16="http://schemas.microsoft.com/office/drawing/2014/main" val="2433246902"/>
                    </a:ext>
                  </a:extLst>
                </a:gridCol>
                <a:gridCol w="1311221">
                  <a:extLst>
                    <a:ext uri="{9D8B030D-6E8A-4147-A177-3AD203B41FA5}">
                      <a16:colId xmlns:a16="http://schemas.microsoft.com/office/drawing/2014/main" val="671605704"/>
                    </a:ext>
                  </a:extLst>
                </a:gridCol>
                <a:gridCol w="1311221">
                  <a:extLst>
                    <a:ext uri="{9D8B030D-6E8A-4147-A177-3AD203B41FA5}">
                      <a16:colId xmlns:a16="http://schemas.microsoft.com/office/drawing/2014/main" val="4219776740"/>
                    </a:ext>
                  </a:extLst>
                </a:gridCol>
                <a:gridCol w="1311221">
                  <a:extLst>
                    <a:ext uri="{9D8B030D-6E8A-4147-A177-3AD203B41FA5}">
                      <a16:colId xmlns:a16="http://schemas.microsoft.com/office/drawing/2014/main" val="2819292312"/>
                    </a:ext>
                  </a:extLst>
                </a:gridCol>
                <a:gridCol w="1311221">
                  <a:extLst>
                    <a:ext uri="{9D8B030D-6E8A-4147-A177-3AD203B41FA5}">
                      <a16:colId xmlns:a16="http://schemas.microsoft.com/office/drawing/2014/main" val="117560022"/>
                    </a:ext>
                  </a:extLst>
                </a:gridCol>
              </a:tblGrid>
              <a:tr h="4313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49514"/>
                  </a:ext>
                </a:extLst>
              </a:tr>
              <a:tr h="4313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Đáp 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32346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74B0066-70D2-4806-915B-1C81DA086149}"/>
              </a:ext>
            </a:extLst>
          </p:cNvPr>
          <p:cNvSpPr txBox="1"/>
          <p:nvPr/>
        </p:nvSpPr>
        <p:spPr>
          <a:xfrm>
            <a:off x="-11596" y="2816003"/>
            <a:ext cx="12173338" cy="374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9.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5CA566-9397-407C-8C79-9E27B03419AD}"/>
              </a:ext>
            </a:extLst>
          </p:cNvPr>
          <p:cNvSpPr txBox="1"/>
          <p:nvPr/>
        </p:nvSpPr>
        <p:spPr>
          <a:xfrm>
            <a:off x="2377440" y="-2414016"/>
            <a:ext cx="546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87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FF000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54800" y="942215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56473" y="1954340"/>
            <a:ext cx="1203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10.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Trứ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dám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cống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hiến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191017-B008-4CBD-849C-2CA098312FAF}"/>
              </a:ext>
            </a:extLst>
          </p:cNvPr>
          <p:cNvSpPr txBox="1"/>
          <p:nvPr/>
        </p:nvSpPr>
        <p:spPr>
          <a:xfrm>
            <a:off x="1847088" y="-2029968"/>
            <a:ext cx="4407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2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8681" flipH="1">
            <a:off x="10148989" y="-1296964"/>
            <a:ext cx="3040826" cy="4968638"/>
          </a:xfrm>
          <a:prstGeom prst="rect">
            <a:avLst/>
          </a:prstGeom>
        </p:spPr>
      </p:pic>
      <p:pic>
        <p:nvPicPr>
          <p:cNvPr id="6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94" y="4394579"/>
            <a:ext cx="2979878" cy="3012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4325" y="702326"/>
            <a:ext cx="7815262" cy="70582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6F3007-543B-4438-948B-16E61E09E434}"/>
              </a:ext>
            </a:extLst>
          </p:cNvPr>
          <p:cNvSpPr txBox="1"/>
          <p:nvPr/>
        </p:nvSpPr>
        <p:spPr>
          <a:xfrm>
            <a:off x="0" y="0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vấn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" panose="00000500000000000000" pitchFamily="2" charset="0"/>
                <a:ea typeface="+mn-ea"/>
                <a:cs typeface="+mn-cs"/>
              </a:rPr>
              <a:t>sống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5 Fourth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35624-1745-4202-8435-154AEE3BD187}"/>
              </a:ext>
            </a:extLst>
          </p:cNvPr>
          <p:cNvSpPr txBox="1"/>
          <p:nvPr/>
        </p:nvSpPr>
        <p:spPr>
          <a:xfrm>
            <a:off x="6627703" y="6536614"/>
            <a:ext cx="835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C8895A-F8EF-4B01-B08A-C800621BA66A}"/>
              </a:ext>
            </a:extLst>
          </p:cNvPr>
          <p:cNvSpPr/>
          <p:nvPr/>
        </p:nvSpPr>
        <p:spPr>
          <a:xfrm>
            <a:off x="1623442" y="1498808"/>
            <a:ext cx="8621270" cy="22481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Calibri" panose="020F0502020204030204" pitchFamily="34" charset="0"/>
                <a:cs typeface="+mn-cs"/>
              </a:rPr>
              <a:t>Chúc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Calibri" panose="020F0502020204030204" pitchFamily="34" charset="0"/>
                <a:cs typeface="+mn-cs"/>
              </a:rPr>
              <a:t>em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Calibri" panose="020F0502020204030204" pitchFamily="34" charset="0"/>
                <a:cs typeface="+mn-cs"/>
              </a:rPr>
              <a:t>chăm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Calibri" panose="020F0502020204030204" pitchFamily="34" charset="0"/>
                <a:cs typeface="+mn-cs"/>
              </a:rPr>
              <a:t>ngoan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Calibri" panose="020F050202020403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Calibri" panose="020F0502020204030204" pitchFamily="34" charset="0"/>
                <a:cs typeface="+mn-cs"/>
              </a:rPr>
              <a:t>học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Calibri" panose="020F0502020204030204" pitchFamily="34" charset="0"/>
                <a:cs typeface="+mn-cs"/>
              </a:rPr>
              <a:t>giỏi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Calibri" panose="020F0502020204030204" pitchFamily="34" charset="0"/>
                <a:cs typeface="+mn-cs"/>
              </a:rPr>
              <a:t> !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F7BCB-8D2D-0799-40C0-8D1D224A2BAA}"/>
              </a:ext>
            </a:extLst>
          </p:cNvPr>
          <p:cNvSpPr txBox="1"/>
          <p:nvPr/>
        </p:nvSpPr>
        <p:spPr>
          <a:xfrm>
            <a:off x="3117272" y="4172272"/>
            <a:ext cx="7970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406731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28528"/>
            <a:ext cx="3554668" cy="6986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CADAF-7DBF-4042-9286-20718F780B45}"/>
              </a:ext>
            </a:extLst>
          </p:cNvPr>
          <p:cNvSpPr txBox="1"/>
          <p:nvPr/>
        </p:nvSpPr>
        <p:spPr>
          <a:xfrm>
            <a:off x="2043289" y="-959556"/>
            <a:ext cx="636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83027-867F-49AC-AB53-6876AA6F836B}"/>
              </a:ext>
            </a:extLst>
          </p:cNvPr>
          <p:cNvSpPr txBox="1"/>
          <p:nvPr/>
        </p:nvSpPr>
        <p:spPr>
          <a:xfrm flipH="1">
            <a:off x="238125" y="6935212"/>
            <a:ext cx="1195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72BE30-7FE4-45D5-8989-DFEA3A232977}"/>
              </a:ext>
            </a:extLst>
          </p:cNvPr>
          <p:cNvSpPr txBox="1"/>
          <p:nvPr/>
        </p:nvSpPr>
        <p:spPr>
          <a:xfrm>
            <a:off x="488861" y="1910342"/>
            <a:ext cx="296092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Bố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cục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A24626-3D0F-4758-B651-1CCCDF832653}"/>
              </a:ext>
            </a:extLst>
          </p:cNvPr>
          <p:cNvSpPr txBox="1"/>
          <p:nvPr/>
        </p:nvSpPr>
        <p:spPr>
          <a:xfrm>
            <a:off x="3678382" y="1620982"/>
            <a:ext cx="5107029" cy="4206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4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4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82E208-D75E-467F-80F3-3F59A07960D0}"/>
              </a:ext>
            </a:extLst>
          </p:cNvPr>
          <p:cNvSpPr/>
          <p:nvPr/>
        </p:nvSpPr>
        <p:spPr>
          <a:xfrm>
            <a:off x="0" y="61440"/>
            <a:ext cx="12072937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lang="en-US" sz="3200" dirty="0">
              <a:solidFill>
                <a:srgbClr val="7030A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(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9AD387-92F1-43C9-8CE9-0027E061D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1749663"/>
            <a:ext cx="2803036" cy="3627434"/>
          </a:xfrm>
          <a:prstGeom prst="rect">
            <a:avLst/>
          </a:prstGeom>
        </p:spPr>
      </p:pic>
      <p:pic>
        <p:nvPicPr>
          <p:cNvPr id="10" name="5c0000510af53">
            <a:hlinkClick r:id="" action="ppaction://media"/>
            <a:extLst>
              <a:ext uri="{FF2B5EF4-FFF2-40B4-BE49-F238E27FC236}">
                <a16:creationId xmlns:a16="http://schemas.microsoft.com/office/drawing/2014/main" id="{306DAACB-13A6-4851-82A8-4638CA613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7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FF5818-4A63-4DB3-B5CC-BE5A7E6E621A}"/>
              </a:ext>
            </a:extLst>
          </p:cNvPr>
          <p:cNvSpPr txBox="1"/>
          <p:nvPr/>
        </p:nvSpPr>
        <p:spPr>
          <a:xfrm>
            <a:off x="182761" y="0"/>
            <a:ext cx="11361255" cy="1584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marR="0" lvl="0" indent="4572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7E19C-DA15-4536-A3AD-30F6789B2E97}"/>
              </a:ext>
            </a:extLst>
          </p:cNvPr>
          <p:cNvSpPr txBox="1"/>
          <p:nvPr/>
        </p:nvSpPr>
        <p:spPr>
          <a:xfrm>
            <a:off x="1716505" y="-1411705"/>
            <a:ext cx="8293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Fourth Medium" panose="00000600000000000000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ourth Medium" panose="00000600000000000000" pitchFamily="2" charset="0"/>
                <a:ea typeface="等线" panose="0201060003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007D54-D17F-475E-A3AE-AB8703DB5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788" y="1832995"/>
            <a:ext cx="3666760" cy="35851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DDCD4D-191B-4814-9C15-1890E82B7904}"/>
              </a:ext>
            </a:extLst>
          </p:cNvPr>
          <p:cNvSpPr txBox="1"/>
          <p:nvPr/>
        </p:nvSpPr>
        <p:spPr>
          <a:xfrm>
            <a:off x="502024" y="1918447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#9Slide05 Brannboll Ny" panose="02000000000000000000" pitchFamily="2" charset="0"/>
              </a:rPr>
              <a:t>II. </a:t>
            </a:r>
            <a:r>
              <a:rPr lang="en-US" sz="5400" dirty="0" err="1">
                <a:latin typeface="#9Slide05 Brannboll Ny" panose="02000000000000000000" pitchFamily="2" charset="0"/>
              </a:rPr>
              <a:t>Phân</a:t>
            </a:r>
            <a:r>
              <a:rPr lang="en-US" sz="5400" dirty="0">
                <a:latin typeface="#9Slide05 Brannboll Ny" panose="02000000000000000000" pitchFamily="2" charset="0"/>
              </a:rPr>
              <a:t> </a:t>
            </a:r>
            <a:r>
              <a:rPr lang="en-US" sz="5400" dirty="0" err="1">
                <a:latin typeface="#9Slide05 Brannboll Ny" panose="02000000000000000000" pitchFamily="2" charset="0"/>
              </a:rPr>
              <a:t>tích</a:t>
            </a:r>
            <a:r>
              <a:rPr lang="en-US" sz="5400" dirty="0">
                <a:latin typeface="#9Slide05 Brannboll Ny" panose="02000000000000000000" pitchFamily="2" charset="0"/>
              </a:rPr>
              <a:t> </a:t>
            </a:r>
            <a:r>
              <a:rPr lang="en-US" sz="5400" dirty="0" err="1">
                <a:latin typeface="#9Slide05 Brannboll Ny" panose="02000000000000000000" pitchFamily="2" charset="0"/>
              </a:rPr>
              <a:t>văn</a:t>
            </a:r>
            <a:r>
              <a:rPr lang="en-US" sz="5400" dirty="0">
                <a:latin typeface="#9Slide05 Brannboll Ny" panose="02000000000000000000" pitchFamily="2" charset="0"/>
              </a:rPr>
              <a:t> </a:t>
            </a:r>
            <a:r>
              <a:rPr lang="en-US" sz="5400" dirty="0" err="1">
                <a:latin typeface="#9Slide05 Brannboll Ny" panose="02000000000000000000" pitchFamily="2" charset="0"/>
              </a:rPr>
              <a:t>bản</a:t>
            </a:r>
            <a:endParaRPr lang="en-US" sz="5400" dirty="0">
              <a:latin typeface="#9Slide05 Brannboll Ny" panose="02000000000000000000" pitchFamily="2" charset="0"/>
            </a:endParaRPr>
          </a:p>
        </p:txBody>
      </p:sp>
      <p:pic>
        <p:nvPicPr>
          <p:cNvPr id="7" name="5c0000510af53">
            <a:hlinkClick r:id="" action="ppaction://media"/>
            <a:extLst>
              <a:ext uri="{FF2B5EF4-FFF2-40B4-BE49-F238E27FC236}">
                <a16:creationId xmlns:a16="http://schemas.microsoft.com/office/drawing/2014/main" id="{FCE17678-7891-4B59-A94B-B0575C46E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81BA0-ADA0-4C54-B95F-2CBE0C06CB42}"/>
              </a:ext>
            </a:extLst>
          </p:cNvPr>
          <p:cNvSpPr txBox="1"/>
          <p:nvPr/>
        </p:nvSpPr>
        <p:spPr>
          <a:xfrm>
            <a:off x="182761" y="3429000"/>
            <a:ext cx="7204157" cy="1492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lang="en-US" sz="3200" dirty="0">
              <a:solidFill>
                <a:srgbClr val="7030A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(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64165" y="1556894"/>
            <a:ext cx="8352528" cy="4210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Quan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(1820-1840)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được,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377450-9D3E-4D93-9738-863F8476615C}"/>
              </a:ext>
            </a:extLst>
          </p:cNvPr>
          <p:cNvSpPr txBox="1"/>
          <p:nvPr/>
        </p:nvSpPr>
        <p:spPr>
          <a:xfrm>
            <a:off x="248478" y="2247055"/>
            <a:ext cx="6738731" cy="53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EEA56D-9E89-441B-9C02-F8E5DB28EF12}"/>
              </a:ext>
            </a:extLst>
          </p:cNvPr>
          <p:cNvSpPr txBox="1"/>
          <p:nvPr/>
        </p:nvSpPr>
        <p:spPr>
          <a:xfrm>
            <a:off x="3511296" y="-2176272"/>
            <a:ext cx="579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  <p:pic>
        <p:nvPicPr>
          <p:cNvPr id="9" name="5c0000510af53">
            <a:hlinkClick r:id="" action="ppaction://media"/>
            <a:extLst>
              <a:ext uri="{FF2B5EF4-FFF2-40B4-BE49-F238E27FC236}">
                <a16:creationId xmlns:a16="http://schemas.microsoft.com/office/drawing/2014/main" id="{69530AF5-DF08-4AD9-8123-292249D3A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5D068C-FC0E-44CB-B0D5-7F3311CE3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9424" y="1734165"/>
            <a:ext cx="3164098" cy="353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build="p"/>
      <p:bldP spid="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49" y="-34233"/>
            <a:ext cx="10356978" cy="11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4. Thực hành Đọc hiểu Vịnh cây vông</a:t>
            </a:r>
            <a:endParaRPr lang="en-US" sz="3200">
              <a:solidFill>
                <a:srgbClr val="7030A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(Nguyễn Công Trứ)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318944" y="1319140"/>
            <a:ext cx="8244511" cy="479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E54E9A-8466-425B-B658-58091A9001CA}"/>
              </a:ext>
            </a:extLst>
          </p:cNvPr>
          <p:cNvSpPr txBox="1"/>
          <p:nvPr/>
        </p:nvSpPr>
        <p:spPr>
          <a:xfrm>
            <a:off x="1700784" y="-2304288"/>
            <a:ext cx="6876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  <p:pic>
        <p:nvPicPr>
          <p:cNvPr id="8" name="5c0000510af53">
            <a:hlinkClick r:id="" action="ppaction://media"/>
            <a:extLst>
              <a:ext uri="{FF2B5EF4-FFF2-40B4-BE49-F238E27FC236}">
                <a16:creationId xmlns:a16="http://schemas.microsoft.com/office/drawing/2014/main" id="{229F8FB8-732A-4BC2-A2F2-7CDC65491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7E4E00-3F74-468D-9F36-2A55C0F77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9424" y="1403697"/>
            <a:ext cx="3164098" cy="414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7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8661" y="1090658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102975" y="936900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A0D76-CFA8-4CC1-B7BC-ABDC15692D3B}"/>
              </a:ext>
            </a:extLst>
          </p:cNvPr>
          <p:cNvSpPr txBox="1"/>
          <p:nvPr/>
        </p:nvSpPr>
        <p:spPr>
          <a:xfrm>
            <a:off x="18661" y="1446931"/>
            <a:ext cx="7562859" cy="4671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nòi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F525CF-3B61-4982-950C-78BAE4DB3950}"/>
              </a:ext>
            </a:extLst>
          </p:cNvPr>
          <p:cNvSpPr txBox="1"/>
          <p:nvPr/>
        </p:nvSpPr>
        <p:spPr>
          <a:xfrm>
            <a:off x="1956816" y="-2103120"/>
            <a:ext cx="539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#9Slide05 Fourth Medium" panose="00000600000000000000" pitchFamily="2" charset="0"/>
              </a:rPr>
              <a:t> </a:t>
            </a:r>
            <a:endParaRPr lang="zh-CN" altLang="en-US" dirty="0">
              <a:latin typeface="#9Slide05 Fourth Medium" panose="00000600000000000000" pitchFamily="2" charset="0"/>
            </a:endParaRP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70B8A6-45DB-4B85-83ED-4F7D806E6A6F}"/>
              </a:ext>
            </a:extLst>
          </p:cNvPr>
          <p:cNvSpPr/>
          <p:nvPr/>
        </p:nvSpPr>
        <p:spPr>
          <a:xfrm>
            <a:off x="248478" y="34702"/>
            <a:ext cx="11262203" cy="1261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lang="en-US" sz="3200" dirty="0">
              <a:solidFill>
                <a:srgbClr val="7030A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0" indent="457200" algn="ctr">
              <a:lnSpc>
                <a:spcPct val="107000"/>
              </a:lnSpc>
            </a:pP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(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</a:t>
            </a:r>
            <a:r>
              <a:rPr lang="en-US" sz="3200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pic>
        <p:nvPicPr>
          <p:cNvPr id="9" name="5c0000510af53">
            <a:hlinkClick r:id="" action="ppaction://media"/>
            <a:extLst>
              <a:ext uri="{FF2B5EF4-FFF2-40B4-BE49-F238E27FC236}">
                <a16:creationId xmlns:a16="http://schemas.microsoft.com/office/drawing/2014/main" id="{D95DBCFF-C06B-4E26-BF2C-E21D6CC3F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78EC6A-0CFE-4C6D-8817-02C0E5E9D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2729" y="1351429"/>
            <a:ext cx="3884728" cy="45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4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6206</Words>
  <Application>Microsoft Office PowerPoint</Application>
  <PresentationFormat>Widescreen</PresentationFormat>
  <Paragraphs>564</Paragraphs>
  <Slides>49</Slides>
  <Notes>49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49</vt:i4>
      </vt:variant>
    </vt:vector>
  </HeadingPairs>
  <TitlesOfParts>
    <vt:vector size="66" baseType="lpstr">
      <vt:lpstr>DengXian</vt:lpstr>
      <vt:lpstr>#9Slide05 Brannboll Ny</vt:lpstr>
      <vt:lpstr>#9Slide05 Dancing Script</vt:lpstr>
      <vt:lpstr>#9Slide05 Fourth</vt:lpstr>
      <vt:lpstr>#9Slide05 Fourth Medium</vt:lpstr>
      <vt:lpstr>Arial</vt:lpstr>
      <vt:lpstr>Calibri</vt:lpstr>
      <vt:lpstr>Calibri Light</vt:lpstr>
      <vt:lpstr>ITC Avant Garde Std Bk</vt:lpstr>
      <vt:lpstr>Times New Roman</vt:lpstr>
      <vt:lpstr>zihun24hao-zhenhunshoushu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2023-08-04T02:38:40Z</dcterms:created>
  <dcterms:modified xsi:type="dcterms:W3CDTF">2023-12-07T09:29:48Z</dcterms:modified>
</cp:coreProperties>
</file>