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8"/>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2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151" autoAdjust="0"/>
  </p:normalViewPr>
  <p:slideViewPr>
    <p:cSldViewPr snapToGrid="0">
      <p:cViewPr varScale="1">
        <p:scale>
          <a:sx n="51" d="100"/>
          <a:sy n="51" d="100"/>
        </p:scale>
        <p:origin x="14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22</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D7EBE7-ACDA-4384-BD19-FBB5D7B6A5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0C9E4E-BD8E-46A0-8BCF-7BC1177041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39ECB28-6A76-49C4-8259-78F7D422E0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B370A3-9669-4A0C-AF7B-A56282EC33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3085A35-49A7-4FF3-B251-06DD101F23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2F73FE78-540E-4B57-8914-903DA79D5BA7}"/>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8" name="Picture 7">
            <a:extLst>
              <a:ext uri="{FF2B5EF4-FFF2-40B4-BE49-F238E27FC236}">
                <a16:creationId xmlns:a16="http://schemas.microsoft.com/office/drawing/2014/main" id="{E693F967-41EA-4C88-BF81-3122D7DFD149}"/>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9" name="TextBox 8">
            <a:extLst>
              <a:ext uri="{FF2B5EF4-FFF2-40B4-BE49-F238E27FC236}">
                <a16:creationId xmlns:a16="http://schemas.microsoft.com/office/drawing/2014/main" id="{0364FEB0-5698-4DD9-B951-38D76274AFFC}"/>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0" name="Picture 9">
            <a:extLst>
              <a:ext uri="{FF2B5EF4-FFF2-40B4-BE49-F238E27FC236}">
                <a16:creationId xmlns:a16="http://schemas.microsoft.com/office/drawing/2014/main" id="{74207D6D-E66B-4FC7-9208-0A861CE79C7E}"/>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1" name="TextBox 10">
            <a:extLst>
              <a:ext uri="{FF2B5EF4-FFF2-40B4-BE49-F238E27FC236}">
                <a16:creationId xmlns:a16="http://schemas.microsoft.com/office/drawing/2014/main" id="{295D75F1-E8DE-415F-949A-4666C06F9810}"/>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D62CC125-2497-4254-A003-741992126144}"/>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3" name="TextBox 12">
            <a:extLst>
              <a:ext uri="{FF2B5EF4-FFF2-40B4-BE49-F238E27FC236}">
                <a16:creationId xmlns:a16="http://schemas.microsoft.com/office/drawing/2014/main" id="{D1FBF336-6718-4970-B9F5-C29B528DD66C}"/>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013A7B70-84ED-40B8-852C-7768B5167AA8}"/>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15" name="Picture 14">
            <a:extLst>
              <a:ext uri="{FF2B5EF4-FFF2-40B4-BE49-F238E27FC236}">
                <a16:creationId xmlns:a16="http://schemas.microsoft.com/office/drawing/2014/main" id="{1119B41A-8BFA-050F-4E9B-43FC59A14835}"/>
              </a:ext>
            </a:extLst>
          </p:cNvPr>
          <p:cNvPicPr>
            <a:picLocks noChangeAspect="1"/>
          </p:cNvPicPr>
          <p:nvPr/>
        </p:nvPicPr>
        <p:blipFill>
          <a:blip r:embed="rId4"/>
          <a:stretch>
            <a:fillRect/>
          </a:stretch>
        </p:blipFill>
        <p:spPr>
          <a:xfrm>
            <a:off x="3313341" y="172157"/>
            <a:ext cx="4974767" cy="1255885"/>
          </a:xfrm>
          <a:prstGeom prst="rect">
            <a:avLst/>
          </a:prstGeom>
        </p:spPr>
      </p:pic>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left)">
                                      <p:cBhvr>
                                        <p:cTn id="4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sp>
        <p:nvSpPr>
          <p:cNvPr id="6" name="TextBox 5">
            <a:extLst>
              <a:ext uri="{FF2B5EF4-FFF2-40B4-BE49-F238E27FC236}">
                <a16:creationId xmlns:a16="http://schemas.microsoft.com/office/drawing/2014/main" id="{18100CEE-005B-49DC-9825-819B1C844EF7}"/>
              </a:ext>
            </a:extLst>
          </p:cNvPr>
          <p:cNvSpPr txBox="1"/>
          <p:nvPr/>
        </p:nvSpPr>
        <p:spPr>
          <a:xfrm>
            <a:off x="1878031" y="72983"/>
            <a:ext cx="843593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ea typeface="+mn-ea"/>
                <a:cs typeface="+mn-cs"/>
              </a:rPr>
              <a:t>Thứ</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ngày</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tháng</a:t>
            </a:r>
            <a:r>
              <a:rPr kumimoji="0" lang="en-US" sz="3500" b="1" i="0" u="none" strike="noStrike" kern="1200" cap="none" spc="0" normalizeH="0" baseline="0" noProof="0" dirty="0">
                <a:ln w="0"/>
                <a:solidFill>
                  <a:prstClr val="black"/>
                </a:solidFill>
                <a:effectLst/>
                <a:uLnTx/>
                <a:uFillTx/>
                <a:ea typeface="+mn-ea"/>
                <a:cs typeface="+mn-cs"/>
              </a:rPr>
              <a:t>….</a:t>
            </a:r>
            <a:r>
              <a:rPr kumimoji="0" lang="en-US" sz="3500" b="1" i="0" u="none" strike="noStrike" kern="1200" cap="none" spc="0" normalizeH="0" baseline="0" noProof="0" dirty="0" err="1">
                <a:ln w="0"/>
                <a:solidFill>
                  <a:prstClr val="black"/>
                </a:solidFill>
                <a:effectLst/>
                <a:uLnTx/>
                <a:uFillTx/>
                <a:ea typeface="+mn-ea"/>
                <a:cs typeface="+mn-cs"/>
              </a:rPr>
              <a:t>năm</a:t>
            </a:r>
            <a:r>
              <a:rPr kumimoji="0" lang="en-US" sz="3500" b="1" i="0" u="none" strike="noStrike" kern="1200" cap="none" spc="0" normalizeH="0" baseline="0" noProof="0" dirty="0">
                <a:ln w="0"/>
                <a:solidFill>
                  <a:prstClr val="black"/>
                </a:solidFill>
                <a:effectLst/>
                <a:uLnTx/>
                <a:uFillTx/>
                <a:ea typeface="+mn-ea"/>
                <a:cs typeface="+mn-cs"/>
              </a:rPr>
              <a:t>.....</a:t>
            </a:r>
            <a:endParaRPr kumimoji="0" lang="en-US" sz="3500" b="1" i="0" u="none" strike="noStrike" kern="1200" cap="none" spc="0" normalizeH="0" baseline="0" noProof="0" dirty="0">
              <a:ln>
                <a:noFill/>
              </a:ln>
              <a:solidFill>
                <a:prstClr val="black"/>
              </a:solidFill>
              <a:effectLst/>
              <a:uLnTx/>
              <a:uFillTx/>
              <a:ea typeface="+mn-ea"/>
              <a:cs typeface="+mn-cs"/>
            </a:endParaRPr>
          </a:p>
        </p:txBody>
      </p:sp>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TotalTime>
  <Words>1295</Words>
  <PresentationFormat>Widescreen</PresentationFormat>
  <Paragraphs>89</Paragraphs>
  <Slides>22</Slides>
  <Notes>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Arial</vt:lpstr>
      <vt:lpstr>Calibri</vt:lpstr>
      <vt:lpstr>Calibri Light</vt:lpstr>
      <vt:lpstr>Cambria</vt:lpstr>
      <vt:lpstr>Livvic</vt:lpstr>
      <vt:lpstr>Roboto Condensed Light</vt:lpstr>
      <vt:lpstr>Rubik</vt:lpstr>
      <vt:lpstr>Tahoma</vt:lpstr>
      <vt:lpstr>Wingdings</vt: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2023-08-03T13:43:21Z</dcterms:created>
  <dcterms:modified xsi:type="dcterms:W3CDTF">2023-08-11T13:37:55Z</dcterms:modified>
</cp:coreProperties>
</file>