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85" r:id="rId3"/>
    <p:sldId id="289" r:id="rId4"/>
    <p:sldId id="286" r:id="rId5"/>
    <p:sldId id="287" r:id="rId6"/>
    <p:sldId id="288" r:id="rId7"/>
    <p:sldId id="290" r:id="rId8"/>
  </p:sldIdLst>
  <p:sldSz cx="9144000" cy="5143500" type="screen16x9"/>
  <p:notesSz cx="6858000" cy="9144000"/>
  <p:custDataLst>
    <p:tags r:id="rId10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56"/>
          </p14:sldIdLst>
        </p14:section>
        <p14:section name="Tiết 1" id="{29C178FB-5098-4551-BE1B-302196ADB65A}">
          <p14:sldIdLst>
            <p14:sldId id="285"/>
            <p14:sldId id="289"/>
            <p14:sldId id="286"/>
            <p14:sldId id="287"/>
            <p14:sldId id="288"/>
            <p14:sldId id="290"/>
          </p14:sldIdLst>
        </p14:section>
        <p14:section name="Tiết 2" id="{9F60823D-ED45-406B-A127-289E07A3A261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B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6885" autoAdjust="0"/>
  </p:normalViewPr>
  <p:slideViewPr>
    <p:cSldViewPr snapToGrid="0">
      <p:cViewPr varScale="1">
        <p:scale>
          <a:sx n="79" d="100"/>
          <a:sy n="79" d="100"/>
        </p:scale>
        <p:origin x="1170" y="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t>17/08/2020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05821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1192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5852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6552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>
                <a:solidFill>
                  <a:prstClr val="black"/>
                </a:solidFill>
              </a:rPr>
              <a:pPr/>
              <a:t>7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552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2020/8/17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2020/8/17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2020/8/17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2020/8/17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2020/8/17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2020/8/17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2020/8/17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2020/8/17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2020/8/17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2020/8/17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t>2020/8/17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5.jpe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03911" y="310388"/>
            <a:ext cx="70431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9: 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LUYỆN TẬP CHUNG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04883" y="-1310125"/>
            <a:ext cx="609600" cy="6096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446428" y="2180410"/>
            <a:ext cx="20969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1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14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sz="1400" b="1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Lê</a:t>
            </a:r>
            <a:r>
              <a:rPr lang="en-US" altLang="zh-CN" sz="14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Ngọc</a:t>
            </a:r>
            <a:r>
              <a:rPr lang="en-US" altLang="zh-CN" sz="14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Thảo</a:t>
            </a:r>
            <a:endParaRPr lang="zh-CN" altLang="en-US" sz="14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5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102171" y="0"/>
            <a:ext cx="2234045" cy="93127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51" y="931278"/>
            <a:ext cx="6947065" cy="3871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32025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3450"/>
            <a:ext cx="3619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322" y="4275526"/>
            <a:ext cx="112395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023" y="4320216"/>
            <a:ext cx="98107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646" y="4230991"/>
            <a:ext cx="120015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849" y="4220353"/>
            <a:ext cx="1571625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7" y="4210644"/>
            <a:ext cx="101917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189" y="4388034"/>
            <a:ext cx="1069133" cy="603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576" y="2779776"/>
            <a:ext cx="1257661" cy="1619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815" y="4364341"/>
            <a:ext cx="771525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840" y="4320216"/>
            <a:ext cx="848384" cy="742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7499" y="1311405"/>
            <a:ext cx="2241300" cy="507995"/>
          </a:xfrm>
        </p:spPr>
        <p:txBody>
          <a:bodyPr>
            <a:normAutofit/>
          </a:bodyPr>
          <a:lstStyle/>
          <a:p>
            <a:r>
              <a:rPr lang="en-US" sz="2400" b="1" smtClean="0"/>
              <a:t>Hình tam giác</a:t>
            </a:r>
            <a:endParaRPr lang="vi-VN" sz="2400" b="1"/>
          </a:p>
        </p:txBody>
      </p:sp>
      <p:sp>
        <p:nvSpPr>
          <p:cNvPr id="16" name="Title 3"/>
          <p:cNvSpPr txBox="1">
            <a:spLocks/>
          </p:cNvSpPr>
          <p:nvPr/>
        </p:nvSpPr>
        <p:spPr>
          <a:xfrm>
            <a:off x="2232025" y="1293755"/>
            <a:ext cx="2241300" cy="507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sz="2800" b="1" smtClean="0"/>
              <a:t>Hình vuông</a:t>
            </a:r>
            <a:endParaRPr lang="vi-VN" sz="2800" b="1"/>
          </a:p>
        </p:txBody>
      </p:sp>
      <p:sp>
        <p:nvSpPr>
          <p:cNvPr id="17" name="Title 3"/>
          <p:cNvSpPr txBox="1">
            <a:spLocks/>
          </p:cNvSpPr>
          <p:nvPr/>
        </p:nvSpPr>
        <p:spPr>
          <a:xfrm>
            <a:off x="4351748" y="1293754"/>
            <a:ext cx="1645291" cy="507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sz="2800" b="1" smtClean="0"/>
              <a:t>Hình tròn</a:t>
            </a:r>
            <a:endParaRPr lang="vi-VN" sz="2800" b="1"/>
          </a:p>
        </p:txBody>
      </p:sp>
      <p:cxnSp>
        <p:nvCxnSpPr>
          <p:cNvPr id="6" name="Straight Connector 5"/>
          <p:cNvCxnSpPr/>
          <p:nvPr/>
        </p:nvCxnSpPr>
        <p:spPr>
          <a:xfrm>
            <a:off x="2137023" y="1547752"/>
            <a:ext cx="0" cy="193716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231575" y="1547753"/>
            <a:ext cx="0" cy="193716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3"/>
          <p:cNvSpPr txBox="1">
            <a:spLocks/>
          </p:cNvSpPr>
          <p:nvPr/>
        </p:nvSpPr>
        <p:spPr>
          <a:xfrm>
            <a:off x="6769636" y="1293755"/>
            <a:ext cx="2124982" cy="507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sz="2800" b="1" smtClean="0"/>
              <a:t>Hình chữ nhật</a:t>
            </a:r>
            <a:endParaRPr lang="vi-VN" sz="2800" b="1"/>
          </a:p>
        </p:txBody>
      </p:sp>
      <p:cxnSp>
        <p:nvCxnSpPr>
          <p:cNvPr id="24" name="Straight Connector 23"/>
          <p:cNvCxnSpPr/>
          <p:nvPr/>
        </p:nvCxnSpPr>
        <p:spPr>
          <a:xfrm>
            <a:off x="6365176" y="1595697"/>
            <a:ext cx="0" cy="193716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49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92776E-7 L 0.46649 -0.470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16" y="-23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65174E-6 L -0.11059 -0.4958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38" y="-2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4023E-6 L -0.02084 -0.498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2" y="-249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38314E-6 L -0.03907 -0.4050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-202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68879E-6 L -0.01145 -0.3201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3" y="-16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20408E-7 L 0.07552 -0.4590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67" y="-229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20408E-7 L -0.15191 -0.3868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04" y="-193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62488E-6 L -0.78697 -0.3525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358" y="-176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31306E-6 L 0.01424 -0.2192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2" y="-109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0" y="0"/>
            <a:ext cx="2695699" cy="110440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82" y="1086592"/>
            <a:ext cx="8728364" cy="2838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4390" y="2268187"/>
            <a:ext cx="4381994" cy="8906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686790" y="1529938"/>
            <a:ext cx="4381994" cy="619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531" y="1353787"/>
            <a:ext cx="2078182" cy="2303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99706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70" y="509306"/>
            <a:ext cx="8397339" cy="442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164770" y="48854"/>
            <a:ext cx="2115292" cy="920905"/>
          </a:xfrm>
          <a:prstGeom prst="rect">
            <a:avLst/>
          </a:prstGeom>
        </p:spPr>
      </p:pic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9A27477D-E6C4-4FF6-A881-A0816EC8CAEB}"/>
              </a:ext>
            </a:extLst>
          </p:cNvPr>
          <p:cNvSpPr/>
          <p:nvPr/>
        </p:nvSpPr>
        <p:spPr>
          <a:xfrm>
            <a:off x="2921955" y="4118812"/>
            <a:ext cx="403135" cy="33297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89795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551" y="989233"/>
            <a:ext cx="6334125" cy="39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48855"/>
            <a:ext cx="1914525" cy="833500"/>
          </a:xfrm>
          <a:prstGeom prst="rect">
            <a:avLst/>
          </a:prstGeom>
        </p:spPr>
      </p:pic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FB75094A-EB88-4D9E-826D-7F96675417E4}"/>
              </a:ext>
            </a:extLst>
          </p:cNvPr>
          <p:cNvSpPr/>
          <p:nvPr/>
        </p:nvSpPr>
        <p:spPr>
          <a:xfrm>
            <a:off x="2526194" y="3793386"/>
            <a:ext cx="356260" cy="33297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95" y="802821"/>
            <a:ext cx="462915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99971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48855"/>
            <a:ext cx="1914525" cy="8335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37" y="882355"/>
            <a:ext cx="7690015" cy="4039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1300162" y="2767584"/>
            <a:ext cx="7000690" cy="2154299"/>
            <a:chOff x="1300162" y="2767584"/>
            <a:chExt cx="7000690" cy="2154299"/>
          </a:xfrm>
        </p:grpSpPr>
        <p:cxnSp>
          <p:nvCxnSpPr>
            <p:cNvPr id="4" name="Straight Connector 3"/>
            <p:cNvCxnSpPr/>
            <p:nvPr/>
          </p:nvCxnSpPr>
          <p:spPr>
            <a:xfrm flipH="1">
              <a:off x="4560125" y="2778826"/>
              <a:ext cx="926275" cy="878774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3625933" y="2767584"/>
              <a:ext cx="933875" cy="89001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Rectangle 4"/>
            <p:cNvSpPr/>
            <p:nvPr/>
          </p:nvSpPr>
          <p:spPr>
            <a:xfrm>
              <a:off x="1300162" y="4346369"/>
              <a:ext cx="7000690" cy="5755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Bạn Mai đã dùng 6 miếng bìa hình tam giác.</a:t>
              </a:r>
              <a:endParaRPr lang="vi-VN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 flipH="1">
              <a:off x="5486400" y="3206338"/>
              <a:ext cx="9144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Rectangle 10"/>
          <p:cNvSpPr/>
          <p:nvPr/>
        </p:nvSpPr>
        <p:spPr>
          <a:xfrm>
            <a:off x="1300162" y="882356"/>
            <a:ext cx="4643438" cy="14214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468181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402</TotalTime>
  <Words>39</Words>
  <Application>Microsoft Office PowerPoint</Application>
  <PresentationFormat>On-screen Show (16:9)</PresentationFormat>
  <Paragraphs>14</Paragraphs>
  <Slides>7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微软雅黑</vt:lpstr>
      <vt:lpstr>宋体</vt:lpstr>
      <vt:lpstr>Arial</vt:lpstr>
      <vt:lpstr>AvantGarde Md BT</vt:lpstr>
      <vt:lpstr>Calibri</vt:lpstr>
      <vt:lpstr>Times New Roman</vt:lpstr>
      <vt:lpstr>Office 主题</vt:lpstr>
      <vt:lpstr>PowerPoint Presentation</vt:lpstr>
      <vt:lpstr>PowerPoint Presentation</vt:lpstr>
      <vt:lpstr>Hình tam giác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Admin</cp:lastModifiedBy>
  <cp:revision>54</cp:revision>
  <dcterms:created xsi:type="dcterms:W3CDTF">2017-01-10T13:46:13Z</dcterms:created>
  <dcterms:modified xsi:type="dcterms:W3CDTF">2020-08-17T02:42:16Z</dcterms:modified>
</cp:coreProperties>
</file>