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34" y="-36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857538" y="4953000"/>
            <a:ext cx="85683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thẳng trên dài mấy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mi-li-mét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27625" y="3048000"/>
            <a:ext cx="8680448" cy="1143000"/>
            <a:chOff x="3606811" y="2895601"/>
            <a:chExt cx="8680448" cy="1143000"/>
          </a:xfrm>
        </p:grpSpPr>
        <p:pic>
          <p:nvPicPr>
            <p:cNvPr id="11" name="Picture 18" descr="Milimét – Wikipedia tiếng Việt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63" t="50000" r="4980" b="29487"/>
            <a:stretch/>
          </p:blipFill>
          <p:spPr bwMode="auto">
            <a:xfrm>
              <a:off x="3606811" y="2895601"/>
              <a:ext cx="4532834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8" descr="Milimét – Wikipedia tiếng Việt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62" t="50000" b="29487"/>
            <a:stretch/>
          </p:blipFill>
          <p:spPr bwMode="auto">
            <a:xfrm>
              <a:off x="8139645" y="2895601"/>
              <a:ext cx="4147614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" name="Straight Connector 12"/>
          <p:cNvCxnSpPr/>
          <p:nvPr/>
        </p:nvCxnSpPr>
        <p:spPr>
          <a:xfrm>
            <a:off x="3893098" y="2804160"/>
            <a:ext cx="656201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95319" y="6172200"/>
            <a:ext cx="16882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mm </a:t>
            </a:r>
            <a:endParaRPr lang="en-US" sz="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2022-08-28T03:17:04Z</dcterms:modified>
</cp:coreProperties>
</file>