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269" r:id="rId2"/>
    <p:sldId id="257" r:id="rId3"/>
    <p:sldId id="259" r:id="rId4"/>
    <p:sldId id="283" r:id="rId5"/>
    <p:sldId id="284" r:id="rId6"/>
    <p:sldId id="285" r:id="rId7"/>
    <p:sldId id="288" r:id="rId8"/>
    <p:sldId id="286" r:id="rId9"/>
    <p:sldId id="287" r:id="rId10"/>
    <p:sldId id="272" r:id="rId11"/>
    <p:sldId id="278" r:id="rId12"/>
    <p:sldId id="276" r:id="rId13"/>
    <p:sldId id="282" r:id="rId14"/>
    <p:sldId id="279" r:id="rId15"/>
  </p:sldIdLst>
  <p:sldSz cx="9144000" cy="5143500" type="screen16x9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F31BE"/>
    <a:srgbClr val="ECB2CB"/>
    <a:srgbClr val="E9A5C2"/>
    <a:srgbClr val="008A3E"/>
    <a:srgbClr val="E183AB"/>
    <a:srgbClr val="FFFF66"/>
    <a:srgbClr val="FFCD2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C6C34-7E37-7D5A-EC67-860F6B55BC5F}" v="2" dt="2020-08-10T15:13:42.094"/>
    <p1510:client id="{6C9B294E-4BA9-413A-8FC9-7C6835BB56B8}" v="1" dt="2020-08-11T05:27:47.389"/>
    <p1510:client id="{A77E535D-64B8-4849-8373-C9856491E641}" v="4" dt="2020-08-10T22:19:04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33" autoAdjust="0"/>
    <p:restoredTop sz="94660"/>
  </p:normalViewPr>
  <p:slideViewPr>
    <p:cSldViewPr>
      <p:cViewPr>
        <p:scale>
          <a:sx n="75" d="100"/>
          <a:sy n="75" d="100"/>
        </p:scale>
        <p:origin x="-1218" y="-3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a3d25e8665d24784db8b40b5b60cda1a191872e911952b607f7675fb564fa7e5::" providerId="AD" clId="Web-{A77E535D-64B8-4849-8373-C9856491E641}"/>
    <pc:docChg chg="modSld">
      <pc:chgData name="Người dùng Khách" userId="S::urn:spo:anon#a3d25e8665d24784db8b40b5b60cda1a191872e911952b607f7675fb564fa7e5::" providerId="AD" clId="Web-{A77E535D-64B8-4849-8373-C9856491E641}" dt="2020-08-10T22:19:04.132" v="3" actId="1076"/>
      <pc:docMkLst>
        <pc:docMk/>
      </pc:docMkLst>
      <pc:sldChg chg="modSp">
        <pc:chgData name="Người dùng Khách" userId="S::urn:spo:anon#a3d25e8665d24784db8b40b5b60cda1a191872e911952b607f7675fb564fa7e5::" providerId="AD" clId="Web-{A77E535D-64B8-4849-8373-C9856491E641}" dt="2020-08-10T22:18:19.069" v="2" actId="1076"/>
        <pc:sldMkLst>
          <pc:docMk/>
          <pc:sldMk cId="2927387076" sldId="276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8:19.069" v="2" actId="1076"/>
          <ac:picMkLst>
            <pc:docMk/>
            <pc:sldMk cId="2927387076" sldId="276"/>
            <ac:picMk id="2" creationId="{00000000-0000-0000-0000-000000000000}"/>
          </ac:picMkLst>
        </pc:picChg>
      </pc:sldChg>
      <pc:sldChg chg="modSp">
        <pc:chgData name="Người dùng Khách" userId="S::urn:spo:anon#a3d25e8665d24784db8b40b5b60cda1a191872e911952b607f7675fb564fa7e5::" providerId="AD" clId="Web-{A77E535D-64B8-4849-8373-C9856491E641}" dt="2020-08-10T22:19:04.132" v="3" actId="1076"/>
        <pc:sldMkLst>
          <pc:docMk/>
          <pc:sldMk cId="860162532" sldId="282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9:04.132" v="3" actId="1076"/>
          <ac:picMkLst>
            <pc:docMk/>
            <pc:sldMk cId="860162532" sldId="282"/>
            <ac:picMk id="4" creationId="{00000000-0000-0000-0000-000000000000}"/>
          </ac:picMkLst>
        </pc:picChg>
      </pc:sldChg>
    </pc:docChg>
  </pc:docChgLst>
  <pc:docChgLst>
    <pc:chgData name="Hoang Thi Nhung" userId="S::nhunght.nov.19@msedu.edu.vn::2c659f5f-1458-4364-b2b3-21e33bb1b9bf" providerId="AD" clId="Web-{41FC6C34-7E37-7D5A-EC67-860F6B55BC5F}"/>
    <pc:docChg chg="modSld">
      <pc:chgData name="Hoang Thi Nhung" userId="S::nhunght.nov.19@msedu.edu.vn::2c659f5f-1458-4364-b2b3-21e33bb1b9bf" providerId="AD" clId="Web-{41FC6C34-7E37-7D5A-EC67-860F6B55BC5F}" dt="2020-08-10T15:13:42.094" v="1" actId="14100"/>
      <pc:docMkLst>
        <pc:docMk/>
      </pc:docMkLst>
      <pc:sldChg chg="modSp">
        <pc:chgData name="Hoang Thi Nhung" userId="S::nhunght.nov.19@msedu.edu.vn::2c659f5f-1458-4364-b2b3-21e33bb1b9bf" providerId="AD" clId="Web-{41FC6C34-7E37-7D5A-EC67-860F6B55BC5F}" dt="2020-08-10T15:13:42.094" v="1" actId="14100"/>
        <pc:sldMkLst>
          <pc:docMk/>
          <pc:sldMk cId="4038747461" sldId="269"/>
        </pc:sldMkLst>
        <pc:picChg chg="mod">
          <ac:chgData name="Hoang Thi Nhung" userId="S::nhunght.nov.19@msedu.edu.vn::2c659f5f-1458-4364-b2b3-21e33bb1b9bf" providerId="AD" clId="Web-{41FC6C34-7E37-7D5A-EC67-860F6B55BC5F}" dt="2020-08-10T15:13:42.094" v="1" actId="14100"/>
          <ac:picMkLst>
            <pc:docMk/>
            <pc:sldMk cId="4038747461" sldId="269"/>
            <ac:picMk id="8" creationId="{00000000-0000-0000-0000-000000000000}"/>
          </ac:picMkLst>
        </pc:picChg>
      </pc:sldChg>
    </pc:docChg>
  </pc:docChgLst>
  <pc:docChgLst>
    <pc:chgData name="Người dùng Khách" userId="S::urn:spo:anon#a3d25e8665d24784db8b40b5b60cda1a191872e911952b607f7675fb564fa7e5::" providerId="AD" clId="Web-{6C9B294E-4BA9-413A-8FC9-7C6835BB56B8}"/>
    <pc:docChg chg="modSld">
      <pc:chgData name="Người dùng Khách" userId="S::urn:spo:anon#a3d25e8665d24784db8b40b5b60cda1a191872e911952b607f7675fb564fa7e5::" providerId="AD" clId="Web-{6C9B294E-4BA9-413A-8FC9-7C6835BB56B8}" dt="2020-08-11T05:27:47.389" v="0" actId="1076"/>
      <pc:docMkLst>
        <pc:docMk/>
      </pc:docMkLst>
      <pc:sldChg chg="modSp">
        <pc:chgData name="Người dùng Khách" userId="S::urn:spo:anon#a3d25e8665d24784db8b40b5b60cda1a191872e911952b607f7675fb564fa7e5::" providerId="AD" clId="Web-{6C9B294E-4BA9-413A-8FC9-7C6835BB56B8}" dt="2020-08-11T05:27:47.389" v="0" actId="1076"/>
        <pc:sldMkLst>
          <pc:docMk/>
          <pc:sldMk cId="2366539268" sldId="257"/>
        </pc:sldMkLst>
        <pc:grpChg chg="mod">
          <ac:chgData name="Người dùng Khách" userId="S::urn:spo:anon#a3d25e8665d24784db8b40b5b60cda1a191872e911952b607f7675fb564fa7e5::" providerId="AD" clId="Web-{6C9B294E-4BA9-413A-8FC9-7C6835BB56B8}" dt="2020-08-11T05:27:47.389" v="0" actId="1076"/>
          <ac:grpSpMkLst>
            <pc:docMk/>
            <pc:sldMk cId="2366539268" sldId="257"/>
            <ac:grpSpMk id="23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8646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7497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882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110060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.xml"/><Relationship Id="rId7" Type="http://schemas.microsoft.com/office/2007/relationships/media" Target="../media/media2.mp3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08" y="0"/>
            <a:ext cx="10260330" cy="5117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12004"/>
            <a:ext cx="71628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HP001 4 hàng" pitchFamily="34" charset="0"/>
              </a:rPr>
              <a:t>Xin chào các em!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72" y="1419342"/>
            <a:ext cx="2285282" cy="29260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87474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69" y="3558146"/>
            <a:ext cx="5538060" cy="9713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48" y="193434"/>
            <a:ext cx="5570409" cy="4620616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921066" y="2121921"/>
            <a:ext cx="1327751" cy="1357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24003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HP001 4 hàng" pitchFamily="34" charset="0"/>
              </a:rPr>
              <a:t>Thư giãn</a:t>
            </a:r>
          </a:p>
        </p:txBody>
      </p:sp>
      <p:pic>
        <p:nvPicPr>
          <p:cNvPr id="3" name="ChiecBungDoi-ThanhNganTheVoiceKids-5237837 (mp3cut.net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83063" y="3237319"/>
            <a:ext cx="777875" cy="5834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63019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85750"/>
            <a:ext cx="67818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3.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Nghe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viÕt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381000" y="1276350"/>
            <a:ext cx="83058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44777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507206"/>
            <a:ext cx="9144000" cy="3133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291465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="" xmlns:p14="http://schemas.microsoft.com/office/powerpoint/2010/main" val="29273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71439" y="57150"/>
            <a:ext cx="9143999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944037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="" xmlns:p14="http://schemas.microsoft.com/office/powerpoint/2010/main" val="860162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7" y="2608898"/>
            <a:ext cx="783431" cy="47625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07170"/>
            <a:ext cx="2552700" cy="1178719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6" y="1993583"/>
            <a:ext cx="1985963" cy="1450181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6" y="427198"/>
            <a:ext cx="1559719" cy="140255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2955132"/>
            <a:ext cx="7025640" cy="201310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4656297"/>
            <a:ext cx="9182576" cy="532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288956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950"/>
            <a:ext cx="9144000" cy="434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9037" y="3428398"/>
            <a:ext cx="3017060" cy="194370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737568" y="972858"/>
            <a:ext cx="1167507" cy="978685"/>
            <a:chOff x="2341807" y="722423"/>
            <a:chExt cx="1167507" cy="1304910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89" y="722423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2341807" y="1001414"/>
              <a:ext cx="1167507" cy="1025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1</a:t>
              </a:r>
              <a:endParaRPr lang="es-ES" sz="28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5943600" y="3562350"/>
            <a:ext cx="2412706" cy="584767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_tradnl" sz="3200" b="1" dirty="0" err="1" smtClean="0">
                <a:latin typeface=".VnAvant" pitchFamily="34" charset="0"/>
              </a:rPr>
              <a:t>bêm</a:t>
            </a:r>
            <a:r>
              <a:rPr lang="es-ES_tradnl" sz="3200" b="1" dirty="0" smtClean="0">
                <a:latin typeface=".VnAvant" pitchFamily="34" charset="0"/>
              </a:rPr>
              <a:t> </a:t>
            </a:r>
            <a:r>
              <a:rPr lang="es-ES_tradnl" sz="3200" b="1" dirty="0" err="1" smtClean="0">
                <a:latin typeface=".VnAvant" pitchFamily="34" charset="0"/>
              </a:rPr>
              <a:t>ngùa</a:t>
            </a:r>
            <a:endParaRPr lang="es-ES" sz="3200" b="1" dirty="0">
              <a:latin typeface=".VnAvant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26058" y="2358252"/>
            <a:ext cx="1167507" cy="978685"/>
            <a:chOff x="5632842" y="2105111"/>
            <a:chExt cx="1167507" cy="1304910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024" y="2105111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5632842" y="2384102"/>
              <a:ext cx="1167507" cy="1025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2</a:t>
              </a:r>
              <a:endParaRPr lang="es-ES" sz="28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53079" y="2129398"/>
            <a:ext cx="1167507" cy="978685"/>
            <a:chOff x="1559230" y="2459387"/>
            <a:chExt cx="1167507" cy="1304910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8"/>
              <a:ext cx="1167507" cy="1025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3</a:t>
              </a:r>
              <a:endParaRPr lang="es-ES" sz="28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04496" y="1077481"/>
            <a:ext cx="1167507" cy="978685"/>
            <a:chOff x="1559230" y="2459387"/>
            <a:chExt cx="1167507" cy="1304910"/>
          </a:xfrm>
        </p:grpSpPr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8"/>
              <a:ext cx="1167507" cy="1025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4</a:t>
              </a:r>
              <a:endParaRPr lang="es-ES" sz="28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32735" y="1785681"/>
            <a:ext cx="1167507" cy="978685"/>
            <a:chOff x="1559230" y="2459387"/>
            <a:chExt cx="1167507" cy="1304910"/>
          </a:xfrm>
        </p:grpSpPr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8"/>
              <a:ext cx="1167507" cy="1025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5</a:t>
              </a:r>
              <a:endParaRPr lang="es-ES" sz="28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322425" y="1941545"/>
            <a:ext cx="1167507" cy="978685"/>
            <a:chOff x="1559230" y="2459387"/>
            <a:chExt cx="1167507" cy="1304910"/>
          </a:xfrm>
        </p:grpSpPr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8"/>
              <a:ext cx="1167507" cy="1025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6</a:t>
              </a:r>
              <a:endParaRPr lang="es-ES" sz="2800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6096000" y="3638550"/>
            <a:ext cx="2412706" cy="52321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_tradnl" sz="2800" b="1" dirty="0" err="1" smtClean="0">
                <a:latin typeface=".VnAvant" pitchFamily="34" charset="0"/>
              </a:rPr>
              <a:t>ch«m</a:t>
            </a:r>
            <a:r>
              <a:rPr lang="es-ES_tradnl" sz="2800" b="1" dirty="0" smtClean="0">
                <a:latin typeface=".VnAvant" pitchFamily="34" charset="0"/>
              </a:rPr>
              <a:t> </a:t>
            </a:r>
            <a:r>
              <a:rPr lang="es-ES_tradnl" sz="2800" b="1" dirty="0" err="1" smtClean="0">
                <a:latin typeface=".VnAvant" pitchFamily="34" charset="0"/>
              </a:rPr>
              <a:t>ch«m</a:t>
            </a:r>
            <a:endParaRPr lang="es-ES" sz="2800" b="1" dirty="0">
              <a:latin typeface=".VnAvant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867528" y="1513240"/>
            <a:ext cx="990599" cy="770222"/>
          </a:xfrm>
          <a:prstGeom prst="ellipse">
            <a:avLst/>
          </a:prstGeom>
          <a:solidFill>
            <a:srgbClr val="FFC000"/>
          </a:solidFill>
          <a:ln>
            <a:solidFill>
              <a:srgbClr val="F4A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6096000" y="3562350"/>
            <a:ext cx="2412706" cy="646323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_tradnl" sz="3600" b="1" dirty="0" err="1" smtClean="0">
                <a:latin typeface=".VnAvant" pitchFamily="34" charset="0"/>
              </a:rPr>
              <a:t>gom</a:t>
            </a:r>
            <a:r>
              <a:rPr lang="es-ES_tradnl" sz="3600" b="1" dirty="0" smtClean="0">
                <a:latin typeface=".VnAvant" pitchFamily="34" charset="0"/>
              </a:rPr>
              <a:t> </a:t>
            </a:r>
            <a:r>
              <a:rPr lang="es-ES_tradnl" sz="3600" b="1" dirty="0" err="1" smtClean="0">
                <a:latin typeface=".VnAvant" pitchFamily="34" charset="0"/>
              </a:rPr>
              <a:t>gãp</a:t>
            </a:r>
            <a:endParaRPr lang="es-ES" sz="3600" b="1" dirty="0">
              <a:latin typeface=".VnAvant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5867400" y="3486150"/>
            <a:ext cx="2804983" cy="707878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_tradnl" sz="4000" b="1" dirty="0" err="1" smtClean="0">
                <a:latin typeface=".VnAvant" pitchFamily="34" charset="0"/>
              </a:rPr>
              <a:t>lom</a:t>
            </a:r>
            <a:r>
              <a:rPr lang="es-ES_tradnl" sz="4000" b="1" dirty="0" smtClean="0">
                <a:latin typeface=".VnAvant" pitchFamily="34" charset="0"/>
              </a:rPr>
              <a:t> </a:t>
            </a:r>
            <a:r>
              <a:rPr lang="es-ES_tradnl" sz="4000" b="1" dirty="0" err="1" smtClean="0">
                <a:latin typeface=".VnAvant" pitchFamily="34" charset="0"/>
              </a:rPr>
              <a:t>khom</a:t>
            </a:r>
            <a:endParaRPr lang="es-ES" sz="4000" b="1" dirty="0">
              <a:latin typeface=".VnAvant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5867400" y="3486150"/>
            <a:ext cx="2804983" cy="707878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_tradnl" sz="4000" b="1" dirty="0" err="1" smtClean="0">
                <a:latin typeface=".VnAvant" pitchFamily="34" charset="0"/>
              </a:rPr>
              <a:t>dõa</a:t>
            </a:r>
            <a:r>
              <a:rPr lang="es-ES_tradnl" sz="4000" b="1" dirty="0" smtClean="0">
                <a:latin typeface=".VnAvant" pitchFamily="34" charset="0"/>
              </a:rPr>
              <a:t> </a:t>
            </a:r>
            <a:r>
              <a:rPr lang="es-ES_tradnl" sz="4000" b="1" dirty="0" err="1" smtClean="0">
                <a:latin typeface=".VnAvant" pitchFamily="34" charset="0"/>
              </a:rPr>
              <a:t>xiªm</a:t>
            </a:r>
            <a:endParaRPr lang="es-ES" sz="4000" b="1" dirty="0">
              <a:latin typeface=".VnAvant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5867400" y="3486150"/>
            <a:ext cx="2804983" cy="707878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_tradnl" sz="4000" b="1" dirty="0" err="1" smtClean="0">
                <a:latin typeface=".VnAvant" pitchFamily="34" charset="0"/>
              </a:rPr>
              <a:t>tÊm</a:t>
            </a:r>
            <a:r>
              <a:rPr lang="es-ES_tradnl" sz="4000" b="1" dirty="0" smtClean="0">
                <a:latin typeface=".VnAvant" pitchFamily="34" charset="0"/>
              </a:rPr>
              <a:t> </a:t>
            </a:r>
            <a:r>
              <a:rPr lang="es-ES_tradnl" sz="4000" b="1" dirty="0" err="1" smtClean="0">
                <a:latin typeface=".VnAvant" pitchFamily="34" charset="0"/>
              </a:rPr>
              <a:t>thiÕp</a:t>
            </a:r>
            <a:endParaRPr lang="es-ES" sz="4000" b="1" dirty="0"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76400" y="114300"/>
            <a:ext cx="55626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KiÓm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tra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bµi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cò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2" name="Tieng-tinh-tinh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1452563" y="373872"/>
            <a:ext cx="487363" cy="365522"/>
          </a:xfrm>
          <a:prstGeom prst="rect">
            <a:avLst/>
          </a:prstGeom>
        </p:spPr>
      </p:pic>
      <p:pic>
        <p:nvPicPr>
          <p:cNvPr id="33" name="Tieng-tinh-tinh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1452564" y="894719"/>
            <a:ext cx="487363" cy="365522"/>
          </a:xfrm>
          <a:prstGeom prst="rect">
            <a:avLst/>
          </a:prstGeom>
        </p:spPr>
      </p:pic>
      <p:pic>
        <p:nvPicPr>
          <p:cNvPr id="34" name="Tieng-tinh-tinh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1452565" y="1287882"/>
            <a:ext cx="487363" cy="365522"/>
          </a:xfrm>
          <a:prstGeom prst="rect">
            <a:avLst/>
          </a:prstGeom>
        </p:spPr>
      </p:pic>
      <p:pic>
        <p:nvPicPr>
          <p:cNvPr id="35" name="Tieng-tinh-tinh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1543691" y="1640577"/>
            <a:ext cx="487363" cy="365522"/>
          </a:xfrm>
          <a:prstGeom prst="rect">
            <a:avLst/>
          </a:prstGeom>
        </p:spPr>
      </p:pic>
      <p:pic>
        <p:nvPicPr>
          <p:cNvPr id="36" name="Tieng-tinh-tinh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1574013" y="2006099"/>
            <a:ext cx="487363" cy="365522"/>
          </a:xfrm>
          <a:prstGeom prst="rect">
            <a:avLst/>
          </a:prstGeom>
        </p:spPr>
      </p:pic>
      <p:pic>
        <p:nvPicPr>
          <p:cNvPr id="37" name="Tieng-tinh-tinh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1574013" y="2375292"/>
            <a:ext cx="487363" cy="3655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653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3217 L -0.06215 0.5405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2863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342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23906 0.2650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2" y="1324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4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-0.01285 0.2986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1493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3422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1921 L -0.27778 0.5060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2" y="2625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342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9758E-6 -3.7037E-6 L -0.05883 0.3851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2" y="1925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342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139 L -0.28993 0.37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7" y="1881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342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video>
            <p:vide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video>
            <p:vide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video>
            <p:vide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video>
            <p:vide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video>
          </p:childTnLst>
        </p:cTn>
      </p:par>
    </p:tnLst>
    <p:bldLst>
      <p:bldP spid="10" grpId="0" animBg="1"/>
      <p:bldP spid="10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80055"/>
            <a:ext cx="7696200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…….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    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2020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Tiếng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Việt</a:t>
            </a:r>
            <a:endParaRPr lang="en-US" sz="32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1733550"/>
            <a:ext cx="76962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51: </a:t>
            </a:r>
            <a:r>
              <a:rPr lang="en-US" sz="4000" b="1" dirty="0" err="1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Ôn</a:t>
            </a:r>
            <a:r>
              <a:rPr lang="en-US" sz="40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 </a:t>
            </a:r>
            <a:endParaRPr lang="en-US" sz="4000" b="1" dirty="0">
              <a:solidFill>
                <a:srgbClr val="7030A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10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85800" y="895350"/>
            <a:ext cx="8058150" cy="2133600"/>
            <a:chOff x="857250" y="438150"/>
            <a:chExt cx="8743950" cy="21336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7250" y="438150"/>
              <a:ext cx="203835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43200" y="1276350"/>
              <a:ext cx="17526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19600" y="1276350"/>
              <a:ext cx="17526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6000" y="1276350"/>
              <a:ext cx="17526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848600" y="1276350"/>
              <a:ext cx="17526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1" name="Group 30"/>
          <p:cNvGrpSpPr/>
          <p:nvPr/>
        </p:nvGrpSpPr>
        <p:grpSpPr>
          <a:xfrm>
            <a:off x="2362200" y="3333750"/>
            <a:ext cx="5878286" cy="914400"/>
            <a:chOff x="2362200" y="3333750"/>
            <a:chExt cx="5878286" cy="9144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62200" y="3333750"/>
              <a:ext cx="1306286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0000" y="3333750"/>
              <a:ext cx="1306286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34000" y="3333750"/>
              <a:ext cx="1306286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34200" y="3333750"/>
              <a:ext cx="1306286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2" name="TextBox 21"/>
          <p:cNvSpPr txBox="1"/>
          <p:nvPr/>
        </p:nvSpPr>
        <p:spPr>
          <a:xfrm>
            <a:off x="0" y="0"/>
            <a:ext cx="9144000" cy="954099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Dì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hµng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ë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mçi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toa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tµu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vµo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mét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thïng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hµng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thÝch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hîp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67000" y="203835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.VnAvant" pitchFamily="34" charset="0"/>
              </a:rPr>
              <a:t>1.diªm</a:t>
            </a:r>
            <a:endParaRPr lang="en-US" sz="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91000" y="203835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000" b="1" dirty="0" err="1" smtClean="0">
                <a:solidFill>
                  <a:srgbClr val="FF0000"/>
                </a:solidFill>
                <a:latin typeface=".VnAvant" pitchFamily="34" charset="0"/>
              </a:rPr>
              <a:t>yÕm</a:t>
            </a:r>
            <a:endParaRPr lang="en-US" sz="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15000" y="203835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000" b="1" dirty="0" err="1" smtClean="0">
                <a:solidFill>
                  <a:srgbClr val="FF0000"/>
                </a:solidFill>
                <a:latin typeface=".VnAvant" pitchFamily="34" charset="0"/>
              </a:rPr>
              <a:t>lèp</a:t>
            </a:r>
            <a:endParaRPr lang="en-US" sz="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91400" y="203835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4. </a:t>
            </a:r>
            <a:r>
              <a:rPr lang="en-US" sz="2000" b="1" dirty="0" err="1" smtClean="0">
                <a:solidFill>
                  <a:srgbClr val="FF0000"/>
                </a:solidFill>
                <a:latin typeface=".VnAvant" pitchFamily="34" charset="0"/>
              </a:rPr>
              <a:t>t«m</a:t>
            </a:r>
            <a:endParaRPr lang="en-US" sz="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90800" y="379095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.VnAvant" pitchFamily="34" charset="0"/>
              </a:rPr>
              <a:t>«m</a:t>
            </a:r>
            <a:endParaRPr lang="en-US" sz="20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38600" y="379095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.VnAvant" pitchFamily="34" charset="0"/>
              </a:rPr>
              <a:t>«p</a:t>
            </a:r>
            <a:endParaRPr lang="en-US" sz="20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62600" y="379095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.VnAvant" pitchFamily="34" charset="0"/>
              </a:rPr>
              <a:t>yªm</a:t>
            </a:r>
            <a:endParaRPr lang="en-US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62800" y="379095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.VnAvant" pitchFamily="34" charset="0"/>
              </a:rPr>
              <a:t>iªm</a:t>
            </a:r>
            <a:endParaRPr lang="en-US" b="1" dirty="0">
              <a:solidFill>
                <a:srgbClr val="00206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48334 0.2425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555 L 0.13333 0.2481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19167 0.2425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81481E-6 L -0.525 0.2425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76350"/>
            <a:ext cx="41243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200150"/>
            <a:ext cx="4495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giao an pp\mon tieng viet\HÌNH ẢNH SÁCH ĐT\trang 51-100\trang 91\10f41b6f-9ee3-4553-a1a5-7c5b09513450.jp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1358900" y="234950"/>
            <a:ext cx="6096000" cy="4705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086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0955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</a:rPr>
              <a:t>Luyện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vi-VN" sz="3200" b="1" dirty="0" smtClean="0">
                <a:solidFill>
                  <a:srgbClr val="002060"/>
                </a:solidFill>
                <a:latin typeface="HP001 4 hàng" pitchFamily="34" charset="0"/>
              </a:rPr>
              <a:t>đọ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</a:rPr>
              <a:t>c t</a:t>
            </a:r>
            <a:r>
              <a:rPr lang="vi-VN" sz="3200" b="1" dirty="0" smtClean="0">
                <a:solidFill>
                  <a:srgbClr val="002060"/>
                </a:solidFill>
                <a:latin typeface="HP001 4 hàng" pitchFamily="34" charset="0"/>
              </a:rPr>
              <a:t>ừ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</a:rPr>
              <a:t>ng</a:t>
            </a:r>
            <a:r>
              <a:rPr lang="vi-VN" sz="3200" b="1" dirty="0" smtClean="0">
                <a:solidFill>
                  <a:srgbClr val="002060"/>
                </a:solidFill>
                <a:latin typeface="HP001 4 hàng" pitchFamily="34" charset="0"/>
              </a:rPr>
              <a:t>ữ</a:t>
            </a:r>
            <a:endParaRPr lang="en-US" sz="3200" b="1" dirty="0">
              <a:solidFill>
                <a:srgbClr val="002060"/>
              </a:solidFill>
              <a:latin typeface="HP001 4 hàng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362200" y="1885950"/>
            <a:ext cx="5029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n-US" sz="2400" dirty="0" err="1" smtClean="0">
                <a:latin typeface=".VnAvant" pitchFamily="34" charset="0"/>
              </a:rPr>
              <a:t>Rïa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nhÝ</a:t>
            </a:r>
            <a:r>
              <a:rPr lang="en-US" sz="2400" dirty="0" smtClean="0">
                <a:latin typeface=".VnAvant" pitchFamily="34" charset="0"/>
              </a:rPr>
              <a:t>		     </a:t>
            </a:r>
            <a:r>
              <a:rPr lang="en-US" sz="2400" dirty="0" err="1" smtClean="0">
                <a:latin typeface=".VnAvant" pitchFamily="34" charset="0"/>
              </a:rPr>
              <a:t>kh</a:t>
            </a:r>
            <a:r>
              <a:rPr lang="en-US" sz="2400" dirty="0" smtClean="0">
                <a:latin typeface=".VnAvant" pitchFamily="34" charset="0"/>
              </a:rPr>
              <a:t>µ </a:t>
            </a:r>
            <a:r>
              <a:rPr lang="en-US" sz="2400" dirty="0" err="1" smtClean="0">
                <a:latin typeface=".VnAvant" pitchFamily="34" charset="0"/>
              </a:rPr>
              <a:t>kh</a:t>
            </a:r>
            <a:r>
              <a:rPr lang="en-US" sz="2400" dirty="0" smtClean="0">
                <a:latin typeface=".VnAvant" pitchFamily="34" charset="0"/>
              </a:rPr>
              <a:t>µ</a:t>
            </a:r>
          </a:p>
          <a:p>
            <a:pPr lvl="0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n-US" sz="2400" dirty="0" err="1" smtClean="0">
                <a:latin typeface=".VnAvant" pitchFamily="34" charset="0"/>
              </a:rPr>
              <a:t>n¬m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níp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smtClean="0">
                <a:latin typeface=".VnAvant" pitchFamily="34" charset="0"/>
              </a:rPr>
              <a:t>lo		     </a:t>
            </a:r>
            <a:r>
              <a:rPr lang="en-US" sz="2400" dirty="0" smtClean="0">
                <a:latin typeface=".VnAvant" pitchFamily="34" charset="0"/>
              </a:rPr>
              <a:t>R× rµ r× rµ </a:t>
            </a:r>
            <a:r>
              <a:rPr lang="en-US" sz="2400" dirty="0" smtClean="0">
                <a:latin typeface=".VnAvant" pitchFamily="34" charset="0"/>
              </a:rPr>
              <a:t>	</a:t>
            </a:r>
            <a:endParaRPr lang="en-US" sz="2400" dirty="0" smtClean="0">
              <a:solidFill>
                <a:srgbClr val="000000"/>
              </a:solidFill>
              <a:latin typeface=".VnAvant" pitchFamily="34" charset="0"/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n-US" sz="2400" dirty="0" err="1" smtClean="0">
                <a:latin typeface=".VnAvant" pitchFamily="34" charset="0"/>
              </a:rPr>
              <a:t>thó</a:t>
            </a:r>
            <a:r>
              <a:rPr lang="en-US" sz="2400" dirty="0" smtClean="0">
                <a:latin typeface=".VnAvant" pitchFamily="34" charset="0"/>
              </a:rPr>
              <a:t> d</a:t>
            </a:r>
            <a:r>
              <a:rPr lang="en-US" sz="2400" dirty="0" smtClean="0">
                <a:latin typeface=".VnAvant" pitchFamily="34" charset="0"/>
              </a:rPr>
              <a:t>÷		      </a:t>
            </a:r>
            <a:r>
              <a:rPr lang="en-US" sz="2400" dirty="0" err="1" smtClean="0">
                <a:latin typeface=".VnAvant" pitchFamily="34" charset="0"/>
              </a:rPr>
              <a:t>ngí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ra</a:t>
            </a:r>
            <a:endParaRPr lang="en-US" sz="2400" dirty="0" smtClean="0">
              <a:latin typeface=".VnAvant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n-US" sz="2400" dirty="0" err="1" smtClean="0">
                <a:latin typeface=".VnAvant" pitchFamily="34" charset="0"/>
              </a:rPr>
              <a:t>lËp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bËp</a:t>
            </a:r>
            <a:r>
              <a:rPr lang="en-US" sz="2400" dirty="0" smtClean="0">
                <a:latin typeface=".VnAvant" pitchFamily="34" charset="0"/>
              </a:rPr>
              <a:t> </a:t>
            </a:r>
            <a:endParaRPr lang="en-US" sz="2400" dirty="0" smtClean="0">
              <a:latin typeface=".VnAvant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ts val="1000"/>
              </a:spcAf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26742"/>
            <a:ext cx="83058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Rïa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nhÝ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t×m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µ </a:t>
            </a:r>
          </a:p>
          <a:p>
            <a:pPr algn="just"/>
            <a:r>
              <a:rPr lang="en-US" sz="3200" dirty="0" smtClean="0">
                <a:latin typeface=".VnAvant" pitchFamily="34" charset="0"/>
              </a:rPr>
              <a:t>	</a:t>
            </a:r>
            <a:r>
              <a:rPr lang="en-US" sz="3200" dirty="0" err="1" smtClean="0">
                <a:latin typeface=".VnAvant" pitchFamily="34" charset="0"/>
              </a:rPr>
              <a:t>Rïa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nhÝ</a:t>
            </a:r>
            <a:r>
              <a:rPr lang="en-US" sz="3200" dirty="0" smtClean="0">
                <a:latin typeface=".VnAvant" pitchFamily="34" charset="0"/>
              </a:rPr>
              <a:t> ®</a:t>
            </a:r>
            <a:r>
              <a:rPr lang="en-US" sz="3200" dirty="0" err="1" smtClean="0">
                <a:latin typeface=".VnAvant" pitchFamily="34" charset="0"/>
              </a:rPr>
              <a:t>i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t×m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chç</a:t>
            </a:r>
            <a:r>
              <a:rPr lang="en-US" sz="3200" dirty="0" smtClean="0">
                <a:latin typeface=".VnAvant" pitchFamily="34" charset="0"/>
              </a:rPr>
              <a:t> ë. </a:t>
            </a:r>
            <a:r>
              <a:rPr lang="en-US" sz="3200" dirty="0" err="1" smtClean="0">
                <a:latin typeface=".VnAvant" pitchFamily="34" charset="0"/>
              </a:rPr>
              <a:t>Nã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võa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bß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võa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n¬m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níp</a:t>
            </a:r>
            <a:r>
              <a:rPr lang="en-US" sz="3200" dirty="0" smtClean="0">
                <a:latin typeface=".VnAvant" pitchFamily="34" charset="0"/>
              </a:rPr>
              <a:t> lo </a:t>
            </a:r>
            <a:r>
              <a:rPr lang="en-US" sz="3200" dirty="0" err="1" smtClean="0">
                <a:latin typeface=".VnAvant" pitchFamily="34" charset="0"/>
              </a:rPr>
              <a:t>gÆp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thó</a:t>
            </a:r>
            <a:r>
              <a:rPr lang="en-US" sz="3200" dirty="0" smtClean="0">
                <a:latin typeface=".VnAvant" pitchFamily="34" charset="0"/>
              </a:rPr>
              <a:t> d÷. </a:t>
            </a:r>
            <a:r>
              <a:rPr lang="en-US" sz="3200" dirty="0" err="1" smtClean="0">
                <a:latin typeface=".VnAvant" pitchFamily="34" charset="0"/>
              </a:rPr>
              <a:t>GÆp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thá</a:t>
            </a:r>
            <a:r>
              <a:rPr lang="en-US" sz="3200" dirty="0" smtClean="0">
                <a:latin typeface=".VnAvant" pitchFamily="34" charset="0"/>
              </a:rPr>
              <a:t>, </a:t>
            </a:r>
            <a:r>
              <a:rPr lang="en-US" sz="3200" dirty="0" err="1" smtClean="0">
                <a:latin typeface=".VnAvant" pitchFamily="34" charset="0"/>
              </a:rPr>
              <a:t>rïa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lËp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bËp</a:t>
            </a:r>
            <a:r>
              <a:rPr lang="en-US" sz="3200" dirty="0" smtClean="0">
                <a:latin typeface=".VnAvant" pitchFamily="34" charset="0"/>
              </a:rPr>
              <a:t>:</a:t>
            </a:r>
          </a:p>
          <a:p>
            <a:pPr algn="just"/>
            <a:r>
              <a:rPr lang="en-US" sz="3200" dirty="0" smtClean="0">
                <a:latin typeface=".VnAvant" pitchFamily="34" charset="0"/>
              </a:rPr>
              <a:t>	- </a:t>
            </a:r>
            <a:r>
              <a:rPr lang="en-US" sz="3200" dirty="0" err="1" smtClean="0">
                <a:latin typeface=".VnAvant" pitchFamily="34" charset="0"/>
              </a:rPr>
              <a:t>Tí</a:t>
            </a:r>
            <a:r>
              <a:rPr lang="en-US" sz="3200" dirty="0" smtClean="0">
                <a:latin typeface=".VnAvant" pitchFamily="34" charset="0"/>
              </a:rPr>
              <a:t> ch­a </a:t>
            </a:r>
            <a:r>
              <a:rPr lang="en-US" sz="3200" dirty="0" err="1" smtClean="0">
                <a:latin typeface=".VnAvant" pitchFamily="34" charset="0"/>
              </a:rPr>
              <a:t>cã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nh</a:t>
            </a:r>
            <a:r>
              <a:rPr lang="en-US" sz="3200" dirty="0" smtClean="0">
                <a:latin typeface=".VnAvant" pitchFamily="34" charset="0"/>
              </a:rPr>
              <a:t>µ. </a:t>
            </a:r>
            <a:r>
              <a:rPr lang="en-US" sz="3200" dirty="0" err="1" smtClean="0">
                <a:latin typeface=".VnAvant" pitchFamily="34" charset="0"/>
              </a:rPr>
              <a:t>Thá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kh</a:t>
            </a:r>
            <a:r>
              <a:rPr lang="en-US" sz="3200" dirty="0" smtClean="0">
                <a:latin typeface=".VnAvant" pitchFamily="34" charset="0"/>
              </a:rPr>
              <a:t>µ </a:t>
            </a:r>
            <a:r>
              <a:rPr lang="en-US" sz="3200" dirty="0" err="1" smtClean="0">
                <a:latin typeface=".VnAvant" pitchFamily="34" charset="0"/>
              </a:rPr>
              <a:t>kh</a:t>
            </a:r>
            <a:r>
              <a:rPr lang="en-US" sz="3200" dirty="0" smtClean="0">
                <a:latin typeface=".VnAvant" pitchFamily="34" charset="0"/>
              </a:rPr>
              <a:t>µ:</a:t>
            </a:r>
            <a:endParaRPr lang="en-US" sz="3200" dirty="0" smtClean="0">
              <a:latin typeface=".VnAvant" pitchFamily="34" charset="0"/>
            </a:endParaRPr>
          </a:p>
          <a:p>
            <a:pPr algn="just"/>
            <a:r>
              <a:rPr lang="en-US" sz="3200" dirty="0" smtClean="0">
                <a:latin typeface=".VnAvant" pitchFamily="34" charset="0"/>
              </a:rPr>
              <a:t>	- R× rµ r× rµ. §</a:t>
            </a:r>
            <a:r>
              <a:rPr lang="en-US" sz="3200" dirty="0" err="1" smtClean="0">
                <a:latin typeface=".VnAvant" pitchFamily="34" charset="0"/>
              </a:rPr>
              <a:t>em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nh</a:t>
            </a:r>
            <a:r>
              <a:rPr lang="en-US" sz="3200" dirty="0" smtClean="0">
                <a:latin typeface=".VnAvant" pitchFamily="34" charset="0"/>
              </a:rPr>
              <a:t>µ ®</a:t>
            </a:r>
            <a:r>
              <a:rPr lang="en-US" sz="3200" dirty="0" err="1" smtClean="0">
                <a:latin typeface=".VnAvant" pitchFamily="34" charset="0"/>
              </a:rPr>
              <a:t>i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phè</a:t>
            </a:r>
            <a:r>
              <a:rPr lang="en-US" sz="3200" dirty="0" smtClean="0">
                <a:latin typeface=".VnAvant" pitchFamily="34" charset="0"/>
              </a:rPr>
              <a:t>. </a:t>
            </a:r>
            <a:r>
              <a:rPr lang="en-US" sz="3200" dirty="0" err="1" smtClean="0">
                <a:latin typeface=".VnAvant" pitchFamily="34" charset="0"/>
              </a:rPr>
              <a:t>Rïa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nhí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ra</a:t>
            </a:r>
            <a:r>
              <a:rPr lang="en-US" sz="3200" dirty="0" smtClean="0">
                <a:latin typeface=".VnAvant" pitchFamily="34" charset="0"/>
              </a:rPr>
              <a:t> ch­a?</a:t>
            </a:r>
          </a:p>
          <a:p>
            <a:pPr algn="just"/>
            <a:r>
              <a:rPr lang="en-US" sz="3200" dirty="0" smtClean="0">
                <a:latin typeface=".VnAvant" pitchFamily="34" charset="0"/>
              </a:rPr>
              <a:t>	</a:t>
            </a:r>
            <a:r>
              <a:rPr lang="en-US" sz="3200" dirty="0" err="1" smtClean="0">
                <a:latin typeface=".VnAvant" pitchFamily="34" charset="0"/>
              </a:rPr>
              <a:t>Rïa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ngí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ra</a:t>
            </a:r>
            <a:r>
              <a:rPr lang="en-US" sz="3200" dirty="0" smtClean="0">
                <a:latin typeface=".VnAvant" pitchFamily="34" charset="0"/>
              </a:rPr>
              <a:t>: </a:t>
            </a:r>
          </a:p>
          <a:p>
            <a:pPr lvl="0" algn="just"/>
            <a:r>
              <a:rPr lang="en-US" sz="3200" dirty="0" smtClean="0">
                <a:latin typeface=".VnAvant" pitchFamily="34" charset="0"/>
              </a:rPr>
              <a:t>	- </a:t>
            </a:r>
            <a:r>
              <a:rPr lang="en-US" sz="4000" dirty="0" smtClean="0">
                <a:latin typeface=".VnAvant" pitchFamily="34" charset="0"/>
              </a:rPr>
              <a:t>õ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nhØ</a:t>
            </a:r>
            <a:r>
              <a:rPr lang="en-US" sz="3200" dirty="0" smtClean="0">
                <a:latin typeface=".VnAvant" pitchFamily="34" charset="0"/>
              </a:rPr>
              <a:t>.</a:t>
            </a:r>
          </a:p>
          <a:p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5181600" y="895350"/>
            <a:ext cx="381000" cy="76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295400" y="1809750"/>
            <a:ext cx="381000" cy="76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572000" y="2343150"/>
            <a:ext cx="381000" cy="76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7239000" y="2343150"/>
            <a:ext cx="381000" cy="76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581400" y="2800350"/>
            <a:ext cx="381000" cy="76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7391400" y="2800350"/>
            <a:ext cx="381000" cy="76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505200" y="3790950"/>
            <a:ext cx="381000" cy="76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514600" y="4400550"/>
            <a:ext cx="381000" cy="76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953000" y="1352550"/>
            <a:ext cx="381000" cy="76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895600" y="3333750"/>
            <a:ext cx="381000" cy="76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giao an pp\mon tieng viet\HÌNH ẢNH SÁCH ĐT\trang 51-100\trang 91\10f41b6f-9ee3-4553-a1a5-7c5b09513450.jp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609600" y="209550"/>
            <a:ext cx="77724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90600" y="3714750"/>
            <a:ext cx="5867400" cy="523212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§è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em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: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Nh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µ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rïa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ë ®©u?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</TotalTime>
  <Words>117</Words>
  <Application>Microsoft Office PowerPoint</Application>
  <PresentationFormat>On-screen Show (16:9)</PresentationFormat>
  <Paragraphs>49</Paragraphs>
  <Slides>14</Slides>
  <Notes>3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User</cp:lastModifiedBy>
  <cp:revision>65</cp:revision>
  <dcterms:created xsi:type="dcterms:W3CDTF">2020-05-18T12:48:51Z</dcterms:created>
  <dcterms:modified xsi:type="dcterms:W3CDTF">2020-08-17T14:53:14Z</dcterms:modified>
</cp:coreProperties>
</file>