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33"/>
  </p:notesMasterIdLst>
  <p:sldIdLst>
    <p:sldId id="257" r:id="rId3"/>
    <p:sldId id="258" r:id="rId4"/>
    <p:sldId id="298" r:id="rId5"/>
    <p:sldId id="297" r:id="rId6"/>
    <p:sldId id="284" r:id="rId7"/>
    <p:sldId id="324" r:id="rId8"/>
    <p:sldId id="299" r:id="rId9"/>
    <p:sldId id="325" r:id="rId10"/>
    <p:sldId id="310" r:id="rId11"/>
    <p:sldId id="327" r:id="rId12"/>
    <p:sldId id="326" r:id="rId13"/>
    <p:sldId id="328" r:id="rId14"/>
    <p:sldId id="301" r:id="rId15"/>
    <p:sldId id="329" r:id="rId16"/>
    <p:sldId id="447" r:id="rId17"/>
    <p:sldId id="313" r:id="rId18"/>
    <p:sldId id="302" r:id="rId19"/>
    <p:sldId id="367" r:id="rId20"/>
    <p:sldId id="368" r:id="rId21"/>
    <p:sldId id="369" r:id="rId22"/>
    <p:sldId id="372" r:id="rId23"/>
    <p:sldId id="445" r:id="rId24"/>
    <p:sldId id="374" r:id="rId25"/>
    <p:sldId id="375" r:id="rId26"/>
    <p:sldId id="388" r:id="rId27"/>
    <p:sldId id="446" r:id="rId28"/>
    <p:sldId id="303" r:id="rId29"/>
    <p:sldId id="309" r:id="rId30"/>
    <p:sldId id="322" r:id="rId31"/>
    <p:sldId id="30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1C2DE-F788-48B0-928F-06DEA92841A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753FE-12E4-4AD2-AF2F-A9C3CED8B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5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310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955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56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844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97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088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400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57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473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400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34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92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38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615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592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019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309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05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364939"/>
      </p:ext>
    </p:extLst>
  </p:cSld>
  <p:clrMapOvr>
    <a:masterClrMapping/>
  </p:clrMapOvr>
  <p:transition spd="slow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7593359"/>
      </p:ext>
    </p:extLst>
  </p:cSld>
  <p:clrMapOvr>
    <a:masterClrMapping/>
  </p:clrMapOvr>
  <p:transition spd="slow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9C79F60-456E-4E1B-80CF-5138057E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322A75F-289C-458E-A675-A9BAB0EFF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A362103-7EF9-44FB-B8CB-369F46932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ABEC00A-7302-4247-9D64-87B1946D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550A80A-2688-4854-84D7-D4BBD831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60109EE-4F9E-4109-8C45-9C4D2F1E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999277"/>
      </p:ext>
    </p:extLst>
  </p:cSld>
  <p:clrMapOvr>
    <a:masterClrMapping/>
  </p:clrMapOvr>
  <p:transition spd="slow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0B65AF8-4580-4AD3-A1AA-4C484055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13B8CEE-E90C-48DC-ADB5-CB10E0887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60D18C1-7883-4484-AA32-CAF699D04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1FC4615-6EE2-4CF0-86B4-A97F4E1F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AC1524-55FA-48D8-92C8-DE477CCA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5A1A1B4-AAB8-482D-B8A3-6975867A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853502"/>
      </p:ext>
    </p:extLst>
  </p:cSld>
  <p:clrMapOvr>
    <a:masterClrMapping/>
  </p:clrMapOvr>
  <p:transition spd="slow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DE3C3BA-953F-4065-AD25-FA765CE5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A8B0BA4-D1A1-4EE3-A8CB-F74F8C023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521CAD0-EB56-461A-B7F2-7D5064F3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426F8C6-B9EA-4808-8AE2-0D19558E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861DF59-DFCF-42A0-B5B5-74F365FB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7712"/>
      </p:ext>
    </p:extLst>
  </p:cSld>
  <p:clrMapOvr>
    <a:masterClrMapping/>
  </p:clrMapOvr>
  <p:transition spd="slow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BA0731B-864E-4E06-BF84-67E5F83D9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ED683AE-A59E-47E0-BEE8-6BFD44B73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493F87D-A8E0-49F8-9370-32DB4A8B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5DE653A-0968-4E82-8CA3-1D7D5C0F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8921D96-E7E1-4180-BE90-5E0AEA07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464716"/>
      </p:ext>
    </p:extLst>
  </p:cSld>
  <p:clrMapOvr>
    <a:masterClrMapping/>
  </p:clrMapOvr>
  <p:transition spd="slow" advTm="3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686608"/>
      </p:ext>
    </p:extLst>
  </p:cSld>
  <p:clrMapOvr>
    <a:masterClrMapping/>
  </p:clrMapOvr>
  <p:transition spd="slow" advTm="3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0A50C3-FA2E-49CB-8450-23F8F4F03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718685-2460-485F-968A-B86222D3D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E32042-20F2-4E55-A742-7E9091F4C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8813-E826-4D3F-A927-07B2C1B26892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195844-6578-4F46-B3E0-80E75CD3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4D72C1-52EE-44B8-9543-95586E659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3AB8-D0CB-487A-B4DD-A84AA3CBD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51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CB5973-EDE2-46DC-AB39-15EFD69FF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E0C541-C716-49D8-BC7B-D40E302BC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8FDEBC-2CD2-48A1-A805-2273BC8CF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8813-E826-4D3F-A927-07B2C1B26892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42A5C9-B517-42E6-A22A-0F21C3161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D70772-319E-4B23-BBE0-DD22C5391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3AB8-D0CB-487A-B4DD-A84AA3CBD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511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99384-BE9C-4426-A2D1-FCEC64E25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E87C93-BCB4-4F98-B6FD-13B773DDF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1CC42B-31A1-48B1-BDDD-17D3A67D2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8813-E826-4D3F-A927-07B2C1B26892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540188-1F71-470C-A888-74099ED2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AEBD9-BE03-489D-90D9-BEBA1CB61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3AB8-D0CB-487A-B4DD-A84AA3CBD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62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02D21-B6C6-4828-81FC-870A2748E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B6BE0A-92F9-4299-BB07-AAB621A9E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665593-BCC4-4056-8A05-1BFA14D6E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8DF46B-57DA-45FC-8C85-8990DD9E5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8813-E826-4D3F-A927-07B2C1B26892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87FDC7-EDFB-430E-8890-8D1BBDE95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C06453-9A59-4936-AFCC-5D908851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3AB8-D0CB-487A-B4DD-A84AA3CBD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8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83BB68-9340-45A5-9DF9-75149E7D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FF37043-7C13-41D8-B045-D914CA75D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86FCAB9-0B94-4A46-822A-45ED05C4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3502201-B138-456E-A301-64B45DD7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BAE3243-3B82-45A1-A0C4-1D915342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263847"/>
      </p:ext>
    </p:extLst>
  </p:cSld>
  <p:clrMapOvr>
    <a:masterClrMapping/>
  </p:clrMapOvr>
  <p:transition spd="slow" advTm="3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23FC74-2A19-4ACF-8DF5-AA538D0F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09259C-6CAC-465D-AAD4-ADEA19AEB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16C080-A718-4B23-8756-534890086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26AA3D7-933E-42B2-B7E8-A96180231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B1496DF-B366-4DC1-93FF-723E69864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432D8EB-ACB9-46C0-99C8-FB1159FAF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8813-E826-4D3F-A927-07B2C1B26892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31B8774-A2A8-4B36-954A-08C14255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1F8F5A7-69E0-497E-AF5B-4B553D2F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3AB8-D0CB-487A-B4DD-A84AA3CBD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75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0C4BC1-FEBE-4B7D-B705-D1C4019BA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64D1427-418E-469E-8792-63BF2809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8813-E826-4D3F-A927-07B2C1B26892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7484F63-2A1C-49EC-B961-012401C9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84EC672-BC37-49E1-AC8E-6256EB74B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3AB8-D0CB-487A-B4DD-A84AA3CBD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181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626BB56-B8A8-47AF-9443-844090228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8813-E826-4D3F-A927-07B2C1B26892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9C3571-FDDB-4099-B5C9-D8D3534C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F73FD78-09C3-492F-91BE-45E70C8E1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3AB8-D0CB-487A-B4DD-A84AA3CBD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14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A0DFA9-226F-4B40-AFFE-16B3082C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3B90F6-C765-4F4E-B7A5-337222D50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983A2A-4330-46FA-B318-7B8AB9416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7360B3-6DC9-42D1-9F36-36BAAEA42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8813-E826-4D3F-A927-07B2C1B26892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574522-E989-4ECB-B115-4B7227D0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4289FA-ED9B-4E6A-ABF1-963B91697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3AB8-D0CB-487A-B4DD-A84AA3CBD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D90CB4-8362-41BF-B436-CCB7C7BE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6421A50-6F01-402F-9664-E54D1D73E5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F2B6CA-6AAF-4278-8411-7AACC2816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B4CADE-1ED6-4EA2-A3C8-4C7CF7B60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8813-E826-4D3F-A927-07B2C1B26892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1100B9-D592-4C99-AF85-B6F192CC8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CF1704-7EB6-4520-9663-D48B3CB5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3AB8-D0CB-487A-B4DD-A84AA3CBD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97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56ED7-D0CA-4F69-A6E4-5C895BC1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07DEF1-B636-4440-B134-BEA6BC848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04D630-9BF0-4FCD-8EEF-3EB9D9363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8813-E826-4D3F-A927-07B2C1B26892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0E983E-02A6-49A7-9306-32E199FD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1EA4B5-0C20-444C-A530-8342A1F6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3AB8-D0CB-487A-B4DD-A84AA3CBD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178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1987710-8C1D-4ACE-A7F0-A473F3A69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2869C1-75F7-4AB9-B0BE-638ADEEE4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D5B024-2B3A-4B91-9324-EA28F2C32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8813-E826-4D3F-A927-07B2C1B26892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95A2FF-ECA4-45AA-B5CD-5FAA97A09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4FD73B-DE3A-43FD-B249-DF91236D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3AB8-D0CB-487A-B4DD-A84AA3CBD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5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F4CCF9-EEF7-4826-A5BC-F66EFCFA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C83AF09-1352-4A88-99FC-F813F4407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ACDCEF6-2A89-4359-BB5C-FE1B82A8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7577732-3FBC-4D8C-BDA8-110F1F82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5935D6F-49F4-44A1-BD88-A04E0A96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968303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A565361-D2BE-4709-861C-3A409819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7C04E3-CD1D-4435-A33A-CD1999862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D7B32CC-0BFC-44B2-A415-64E99A805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643D789-0EBD-4407-8FAC-D1A3AB8E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822E30C-4360-4318-B1C2-7ABD2DB3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EDDECC2-835E-4D68-BFC5-EA4C9951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756961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66D68D0-4882-49E7-99FD-302ADEB0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798ABAB-ECC3-4F49-BAB6-E25A7C306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AF67B60B-3301-40A4-8634-4DC890F09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F447C786-89D8-4586-9FDA-E9464DFCE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137B4B1-DC45-4235-9C30-51CC076C5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B625036-2875-421C-9091-AC81B6D9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C5707A95-E157-490B-BAF3-29FAA035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05D8CA39-64A1-4BA0-B773-22F28D18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983821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EDB7602-9F35-4839-8C57-33826D2B4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D9A2F13-40AA-4DED-AD91-3A5AD538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D926094-C2B7-4BD2-86B7-D4C1BEEA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7F2295E-923B-411B-ACE7-7F549E4B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467684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3575816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8940401"/>
      </p:ext>
    </p:extLst>
  </p:cSld>
  <p:clrMapOvr>
    <a:masterClrMapping/>
  </p:clrMapOvr>
  <p:transition spd="slow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9376664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78264AA3-EF09-4136-B307-ECB99241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9E6073F-BC80-4BD9-B052-AA5FE099C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A33251D-8FD4-4180-ABCD-BFBB3A1F4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fld id="{88EB15ED-88B9-4766-9405-10D61C02FD29}" type="datetimeFigureOut">
              <a:rPr lang="zh-CN" altLang="en-US" smtClean="0"/>
              <a:pPr/>
              <a:t>2022/4/7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C0D2D06-3AEC-41B8-A039-37380CF05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FBC5792-E88B-4FAA-B0A8-6A692BE94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fld id="{A0B78919-47BD-42F6-9240-8F068904734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599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FA7B7FE-BDAF-4E74-9ED4-B6D313E2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C89B4B-26BC-4AA5-A5FC-6E103C224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3F3ABF-2EDF-4780-B070-6149DD395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E8813-E826-4D3F-A927-07B2C1B26892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825C84-87C3-4027-BF42-1701D8E64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DCA9C3-C251-4ADB-B658-FB8FD7D70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E3AB8-D0CB-487A-B4DD-A84AA3CBD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26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slide" Target="slide20.xml"/><Relationship Id="rId18" Type="http://schemas.openxmlformats.org/officeDocument/2006/relationships/slide" Target="slide25.xml"/><Relationship Id="rId3" Type="http://schemas.openxmlformats.org/officeDocument/2006/relationships/image" Target="../media/image24.png"/><Relationship Id="rId21" Type="http://schemas.openxmlformats.org/officeDocument/2006/relationships/slide" Target="slide27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slide" Target="slide24.xml"/><Relationship Id="rId2" Type="http://schemas.openxmlformats.org/officeDocument/2006/relationships/image" Target="../media/image23.gif"/><Relationship Id="rId16" Type="http://schemas.openxmlformats.org/officeDocument/2006/relationships/slide" Target="slide23.xml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slide" Target="slide22.xml"/><Relationship Id="rId10" Type="http://schemas.openxmlformats.org/officeDocument/2006/relationships/image" Target="../media/image30.png"/><Relationship Id="rId19" Type="http://schemas.openxmlformats.org/officeDocument/2006/relationships/slide" Target="slide26.xml"/><Relationship Id="rId4" Type="http://schemas.microsoft.com/office/2007/relationships/hdphoto" Target="../media/hdphoto1.wdp"/><Relationship Id="rId9" Type="http://schemas.openxmlformats.org/officeDocument/2006/relationships/image" Target="../media/image29.png"/><Relationship Id="rId1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png"/><Relationship Id="rId5" Type="http://schemas.openxmlformats.org/officeDocument/2006/relationships/slide" Target="slide19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png"/><Relationship Id="rId5" Type="http://schemas.openxmlformats.org/officeDocument/2006/relationships/slide" Target="slide19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png"/><Relationship Id="rId5" Type="http://schemas.openxmlformats.org/officeDocument/2006/relationships/slide" Target="slide19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png"/><Relationship Id="rId5" Type="http://schemas.openxmlformats.org/officeDocument/2006/relationships/slide" Target="slide19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png"/><Relationship Id="rId5" Type="http://schemas.openxmlformats.org/officeDocument/2006/relationships/slide" Target="slide19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png"/><Relationship Id="rId5" Type="http://schemas.openxmlformats.org/officeDocument/2006/relationships/slide" Target="slide19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png"/><Relationship Id="rId5" Type="http://schemas.openxmlformats.org/officeDocument/2006/relationships/slide" Target="slide19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8.png"/><Relationship Id="rId9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E9F6C7A-8C3B-4FEE-8BB1-A9E2804C2A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6035EB75-F946-4E83-A818-608789F1851B}"/>
              </a:ext>
            </a:extLst>
          </p:cNvPr>
          <p:cNvSpPr txBox="1"/>
          <p:nvPr/>
        </p:nvSpPr>
        <p:spPr>
          <a:xfrm>
            <a:off x="2686665" y="2110243"/>
            <a:ext cx="7447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ĐÍCH: NGÀY HỘI VỚI SÁCH</a:t>
            </a:r>
          </a:p>
        </p:txBody>
      </p:sp>
      <p:sp>
        <p:nvSpPr>
          <p:cNvPr id="6" name="文本框 10">
            <a:extLst>
              <a:ext uri="{FF2B5EF4-FFF2-40B4-BE49-F238E27FC236}">
                <a16:creationId xmlns:a16="http://schemas.microsoft.com/office/drawing/2014/main" xmlns="" id="{6EA17645-CA18-4529-9D91-3F50CE38B6D5}"/>
              </a:ext>
            </a:extLst>
          </p:cNvPr>
          <p:cNvSpPr txBox="1"/>
          <p:nvPr/>
        </p:nvSpPr>
        <p:spPr>
          <a:xfrm>
            <a:off x="2471531" y="1214053"/>
            <a:ext cx="7447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119-120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文本框 10">
            <a:extLst>
              <a:ext uri="{FF2B5EF4-FFF2-40B4-BE49-F238E27FC236}">
                <a16:creationId xmlns:a16="http://schemas.microsoft.com/office/drawing/2014/main" xmlns="" id="{3B19E44D-2A08-4CC4-8B67-C2F9E2A49DD5}"/>
              </a:ext>
            </a:extLst>
          </p:cNvPr>
          <p:cNvSpPr txBox="1"/>
          <p:nvPr/>
        </p:nvSpPr>
        <p:spPr>
          <a:xfrm>
            <a:off x="2597365" y="3614710"/>
            <a:ext cx="7447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6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6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:……….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2672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B715A7A-8AC3-4E12-ADD6-E9709E70BC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r="11491" b="56505"/>
          <a:stretch/>
        </p:blipFill>
        <p:spPr>
          <a:xfrm>
            <a:off x="318782" y="2311284"/>
            <a:ext cx="4007567" cy="133980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44DD55D-B81B-4DEE-ACB2-4711D96CD1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57112" r="11839" b="1779"/>
          <a:stretch/>
        </p:blipFill>
        <p:spPr>
          <a:xfrm>
            <a:off x="7593563" y="1870073"/>
            <a:ext cx="3422487" cy="12859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B2309D60-8064-4C7B-869B-9097541E35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57112" r="11839" b="1779"/>
          <a:stretch/>
        </p:blipFill>
        <p:spPr>
          <a:xfrm>
            <a:off x="7631121" y="4258747"/>
            <a:ext cx="3575714" cy="1126985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xmlns="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xmlns="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4781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Chuẩn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bị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lang="en-US" altLang="zh-CN" sz="3200" b="1" dirty="0">
              <a:ln w="2540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C033A9B-9C36-47D7-A9FA-6E640B9C116D}"/>
              </a:ext>
            </a:extLst>
          </p:cNvPr>
          <p:cNvCxnSpPr>
            <a:cxnSpLocks/>
          </p:cNvCxnSpPr>
          <p:nvPr/>
        </p:nvCxnSpPr>
        <p:spPr>
          <a:xfrm flipV="1">
            <a:off x="1952943" y="1324900"/>
            <a:ext cx="4633557" cy="592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:a16="http://schemas.microsoft.com/office/drawing/2014/main" xmlns="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pic>
        <p:nvPicPr>
          <p:cNvPr id="23" name="图片 28">
            <a:extLst>
              <a:ext uri="{FF2B5EF4-FFF2-40B4-BE49-F238E27FC236}">
                <a16:creationId xmlns:a16="http://schemas.microsoft.com/office/drawing/2014/main" xmlns="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7243BE6-8057-4540-8DB9-08FD767A1D10}"/>
              </a:ext>
            </a:extLst>
          </p:cNvPr>
          <p:cNvSpPr/>
          <p:nvPr/>
        </p:nvSpPr>
        <p:spPr>
          <a:xfrm>
            <a:off x="7974212" y="2025460"/>
            <a:ext cx="2889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E87B2DF-56ED-4192-A280-4B4F093AD936}"/>
              </a:ext>
            </a:extLst>
          </p:cNvPr>
          <p:cNvSpPr/>
          <p:nvPr/>
        </p:nvSpPr>
        <p:spPr>
          <a:xfrm>
            <a:off x="7974212" y="4498850"/>
            <a:ext cx="2889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7562249-F6DE-4F7E-B7DC-D185E74C8B47}"/>
              </a:ext>
            </a:extLst>
          </p:cNvPr>
          <p:cNvSpPr/>
          <p:nvPr/>
        </p:nvSpPr>
        <p:spPr>
          <a:xfrm>
            <a:off x="536895" y="2705623"/>
            <a:ext cx="3419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7346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8BD8CD77-6BA8-4BCD-BADD-751FE4D03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995243"/>
              </p:ext>
            </p:extLst>
          </p:nvPr>
        </p:nvGraphicFramePr>
        <p:xfrm>
          <a:off x="2315360" y="1644242"/>
          <a:ext cx="7927597" cy="3560888"/>
        </p:xfrm>
        <a:graphic>
          <a:graphicData uri="http://schemas.openxmlformats.org/drawingml/2006/table">
            <a:tbl>
              <a:tblPr firstRow="1" firstCol="1" bandRow="1"/>
              <a:tblGrid>
                <a:gridCol w="4269033">
                  <a:extLst>
                    <a:ext uri="{9D8B030D-6E8A-4147-A177-3AD203B41FA5}">
                      <a16:colId xmlns:a16="http://schemas.microsoft.com/office/drawing/2014/main" xmlns="" val="355104458"/>
                    </a:ext>
                  </a:extLst>
                </a:gridCol>
                <a:gridCol w="3658564">
                  <a:extLst>
                    <a:ext uri="{9D8B030D-6E8A-4147-A177-3AD203B41FA5}">
                      <a16:colId xmlns:a16="http://schemas.microsoft.com/office/drawing/2014/main" xmlns="" val="1881215616"/>
                    </a:ext>
                  </a:extLst>
                </a:gridCol>
              </a:tblGrid>
              <a:tr h="8902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8452054"/>
                  </a:ext>
                </a:extLst>
              </a:tr>
              <a:tr h="8902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tiết, sự việc nào trong cuốn sách cho thấy rõ vấn đề ấy?</a:t>
                      </a:r>
                      <a:endParaRPr lang="en-US" sz="1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8603212"/>
                  </a:ext>
                </a:extLst>
              </a:tr>
              <a:tr h="8902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kiến của em về vấn đề đó: Em đồng ý hay không đồng ý? Vì sao?</a:t>
                      </a:r>
                      <a:endParaRPr lang="en-US" sz="1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9533675"/>
                  </a:ext>
                </a:extLst>
              </a:tr>
              <a:tr h="8902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Hành động của em trước vấn về cuốn sách đặt ra?</a:t>
                      </a:r>
                      <a:endParaRPr lang="en-US" sz="1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692388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E5FCB79-4925-4095-B503-7091FD9EEA85}"/>
              </a:ext>
            </a:extLst>
          </p:cNvPr>
          <p:cNvSpPr/>
          <p:nvPr/>
        </p:nvSpPr>
        <p:spPr>
          <a:xfrm>
            <a:off x="4043789" y="698655"/>
            <a:ext cx="3560526" cy="661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PHT số 1: Phiếu tìm ý</a:t>
            </a:r>
            <a:endParaRPr lang="en-US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47541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B715A7A-8AC3-4E12-ADD6-E9709E70BC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r="11491" b="56505"/>
          <a:stretch/>
        </p:blipFill>
        <p:spPr>
          <a:xfrm>
            <a:off x="318782" y="2311284"/>
            <a:ext cx="4007567" cy="133980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44DD55D-B81B-4DEE-ACB2-4711D96CD1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57112" r="11839" b="1779"/>
          <a:stretch/>
        </p:blipFill>
        <p:spPr>
          <a:xfrm>
            <a:off x="7593563" y="1870073"/>
            <a:ext cx="3422487" cy="12859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B2309D60-8064-4C7B-869B-9097541E35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57112" r="11839" b="1779"/>
          <a:stretch/>
        </p:blipFill>
        <p:spPr>
          <a:xfrm>
            <a:off x="7632631" y="4112380"/>
            <a:ext cx="3575714" cy="1126985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xmlns="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xmlns="" id="{F0F96C13-F1CE-4378-A0F1-B16B64AED055}"/>
              </a:ext>
            </a:extLst>
          </p:cNvPr>
          <p:cNvSpPr txBox="1"/>
          <p:nvPr/>
        </p:nvSpPr>
        <p:spPr>
          <a:xfrm>
            <a:off x="1863067" y="657337"/>
            <a:ext cx="3405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luyện</a:t>
            </a:r>
            <a:endParaRPr lang="en-US" altLang="zh-CN" sz="3200" b="1" dirty="0">
              <a:ln w="2540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52943" y="1384180"/>
            <a:ext cx="3315344" cy="133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:a16="http://schemas.microsoft.com/office/drawing/2014/main" xmlns="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pic>
        <p:nvPicPr>
          <p:cNvPr id="23" name="图片 28">
            <a:extLst>
              <a:ext uri="{FF2B5EF4-FFF2-40B4-BE49-F238E27FC236}">
                <a16:creationId xmlns:a16="http://schemas.microsoft.com/office/drawing/2014/main" xmlns="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7243BE6-8057-4540-8DB9-08FD767A1D10}"/>
              </a:ext>
            </a:extLst>
          </p:cNvPr>
          <p:cNvSpPr/>
          <p:nvPr/>
        </p:nvSpPr>
        <p:spPr>
          <a:xfrm>
            <a:off x="7974212" y="2025460"/>
            <a:ext cx="2889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E87B2DF-56ED-4192-A280-4B4F093AD936}"/>
              </a:ext>
            </a:extLst>
          </p:cNvPr>
          <p:cNvSpPr/>
          <p:nvPr/>
        </p:nvSpPr>
        <p:spPr>
          <a:xfrm>
            <a:off x="7974212" y="4245698"/>
            <a:ext cx="2889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7562249-F6DE-4F7E-B7DC-D185E74C8B47}"/>
              </a:ext>
            </a:extLst>
          </p:cNvPr>
          <p:cNvSpPr/>
          <p:nvPr/>
        </p:nvSpPr>
        <p:spPr>
          <a:xfrm>
            <a:off x="536895" y="2705623"/>
            <a:ext cx="3419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680072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xmlns="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xmlns="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4232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Trình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bày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4114283" cy="88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xmlns="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xmlns="" id="{DB70A9F5-2C41-40BA-990E-CB9D5FEB3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36" y="1806266"/>
            <a:ext cx="4330467" cy="3127296"/>
          </a:xfrm>
          <a:prstGeom prst="rect">
            <a:avLst/>
          </a:prstGeom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xmlns="" id="{8D452BA4-0D9A-4FA1-947A-29F6D580A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47" y="1410323"/>
            <a:ext cx="1306050" cy="1036327"/>
          </a:xfrm>
          <a:prstGeom prst="rect">
            <a:avLst/>
          </a:prstGeom>
        </p:spPr>
      </p:pic>
      <p:pic>
        <p:nvPicPr>
          <p:cNvPr id="26" name="图片 11">
            <a:extLst>
              <a:ext uri="{FF2B5EF4-FFF2-40B4-BE49-F238E27FC236}">
                <a16:creationId xmlns:a16="http://schemas.microsoft.com/office/drawing/2014/main" xmlns="" id="{2FE7CC87-B48A-4782-B04D-1A06085E79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676586" y="1030954"/>
            <a:ext cx="4398673" cy="1279984"/>
          </a:xfrm>
          <a:prstGeom prst="rect">
            <a:avLst/>
          </a:prstGeom>
        </p:spPr>
      </p:pic>
      <p:sp>
        <p:nvSpPr>
          <p:cNvPr id="28" name="文本框 16">
            <a:extLst>
              <a:ext uri="{FF2B5EF4-FFF2-40B4-BE49-F238E27FC236}">
                <a16:creationId xmlns:a16="http://schemas.microsoft.com/office/drawing/2014/main" xmlns="" id="{5E2B833F-6C04-41DF-8450-82E33B98DA43}"/>
              </a:ext>
            </a:extLst>
          </p:cNvPr>
          <p:cNvSpPr txBox="1"/>
          <p:nvPr/>
        </p:nvSpPr>
        <p:spPr bwMode="auto">
          <a:xfrm>
            <a:off x="6912276" y="1425093"/>
            <a:ext cx="3940303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vi-VN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Trình bày lần lượt các ý đã được xác định trong đề cương bài nói.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</a:endParaRPr>
          </a:p>
        </p:txBody>
      </p:sp>
      <p:pic>
        <p:nvPicPr>
          <p:cNvPr id="30" name="图片 6">
            <a:extLst>
              <a:ext uri="{FF2B5EF4-FFF2-40B4-BE49-F238E27FC236}">
                <a16:creationId xmlns:a16="http://schemas.microsoft.com/office/drawing/2014/main" xmlns="" id="{782370FC-CD59-4B3D-A941-C01A54D9A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23" y="2706869"/>
            <a:ext cx="1306050" cy="1036327"/>
          </a:xfrm>
          <a:prstGeom prst="rect">
            <a:avLst/>
          </a:prstGeom>
        </p:spPr>
      </p:pic>
      <p:pic>
        <p:nvPicPr>
          <p:cNvPr id="31" name="图片 11">
            <a:extLst>
              <a:ext uri="{FF2B5EF4-FFF2-40B4-BE49-F238E27FC236}">
                <a16:creationId xmlns:a16="http://schemas.microsoft.com/office/drawing/2014/main" xmlns="" id="{81F7C643-0484-4F18-8147-42275357D1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769951" y="2696754"/>
            <a:ext cx="4814613" cy="1046442"/>
          </a:xfrm>
          <a:prstGeom prst="rect">
            <a:avLst/>
          </a:prstGeom>
        </p:spPr>
      </p:pic>
      <p:sp>
        <p:nvSpPr>
          <p:cNvPr id="32" name="文本框 16">
            <a:extLst>
              <a:ext uri="{FF2B5EF4-FFF2-40B4-BE49-F238E27FC236}">
                <a16:creationId xmlns:a16="http://schemas.microsoft.com/office/drawing/2014/main" xmlns="" id="{EDB96CF4-C810-42AB-86AE-C9A86FE5BDCF}"/>
              </a:ext>
            </a:extLst>
          </p:cNvPr>
          <p:cNvSpPr txBox="1"/>
          <p:nvPr/>
        </p:nvSpPr>
        <p:spPr bwMode="auto">
          <a:xfrm>
            <a:off x="7077866" y="3078069"/>
            <a:ext cx="459547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lí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lẽ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chứng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cụ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dẫn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sách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hoặc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sống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thực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rõ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vấn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</a:endParaRPr>
          </a:p>
        </p:txBody>
      </p:sp>
      <p:pic>
        <p:nvPicPr>
          <p:cNvPr id="33" name="图片 6">
            <a:extLst>
              <a:ext uri="{FF2B5EF4-FFF2-40B4-BE49-F238E27FC236}">
                <a16:creationId xmlns:a16="http://schemas.microsoft.com/office/drawing/2014/main" xmlns="" id="{F504203F-AA2E-4C91-91FB-9CB0AB4BE3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78" y="4425802"/>
            <a:ext cx="1306050" cy="1036327"/>
          </a:xfrm>
          <a:prstGeom prst="rect">
            <a:avLst/>
          </a:prstGeom>
        </p:spPr>
      </p:pic>
      <p:pic>
        <p:nvPicPr>
          <p:cNvPr id="34" name="图片 11">
            <a:extLst>
              <a:ext uri="{FF2B5EF4-FFF2-40B4-BE49-F238E27FC236}">
                <a16:creationId xmlns:a16="http://schemas.microsoft.com/office/drawing/2014/main" xmlns="" id="{1628480D-82BD-4303-8182-493ED9D1D3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641877" y="4410341"/>
            <a:ext cx="5230554" cy="1046442"/>
          </a:xfrm>
          <a:prstGeom prst="rect">
            <a:avLst/>
          </a:prstGeom>
        </p:spPr>
      </p:pic>
      <p:sp>
        <p:nvSpPr>
          <p:cNvPr id="35" name="文本框 16">
            <a:extLst>
              <a:ext uri="{FF2B5EF4-FFF2-40B4-BE49-F238E27FC236}">
                <a16:creationId xmlns:a16="http://schemas.microsoft.com/office/drawing/2014/main" xmlns="" id="{D448B23B-3432-4623-90DC-A6BA51A32BEC}"/>
              </a:ext>
            </a:extLst>
          </p:cNvPr>
          <p:cNvSpPr txBox="1"/>
          <p:nvPr/>
        </p:nvSpPr>
        <p:spPr bwMode="auto">
          <a:xfrm>
            <a:off x="6845689" y="4730301"/>
            <a:ext cx="5230553" cy="5044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20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Bộc lộ được cảm xúc, thái độ phù hợp.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3964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2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xmlns="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xmlns="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4232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3.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Trao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đổi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về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4114283" cy="326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xmlns="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xmlns="" id="{DB70A9F5-2C41-40BA-990E-CB9D5FEB3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36" y="1806266"/>
            <a:ext cx="4330467" cy="3127296"/>
          </a:xfrm>
          <a:prstGeom prst="rect">
            <a:avLst/>
          </a:prstGeom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xmlns="" id="{8D452BA4-0D9A-4FA1-947A-29F6D580A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19" y="1206639"/>
            <a:ext cx="1306050" cy="1036327"/>
          </a:xfrm>
          <a:prstGeom prst="rect">
            <a:avLst/>
          </a:prstGeom>
        </p:spPr>
      </p:pic>
      <p:pic>
        <p:nvPicPr>
          <p:cNvPr id="26" name="图片 11">
            <a:extLst>
              <a:ext uri="{FF2B5EF4-FFF2-40B4-BE49-F238E27FC236}">
                <a16:creationId xmlns:a16="http://schemas.microsoft.com/office/drawing/2014/main" xmlns="" id="{2FE7CC87-B48A-4782-B04D-1A06085E79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687658" y="827270"/>
            <a:ext cx="4398673" cy="1279984"/>
          </a:xfrm>
          <a:prstGeom prst="rect">
            <a:avLst/>
          </a:prstGeom>
        </p:spPr>
      </p:pic>
      <p:sp>
        <p:nvSpPr>
          <p:cNvPr id="28" name="文本框 16">
            <a:extLst>
              <a:ext uri="{FF2B5EF4-FFF2-40B4-BE49-F238E27FC236}">
                <a16:creationId xmlns:a16="http://schemas.microsoft.com/office/drawing/2014/main" xmlns="" id="{5E2B833F-6C04-41DF-8450-82E33B98DA43}"/>
              </a:ext>
            </a:extLst>
          </p:cNvPr>
          <p:cNvSpPr txBox="1"/>
          <p:nvPr/>
        </p:nvSpPr>
        <p:spPr bwMode="auto">
          <a:xfrm>
            <a:off x="6940218" y="1178650"/>
            <a:ext cx="3940303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Cầu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thị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nghiêm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túc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lắng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nghe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ghi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chép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0" name="图片 6">
            <a:extLst>
              <a:ext uri="{FF2B5EF4-FFF2-40B4-BE49-F238E27FC236}">
                <a16:creationId xmlns:a16="http://schemas.microsoft.com/office/drawing/2014/main" xmlns="" id="{782370FC-CD59-4B3D-A941-C01A54D9A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15" y="2322603"/>
            <a:ext cx="1306050" cy="1036327"/>
          </a:xfrm>
          <a:prstGeom prst="rect">
            <a:avLst/>
          </a:prstGeom>
        </p:spPr>
      </p:pic>
      <p:pic>
        <p:nvPicPr>
          <p:cNvPr id="31" name="图片 11">
            <a:extLst>
              <a:ext uri="{FF2B5EF4-FFF2-40B4-BE49-F238E27FC236}">
                <a16:creationId xmlns:a16="http://schemas.microsoft.com/office/drawing/2014/main" xmlns="" id="{81F7C643-0484-4F18-8147-42275357D1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792243" y="2312488"/>
            <a:ext cx="4814613" cy="1046442"/>
          </a:xfrm>
          <a:prstGeom prst="rect">
            <a:avLst/>
          </a:prstGeom>
        </p:spPr>
      </p:pic>
      <p:sp>
        <p:nvSpPr>
          <p:cNvPr id="32" name="文本框 16">
            <a:extLst>
              <a:ext uri="{FF2B5EF4-FFF2-40B4-BE49-F238E27FC236}">
                <a16:creationId xmlns:a16="http://schemas.microsoft.com/office/drawing/2014/main" xmlns="" id="{EDB96CF4-C810-42AB-86AE-C9A86FE5BDCF}"/>
              </a:ext>
            </a:extLst>
          </p:cNvPr>
          <p:cNvSpPr txBox="1"/>
          <p:nvPr/>
        </p:nvSpPr>
        <p:spPr bwMode="auto">
          <a:xfrm>
            <a:off x="7100158" y="2693803"/>
            <a:ext cx="459547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Lựa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chọn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hỏi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phản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hồi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3" name="图片 6">
            <a:extLst>
              <a:ext uri="{FF2B5EF4-FFF2-40B4-BE49-F238E27FC236}">
                <a16:creationId xmlns:a16="http://schemas.microsoft.com/office/drawing/2014/main" xmlns="" id="{F504203F-AA2E-4C91-91FB-9CB0AB4BE3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81" y="3552244"/>
            <a:ext cx="1306050" cy="1036327"/>
          </a:xfrm>
          <a:prstGeom prst="rect">
            <a:avLst/>
          </a:prstGeom>
        </p:spPr>
      </p:pic>
      <p:pic>
        <p:nvPicPr>
          <p:cNvPr id="34" name="图片 11">
            <a:extLst>
              <a:ext uri="{FF2B5EF4-FFF2-40B4-BE49-F238E27FC236}">
                <a16:creationId xmlns:a16="http://schemas.microsoft.com/office/drawing/2014/main" xmlns="" id="{1628480D-82BD-4303-8182-493ED9D1D3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98880" y="3536783"/>
            <a:ext cx="5230554" cy="1046442"/>
          </a:xfrm>
          <a:prstGeom prst="rect">
            <a:avLst/>
          </a:prstGeom>
        </p:spPr>
      </p:pic>
      <p:sp>
        <p:nvSpPr>
          <p:cNvPr id="35" name="文本框 16">
            <a:extLst>
              <a:ext uri="{FF2B5EF4-FFF2-40B4-BE49-F238E27FC236}">
                <a16:creationId xmlns:a16="http://schemas.microsoft.com/office/drawing/2014/main" xmlns="" id="{D448B23B-3432-4623-90DC-A6BA51A32BEC}"/>
              </a:ext>
            </a:extLst>
          </p:cNvPr>
          <p:cNvSpPr txBox="1"/>
          <p:nvPr/>
        </p:nvSpPr>
        <p:spPr bwMode="auto">
          <a:xfrm>
            <a:off x="6802692" y="3856743"/>
            <a:ext cx="5230553" cy="5869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Trao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buổi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bày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6">
            <a:extLst>
              <a:ext uri="{FF2B5EF4-FFF2-40B4-BE49-F238E27FC236}">
                <a16:creationId xmlns:a16="http://schemas.microsoft.com/office/drawing/2014/main" xmlns="" id="{B0C1171A-83E3-458A-A4C7-36AF76541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32" y="4875456"/>
            <a:ext cx="1306050" cy="1036327"/>
          </a:xfrm>
          <a:prstGeom prst="rect">
            <a:avLst/>
          </a:prstGeom>
        </p:spPr>
      </p:pic>
      <p:pic>
        <p:nvPicPr>
          <p:cNvPr id="25" name="图片 11">
            <a:extLst>
              <a:ext uri="{FF2B5EF4-FFF2-40B4-BE49-F238E27FC236}">
                <a16:creationId xmlns:a16="http://schemas.microsoft.com/office/drawing/2014/main" xmlns="" id="{55992703-01B7-41E9-8069-CB0694DCAB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71931" y="4859995"/>
            <a:ext cx="5230554" cy="1046442"/>
          </a:xfrm>
          <a:prstGeom prst="rect">
            <a:avLst/>
          </a:prstGeom>
        </p:spPr>
      </p:pic>
      <p:sp>
        <p:nvSpPr>
          <p:cNvPr id="27" name="文本框 16">
            <a:extLst>
              <a:ext uri="{FF2B5EF4-FFF2-40B4-BE49-F238E27FC236}">
                <a16:creationId xmlns:a16="http://schemas.microsoft.com/office/drawing/2014/main" xmlns="" id="{FDA14B48-C8B7-4D71-9471-DC40D4E97691}"/>
              </a:ext>
            </a:extLst>
          </p:cNvPr>
          <p:cNvSpPr txBox="1"/>
          <p:nvPr/>
        </p:nvSpPr>
        <p:spPr bwMode="auto">
          <a:xfrm>
            <a:off x="6775743" y="5179955"/>
            <a:ext cx="5230553" cy="5869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Tôn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trọng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kiến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đóng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góp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0874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2" grpId="0"/>
      <p:bldP spid="35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457826"/>
              </p:ext>
            </p:extLst>
          </p:nvPr>
        </p:nvGraphicFramePr>
        <p:xfrm>
          <a:off x="335408" y="386861"/>
          <a:ext cx="11645576" cy="630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5383"/>
                <a:gridCol w="2915383"/>
                <a:gridCol w="2907405"/>
                <a:gridCol w="2907405"/>
              </a:tblGrid>
              <a:tr h="19609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PHIẾU ĐÁNH GIÁ THEO TIÊU CHÍ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45" marR="4504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809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Nhóm:……….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45" marR="4504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809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Tiêu chí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45" marR="4504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Mức độ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45" marR="4504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80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Chưa đạt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45" marR="450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vi-VN" sz="1800">
                          <a:effectLst/>
                          <a:latin typeface="+mj-lt"/>
                        </a:rPr>
                        <a:t>Đạt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45" marR="450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vi-VN" sz="1800">
                          <a:effectLst/>
                          <a:latin typeface="+mj-lt"/>
                        </a:rPr>
                        <a:t>Tốt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45" marR="45045" marT="0" marB="0"/>
                </a:tc>
              </a:tr>
              <a:tr h="4742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1. Chọn được 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cuốn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sách</a:t>
                      </a:r>
                      <a:r>
                        <a:rPr lang="vi-VN" sz="1800" dirty="0">
                          <a:effectLst/>
                          <a:latin typeface="+mj-lt"/>
                        </a:rPr>
                        <a:t> hay, có ý nghĩa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45" marR="450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Chưa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chọn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cuốn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sách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yêu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thích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45" marR="450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vi-VN" sz="1800">
                          <a:effectLst/>
                          <a:latin typeface="+mj-lt"/>
                        </a:rPr>
                        <a:t>Chọn được cuốn sách nhưng chưa hay.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45" marR="450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vi-VN" sz="1800">
                          <a:effectLst/>
                          <a:latin typeface="+mj-lt"/>
                        </a:rPr>
                        <a:t>Chọn được cuốn sách hay và ấn tượng.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45" marR="45045" marT="0" marB="0"/>
                </a:tc>
              </a:tr>
              <a:tr h="9485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vi-VN" sz="1800">
                          <a:effectLst/>
                          <a:latin typeface="+mj-lt"/>
                        </a:rPr>
                        <a:t>2. Trình bày thuyết phục hiện tượng đời sống được gợi ra từ cuốn sách.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45" marR="450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Hiện tượng được gợi ra từ cuốn sách còn sơ sài, chưa có đủ chi tiết để thuyết phục người nghe.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45" marR="450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Có chi tiết để thuyết phục người nghe nhưng chưa đầy đủ.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45" marR="450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vi-VN" sz="1800">
                          <a:effectLst/>
                          <a:latin typeface="+mj-lt"/>
                        </a:rPr>
                        <a:t>Có đủ các chi tiết để thuyết phục người nghe.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45" marR="45045" marT="0" marB="0"/>
                </a:tc>
              </a:tr>
              <a:tr h="6323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vi-VN" sz="1800">
                          <a:effectLst/>
                          <a:latin typeface="+mj-lt"/>
                        </a:rPr>
                        <a:t>3. Nói to, rõ ràng, truyền cảm.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45" marR="450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Nói nhỏ, khó nghe; nói lắp, ngập ngừng…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45" marR="450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Nói to nhưng đôi chỗ lặp lại hoặc ngập ngừng 1 vài câu.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45" marR="450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vi-VN" sz="1800">
                          <a:effectLst/>
                          <a:latin typeface="+mj-lt"/>
                        </a:rPr>
                        <a:t>Nói to, truyền cảm, hầu như không lặp lại hoặc ngập ngừng.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45" marR="45045" marT="0" marB="0"/>
                </a:tc>
              </a:tr>
              <a:tr h="10705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vi-VN" sz="1800">
                          <a:effectLst/>
                          <a:latin typeface="+mj-lt"/>
                        </a:rPr>
                        <a:t>4. Sử dụng yếu tố phi ngôn ngữ phù hợp.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45" marR="450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Điệu bộ thiếu tự tin, mắt chưa nhìn vào người nghe; nét mặt chưa biểu cảm hoặc biểu cảm không phù hợp.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45" marR="450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Điệu bộ tự tin, mắt nhìn vào người nghe; nét mặt biểu cảm phù hợp với nội dung câu chuyện.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45" marR="450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  Điệu bộ rất tự tin, mắt nhìn vào người nghe; nét mặt sinh động.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45" marR="45045" marT="0" marB="0"/>
                </a:tc>
              </a:tr>
              <a:tr h="4742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vi-VN" sz="1800">
                          <a:effectLst/>
                          <a:latin typeface="+mj-lt"/>
                        </a:rPr>
                        <a:t>5. Mở đầu và kết thúc hợp lí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45" marR="450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vi-VN" sz="1800">
                          <a:effectLst/>
                          <a:latin typeface="+mj-lt"/>
                        </a:rPr>
                        <a:t>Không chào hỏi/ và không có lời kết thúc bài nói.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45" marR="450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Có chào hỏi/ và có lời kết thúc bài nói.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45" marR="450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Chào hỏi/ và kết thúc bài nói một cách hấp dẫn.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45" marR="45045" marT="0" marB="0"/>
                </a:tc>
              </a:tr>
              <a:tr h="15809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TỔNG ĐIỂM: ………………../10 điểm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045" marR="4504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85543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7E71FCC-AF7F-46C1-8AF2-DF9611D03050}"/>
              </a:ext>
            </a:extLst>
          </p:cNvPr>
          <p:cNvGraphicFramePr>
            <a:graphicFrameLocks noGrp="1"/>
          </p:cNvGraphicFramePr>
          <p:nvPr/>
        </p:nvGraphicFramePr>
        <p:xfrm>
          <a:off x="869658" y="678082"/>
          <a:ext cx="10452683" cy="5153654"/>
        </p:xfrm>
        <a:graphic>
          <a:graphicData uri="http://schemas.openxmlformats.org/drawingml/2006/table">
            <a:tbl>
              <a:tblPr firstRow="1" firstCol="1" bandRow="1"/>
              <a:tblGrid>
                <a:gridCol w="8389668">
                  <a:extLst>
                    <a:ext uri="{9D8B030D-6E8A-4147-A177-3AD203B41FA5}">
                      <a16:colId xmlns:a16="http://schemas.microsoft.com/office/drawing/2014/main" xmlns="" val="1710482369"/>
                    </a:ext>
                  </a:extLst>
                </a:gridCol>
                <a:gridCol w="2063015">
                  <a:extLst>
                    <a:ext uri="{9D8B030D-6E8A-4147-A177-3AD203B41FA5}">
                      <a16:colId xmlns:a16="http://schemas.microsoft.com/office/drawing/2014/main" xmlns="" val="1503562697"/>
                    </a:ext>
                  </a:extLst>
                </a:gridCol>
              </a:tblGrid>
              <a:tr h="6532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Đạt/chưa đạt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4070525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trình bày cỏ đủ các phần giới thiệu, nội dung và kết thúc.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3740994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 và kết thúc ấn tượng, thu hút.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1281039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được ý kiến, lí lẽ, bằng chứng để thuyết phục người nghe.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2034999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trình bày nói rõ ràng, rành mạch và đúng thời gian quy định.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3360208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trình bày tự tin, nhìn vào người nghe khi nói, sử dụng giọng điệu và điệu bộ hợp lí.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4310030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trình bày ghi nhận và phàn hồi thỏa đáng những câu hỏi, lí lẽ phản biện của khán giả.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7170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30178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xmlns="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xmlns="" id="{C6095E9E-1F5C-41D8-AE18-43A23A7698E5}"/>
              </a:ext>
            </a:extLst>
          </p:cNvPr>
          <p:cNvSpPr txBox="1"/>
          <p:nvPr/>
        </p:nvSpPr>
        <p:spPr>
          <a:xfrm>
            <a:off x="3606034" y="2936527"/>
            <a:ext cx="3944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LUYỆN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TẬP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4358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 5">
            <a:hlinkClick r:id="rId3" action="ppaction://hlinksldjump"/>
          </p:cNvPr>
          <p:cNvSpPr/>
          <p:nvPr/>
        </p:nvSpPr>
        <p:spPr>
          <a:xfrm>
            <a:off x="8842060" y="5717383"/>
            <a:ext cx="2974899" cy="743725"/>
          </a:xfrm>
          <a:prstGeom prst="homePlate">
            <a:avLst/>
          </a:prstGeom>
          <a:solidFill>
            <a:srgbClr val="FFFF00"/>
          </a:solidFill>
          <a:ln w="57150" cmpd="dbl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Chơi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 rot="20557504">
            <a:off x="1049543" y="4319812"/>
            <a:ext cx="103631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Cánh</a:t>
            </a: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9000" b="0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cụt</a:t>
            </a: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9000" b="0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về</a:t>
            </a: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9000" b="0" i="0" u="none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nhà</a:t>
            </a:r>
            <a:endParaRPr kumimoji="0" lang="en-US" sz="90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48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928939"/>
            <a:ext cx="12242619" cy="3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841" l="0" r="100000">
                        <a14:foregroundMark x1="21700" y1="89489" x2="63700" y2="89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1950"/>
            <a:ext cx="12268018" cy="634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841" l="0" r="100000">
                        <a14:foregroundMark x1="21700" y1="89489" x2="63700" y2="89940"/>
                        <a14:backgroundMark x1="33700" y1="92042" x2="61900" y2="9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400051"/>
            <a:ext cx="12192000" cy="634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841" l="0" r="100000">
                        <a14:foregroundMark x1="21700" y1="89489" x2="63700" y2="89940"/>
                        <a14:backgroundMark x1="33700" y1="92042" x2="61900" y2="9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" y="-1162051"/>
            <a:ext cx="12268018" cy="634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ADMIN\Desktop\Untitled (a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720" y="1947709"/>
            <a:ext cx="8786284" cy="21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ADMIN\Desktop\Untitled (a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201" y="2000251"/>
            <a:ext cx="4320116" cy="21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ADMIN\Desktop\Untitled (a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2000251"/>
            <a:ext cx="6299200" cy="21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C:\Users\ADMIN\Desktop\Untitlead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6" y="1143000"/>
            <a:ext cx="1498600" cy="135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C:\Users\ADMIN\Desktop\Untitlead (7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30" y="1141157"/>
            <a:ext cx="1769533" cy="135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" descr="C:\Users\ADMIN\Desktop\Untitlead (4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1117600"/>
            <a:ext cx="1397000" cy="132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C:\Users\ADMIN\Desktop\Untitlead (5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734" y="1095375"/>
            <a:ext cx="1532466" cy="13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 descr="C:\Users\ADMIN\Desktop\Untitlead (6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67" y="1095376"/>
            <a:ext cx="1236134" cy="135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" descr="C:\Users\ADMIN\Desktop\Untitlead (6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64401" y="1085851"/>
            <a:ext cx="1249168" cy="135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C:\Users\ADMIN\Desktop\Untitlead (5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918" y="1022350"/>
            <a:ext cx="1532466" cy="13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hlinkClick r:id="rId13" action="ppaction://hlinksldjump"/>
          </p:cNvPr>
          <p:cNvSpPr/>
          <p:nvPr/>
        </p:nvSpPr>
        <p:spPr>
          <a:xfrm>
            <a:off x="201450" y="658468"/>
            <a:ext cx="1525753" cy="359471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6" name="Rounded Rectangle 95">
            <a:hlinkClick r:id="rId14" action="ppaction://hlinksldjump"/>
          </p:cNvPr>
          <p:cNvSpPr/>
          <p:nvPr/>
        </p:nvSpPr>
        <p:spPr>
          <a:xfrm>
            <a:off x="2030250" y="710232"/>
            <a:ext cx="1525753" cy="35656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7" name="Rounded Rectangle 96">
            <a:hlinkClick r:id="rId15" action="ppaction://hlinksldjump"/>
          </p:cNvPr>
          <p:cNvSpPr/>
          <p:nvPr/>
        </p:nvSpPr>
        <p:spPr>
          <a:xfrm>
            <a:off x="3761942" y="710236"/>
            <a:ext cx="1525753" cy="383903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8" name="Rounded Rectangle 97">
            <a:hlinkClick r:id="rId16" action="ppaction://hlinksldjump"/>
          </p:cNvPr>
          <p:cNvSpPr/>
          <p:nvPr/>
        </p:nvSpPr>
        <p:spPr>
          <a:xfrm>
            <a:off x="5423713" y="658468"/>
            <a:ext cx="1525753" cy="435671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9" name="Rounded Rectangle 98">
            <a:hlinkClick r:id="rId17" action="ppaction://hlinksldjump"/>
          </p:cNvPr>
          <p:cNvSpPr/>
          <p:nvPr/>
        </p:nvSpPr>
        <p:spPr>
          <a:xfrm>
            <a:off x="7213603" y="658468"/>
            <a:ext cx="1525753" cy="40833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0" name="Rounded Rectangle 99">
            <a:hlinkClick r:id="rId18" action="ppaction://hlinksldjump"/>
          </p:cNvPr>
          <p:cNvSpPr/>
          <p:nvPr/>
        </p:nvSpPr>
        <p:spPr>
          <a:xfrm>
            <a:off x="8965326" y="710232"/>
            <a:ext cx="1525753" cy="35656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1" name="Rounded Rectangle 100">
            <a:hlinkClick r:id="rId19" action="ppaction://hlinksldjump"/>
          </p:cNvPr>
          <p:cNvSpPr/>
          <p:nvPr/>
        </p:nvSpPr>
        <p:spPr>
          <a:xfrm>
            <a:off x="10666250" y="533402"/>
            <a:ext cx="1525753" cy="3810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128" name="Picture 4" descr="C:\Users\ADMIN\Desktop\Untitlead (3)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101"/>
            <a:ext cx="18034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C:\Users\ADMIN\Desktop\Untitlead (3)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35881"/>
            <a:ext cx="18034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C:\Users\ADMIN\Desktop\Untitlead (3)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343025"/>
            <a:ext cx="18034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4" descr="C:\Users\ADMIN\Desktop\Untitlead (3)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416" y="1181101"/>
            <a:ext cx="18034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C:\Users\ADMIN\Desktop\Untitlead (3)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1181101"/>
            <a:ext cx="18034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" descr="C:\Users\ADMIN\Desktop\Untitlead (3)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247776"/>
            <a:ext cx="18034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4" descr="C:\Users\ADMIN\Desktop\Untitlead (3)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1" y="1028701"/>
            <a:ext cx="18034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hlinkClick r:id="rId21" action="ppaction://hlinksldjump"/>
            <a:extLst>
              <a:ext uri="{FF2B5EF4-FFF2-40B4-BE49-F238E27FC236}">
                <a16:creationId xmlns:a16="http://schemas.microsoft.com/office/drawing/2014/main" xmlns="" id="{86E2F3EC-5FDF-4C2A-8C24-59DA3C184159}"/>
              </a:ext>
            </a:extLst>
          </p:cNvPr>
          <p:cNvSpPr/>
          <p:nvPr/>
        </p:nvSpPr>
        <p:spPr>
          <a:xfrm>
            <a:off x="25400" y="6357938"/>
            <a:ext cx="2803258" cy="5000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08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00104 0.8460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9481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740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9736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868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0.00902 1.03472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5173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0729 0.92083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46042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00104 0.93611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680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104 1.18611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xmlns="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8" y="-489249"/>
            <a:ext cx="4871978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xmlns="" id="{C6095E9E-1F5C-41D8-AE18-43A23A7698E5}"/>
              </a:ext>
            </a:extLst>
          </p:cNvPr>
          <p:cNvSpPr txBox="1"/>
          <p:nvPr/>
        </p:nvSpPr>
        <p:spPr>
          <a:xfrm>
            <a:off x="3500016" y="2949780"/>
            <a:ext cx="3613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KHỞI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3428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7" y="2971801"/>
            <a:ext cx="2266324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2" y="658404"/>
            <a:ext cx="2321357" cy="171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1" y="405350"/>
            <a:ext cx="8636000" cy="2109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5" y="2819403"/>
            <a:ext cx="8652932" cy="2057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2" y="5104254"/>
            <a:ext cx="2374900" cy="148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20716" y="838204"/>
            <a:ext cx="7691799" cy="809551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lvl="0" algn="ctr">
              <a:defRPr/>
            </a:pP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1. Trước khi nói cần phải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1058" y="3121116"/>
            <a:ext cx="7433736" cy="1178883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lvl="0" algn="ctr"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mục đích nói và người nghe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0114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7" y="2971801"/>
            <a:ext cx="2266324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2" y="658404"/>
            <a:ext cx="2321357" cy="171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1" y="405350"/>
            <a:ext cx="8636000" cy="2109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5" y="2819403"/>
            <a:ext cx="8652932" cy="2057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46539" y="797515"/>
            <a:ext cx="7826929" cy="151743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lvl="0" algn="ctr"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9732" y="3320107"/>
            <a:ext cx="7433736" cy="686441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lvl="0" algn="ctr">
              <a:defRPr/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từ ngữ phù hợp.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2" y="5104254"/>
            <a:ext cx="2374900" cy="148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8691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7" y="2971801"/>
            <a:ext cx="2266324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2" y="658404"/>
            <a:ext cx="2321357" cy="171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1" y="405350"/>
            <a:ext cx="8636000" cy="2109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5" y="2819403"/>
            <a:ext cx="8652932" cy="2057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06658" y="834877"/>
            <a:ext cx="6915485" cy="1979102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lvl="0" algn="ctr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8665" y="3636487"/>
            <a:ext cx="7433736" cy="563330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 hệ thống ý dưới dạng dàn ý.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2" y="5104254"/>
            <a:ext cx="2374900" cy="148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5026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7" y="2971801"/>
            <a:ext cx="2266324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2" y="658404"/>
            <a:ext cx="2321357" cy="171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1" y="405350"/>
            <a:ext cx="8636000" cy="2109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5" y="2819403"/>
            <a:ext cx="8652932" cy="2057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5073" y="886349"/>
            <a:ext cx="7041147" cy="1117328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lvl="0" algn="just"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8779" y="3414730"/>
            <a:ext cx="7433736" cy="624885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2" y="5104254"/>
            <a:ext cx="2374900" cy="148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8301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7" y="2971801"/>
            <a:ext cx="2266324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2" y="658404"/>
            <a:ext cx="2321357" cy="171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1" y="405350"/>
            <a:ext cx="8636000" cy="2109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5" y="2819403"/>
            <a:ext cx="8652932" cy="2057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4000" y="773322"/>
            <a:ext cx="7034635" cy="1117328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6003" y="3490592"/>
            <a:ext cx="7433736" cy="686441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lần lượt các ý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2" y="5104254"/>
            <a:ext cx="2374900" cy="148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6243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7" y="2971801"/>
            <a:ext cx="2266324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2" y="658404"/>
            <a:ext cx="2321357" cy="171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1" y="405350"/>
            <a:ext cx="8636000" cy="2109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5" y="2819403"/>
            <a:ext cx="8652932" cy="2057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4000" y="838204"/>
            <a:ext cx="6400801" cy="563330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lvl="0"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8779" y="3414730"/>
            <a:ext cx="7433736" cy="563330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 ý tương tác với khan giả.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2" y="5104254"/>
            <a:ext cx="2374900" cy="148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3004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7" y="2971801"/>
            <a:ext cx="2266324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2" y="658404"/>
            <a:ext cx="2321357" cy="171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1" y="405350"/>
            <a:ext cx="8636000" cy="2109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5" y="2819403"/>
            <a:ext cx="8652932" cy="2057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4000" y="838204"/>
            <a:ext cx="6400801" cy="563330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lvl="0" algn="just">
              <a:defRPr/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6. Khi được góp ý, người nói nên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6282" y="3227882"/>
            <a:ext cx="6513177" cy="501775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lvl="0" algn="just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2" y="5104254"/>
            <a:ext cx="2374900" cy="148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735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xmlns="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xmlns="" id="{C6095E9E-1F5C-41D8-AE18-43A23A7698E5}"/>
              </a:ext>
            </a:extLst>
          </p:cNvPr>
          <p:cNvSpPr txBox="1"/>
          <p:nvPr/>
        </p:nvSpPr>
        <p:spPr>
          <a:xfrm>
            <a:off x="3579529" y="3044279"/>
            <a:ext cx="3676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VẬN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DỤNG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8005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xmlns="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xmlns="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2867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Vận dụng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227721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xmlns="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xmlns="" id="{C6CD92D9-5AC2-41A4-AB72-E8A43F223F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9229" y="1690013"/>
            <a:ext cx="2324107" cy="2324107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xmlns="" id="{76212AB1-FFD9-4AA2-B728-71E8E468DF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2173" y="4041212"/>
            <a:ext cx="2324107" cy="2324107"/>
          </a:xfrm>
          <a:prstGeom prst="rect">
            <a:avLst/>
          </a:prstGeom>
        </p:spPr>
      </p:pic>
      <p:grpSp>
        <p:nvGrpSpPr>
          <p:cNvPr id="9" name="组合 5">
            <a:extLst>
              <a:ext uri="{FF2B5EF4-FFF2-40B4-BE49-F238E27FC236}">
                <a16:creationId xmlns:a16="http://schemas.microsoft.com/office/drawing/2014/main" xmlns="" id="{675141C8-3EE3-45DF-A40E-633C7E066F19}"/>
              </a:ext>
            </a:extLst>
          </p:cNvPr>
          <p:cNvGrpSpPr/>
          <p:nvPr/>
        </p:nvGrpSpPr>
        <p:grpSpPr>
          <a:xfrm>
            <a:off x="4182547" y="1027669"/>
            <a:ext cx="3805054" cy="3702977"/>
            <a:chOff x="1099385" y="2069348"/>
            <a:chExt cx="2860812" cy="2084000"/>
          </a:xfrm>
        </p:grpSpPr>
        <p:pic>
          <p:nvPicPr>
            <p:cNvPr id="10" name="图片 8">
              <a:extLst>
                <a:ext uri="{FF2B5EF4-FFF2-40B4-BE49-F238E27FC236}">
                  <a16:creationId xmlns:a16="http://schemas.microsoft.com/office/drawing/2014/main" xmlns="" id="{7684E966-3E31-4D3E-9879-414672D7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69348"/>
              <a:ext cx="2860812" cy="2084000"/>
            </a:xfrm>
            <a:prstGeom prst="rect">
              <a:avLst/>
            </a:prstGeom>
          </p:spPr>
        </p:pic>
        <p:sp>
          <p:nvSpPr>
            <p:cNvPr id="11" name="文本框 12">
              <a:extLst>
                <a:ext uri="{FF2B5EF4-FFF2-40B4-BE49-F238E27FC236}">
                  <a16:creationId xmlns:a16="http://schemas.microsoft.com/office/drawing/2014/main" xmlns="" id="{653AF131-19B7-45B2-80CB-17B931194D9B}"/>
                </a:ext>
              </a:extLst>
            </p:cNvPr>
            <p:cNvSpPr txBox="1"/>
            <p:nvPr/>
          </p:nvSpPr>
          <p:spPr>
            <a:xfrm rot="21221573">
              <a:off x="1499897" y="2585122"/>
              <a:ext cx="1981640" cy="1021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Quay video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infographic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gửi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3">
            <a:extLst>
              <a:ext uri="{FF2B5EF4-FFF2-40B4-BE49-F238E27FC236}">
                <a16:creationId xmlns:a16="http://schemas.microsoft.com/office/drawing/2014/main" xmlns="" id="{B8765F51-6459-4392-995D-9BD73D4B48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44" t="12777" r="31386" b="20000"/>
          <a:stretch/>
        </p:blipFill>
        <p:spPr>
          <a:xfrm>
            <a:off x="4494" y="4256839"/>
            <a:ext cx="2676939" cy="261772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AEC4F145-B692-41BE-A7DF-C50DA09FEB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010" y="1457670"/>
            <a:ext cx="2583541" cy="25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68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933E5042-50A0-443E-A6C6-7A929A87B885}"/>
              </a:ext>
            </a:extLst>
          </p:cNvPr>
          <p:cNvGrpSpPr/>
          <p:nvPr/>
        </p:nvGrpSpPr>
        <p:grpSpPr>
          <a:xfrm>
            <a:off x="983655" y="1497500"/>
            <a:ext cx="3748133" cy="2156651"/>
            <a:chOff x="288339" y="889653"/>
            <a:chExt cx="3748133" cy="129957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AB715A7A-8AC3-4E12-ADD6-E9709E70B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4" r="11491" b="56505"/>
            <a:stretch/>
          </p:blipFill>
          <p:spPr>
            <a:xfrm>
              <a:off x="288339" y="889653"/>
              <a:ext cx="3630305" cy="129957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D701CB4B-30DD-43D3-9EB7-6BFF6F05F18B}"/>
                </a:ext>
              </a:extLst>
            </p:cNvPr>
            <p:cNvSpPr txBox="1"/>
            <p:nvPr/>
          </p:nvSpPr>
          <p:spPr>
            <a:xfrm>
              <a:off x="526603" y="1056119"/>
              <a:ext cx="3509869" cy="500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hoàn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thành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cầu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8478C03B-0995-412F-9091-4A767370CA11}"/>
              </a:ext>
            </a:extLst>
          </p:cNvPr>
          <p:cNvGrpSpPr/>
          <p:nvPr/>
        </p:nvGrpSpPr>
        <p:grpSpPr>
          <a:xfrm>
            <a:off x="7722772" y="3843969"/>
            <a:ext cx="3842278" cy="1228298"/>
            <a:chOff x="7844701" y="3630681"/>
            <a:chExt cx="4794268" cy="122829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B44DD55D-B81B-4DEE-ACB2-4711D96CD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7844701" y="3630681"/>
              <a:ext cx="4794268" cy="1228298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B8003D37-4D96-45F1-A3E9-C8FFEFC68C46}"/>
                </a:ext>
              </a:extLst>
            </p:cNvPr>
            <p:cNvSpPr txBox="1"/>
            <p:nvPr/>
          </p:nvSpPr>
          <p:spPr>
            <a:xfrm>
              <a:off x="8130310" y="3783165"/>
              <a:ext cx="4435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m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ới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soạn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图片 13">
            <a:extLst>
              <a:ext uri="{FF2B5EF4-FFF2-40B4-BE49-F238E27FC236}">
                <a16:creationId xmlns:a16="http://schemas.microsoft.com/office/drawing/2014/main" xmlns="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xmlns="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3861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Hướng</a:t>
            </a:r>
            <a:r>
              <a:rPr kumimoji="0" lang="en-US" altLang="zh-CN" sz="32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dẫn</a:t>
            </a:r>
            <a:r>
              <a:rPr kumimoji="0" lang="en-US" altLang="zh-CN" sz="32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tự</a:t>
            </a:r>
            <a:r>
              <a:rPr kumimoji="0" lang="en-US" altLang="zh-CN" sz="32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học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3647296" cy="326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:a16="http://schemas.microsoft.com/office/drawing/2014/main" xmlns="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xmlns="" id="{8FAD474D-82C0-4362-BB70-1AD441160E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683079" y="17483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xmlns="" id="{BB10D9DC-4971-4DFE-8F5E-78F91F2E09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44" y="5700228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xmlns="" id="{85A37BFE-186F-4AD2-A7BD-9718514EA9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0" y="5333733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844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9">
            <a:extLst>
              <a:ext uri="{FF2B5EF4-FFF2-40B4-BE49-F238E27FC236}">
                <a16:creationId xmlns:a16="http://schemas.microsoft.com/office/drawing/2014/main" xmlns="" id="{209FC3D7-3FFD-44C2-82D9-4B792C08B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59971"/>
            <a:ext cx="4825369" cy="48665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C3100A9-D4E3-45F7-885D-13B4DD1AE90D}"/>
              </a:ext>
            </a:extLst>
          </p:cNvPr>
          <p:cNvSpPr/>
          <p:nvPr/>
        </p:nvSpPr>
        <p:spPr>
          <a:xfrm>
            <a:off x="5278241" y="1843086"/>
            <a:ext cx="3475476" cy="142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>
              <a:lnSpc>
                <a:spcPct val="150000"/>
              </a:lnSpc>
              <a:defRPr/>
            </a:pP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 bị bài viết về vấn đề gợi lên từ một cuốn sách đã đọc.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4336D437-3317-4CE1-8544-0C27C4A088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705268" y="427298"/>
            <a:ext cx="1050530" cy="1223163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E41542DD-39A9-4814-88F3-2498E95E3A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893" y="5127311"/>
            <a:ext cx="872706" cy="905605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xmlns="" id="{93269A42-77AF-4153-B3A6-9C0E661548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41" y="4065427"/>
            <a:ext cx="1011525" cy="1096066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xmlns="" id="{0389E3AA-B73A-464B-B189-54664D6301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9" y="2177215"/>
            <a:ext cx="5920646" cy="428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71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xmlns="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xmlns="" id="{C6095E9E-1F5C-41D8-AE18-43A23A7698E5}"/>
              </a:ext>
            </a:extLst>
          </p:cNvPr>
          <p:cNvSpPr txBox="1"/>
          <p:nvPr/>
        </p:nvSpPr>
        <p:spPr>
          <a:xfrm>
            <a:off x="3661109" y="2800998"/>
            <a:ext cx="5281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CHÂN THÀNH CẢM ƠN!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6611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xmlns="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xmlns="" id="{C6095E9E-1F5C-41D8-AE18-43A23A7698E5}"/>
              </a:ext>
            </a:extLst>
          </p:cNvPr>
          <p:cNvSpPr txBox="1"/>
          <p:nvPr/>
        </p:nvSpPr>
        <p:spPr>
          <a:xfrm>
            <a:off x="2921176" y="2840723"/>
            <a:ext cx="6598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HÌNH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THÀNH KIẾN THỨC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219616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xmlns="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xmlns="" id="{F0F96C13-F1CE-4378-A0F1-B16B64AED055}"/>
              </a:ext>
            </a:extLst>
          </p:cNvPr>
          <p:cNvSpPr txBox="1"/>
          <p:nvPr/>
        </p:nvSpPr>
        <p:spPr>
          <a:xfrm>
            <a:off x="1863065" y="657337"/>
            <a:ext cx="7725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I.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Giới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thiệu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sản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phẩm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minh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họa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sách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75230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C9EBC85-6083-467B-9450-44A7B9AEAA40}"/>
              </a:ext>
            </a:extLst>
          </p:cNvPr>
          <p:cNvSpPr/>
          <p:nvPr/>
        </p:nvSpPr>
        <p:spPr>
          <a:xfrm>
            <a:off x="1863066" y="1824102"/>
            <a:ext cx="4462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Hs giới thiệu tranh vẽ minh họa sách, truyện tranh</a:t>
            </a:r>
            <a:r>
              <a:rPr 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2" name="图片 3">
            <a:extLst>
              <a:ext uri="{FF2B5EF4-FFF2-40B4-BE49-F238E27FC236}">
                <a16:creationId xmlns:a16="http://schemas.microsoft.com/office/drawing/2014/main" xmlns="" id="{D69804AC-06FB-4A8A-A69C-031265FB43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7170054" y="2003036"/>
            <a:ext cx="2544099" cy="2962169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xmlns="" id="{43B9EEAC-F1AE-4497-AEF7-259A69CF8A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294" y="5740739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xmlns="" id="{C93C5B37-0DC4-4128-BE0D-B0005FB8B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0602">
            <a:off x="713360" y="1424115"/>
            <a:ext cx="1011525" cy="1096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F92BED7-D94D-4F67-ABA3-FBBB350BB07A}"/>
              </a:ext>
            </a:extLst>
          </p:cNvPr>
          <p:cNvSpPr/>
          <p:nvPr/>
        </p:nvSpPr>
        <p:spPr>
          <a:xfrm>
            <a:off x="1804009" y="3162813"/>
            <a:ext cx="8583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Cây đọc sách của nhóm, lớp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3" name="图片 5">
            <a:extLst>
              <a:ext uri="{FF2B5EF4-FFF2-40B4-BE49-F238E27FC236}">
                <a16:creationId xmlns:a16="http://schemas.microsoft.com/office/drawing/2014/main" xmlns="" id="{0DC0663A-9066-4F00-835E-1C563A43E5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0602">
            <a:off x="654304" y="2762826"/>
            <a:ext cx="1011525" cy="1096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C4FFF9F-6AC7-437F-9552-B136D901E319}"/>
              </a:ext>
            </a:extLst>
          </p:cNvPr>
          <p:cNvSpPr/>
          <p:nvPr/>
        </p:nvSpPr>
        <p:spPr>
          <a:xfrm>
            <a:off x="1887108" y="4572234"/>
            <a:ext cx="8583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Nhật kí đọc sách của cá nhân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C016C5D3-4696-4B86-9B73-8711CACE77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0602">
            <a:off x="737403" y="4172247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92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xmlns="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xmlns="" id="{F0F96C13-F1CE-4378-A0F1-B16B64AED055}"/>
              </a:ext>
            </a:extLst>
          </p:cNvPr>
          <p:cNvSpPr txBox="1"/>
          <p:nvPr/>
        </p:nvSpPr>
        <p:spPr>
          <a:xfrm>
            <a:off x="1863065" y="657337"/>
            <a:ext cx="7725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I.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Giới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thiệu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sản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phẩm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minh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họa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sách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75230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C9EBC85-6083-467B-9450-44A7B9AEAA40}"/>
              </a:ext>
            </a:extLst>
          </p:cNvPr>
          <p:cNvSpPr/>
          <p:nvPr/>
        </p:nvSpPr>
        <p:spPr>
          <a:xfrm>
            <a:off x="1863066" y="1824102"/>
            <a:ext cx="4462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Đoạn băng ghi hình ảnh thuyết trình của một số cá nhân, nhóm</a:t>
            </a:r>
            <a:r>
              <a:rPr 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2" name="图片 3">
            <a:extLst>
              <a:ext uri="{FF2B5EF4-FFF2-40B4-BE49-F238E27FC236}">
                <a16:creationId xmlns:a16="http://schemas.microsoft.com/office/drawing/2014/main" xmlns="" id="{D69804AC-06FB-4A8A-A69C-031265FB43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7170054" y="2003036"/>
            <a:ext cx="2544099" cy="2962169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xmlns="" id="{43B9EEAC-F1AE-4497-AEF7-259A69CF8A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294" y="5740739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xmlns="" id="{C93C5B37-0DC4-4128-BE0D-B0005FB8B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0602">
            <a:off x="713360" y="1424115"/>
            <a:ext cx="1011525" cy="1096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F92BED7-D94D-4F67-ABA3-FBBB350BB07A}"/>
              </a:ext>
            </a:extLst>
          </p:cNvPr>
          <p:cNvSpPr/>
          <p:nvPr/>
        </p:nvSpPr>
        <p:spPr>
          <a:xfrm>
            <a:off x="1804009" y="3162813"/>
            <a:ext cx="4462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 cuốn sách đã đọc trong dự 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3" name="图片 5">
            <a:extLst>
              <a:ext uri="{FF2B5EF4-FFF2-40B4-BE49-F238E27FC236}">
                <a16:creationId xmlns:a16="http://schemas.microsoft.com/office/drawing/2014/main" xmlns="" id="{0DC0663A-9066-4F00-835E-1C563A43E5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0602">
            <a:off x="654304" y="2762826"/>
            <a:ext cx="1011525" cy="1096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C4FFF9F-6AC7-437F-9552-B136D901E319}"/>
              </a:ext>
            </a:extLst>
          </p:cNvPr>
          <p:cNvSpPr/>
          <p:nvPr/>
        </p:nvSpPr>
        <p:spPr>
          <a:xfrm>
            <a:off x="1887108" y="4572234"/>
            <a:ext cx="5000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 giới thiệu sách dưới các hình thức khác nhau: bài viết của cá nhân, tập san của nhóm, lớp...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C016C5D3-4696-4B86-9B73-8711CACE77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0602">
            <a:off x="737403" y="4172247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39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933E5042-50A0-443E-A6C6-7A929A87B885}"/>
              </a:ext>
            </a:extLst>
          </p:cNvPr>
          <p:cNvGrpSpPr/>
          <p:nvPr/>
        </p:nvGrpSpPr>
        <p:grpSpPr>
          <a:xfrm>
            <a:off x="429981" y="2795342"/>
            <a:ext cx="3736865" cy="2156651"/>
            <a:chOff x="288339" y="889653"/>
            <a:chExt cx="3736865" cy="129957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AB715A7A-8AC3-4E12-ADD6-E9709E70B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4" r="11491" b="56505"/>
            <a:stretch/>
          </p:blipFill>
          <p:spPr>
            <a:xfrm>
              <a:off x="288339" y="889653"/>
              <a:ext cx="3630305" cy="129957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D701CB4B-30DD-43D3-9EB7-6BFF6F05F18B}"/>
                </a:ext>
              </a:extLst>
            </p:cNvPr>
            <p:cNvSpPr txBox="1"/>
            <p:nvPr/>
          </p:nvSpPr>
          <p:spPr>
            <a:xfrm>
              <a:off x="515335" y="1207772"/>
              <a:ext cx="3509869" cy="27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Trước khi nói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8478C03B-0995-412F-9091-4A767370CA11}"/>
              </a:ext>
            </a:extLst>
          </p:cNvPr>
          <p:cNvGrpSpPr/>
          <p:nvPr/>
        </p:nvGrpSpPr>
        <p:grpSpPr>
          <a:xfrm>
            <a:off x="7512837" y="2181193"/>
            <a:ext cx="3922503" cy="3384949"/>
            <a:chOff x="7582751" y="1967905"/>
            <a:chExt cx="4894370" cy="3384949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B44DD55D-B81B-4DEE-ACB2-4711D96CD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7582751" y="1967905"/>
              <a:ext cx="4794268" cy="1228298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B8003D37-4D96-45F1-A3E9-C8FFEFC68C46}"/>
                </a:ext>
              </a:extLst>
            </p:cNvPr>
            <p:cNvSpPr txBox="1"/>
            <p:nvPr/>
          </p:nvSpPr>
          <p:spPr>
            <a:xfrm>
              <a:off x="7941896" y="2233940"/>
              <a:ext cx="4435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Trình bày bài nói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7" name="图片 9">
              <a:extLst>
                <a:ext uri="{FF2B5EF4-FFF2-40B4-BE49-F238E27FC236}">
                  <a16:creationId xmlns:a16="http://schemas.microsoft.com/office/drawing/2014/main" xmlns="" id="{622C0466-B013-4C1E-8C25-DAAC59FED8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7682853" y="4124556"/>
              <a:ext cx="4794268" cy="1228298"/>
            </a:xfrm>
            <a:prstGeom prst="rect">
              <a:avLst/>
            </a:prstGeom>
          </p:spPr>
        </p:pic>
        <p:sp>
          <p:nvSpPr>
            <p:cNvPr id="25" name="文本框 10">
              <a:extLst>
                <a:ext uri="{FF2B5EF4-FFF2-40B4-BE49-F238E27FC236}">
                  <a16:creationId xmlns:a16="http://schemas.microsoft.com/office/drawing/2014/main" xmlns="" id="{D49FA80E-6AF9-4EC0-9E40-9D61E12545C2}"/>
                </a:ext>
              </a:extLst>
            </p:cNvPr>
            <p:cNvSpPr txBox="1"/>
            <p:nvPr/>
          </p:nvSpPr>
          <p:spPr>
            <a:xfrm>
              <a:off x="8041998" y="4390591"/>
              <a:ext cx="4435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Trao đổi về bài nói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图片 13">
            <a:extLst>
              <a:ext uri="{FF2B5EF4-FFF2-40B4-BE49-F238E27FC236}">
                <a16:creationId xmlns:a16="http://schemas.microsoft.com/office/drawing/2014/main" xmlns="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xmlns="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8354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vi-VN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II. Trình bày ý kiến về một vấn đề trong đời sống được gợi ra từ cuốn sách đã đọc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863066" y="1785361"/>
            <a:ext cx="8212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:a16="http://schemas.microsoft.com/office/drawing/2014/main" xmlns="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xmlns="" id="{8FAD474D-82C0-4362-BB70-1AD441160E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980850" y="-60932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xmlns="" id="{BB10D9DC-4971-4DFE-8F5E-78F91F2E09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44" y="5700228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xmlns="" id="{85A37BFE-186F-4AD2-A7BD-9718514EA9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0" y="5333733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2934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933E5042-50A0-443E-A6C6-7A929A87B885}"/>
              </a:ext>
            </a:extLst>
          </p:cNvPr>
          <p:cNvGrpSpPr/>
          <p:nvPr/>
        </p:nvGrpSpPr>
        <p:grpSpPr>
          <a:xfrm>
            <a:off x="429981" y="2795342"/>
            <a:ext cx="3736865" cy="2156651"/>
            <a:chOff x="288339" y="889653"/>
            <a:chExt cx="3736865" cy="129957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AB715A7A-8AC3-4E12-ADD6-E9709E70B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4" r="11491" b="56505"/>
            <a:stretch/>
          </p:blipFill>
          <p:spPr>
            <a:xfrm>
              <a:off x="288339" y="889653"/>
              <a:ext cx="3630305" cy="129957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D701CB4B-30DD-43D3-9EB7-6BFF6F05F18B}"/>
                </a:ext>
              </a:extLst>
            </p:cNvPr>
            <p:cNvSpPr txBox="1"/>
            <p:nvPr/>
          </p:nvSpPr>
          <p:spPr>
            <a:xfrm>
              <a:off x="515335" y="1207772"/>
              <a:ext cx="3509869" cy="500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Xác định mục đích nói và người nghe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8478C03B-0995-412F-9091-4A767370CA11}"/>
              </a:ext>
            </a:extLst>
          </p:cNvPr>
          <p:cNvGrpSpPr/>
          <p:nvPr/>
        </p:nvGrpSpPr>
        <p:grpSpPr>
          <a:xfrm>
            <a:off x="7512837" y="2181193"/>
            <a:ext cx="3842278" cy="1228298"/>
            <a:chOff x="7582751" y="1967905"/>
            <a:chExt cx="4794268" cy="122829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B44DD55D-B81B-4DEE-ACB2-4711D96CD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7582751" y="1967905"/>
              <a:ext cx="4794268" cy="1228298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B8003D37-4D96-45F1-A3E9-C8FFEFC68C46}"/>
                </a:ext>
              </a:extLst>
            </p:cNvPr>
            <p:cNvSpPr txBox="1"/>
            <p:nvPr/>
          </p:nvSpPr>
          <p:spPr>
            <a:xfrm>
              <a:off x="7941896" y="2224990"/>
              <a:ext cx="4435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Chuẩn bị nội dung nói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图片 13">
            <a:extLst>
              <a:ext uri="{FF2B5EF4-FFF2-40B4-BE49-F238E27FC236}">
                <a16:creationId xmlns:a16="http://schemas.microsoft.com/office/drawing/2014/main" xmlns="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xmlns="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3170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vi-VN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1. Trước khi nói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863066" y="1354856"/>
            <a:ext cx="33213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:a16="http://schemas.microsoft.com/office/drawing/2014/main" xmlns="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xmlns="" id="{8FAD474D-82C0-4362-BB70-1AD441160E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980850" y="-60932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xmlns="" id="{BB10D9DC-4971-4DFE-8F5E-78F91F2E09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44" y="5700228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xmlns="" id="{85A37BFE-186F-4AD2-A7BD-9718514EA9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0" y="5333733"/>
            <a:ext cx="1011525" cy="1096066"/>
          </a:xfrm>
          <a:prstGeom prst="rect">
            <a:avLst/>
          </a:prstGeom>
        </p:spPr>
      </p:pic>
      <p:pic>
        <p:nvPicPr>
          <p:cNvPr id="30" name="图片 9">
            <a:extLst>
              <a:ext uri="{FF2B5EF4-FFF2-40B4-BE49-F238E27FC236}">
                <a16:creationId xmlns:a16="http://schemas.microsoft.com/office/drawing/2014/main" xmlns="" id="{A0C19A3A-75D2-407E-8F31-F9948B96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57112" r="11839" b="1779"/>
          <a:stretch/>
        </p:blipFill>
        <p:spPr>
          <a:xfrm>
            <a:off x="7512837" y="4340429"/>
            <a:ext cx="3842278" cy="1228298"/>
          </a:xfrm>
          <a:prstGeom prst="rect">
            <a:avLst/>
          </a:prstGeom>
        </p:spPr>
      </p:pic>
      <p:sp>
        <p:nvSpPr>
          <p:cNvPr id="31" name="文本框 10">
            <a:extLst>
              <a:ext uri="{FF2B5EF4-FFF2-40B4-BE49-F238E27FC236}">
                <a16:creationId xmlns:a16="http://schemas.microsoft.com/office/drawing/2014/main" xmlns="" id="{C7F5F804-5B52-49E5-8EFF-F14BE09E774E}"/>
              </a:ext>
            </a:extLst>
          </p:cNvPr>
          <p:cNvSpPr txBox="1"/>
          <p:nvPr/>
        </p:nvSpPr>
        <p:spPr>
          <a:xfrm>
            <a:off x="7800667" y="4630306"/>
            <a:ext cx="355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Tập luyện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1308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xmlns="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xmlns="" id="{F0F96C13-F1CE-4378-A0F1-B16B64AED055}"/>
              </a:ext>
            </a:extLst>
          </p:cNvPr>
          <p:cNvSpPr txBox="1"/>
          <p:nvPr/>
        </p:nvSpPr>
        <p:spPr>
          <a:xfrm>
            <a:off x="1863066" y="771599"/>
            <a:ext cx="7842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vi-VN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a. Xác định mục đích nói và người nghe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76320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29">
            <a:extLst>
              <a:ext uri="{FF2B5EF4-FFF2-40B4-BE49-F238E27FC236}">
                <a16:creationId xmlns:a16="http://schemas.microsoft.com/office/drawing/2014/main" xmlns="" id="{2A2778A0-2955-4160-8987-34BBA9C0A2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704" y="2237046"/>
            <a:ext cx="433660" cy="364632"/>
          </a:xfrm>
          <a:prstGeom prst="rect">
            <a:avLst/>
          </a:prstGeom>
        </p:spPr>
      </p:pic>
      <p:pic>
        <p:nvPicPr>
          <p:cNvPr id="23" name="图片 30">
            <a:extLst>
              <a:ext uri="{FF2B5EF4-FFF2-40B4-BE49-F238E27FC236}">
                <a16:creationId xmlns:a16="http://schemas.microsoft.com/office/drawing/2014/main" xmlns="" id="{1969DF0E-BFCC-43F6-9B1E-584FDB68BB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039" y="2005223"/>
            <a:ext cx="2559536" cy="3052890"/>
          </a:xfrm>
          <a:prstGeom prst="rect">
            <a:avLst/>
          </a:prstGeom>
        </p:spPr>
      </p:pic>
      <p:sp>
        <p:nvSpPr>
          <p:cNvPr id="24" name="文本框 31">
            <a:extLst>
              <a:ext uri="{FF2B5EF4-FFF2-40B4-BE49-F238E27FC236}">
                <a16:creationId xmlns:a16="http://schemas.microsoft.com/office/drawing/2014/main" xmlns="" id="{C8BEDA65-6089-4A61-B658-A72E152D33F9}"/>
              </a:ext>
            </a:extLst>
          </p:cNvPr>
          <p:cNvSpPr txBox="1"/>
          <p:nvPr/>
        </p:nvSpPr>
        <p:spPr>
          <a:xfrm>
            <a:off x="4253986" y="2140840"/>
            <a:ext cx="8725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4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01</a:t>
            </a:r>
          </a:p>
        </p:txBody>
      </p:sp>
      <p:pic>
        <p:nvPicPr>
          <p:cNvPr id="25" name="图片 32">
            <a:extLst>
              <a:ext uri="{FF2B5EF4-FFF2-40B4-BE49-F238E27FC236}">
                <a16:creationId xmlns:a16="http://schemas.microsoft.com/office/drawing/2014/main" xmlns="" id="{58035C29-482F-46BA-90F7-D6AD582D9E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842" y="4179340"/>
            <a:ext cx="433660" cy="364632"/>
          </a:xfrm>
          <a:prstGeom prst="rect">
            <a:avLst/>
          </a:prstGeom>
        </p:spPr>
      </p:pic>
      <p:sp>
        <p:nvSpPr>
          <p:cNvPr id="26" name="文本框 33">
            <a:extLst>
              <a:ext uri="{FF2B5EF4-FFF2-40B4-BE49-F238E27FC236}">
                <a16:creationId xmlns:a16="http://schemas.microsoft.com/office/drawing/2014/main" xmlns="" id="{841D090E-EB30-4741-8B5D-EE84AA76B2DA}"/>
              </a:ext>
            </a:extLst>
          </p:cNvPr>
          <p:cNvSpPr txBox="1"/>
          <p:nvPr/>
        </p:nvSpPr>
        <p:spPr>
          <a:xfrm>
            <a:off x="7347177" y="4066190"/>
            <a:ext cx="8725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4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02</a:t>
            </a:r>
          </a:p>
        </p:txBody>
      </p:sp>
      <p:sp>
        <p:nvSpPr>
          <p:cNvPr id="31" name="矩形 38">
            <a:extLst>
              <a:ext uri="{FF2B5EF4-FFF2-40B4-BE49-F238E27FC236}">
                <a16:creationId xmlns:a16="http://schemas.microsoft.com/office/drawing/2014/main" xmlns="" id="{B9A0BFD8-F420-4B11-B99A-3467C3475362}"/>
              </a:ext>
            </a:extLst>
          </p:cNvPr>
          <p:cNvSpPr/>
          <p:nvPr/>
        </p:nvSpPr>
        <p:spPr>
          <a:xfrm>
            <a:off x="1212941" y="2114315"/>
            <a:ext cx="3003984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vi-VN" sz="2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Mục đích: chia sẻ để mọi người hiểu rõ hơn về vấn đề đời sống được gợi ra từ cuốn sách đã đọc.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 Light" panose="020F0302020204030204"/>
              <a:ea typeface="+mn-ea"/>
              <a:cs typeface="+mn-cs"/>
            </a:endParaRPr>
          </a:p>
        </p:txBody>
      </p:sp>
      <p:sp>
        <p:nvSpPr>
          <p:cNvPr id="34" name="矩形 41">
            <a:extLst>
              <a:ext uri="{FF2B5EF4-FFF2-40B4-BE49-F238E27FC236}">
                <a16:creationId xmlns:a16="http://schemas.microsoft.com/office/drawing/2014/main" xmlns="" id="{47123C4A-314C-4A3C-9A80-42DEDC006F0E}"/>
              </a:ext>
            </a:extLst>
          </p:cNvPr>
          <p:cNvSpPr/>
          <p:nvPr/>
        </p:nvSpPr>
        <p:spPr>
          <a:xfrm>
            <a:off x="8848683" y="4179340"/>
            <a:ext cx="2556911" cy="1428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1097280">
              <a:lnSpc>
                <a:spcPct val="150000"/>
              </a:lnSpc>
              <a:defRPr/>
            </a:pPr>
            <a:r>
              <a:rPr lang="vi-VN" sz="2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Người nghe: thầy cô, bạn bè, người quan tâm.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等线 Light" panose="020F0302020204030204"/>
              <a:ea typeface="inpin heiti" charset="-122"/>
              <a:cs typeface="+mn-cs"/>
            </a:endParaRPr>
          </a:p>
        </p:txBody>
      </p:sp>
      <p:pic>
        <p:nvPicPr>
          <p:cNvPr id="22" name="图片 3">
            <a:extLst>
              <a:ext uri="{FF2B5EF4-FFF2-40B4-BE49-F238E27FC236}">
                <a16:creationId xmlns:a16="http://schemas.microsoft.com/office/drawing/2014/main" xmlns="" id="{BBAFE08C-E24B-4A40-AC3A-C023C986E6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252704" y="713318"/>
            <a:ext cx="1050530" cy="1223163"/>
          </a:xfrm>
          <a:prstGeom prst="rect">
            <a:avLst/>
          </a:prstGeom>
        </p:spPr>
      </p:pic>
      <p:pic>
        <p:nvPicPr>
          <p:cNvPr id="35" name="图片 4">
            <a:extLst>
              <a:ext uri="{FF2B5EF4-FFF2-40B4-BE49-F238E27FC236}">
                <a16:creationId xmlns:a16="http://schemas.microsoft.com/office/drawing/2014/main" xmlns="" id="{9FA7B13F-E6A2-43BF-ACAE-CE36FA255F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24" y="5703761"/>
            <a:ext cx="872706" cy="905605"/>
          </a:xfrm>
          <a:prstGeom prst="rect">
            <a:avLst/>
          </a:prstGeom>
        </p:spPr>
      </p:pic>
      <p:pic>
        <p:nvPicPr>
          <p:cNvPr id="36" name="图片 5">
            <a:extLst>
              <a:ext uri="{FF2B5EF4-FFF2-40B4-BE49-F238E27FC236}">
                <a16:creationId xmlns:a16="http://schemas.microsoft.com/office/drawing/2014/main" xmlns="" id="{5F124CFC-573E-4EE6-B72E-4686E59102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717" y="4819966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6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6" grpId="0"/>
      <p:bldP spid="31" grpId="0"/>
      <p:bldP spid="3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8. TIẾT 11 - NÓI VÀ NGHE - KNTT</Template>
  <TotalTime>71</TotalTime>
  <Words>1062</Words>
  <PresentationFormat>Custom</PresentationFormat>
  <Paragraphs>146</Paragraphs>
  <Slides>30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2022-01-29T12:14:37Z</dcterms:created>
  <dcterms:modified xsi:type="dcterms:W3CDTF">2022-04-07T15:02:18Z</dcterms:modified>
</cp:coreProperties>
</file>