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  <p:sldMasterId id="2147483783" r:id="rId3"/>
  </p:sldMasterIdLst>
  <p:notesMasterIdLst>
    <p:notesMasterId r:id="rId21"/>
  </p:notesMasterIdLst>
  <p:sldIdLst>
    <p:sldId id="313" r:id="rId4"/>
    <p:sldId id="301" r:id="rId5"/>
    <p:sldId id="339" r:id="rId6"/>
    <p:sldId id="314" r:id="rId7"/>
    <p:sldId id="315" r:id="rId8"/>
    <p:sldId id="340" r:id="rId9"/>
    <p:sldId id="331" r:id="rId10"/>
    <p:sldId id="341" r:id="rId11"/>
    <p:sldId id="337" r:id="rId12"/>
    <p:sldId id="342" r:id="rId13"/>
    <p:sldId id="333" r:id="rId14"/>
    <p:sldId id="343" r:id="rId15"/>
    <p:sldId id="318" r:id="rId16"/>
    <p:sldId id="319" r:id="rId17"/>
    <p:sldId id="336" r:id="rId18"/>
    <p:sldId id="334" r:id="rId19"/>
    <p:sldId id="335" r:id="rId20"/>
  </p:sldIdLst>
  <p:sldSz cx="14630400" cy="8229600"/>
  <p:notesSz cx="6858000" cy="9144000"/>
  <p:custDataLst>
    <p:tags r:id="rId22"/>
  </p:custDataLst>
  <p:defaultTextStyle>
    <a:defPPr>
      <a:defRPr lang="en-US"/>
    </a:defPPr>
    <a:lvl1pPr marL="0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7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36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53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74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91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708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826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944" algn="l" defTabSz="1306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F6B"/>
    <a:srgbClr val="EEF7E9"/>
    <a:srgbClr val="3333FF"/>
    <a:srgbClr val="0000FF"/>
    <a:srgbClr val="135F82"/>
    <a:srgbClr val="242452"/>
    <a:srgbClr val="E7F7FF"/>
    <a:srgbClr val="D6F7FE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94139" autoAdjust="0"/>
  </p:normalViewPr>
  <p:slideViewPr>
    <p:cSldViewPr>
      <p:cViewPr varScale="1">
        <p:scale>
          <a:sx n="56" d="100"/>
          <a:sy n="56" d="100"/>
        </p:scale>
        <p:origin x="240" y="56"/>
      </p:cViewPr>
      <p:guideLst>
        <p:guide orient="horz" pos="4320"/>
        <p:guide pos="7680"/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7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36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53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74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91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708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826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944" algn="l" defTabSz="13062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6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5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1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6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7" y="1069174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>
            <a:lvl1pPr algn="l">
              <a:defRPr sz="31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7" y="2821772"/>
            <a:ext cx="6217920" cy="5221606"/>
          </a:xfrm>
          <a:prstGeom prst="rect">
            <a:avLst/>
          </a:prstGeom>
        </p:spPr>
        <p:txBody>
          <a:bodyPr lIns="54859" tIns="27429" rIns="54859" bIns="27429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7" y="2821772"/>
            <a:ext cx="6217920" cy="5221606"/>
          </a:xfrm>
          <a:prstGeom prst="rect">
            <a:avLst/>
          </a:prstGeom>
        </p:spPr>
        <p:txBody>
          <a:bodyPr lIns="54859" tIns="27429" rIns="54859" bIns="27429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  <a:prstGeom prst="rect">
            <a:avLst/>
          </a:prstGeom>
        </p:spPr>
        <p:txBody>
          <a:bodyPr vert="eaVert"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lIns="54859" tIns="27429" rIns="54859" bIns="27429"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 algn="ctr">
              <a:buNone/>
              <a:defRPr sz="2900"/>
            </a:lvl1pPr>
            <a:lvl2pPr marL="548585" indent="0" algn="ctr">
              <a:buNone/>
              <a:defRPr sz="2400"/>
            </a:lvl2pPr>
            <a:lvl3pPr marL="1097171" indent="0" algn="ctr">
              <a:buNone/>
              <a:defRPr sz="2100"/>
            </a:lvl3pPr>
            <a:lvl4pPr marL="1645756" indent="0" algn="ctr">
              <a:buNone/>
              <a:defRPr sz="1900"/>
            </a:lvl4pPr>
            <a:lvl5pPr marL="2194340" indent="0" algn="ctr">
              <a:buNone/>
              <a:defRPr sz="1900"/>
            </a:lvl5pPr>
            <a:lvl6pPr marL="2742926" indent="0" algn="ctr">
              <a:buNone/>
              <a:defRPr sz="1900"/>
            </a:lvl6pPr>
            <a:lvl7pPr marL="3291511" indent="0" algn="ctr">
              <a:buNone/>
              <a:defRPr sz="1900"/>
            </a:lvl7pPr>
            <a:lvl8pPr marL="3840097" indent="0" algn="ctr">
              <a:buNone/>
              <a:defRPr sz="1900"/>
            </a:lvl8pPr>
            <a:lvl9pPr marL="438868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3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5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6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59" tIns="27429" rIns="54859" bIns="27429"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59" tIns="27429" rIns="54859" bIns="27429"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59" tIns="27429" rIns="54859" bIns="27429"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59" tIns="27429" rIns="54859" bIns="27429"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  <a:prstGeom prst="rect">
            <a:avLst/>
          </a:prstGeom>
        </p:spPr>
        <p:txBody>
          <a:bodyPr lIns="54859" tIns="27429" rIns="54859" bIns="27429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1900"/>
            </a:lvl1pPr>
            <a:lvl2pPr marL="548585" indent="0">
              <a:buNone/>
              <a:defRPr sz="1700"/>
            </a:lvl2pPr>
            <a:lvl3pPr marL="1097171" indent="0">
              <a:buNone/>
              <a:defRPr sz="1400"/>
            </a:lvl3pPr>
            <a:lvl4pPr marL="1645756" indent="0">
              <a:buNone/>
              <a:defRPr sz="1100"/>
            </a:lvl4pPr>
            <a:lvl5pPr marL="2194340" indent="0">
              <a:buNone/>
              <a:defRPr sz="1100"/>
            </a:lvl5pPr>
            <a:lvl6pPr marL="2742926" indent="0">
              <a:buNone/>
              <a:defRPr sz="1100"/>
            </a:lvl6pPr>
            <a:lvl7pPr marL="3291511" indent="0">
              <a:buNone/>
              <a:defRPr sz="1100"/>
            </a:lvl7pPr>
            <a:lvl8pPr marL="3840097" indent="0">
              <a:buNone/>
              <a:defRPr sz="1100"/>
            </a:lvl8pPr>
            <a:lvl9pPr marL="438868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3900"/>
            </a:lvl1pPr>
            <a:lvl2pPr marL="548585" indent="0">
              <a:buNone/>
              <a:defRPr sz="3400"/>
            </a:lvl2pPr>
            <a:lvl3pPr marL="1097171" indent="0">
              <a:buNone/>
              <a:defRPr sz="2900"/>
            </a:lvl3pPr>
            <a:lvl4pPr marL="1645756" indent="0">
              <a:buNone/>
              <a:defRPr sz="2400"/>
            </a:lvl4pPr>
            <a:lvl5pPr marL="2194340" indent="0">
              <a:buNone/>
              <a:defRPr sz="2400"/>
            </a:lvl5pPr>
            <a:lvl6pPr marL="2742926" indent="0">
              <a:buNone/>
              <a:defRPr sz="2400"/>
            </a:lvl6pPr>
            <a:lvl7pPr marL="3291511" indent="0">
              <a:buNone/>
              <a:defRPr sz="2400"/>
            </a:lvl7pPr>
            <a:lvl8pPr marL="3840097" indent="0">
              <a:buNone/>
              <a:defRPr sz="2400"/>
            </a:lvl8pPr>
            <a:lvl9pPr marL="43886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1900"/>
            </a:lvl1pPr>
            <a:lvl2pPr marL="548585" indent="0">
              <a:buNone/>
              <a:defRPr sz="1700"/>
            </a:lvl2pPr>
            <a:lvl3pPr marL="1097171" indent="0">
              <a:buNone/>
              <a:defRPr sz="1400"/>
            </a:lvl3pPr>
            <a:lvl4pPr marL="1645756" indent="0">
              <a:buNone/>
              <a:defRPr sz="1100"/>
            </a:lvl4pPr>
            <a:lvl5pPr marL="2194340" indent="0">
              <a:buNone/>
              <a:defRPr sz="1100"/>
            </a:lvl5pPr>
            <a:lvl6pPr marL="2742926" indent="0">
              <a:buNone/>
              <a:defRPr sz="1100"/>
            </a:lvl6pPr>
            <a:lvl7pPr marL="3291511" indent="0">
              <a:buNone/>
              <a:defRPr sz="1100"/>
            </a:lvl7pPr>
            <a:lvl8pPr marL="3840097" indent="0">
              <a:buNone/>
              <a:defRPr sz="1100"/>
            </a:lvl8pPr>
            <a:lvl9pPr marL="438868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4"/>
            <a:ext cx="3413762" cy="438150"/>
          </a:xfrm>
          <a:prstGeom prst="rect">
            <a:avLst/>
          </a:prstGeom>
        </p:spPr>
        <p:txBody>
          <a:bodyPr lIns="54850" tIns="27426" rIns="54850" bIns="27426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5" y="7627624"/>
            <a:ext cx="4632962" cy="438150"/>
          </a:xfrm>
          <a:prstGeom prst="rect">
            <a:avLst/>
          </a:prstGeom>
        </p:spPr>
        <p:txBody>
          <a:bodyPr lIns="54850" tIns="27426" rIns="54850" bIns="274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5" y="7627624"/>
            <a:ext cx="3413762" cy="438150"/>
          </a:xfrm>
          <a:prstGeom prst="rect">
            <a:avLst/>
          </a:prstGeom>
        </p:spPr>
        <p:txBody>
          <a:bodyPr lIns="54850" tIns="27426" rIns="54850" bIns="2742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2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7" y="1069175"/>
            <a:ext cx="12618720" cy="1590676"/>
          </a:xfrm>
          <a:prstGeom prst="rect">
            <a:avLst/>
          </a:prstGeom>
        </p:spPr>
        <p:txBody>
          <a:bodyPr lIns="54833" tIns="27416" rIns="54833" bIns="27416"/>
          <a:lstStyle>
            <a:lvl1pPr algn="l">
              <a:defRPr sz="31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7" y="2821772"/>
            <a:ext cx="6217920" cy="5221606"/>
          </a:xfrm>
          <a:prstGeom prst="rect">
            <a:avLst/>
          </a:prstGeom>
        </p:spPr>
        <p:txBody>
          <a:bodyPr lIns="54833" tIns="27416" rIns="54833" bIns="27416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7" y="2821772"/>
            <a:ext cx="6217920" cy="5221606"/>
          </a:xfrm>
          <a:prstGeom prst="rect">
            <a:avLst/>
          </a:prstGeom>
        </p:spPr>
        <p:txBody>
          <a:bodyPr lIns="54833" tIns="27416" rIns="54833" bIns="27416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33" tIns="27416" rIns="54833" bIns="274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33" tIns="27416" rIns="54833" bIns="27416" anchor="b"/>
          <a:lstStyle>
            <a:lvl1pPr marL="0" indent="0">
              <a:buNone/>
              <a:defRPr sz="2900" b="1"/>
            </a:lvl1pPr>
            <a:lvl2pPr marL="548333" indent="0">
              <a:buNone/>
              <a:defRPr sz="2400" b="1"/>
            </a:lvl2pPr>
            <a:lvl3pPr marL="1096667" indent="0">
              <a:buNone/>
              <a:defRPr sz="2100" b="1"/>
            </a:lvl3pPr>
            <a:lvl4pPr marL="1644999" indent="0">
              <a:buNone/>
              <a:defRPr sz="1900" b="1"/>
            </a:lvl4pPr>
            <a:lvl5pPr marL="2193330" indent="0">
              <a:buNone/>
              <a:defRPr sz="1900" b="1"/>
            </a:lvl5pPr>
            <a:lvl6pPr marL="2741663" indent="0">
              <a:buNone/>
              <a:defRPr sz="1900" b="1"/>
            </a:lvl6pPr>
            <a:lvl7pPr marL="3290000" indent="0">
              <a:buNone/>
              <a:defRPr sz="1900" b="1"/>
            </a:lvl7pPr>
            <a:lvl8pPr marL="3838332" indent="0">
              <a:buNone/>
              <a:defRPr sz="1900" b="1"/>
            </a:lvl8pPr>
            <a:lvl9pPr marL="438666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33" tIns="27416" rIns="54833" bIns="274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33" tIns="27416" rIns="54833" bIns="27416" anchor="b"/>
          <a:lstStyle>
            <a:lvl1pPr marL="0" indent="0">
              <a:buNone/>
              <a:defRPr sz="2900" b="1"/>
            </a:lvl1pPr>
            <a:lvl2pPr marL="548333" indent="0">
              <a:buNone/>
              <a:defRPr sz="2400" b="1"/>
            </a:lvl2pPr>
            <a:lvl3pPr marL="1096667" indent="0">
              <a:buNone/>
              <a:defRPr sz="2100" b="1"/>
            </a:lvl3pPr>
            <a:lvl4pPr marL="1644999" indent="0">
              <a:buNone/>
              <a:defRPr sz="1900" b="1"/>
            </a:lvl4pPr>
            <a:lvl5pPr marL="2193330" indent="0">
              <a:buNone/>
              <a:defRPr sz="1900" b="1"/>
            </a:lvl5pPr>
            <a:lvl6pPr marL="2741663" indent="0">
              <a:buNone/>
              <a:defRPr sz="1900" b="1"/>
            </a:lvl6pPr>
            <a:lvl7pPr marL="3290000" indent="0">
              <a:buNone/>
              <a:defRPr sz="1900" b="1"/>
            </a:lvl7pPr>
            <a:lvl8pPr marL="3838332" indent="0">
              <a:buNone/>
              <a:defRPr sz="1900" b="1"/>
            </a:lvl8pPr>
            <a:lvl9pPr marL="438666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33" tIns="27416" rIns="54833" bIns="274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83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3993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33" tIns="27416" rIns="54833" bIns="27416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33" tIns="27416" rIns="54833" bIns="27416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49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3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6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66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9163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3" tIns="27416" rIns="54833" bIns="274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1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5849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3" tIns="27416" rIns="54833" bIns="27416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3" tIns="27416" rIns="54833" bIns="27416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3" tIns="27416" rIns="54833" bIns="27416"/>
          <a:lstStyle>
            <a:lvl1pPr marL="0" indent="0">
              <a:buNone/>
              <a:defRPr sz="1900"/>
            </a:lvl1pPr>
            <a:lvl2pPr marL="548333" indent="0">
              <a:buNone/>
              <a:defRPr sz="1700"/>
            </a:lvl2pPr>
            <a:lvl3pPr marL="1096667" indent="0">
              <a:buNone/>
              <a:defRPr sz="1400"/>
            </a:lvl3pPr>
            <a:lvl4pPr marL="1644999" indent="0">
              <a:buNone/>
              <a:defRPr sz="1100"/>
            </a:lvl4pPr>
            <a:lvl5pPr marL="2193330" indent="0">
              <a:buNone/>
              <a:defRPr sz="1100"/>
            </a:lvl5pPr>
            <a:lvl6pPr marL="2741663" indent="0">
              <a:buNone/>
              <a:defRPr sz="1100"/>
            </a:lvl6pPr>
            <a:lvl7pPr marL="3290000" indent="0">
              <a:buNone/>
              <a:defRPr sz="1100"/>
            </a:lvl7pPr>
            <a:lvl8pPr marL="3838332" indent="0">
              <a:buNone/>
              <a:defRPr sz="1100"/>
            </a:lvl8pPr>
            <a:lvl9pPr marL="438666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652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3" tIns="27416" rIns="54833" bIns="27416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3" tIns="27416" rIns="54833" bIns="27416"/>
          <a:lstStyle>
            <a:lvl1pPr marL="0" indent="0">
              <a:buNone/>
              <a:defRPr sz="3900"/>
            </a:lvl1pPr>
            <a:lvl2pPr marL="548333" indent="0">
              <a:buNone/>
              <a:defRPr sz="3400"/>
            </a:lvl2pPr>
            <a:lvl3pPr marL="1096667" indent="0">
              <a:buNone/>
              <a:defRPr sz="2900"/>
            </a:lvl3pPr>
            <a:lvl4pPr marL="1644999" indent="0">
              <a:buNone/>
              <a:defRPr sz="2400"/>
            </a:lvl4pPr>
            <a:lvl5pPr marL="2193330" indent="0">
              <a:buNone/>
              <a:defRPr sz="2400"/>
            </a:lvl5pPr>
            <a:lvl6pPr marL="2741663" indent="0">
              <a:buNone/>
              <a:defRPr sz="2400"/>
            </a:lvl6pPr>
            <a:lvl7pPr marL="3290000" indent="0">
              <a:buNone/>
              <a:defRPr sz="2400"/>
            </a:lvl7pPr>
            <a:lvl8pPr marL="3838332" indent="0">
              <a:buNone/>
              <a:defRPr sz="2400"/>
            </a:lvl8pPr>
            <a:lvl9pPr marL="438666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3" tIns="27416" rIns="54833" bIns="27416"/>
          <a:lstStyle>
            <a:lvl1pPr marL="0" indent="0">
              <a:buNone/>
              <a:defRPr sz="1900"/>
            </a:lvl1pPr>
            <a:lvl2pPr marL="548333" indent="0">
              <a:buNone/>
              <a:defRPr sz="1700"/>
            </a:lvl2pPr>
            <a:lvl3pPr marL="1096667" indent="0">
              <a:buNone/>
              <a:defRPr sz="1400"/>
            </a:lvl3pPr>
            <a:lvl4pPr marL="1644999" indent="0">
              <a:buNone/>
              <a:defRPr sz="1100"/>
            </a:lvl4pPr>
            <a:lvl5pPr marL="2193330" indent="0">
              <a:buNone/>
              <a:defRPr sz="1100"/>
            </a:lvl5pPr>
            <a:lvl6pPr marL="2741663" indent="0">
              <a:buNone/>
              <a:defRPr sz="1100"/>
            </a:lvl6pPr>
            <a:lvl7pPr marL="3290000" indent="0">
              <a:buNone/>
              <a:defRPr sz="1100"/>
            </a:lvl7pPr>
            <a:lvl8pPr marL="3838332" indent="0">
              <a:buNone/>
              <a:defRPr sz="1100"/>
            </a:lvl8pPr>
            <a:lvl9pPr marL="438666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9267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3" tIns="27416" rIns="54833" bIns="274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33" tIns="27416" rIns="54833" bIns="274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9502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33" tIns="27416" rIns="54833" bIns="274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  <a:prstGeom prst="rect">
            <a:avLst/>
          </a:prstGeom>
        </p:spPr>
        <p:txBody>
          <a:bodyPr vert="eaVert" lIns="54833" tIns="27416" rIns="54833" bIns="274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635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3" tIns="27416" rIns="54833" bIns="27416"/>
          <a:lstStyle/>
          <a:p>
            <a:pPr defTabSz="130563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63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630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28631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8783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3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5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6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  <a:prstGeom prst="rect">
            <a:avLst/>
          </a:prstGeom>
        </p:spPr>
        <p:txBody>
          <a:bodyPr lIns="54859" tIns="27429" rIns="54859" bIns="27429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1900"/>
            </a:lvl1pPr>
            <a:lvl2pPr marL="548585" indent="0">
              <a:buNone/>
              <a:defRPr sz="1700"/>
            </a:lvl2pPr>
            <a:lvl3pPr marL="1097171" indent="0">
              <a:buNone/>
              <a:defRPr sz="1400"/>
            </a:lvl3pPr>
            <a:lvl4pPr marL="1645756" indent="0">
              <a:buNone/>
              <a:defRPr sz="1100"/>
            </a:lvl4pPr>
            <a:lvl5pPr marL="2194340" indent="0">
              <a:buNone/>
              <a:defRPr sz="1100"/>
            </a:lvl5pPr>
            <a:lvl6pPr marL="2742926" indent="0">
              <a:buNone/>
              <a:defRPr sz="1100"/>
            </a:lvl6pPr>
            <a:lvl7pPr marL="3291511" indent="0">
              <a:buNone/>
              <a:defRPr sz="1100"/>
            </a:lvl7pPr>
            <a:lvl8pPr marL="3840097" indent="0">
              <a:buNone/>
              <a:defRPr sz="1100"/>
            </a:lvl8pPr>
            <a:lvl9pPr marL="438868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  <a:prstGeom prst="rect">
            <a:avLst/>
          </a:prstGeom>
        </p:spPr>
        <p:txBody>
          <a:bodyPr lIns="54859" tIns="27429" rIns="54859" bIns="2742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3900"/>
            </a:lvl1pPr>
            <a:lvl2pPr marL="548585" indent="0">
              <a:buNone/>
              <a:defRPr sz="3400"/>
            </a:lvl2pPr>
            <a:lvl3pPr marL="1097171" indent="0">
              <a:buNone/>
              <a:defRPr sz="2900"/>
            </a:lvl3pPr>
            <a:lvl4pPr marL="1645756" indent="0">
              <a:buNone/>
              <a:defRPr sz="2400"/>
            </a:lvl4pPr>
            <a:lvl5pPr marL="2194340" indent="0">
              <a:buNone/>
              <a:defRPr sz="2400"/>
            </a:lvl5pPr>
            <a:lvl6pPr marL="2742926" indent="0">
              <a:buNone/>
              <a:defRPr sz="2400"/>
            </a:lvl6pPr>
            <a:lvl7pPr marL="3291511" indent="0">
              <a:buNone/>
              <a:defRPr sz="2400"/>
            </a:lvl7pPr>
            <a:lvl8pPr marL="3840097" indent="0">
              <a:buNone/>
              <a:defRPr sz="2400"/>
            </a:lvl8pPr>
            <a:lvl9pPr marL="43886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  <a:prstGeom prst="rect">
            <a:avLst/>
          </a:prstGeom>
        </p:spPr>
        <p:txBody>
          <a:bodyPr lIns="54859" tIns="27429" rIns="54859" bIns="27429"/>
          <a:lstStyle>
            <a:lvl1pPr marL="0" indent="0">
              <a:buNone/>
              <a:defRPr sz="1900"/>
            </a:lvl1pPr>
            <a:lvl2pPr marL="548585" indent="0">
              <a:buNone/>
              <a:defRPr sz="1700"/>
            </a:lvl2pPr>
            <a:lvl3pPr marL="1097171" indent="0">
              <a:buNone/>
              <a:defRPr sz="1400"/>
            </a:lvl3pPr>
            <a:lvl4pPr marL="1645756" indent="0">
              <a:buNone/>
              <a:defRPr sz="1100"/>
            </a:lvl4pPr>
            <a:lvl5pPr marL="2194340" indent="0">
              <a:buNone/>
              <a:defRPr sz="1100"/>
            </a:lvl5pPr>
            <a:lvl6pPr marL="2742926" indent="0">
              <a:buNone/>
              <a:defRPr sz="1100"/>
            </a:lvl6pPr>
            <a:lvl7pPr marL="3291511" indent="0">
              <a:buNone/>
              <a:defRPr sz="1100"/>
            </a:lvl7pPr>
            <a:lvl8pPr marL="3840097" indent="0">
              <a:buNone/>
              <a:defRPr sz="1100"/>
            </a:lvl8pPr>
            <a:lvl9pPr marL="4388682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59" tIns="27429" rIns="54859" bIns="2742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59" tIns="27429" rIns="54859" bIns="2742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859" tIns="27429" rIns="54859" bIns="2742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097171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92" indent="-274292" algn="l" defTabSz="109717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77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4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3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0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9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7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5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7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1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97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82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6522" y="639422"/>
            <a:ext cx="14543878" cy="75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097171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92" indent="-274292" algn="l" defTabSz="109717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77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4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3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0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9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7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5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7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1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97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82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1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09666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65" indent="-274165" algn="l" defTabSz="109666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497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31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67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98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835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163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96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830" indent="-274165" algn="l" defTabSz="109666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33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67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99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330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63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000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332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662" algn="l" defTabSz="10966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png"/><Relationship Id="rId18" Type="http://schemas.openxmlformats.org/officeDocument/2006/relationships/image" Target="../media/image42.png"/><Relationship Id="rId3" Type="http://schemas.openxmlformats.org/officeDocument/2006/relationships/image" Target="../media/image10.png"/><Relationship Id="rId12" Type="http://schemas.openxmlformats.org/officeDocument/2006/relationships/image" Target="../media/image281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271.png"/><Relationship Id="rId5" Type="http://schemas.openxmlformats.org/officeDocument/2006/relationships/image" Target="../media/image37.png"/><Relationship Id="rId15" Type="http://schemas.openxmlformats.org/officeDocument/2006/relationships/image" Target="../media/image39.png"/><Relationship Id="rId10" Type="http://schemas.openxmlformats.org/officeDocument/2006/relationships/image" Target="../media/image260.png"/><Relationship Id="rId19" Type="http://schemas.openxmlformats.org/officeDocument/2006/relationships/image" Target="../media/image6.png"/><Relationship Id="rId4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0.png"/><Relationship Id="rId26" Type="http://schemas.openxmlformats.org/officeDocument/2006/relationships/image" Target="../media/image400.png"/><Relationship Id="rId39" Type="http://schemas.openxmlformats.org/officeDocument/2006/relationships/image" Target="../media/image53.png"/><Relationship Id="rId21" Type="http://schemas.openxmlformats.org/officeDocument/2006/relationships/image" Target="../media/image350.png"/><Relationship Id="rId34" Type="http://schemas.openxmlformats.org/officeDocument/2006/relationships/image" Target="../media/image480.png"/><Relationship Id="rId42" Type="http://schemas.openxmlformats.org/officeDocument/2006/relationships/image" Target="../media/image5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0.png"/><Relationship Id="rId20" Type="http://schemas.openxmlformats.org/officeDocument/2006/relationships/image" Target="../media/image340.png"/><Relationship Id="rId29" Type="http://schemas.openxmlformats.org/officeDocument/2006/relationships/image" Target="../media/image43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380.png"/><Relationship Id="rId32" Type="http://schemas.openxmlformats.org/officeDocument/2006/relationships/image" Target="../media/image460.png"/><Relationship Id="rId37" Type="http://schemas.openxmlformats.org/officeDocument/2006/relationships/image" Target="../media/image510.png"/><Relationship Id="rId40" Type="http://schemas.openxmlformats.org/officeDocument/2006/relationships/image" Target="../media/image54.png"/><Relationship Id="rId5" Type="http://schemas.openxmlformats.org/officeDocument/2006/relationships/image" Target="../media/image45.png"/><Relationship Id="rId15" Type="http://schemas.openxmlformats.org/officeDocument/2006/relationships/image" Target="../media/image290.png"/><Relationship Id="rId23" Type="http://schemas.openxmlformats.org/officeDocument/2006/relationships/image" Target="../media/image370.png"/><Relationship Id="rId28" Type="http://schemas.openxmlformats.org/officeDocument/2006/relationships/image" Target="../media/image420.png"/><Relationship Id="rId36" Type="http://schemas.openxmlformats.org/officeDocument/2006/relationships/image" Target="../media/image500.png"/><Relationship Id="rId10" Type="http://schemas.openxmlformats.org/officeDocument/2006/relationships/image" Target="../media/image50.png"/><Relationship Id="rId19" Type="http://schemas.openxmlformats.org/officeDocument/2006/relationships/image" Target="../media/image330.png"/><Relationship Id="rId31" Type="http://schemas.openxmlformats.org/officeDocument/2006/relationships/image" Target="../media/image4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280.png"/><Relationship Id="rId22" Type="http://schemas.openxmlformats.org/officeDocument/2006/relationships/image" Target="../media/image360.png"/><Relationship Id="rId27" Type="http://schemas.openxmlformats.org/officeDocument/2006/relationships/image" Target="../media/image410.png"/><Relationship Id="rId30" Type="http://schemas.openxmlformats.org/officeDocument/2006/relationships/image" Target="../media/image440.png"/><Relationship Id="rId35" Type="http://schemas.openxmlformats.org/officeDocument/2006/relationships/image" Target="../media/image490.png"/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12" Type="http://schemas.openxmlformats.org/officeDocument/2006/relationships/image" Target="../media/image52.png"/><Relationship Id="rId17" Type="http://schemas.openxmlformats.org/officeDocument/2006/relationships/image" Target="../media/image310.png"/><Relationship Id="rId25" Type="http://schemas.openxmlformats.org/officeDocument/2006/relationships/image" Target="../media/image390.png"/><Relationship Id="rId33" Type="http://schemas.openxmlformats.org/officeDocument/2006/relationships/image" Target="../media/image470.png"/><Relationship Id="rId38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.png"/><Relationship Id="rId4" Type="http://schemas.openxmlformats.org/officeDocument/2006/relationships/image" Target="../media/image61.pn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0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5806442" y="1005840"/>
            <a:ext cx="8366760" cy="6708914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75491" y="3448230"/>
                  <a:ext cx="3858427" cy="9489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1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2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" y="1092532"/>
            <a:ext cx="5532250" cy="6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952843" y="916950"/>
            <a:ext cx="13677555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459847" cy="595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36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29599"/>
            <a:ext cx="26319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7618"/>
            <a:ext cx="18471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8" name="Group 57"/>
          <p:cNvGrpSpPr>
            <a:grpSpLocks/>
          </p:cNvGrpSpPr>
          <p:nvPr/>
        </p:nvGrpSpPr>
        <p:grpSpPr bwMode="auto">
          <a:xfrm>
            <a:off x="2" y="457200"/>
            <a:ext cx="1003301" cy="252413"/>
            <a:chOff x="224" y="56"/>
            <a:chExt cx="10041" cy="2524"/>
          </a:xfrm>
        </p:grpSpPr>
        <p:grpSp>
          <p:nvGrpSpPr>
            <p:cNvPr id="39" name="Group 265"/>
            <p:cNvGrpSpPr>
              <a:grpSpLocks/>
            </p:cNvGrpSpPr>
            <p:nvPr/>
          </p:nvGrpSpPr>
          <p:grpSpPr bwMode="auto">
            <a:xfrm>
              <a:off x="224" y="592"/>
              <a:ext cx="9536" cy="1597"/>
              <a:chOff x="315" y="602"/>
              <a:chExt cx="13418" cy="1975"/>
            </a:xfrm>
          </p:grpSpPr>
          <p:sp>
            <p:nvSpPr>
              <p:cNvPr id="41" name="Arrow: Pentagon 26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CC"/>
                    </a:solidFill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Arrow: Chevron 26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Arrow: Chevron 268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1207" y="56"/>
              <a:ext cx="9058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Luy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ệ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n t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ậ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 1.</a:t>
              </a:r>
              <a:endParaRPr lang="en-US" sz="1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745858"/>
            <a:ext cx="184712" cy="3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97" y="1600200"/>
            <a:ext cx="9606397" cy="830997"/>
            <a:chOff x="366897" y="1653141"/>
            <a:chExt cx="9606397" cy="830997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66897" y="1682985"/>
              <a:ext cx="947265" cy="801153"/>
              <a:chOff x="6923417" y="5204350"/>
              <a:chExt cx="1371600" cy="1335409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6992815" y="5134952"/>
                <a:ext cx="123280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73142" y="5257209"/>
                <a:ext cx="787311" cy="128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97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162899" y="2560021"/>
            <a:ext cx="11003118" cy="5517179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algn="ctr" defTabSz="1305905"/>
            <a:endParaRPr lang="en-US" sz="1900" b="1" kern="0" dirty="0">
              <a:solidFill>
                <a:prstClr val="white"/>
              </a:solidFill>
            </a:endParaRPr>
          </a:p>
        </p:txBody>
      </p:sp>
      <p:pic>
        <p:nvPicPr>
          <p:cNvPr id="99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339" y="2498465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999" y="1938266"/>
            <a:ext cx="3318502" cy="35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949737"/>
                  </p:ext>
                </p:extLst>
              </p:nvPr>
            </p:nvGraphicFramePr>
            <p:xfrm>
              <a:off x="225799" y="2602962"/>
              <a:ext cx="10923200" cy="5474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621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630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Khoảng</a:t>
                          </a:r>
                          <a:endParaRPr lang="en-US" sz="36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với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968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−∞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23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23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949737"/>
                  </p:ext>
                </p:extLst>
              </p:nvPr>
            </p:nvGraphicFramePr>
            <p:xfrm>
              <a:off x="225799" y="2602962"/>
              <a:ext cx="10923200" cy="5474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621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630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Khoảng</a:t>
                          </a:r>
                          <a:endParaRPr lang="en-US" sz="36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9419" t="-1119" r="-111628" b="-23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55087" t="-1119" r="-90571" b="-23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với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9685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592" t="-118341" r="-430769" b="-176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2357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592" t="-248756" r="-430769" b="-1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2357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592" t="-348756" r="-43076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/>
          <p:cNvGrpSpPr/>
          <p:nvPr/>
        </p:nvGrpSpPr>
        <p:grpSpPr>
          <a:xfrm>
            <a:off x="11446477" y="2909503"/>
            <a:ext cx="3044679" cy="2196760"/>
            <a:chOff x="2075606" y="2568312"/>
            <a:chExt cx="3044678" cy="1548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075606" y="2568313"/>
                  <a:ext cx="683200" cy="499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5606" y="2568313"/>
                  <a:ext cx="683200" cy="4990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132284" y="3027071"/>
                  <a:ext cx="683200" cy="499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284" y="3027071"/>
                  <a:ext cx="683200" cy="4990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304206" y="3027071"/>
                  <a:ext cx="683200" cy="499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206" y="3027071"/>
                  <a:ext cx="683200" cy="4990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437084" y="2568312"/>
                  <a:ext cx="683200" cy="499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084" y="2568312"/>
                  <a:ext cx="683200" cy="4990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3168191" y="3618045"/>
                  <a:ext cx="683200" cy="4990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191" y="3618045"/>
                  <a:ext cx="683200" cy="4990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2261" y="5426854"/>
                <a:ext cx="4589700" cy="1509764"/>
              </a:xfrm>
              <a:prstGeom prst="rect">
                <a:avLst/>
              </a:prstGeom>
            </p:spPr>
            <p:txBody>
              <a:bodyPr wrap="none" lIns="91431" tIns="45716" rIns="91431" bIns="45716">
                <a:spAutoFit/>
              </a:bodyPr>
              <a:lstStyle/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3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61" y="5426854"/>
                <a:ext cx="4589700" cy="1509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22158" y="6705951"/>
                <a:ext cx="4386119" cy="1477576"/>
              </a:xfrm>
              <a:prstGeom prst="rect">
                <a:avLst/>
              </a:prstGeom>
            </p:spPr>
            <p:txBody>
              <a:bodyPr wrap="none" lIns="91431" tIns="45716" rIns="91431" bIns="45716">
                <a:spAutoFit/>
              </a:bodyPr>
              <a:lstStyle/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3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lang="en-US" sz="43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158" y="6705951"/>
                <a:ext cx="4386119" cy="14775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5962" y="3997404"/>
                <a:ext cx="4482299" cy="1509764"/>
              </a:xfrm>
              <a:prstGeom prst="rect">
                <a:avLst/>
              </a:prstGeom>
            </p:spPr>
            <p:txBody>
              <a:bodyPr wrap="none" lIns="91431" tIns="45716" rIns="91431" bIns="45716">
                <a:spAutoFit/>
              </a:bodyPr>
              <a:lstStyle/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3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defTabSz="109717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3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lang="en-US" sz="43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62" y="3997404"/>
                <a:ext cx="4482299" cy="15097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5416"/>
                  </p:ext>
                </p:extLst>
              </p:nvPr>
            </p:nvGraphicFramePr>
            <p:xfrm>
              <a:off x="6477000" y="4268062"/>
              <a:ext cx="2480502" cy="3859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05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707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69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5416"/>
                  </p:ext>
                </p:extLst>
              </p:nvPr>
            </p:nvGraphicFramePr>
            <p:xfrm>
              <a:off x="6477000" y="4268062"/>
              <a:ext cx="2480502" cy="3859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05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7073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15"/>
                          <a:stretch>
                            <a:fillRect l="-245" t="-444" r="-490" b="-18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15"/>
                          <a:stretch>
                            <a:fillRect l="-245" t="-113000" r="-490" b="-105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697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15"/>
                          <a:stretch>
                            <a:fillRect l="-245" t="-203828" r="-490" b="-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26150"/>
              </p:ext>
            </p:extLst>
          </p:nvPr>
        </p:nvGraphicFramePr>
        <p:xfrm>
          <a:off x="8957502" y="4268063"/>
          <a:ext cx="2191497" cy="38526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219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5193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cùng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851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trái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093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cùng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83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solidFill>
                <a:prstClr val="black"/>
              </a:solidFill>
            </a:endParaRPr>
          </a:p>
        </p:txBody>
      </p: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101683" y="1711016"/>
            <a:ext cx="10262596" cy="6400800"/>
          </a:xfrm>
          <a:prstGeom prst="roundRect">
            <a:avLst>
              <a:gd name="adj" fmla="val 5347"/>
            </a:avLst>
          </a:prstGeom>
          <a:solidFill>
            <a:srgbClr val="F79646">
              <a:lumMod val="20000"/>
              <a:lumOff val="80000"/>
            </a:srgb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2358" y="1841184"/>
                <a:ext cx="8256795" cy="148386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360011"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HĐ3: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8" y="1841184"/>
                <a:ext cx="8256795" cy="1483860"/>
              </a:xfrm>
              <a:prstGeom prst="rect">
                <a:avLst/>
              </a:prstGeom>
              <a:blipFill>
                <a:blip r:embed="rId3"/>
                <a:stretch>
                  <a:fillRect t="-9465" r="-29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4714" y="3667319"/>
                <a:ext cx="10157406" cy="2568131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+∞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4" y="3667319"/>
                <a:ext cx="10157406" cy="2568131"/>
              </a:xfrm>
              <a:prstGeom prst="rect">
                <a:avLst/>
              </a:prstGeom>
              <a:blipFill>
                <a:blip r:embed="rId4"/>
                <a:stretch>
                  <a:fillRect l="-2400" t="-5701" r="-2400" b="-10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11296" y="6431703"/>
                <a:ext cx="9923304" cy="148386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6" y="6431703"/>
                <a:ext cx="9923304" cy="1483860"/>
              </a:xfrm>
              <a:prstGeom prst="rect">
                <a:avLst/>
              </a:prstGeom>
              <a:blipFill>
                <a:blip r:embed="rId5"/>
                <a:stretch>
                  <a:fillRect l="-2518" t="-9465" r="-2457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75" y="1173372"/>
            <a:ext cx="3962842" cy="313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11">
            <a:extLst>
              <a:ext uri="{FF2B5EF4-FFF2-40B4-BE49-F238E27FC236}">
                <a16:creationId xmlns:a16="http://schemas.microsoft.com/office/drawing/2014/main" id="{498D82FD-1B9D-1508-4207-E359DE37276F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9" name="Picture 112">
              <a:extLst>
                <a:ext uri="{FF2B5EF4-FFF2-40B4-BE49-F238E27FC236}">
                  <a16:creationId xmlns:a16="http://schemas.microsoft.com/office/drawing/2014/main" id="{A00FF49A-7195-5922-403C-9EEEB7C97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A85D7C8D-95E0-F8FE-8F6E-30B3EC312A75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383511C2-0B0F-7FF8-FE32-A8A17E21F27B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981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7618"/>
            <a:ext cx="18471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6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184715" y="1810535"/>
            <a:ext cx="10943236" cy="6186273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marL="0" marR="0" lvl="0" indent="0" algn="ctr" defTabSz="1305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9" name="Google Shape;2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91" y="1674015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01" y="3105139"/>
            <a:ext cx="3277839" cy="24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746249"/>
                  </p:ext>
                </p:extLst>
              </p:nvPr>
            </p:nvGraphicFramePr>
            <p:xfrm>
              <a:off x="149650" y="1828800"/>
              <a:ext cx="10943236" cy="61751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613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0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55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13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9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Khoảng</a:t>
                          </a:r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libri"/>
                              <a:cs typeface="Times New Roman"/>
                            </a:rPr>
                            <a:t>Đồ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libri"/>
                              <a:cs typeface="Times New Roman"/>
                            </a:rPr>
                            <a:t>thị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với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463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−∞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8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f>
                                      <m:fPr>
                                        <m:ctrlPr>
                                          <a:rPr kumimoji="0" lang="en-US" sz="4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400" b="1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kumimoji="0" lang="en-US" sz="4400" b="1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38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4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400" b="1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kumimoji="0" lang="en-US" sz="4400" b="1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746249"/>
                  </p:ext>
                </p:extLst>
              </p:nvPr>
            </p:nvGraphicFramePr>
            <p:xfrm>
              <a:off x="149650" y="1828800"/>
              <a:ext cx="10943236" cy="61751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613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0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55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13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Khoảng</a:t>
                          </a:r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65932" t="-8511" r="-138983" b="-332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52320" t="-8511" r="-111340" b="-332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với</a:t>
                          </a:r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463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58" t="-100394" r="-363402" b="-2074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9810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58" t="-194275" r="-363402" b="-101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9810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58" t="-294275" r="-363402" b="-1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oup 22"/>
          <p:cNvGrpSpPr/>
          <p:nvPr/>
        </p:nvGrpSpPr>
        <p:grpSpPr>
          <a:xfrm>
            <a:off x="11014177" y="3170917"/>
            <a:ext cx="3431508" cy="2240029"/>
            <a:chOff x="2273972" y="2112518"/>
            <a:chExt cx="3120162" cy="14381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476400" y="2891478"/>
                  <a:ext cx="482908" cy="3458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3062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</m:oMath>
                    </m:oMathPara>
                  </a14:m>
                  <a:endPara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400" y="2891478"/>
                  <a:ext cx="534121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911226" y="3204898"/>
                  <a:ext cx="482908" cy="3458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3062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</m:oMath>
                    </m:oMathPara>
                  </a14:m>
                  <a:endPara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1226" y="3204898"/>
                  <a:ext cx="534121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273972" y="3170914"/>
                  <a:ext cx="482908" cy="3458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3062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</m:oMath>
                    </m:oMathPara>
                  </a14:m>
                  <a:endPara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3972" y="3170914"/>
                  <a:ext cx="534121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08797" y="2877373"/>
                  <a:ext cx="482908" cy="3458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3062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</m:oMath>
                    </m:oMathPara>
                  </a14:m>
                  <a:endPara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798" y="2877373"/>
                  <a:ext cx="534121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626142" y="2112518"/>
                  <a:ext cx="530844" cy="375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3062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142" y="2112518"/>
                  <a:ext cx="530844" cy="37544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1224" y="3344436"/>
                <a:ext cx="3906164" cy="1509764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marL="0" marR="0" lvl="0" indent="0" algn="ctr" defTabSz="1097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24" y="3344436"/>
                <a:ext cx="3906164" cy="15097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9286" y="4786801"/>
                <a:ext cx="3911921" cy="1509764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marL="0" marR="0" lvl="0" indent="0" algn="ctr" defTabSz="1097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286" y="4786801"/>
                <a:ext cx="3911921" cy="15097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39605" y="6503500"/>
                <a:ext cx="3689401" cy="1509764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marL="0" marR="0" lvl="0" indent="0" algn="ctr" defTabSz="1097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𝑶𝒙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05" y="6503500"/>
                <a:ext cx="3689401" cy="15097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3487655"/>
                  </p:ext>
                </p:extLst>
              </p:nvPr>
            </p:nvGraphicFramePr>
            <p:xfrm>
              <a:off x="6096000" y="3272780"/>
              <a:ext cx="2343937" cy="4730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3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076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2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7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44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2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7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78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2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7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3487655"/>
                  </p:ext>
                </p:extLst>
              </p:nvPr>
            </p:nvGraphicFramePr>
            <p:xfrm>
              <a:off x="6096000" y="3272780"/>
              <a:ext cx="2343937" cy="4730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3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0768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519" t="-403" r="-519" b="-214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441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519" t="-98419" r="-519" b="-109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787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519" t="-181884" r="-519" b="-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790"/>
              </p:ext>
            </p:extLst>
          </p:nvPr>
        </p:nvGraphicFramePr>
        <p:xfrm>
          <a:off x="8439938" y="3272780"/>
          <a:ext cx="2688013" cy="470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89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cùng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9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trái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9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cùng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4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dấu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11">
            <a:extLst>
              <a:ext uri="{FF2B5EF4-FFF2-40B4-BE49-F238E27FC236}">
                <a16:creationId xmlns:a16="http://schemas.microsoft.com/office/drawing/2014/main" id="{AB008267-5A5B-93AA-1D83-988AC635D784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8" name="Picture 112">
              <a:extLst>
                <a:ext uri="{FF2B5EF4-FFF2-40B4-BE49-F238E27FC236}">
                  <a16:creationId xmlns:a16="http://schemas.microsoft.com/office/drawing/2014/main" id="{3EAF57DA-17E4-2076-5E85-FD166A22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5A0210D5-C6CA-DB55-7A68-D7F897A9FD1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99798A1D-6878-8482-FF71-C85D9A591265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6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29599"/>
            <a:ext cx="26319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698" y="1018696"/>
            <a:ext cx="10287000" cy="6027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indent="360011" algn="just">
              <a:lnSpc>
                <a:spcPct val="107000"/>
              </a:lnSpc>
            </a:pPr>
            <a:r>
              <a:rPr lang="en-US" sz="3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HĐ4:</a:t>
            </a:r>
            <a:endParaRPr lang="en-US" sz="31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7618"/>
            <a:ext cx="18471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8" name="Group 57"/>
          <p:cNvGrpSpPr>
            <a:grpSpLocks/>
          </p:cNvGrpSpPr>
          <p:nvPr/>
        </p:nvGrpSpPr>
        <p:grpSpPr bwMode="auto">
          <a:xfrm>
            <a:off x="2" y="457200"/>
            <a:ext cx="1003301" cy="252413"/>
            <a:chOff x="224" y="56"/>
            <a:chExt cx="10041" cy="2524"/>
          </a:xfrm>
        </p:grpSpPr>
        <p:grpSp>
          <p:nvGrpSpPr>
            <p:cNvPr id="39" name="Group 265"/>
            <p:cNvGrpSpPr>
              <a:grpSpLocks/>
            </p:cNvGrpSpPr>
            <p:nvPr/>
          </p:nvGrpSpPr>
          <p:grpSpPr bwMode="auto">
            <a:xfrm>
              <a:off x="224" y="592"/>
              <a:ext cx="9536" cy="1597"/>
              <a:chOff x="315" y="602"/>
              <a:chExt cx="13418" cy="1975"/>
            </a:xfrm>
          </p:grpSpPr>
          <p:sp>
            <p:nvSpPr>
              <p:cNvPr id="41" name="Arrow: Pentagon 26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CC"/>
                    </a:solidFill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Arrow: Chevron 26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Arrow: Chevron 268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1207" y="56"/>
              <a:ext cx="9058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Luy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ệ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n t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ậ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 1.</a:t>
              </a:r>
              <a:endParaRPr lang="en-US" sz="1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745858"/>
            <a:ext cx="184712" cy="3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855440"/>
                  </p:ext>
                </p:extLst>
              </p:nvPr>
            </p:nvGraphicFramePr>
            <p:xfrm>
              <a:off x="1981199" y="1420376"/>
              <a:ext cx="12268200" cy="5842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8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89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83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01181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23492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855440"/>
                  </p:ext>
                </p:extLst>
              </p:nvPr>
            </p:nvGraphicFramePr>
            <p:xfrm>
              <a:off x="1981199" y="1420376"/>
              <a:ext cx="12268200" cy="5842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8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89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748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49" t="-1695" r="-200447" b="-7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00000" t="-1695" r="-100149" b="-7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298" t="-1695" r="-298" b="-714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01181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23492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0" name="Picture 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51106"/>
            <a:ext cx="3509446" cy="221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3" y="1951106"/>
            <a:ext cx="3352800" cy="231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10" y="1976217"/>
            <a:ext cx="3157654" cy="23409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600" y="2514601"/>
                <a:ext cx="1688800" cy="11079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&gt;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1"/>
                <a:ext cx="1688800" cy="1107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81709" y="5271372"/>
                <a:ext cx="1635691" cy="11079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&lt;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09" y="5271372"/>
                <a:ext cx="1635691" cy="1107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7400" y="712672"/>
                <a:ext cx="12268200" cy="773409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 defTabSz="109717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đồ thị hàm số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𝐲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𝒃𝒙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00" y="712672"/>
                <a:ext cx="12268200" cy="773409"/>
              </a:xfrm>
              <a:prstGeom prst="rect">
                <a:avLst/>
              </a:prstGeom>
              <a:blipFill>
                <a:blip r:embed="rId9"/>
                <a:stretch>
                  <a:fillRect l="-2038" t="-17323" r="-1988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4" y="4348757"/>
            <a:ext cx="3429000" cy="231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95" y="4410099"/>
            <a:ext cx="3419707" cy="219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15" y="4388150"/>
            <a:ext cx="3157654" cy="21786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6248401" y="2514604"/>
            <a:ext cx="2755142" cy="1413198"/>
            <a:chOff x="2107814" y="2568312"/>
            <a:chExt cx="2755142" cy="14131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107814" y="2568313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814" y="2568313"/>
                  <a:ext cx="534121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089014" y="3153088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014" y="3153088"/>
                  <a:ext cx="534121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2455512" y="3200400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511" y="3200400"/>
                  <a:ext cx="534121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4317614" y="2568312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614" y="2568312"/>
                  <a:ext cx="534121" cy="5232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3288004" y="3581400"/>
                  <a:ext cx="3962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005" y="3581400"/>
                  <a:ext cx="396262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2209802" y="2225290"/>
            <a:ext cx="2830621" cy="1752500"/>
            <a:chOff x="2209800" y="2568312"/>
            <a:chExt cx="2830620" cy="1752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209800" y="2649226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2649225"/>
                  <a:ext cx="534121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190278" y="3153089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279" y="3153088"/>
                  <a:ext cx="534121" cy="52322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2596221" y="326878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220" y="3268781"/>
                  <a:ext cx="534121" cy="52322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95078" y="2568312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079" y="2568312"/>
                  <a:ext cx="534121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3352080" y="3782203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079" y="3782203"/>
                  <a:ext cx="534121" cy="52322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10515600" y="2193550"/>
            <a:ext cx="2906821" cy="2058261"/>
            <a:chOff x="2075606" y="2568312"/>
            <a:chExt cx="2906820" cy="1451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2075606" y="2568313"/>
                  <a:ext cx="545342" cy="3797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5606" y="2568313"/>
                  <a:ext cx="534121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4132284" y="3027071"/>
                  <a:ext cx="545342" cy="3797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285" y="3027071"/>
                  <a:ext cx="534121" cy="52322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2304206" y="3027071"/>
                  <a:ext cx="545342" cy="3797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206" y="3027071"/>
                  <a:ext cx="534121" cy="52322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37084" y="2568312"/>
                  <a:ext cx="545342" cy="3797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085" y="2568312"/>
                  <a:ext cx="534121" cy="52322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3168191" y="3618045"/>
                  <a:ext cx="570989" cy="4014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31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192" y="3618045"/>
                  <a:ext cx="583814" cy="412296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2133602" y="4495802"/>
            <a:ext cx="3130719" cy="2071512"/>
            <a:chOff x="2139020" y="2043931"/>
            <a:chExt cx="3130720" cy="2071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2618675" y="2621759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674" y="2621759"/>
                  <a:ext cx="534121" cy="52322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4724398" y="3414698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414698"/>
                  <a:ext cx="534121" cy="52322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2139020" y="3576834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020" y="3576834"/>
                  <a:ext cx="534121" cy="52322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4490222" y="2673385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223" y="2673385"/>
                  <a:ext cx="534121" cy="52322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3462856" y="204393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2855" y="2043931"/>
                  <a:ext cx="534121" cy="52322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6172203" y="4800600"/>
            <a:ext cx="3212342" cy="1605409"/>
            <a:chOff x="2243528" y="2123345"/>
            <a:chExt cx="3212342" cy="1605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625250" y="2428145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249" y="2428145"/>
                  <a:ext cx="534121" cy="52322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4910528" y="3190145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528" y="3190145"/>
                  <a:ext cx="534121" cy="52322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2243528" y="3190145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528" y="3190145"/>
                  <a:ext cx="534121" cy="52322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4605728" y="2428145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728" y="2428145"/>
                  <a:ext cx="534121" cy="52322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558909" y="2123345"/>
                  <a:ext cx="437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909" y="2123345"/>
                  <a:ext cx="437940" cy="46166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10287002" y="4572000"/>
            <a:ext cx="3130719" cy="1910209"/>
            <a:chOff x="2139020" y="2043931"/>
            <a:chExt cx="3130720" cy="1910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439121" y="273991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121" y="2739911"/>
                  <a:ext cx="534121" cy="52322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724398" y="3414698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414698"/>
                  <a:ext cx="534121" cy="52322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>
                  <a:off x="2139020" y="341553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020" y="3415531"/>
                  <a:ext cx="534121" cy="52322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4572722" y="273991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721" y="2739911"/>
                  <a:ext cx="534121" cy="52322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3462856" y="2043931"/>
                  <a:ext cx="545342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2855" y="2043931"/>
                  <a:ext cx="534121" cy="52322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Arrow: Down 72">
            <a:extLst>
              <a:ext uri="{FF2B5EF4-FFF2-40B4-BE49-F238E27FC236}">
                <a16:creationId xmlns:a16="http://schemas.microsoft.com/office/drawing/2014/main" id="{839A6AAC-F07A-4636-84AA-A05DF9AC729C}"/>
              </a:ext>
            </a:extLst>
          </p:cNvPr>
          <p:cNvSpPr/>
          <p:nvPr/>
        </p:nvSpPr>
        <p:spPr>
          <a:xfrm>
            <a:off x="3528038" y="5790000"/>
            <a:ext cx="358165" cy="599789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914309">
              <a:defRPr/>
            </a:pPr>
            <a:endParaRPr lang="en-US" sz="1900" kern="0">
              <a:solidFill>
                <a:sysClr val="window" lastClr="FFFF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1">
                <a:extLst>
                  <a:ext uri="{FF2B5EF4-FFF2-40B4-BE49-F238E27FC236}">
                    <a16:creationId xmlns:a16="http://schemas.microsoft.com/office/drawing/2014/main" id="{D1A18EB1-8A6A-497B-BEE0-E6123D4512F4}"/>
                  </a:ext>
                </a:extLst>
              </p:cNvPr>
              <p:cNvSpPr/>
              <p:nvPr/>
            </p:nvSpPr>
            <p:spPr>
              <a:xfrm>
                <a:off x="12877" y="6767654"/>
                <a:ext cx="5599463" cy="114300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lIns="91431" tIns="45716" rIns="91431" bIns="45716" rtlCol="0" anchor="ctr"/>
              <a:lstStyle/>
              <a:p>
                <a:pPr algn="ctr" defTabSz="914309">
                  <a:defRPr/>
                </a:pP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kern="0" dirty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kern="0" dirty="0" err="1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kern="0" dirty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kern="0" dirty="0" err="1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kern="0" dirty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: Rounded Corners 1">
                <a:extLst>
                  <a:ext uri="{FF2B5EF4-FFF2-40B4-BE49-F238E27FC236}">
                    <a16:creationId xmlns:a16="http://schemas.microsoft.com/office/drawing/2014/main" id="{D1A18EB1-8A6A-497B-BEE0-E6123D451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" y="6767654"/>
                <a:ext cx="5599463" cy="1143000"/>
              </a:xfrm>
              <a:prstGeom prst="roundRect">
                <a:avLst/>
              </a:prstGeom>
              <a:blipFill>
                <a:blip r:embed="rId41"/>
                <a:stretch>
                  <a:fillRect t="-22280" b="-34715"/>
                </a:stretch>
              </a:blip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70">
                <a:extLst>
                  <a:ext uri="{FF2B5EF4-FFF2-40B4-BE49-F238E27FC236}">
                    <a16:creationId xmlns:a16="http://schemas.microsoft.com/office/drawing/2014/main" id="{063E9779-1E7A-49AE-B573-AAE20AE9B6BA}"/>
                  </a:ext>
                </a:extLst>
              </p:cNvPr>
              <p:cNvSpPr/>
              <p:nvPr/>
            </p:nvSpPr>
            <p:spPr>
              <a:xfrm>
                <a:off x="5380098" y="6598386"/>
                <a:ext cx="5962998" cy="1464980"/>
              </a:xfrm>
              <a:prstGeom prst="roundRect">
                <a:avLst/>
              </a:prstGeom>
              <a:ln w="317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31" tIns="45716" rIns="91431" bIns="45716" rtlCol="0" anchor="ctr"/>
              <a:lstStyle/>
              <a:p>
                <a:pPr algn="ctr" defTabSz="914309">
                  <a:defRPr/>
                </a:pP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kern="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</a:t>
                </a:r>
                <a:r>
                  <a:rPr lang="en-US" sz="4400" b="1" kern="0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kern="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kern="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kern="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kern="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:r>
                  <a:rPr lang="en-US" sz="4400" b="1" kern="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kern="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m:rPr>
                        <m:lit/>
                      </m:rPr>
                      <a:rPr lang="en-US" sz="4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400" b="1" kern="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: Rounded Corners 70">
                <a:extLst>
                  <a:ext uri="{FF2B5EF4-FFF2-40B4-BE49-F238E27FC236}">
                    <a16:creationId xmlns:a16="http://schemas.microsoft.com/office/drawing/2014/main" id="{063E9779-1E7A-49AE-B573-AAE20AE9B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98" y="6598386"/>
                <a:ext cx="5962998" cy="1464980"/>
              </a:xfrm>
              <a:prstGeom prst="roundRect">
                <a:avLst/>
              </a:prstGeom>
              <a:blipFill>
                <a:blip r:embed="rId42"/>
                <a:stretch>
                  <a:fillRect l="-2645" t="-17073" r="-4374" b="-16260"/>
                </a:stretch>
              </a:blipFill>
              <a:ln w="3175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: Rounded Corners 71">
            <a:extLst>
              <a:ext uri="{FF2B5EF4-FFF2-40B4-BE49-F238E27FC236}">
                <a16:creationId xmlns:a16="http://schemas.microsoft.com/office/drawing/2014/main" id="{B741AD18-3B02-4258-A049-2101B67EB12F}"/>
              </a:ext>
            </a:extLst>
          </p:cNvPr>
          <p:cNvSpPr/>
          <p:nvPr/>
        </p:nvSpPr>
        <p:spPr>
          <a:xfrm>
            <a:off x="11287748" y="6517274"/>
            <a:ext cx="3231823" cy="146498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914309"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600" b="1" kern="0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3600" b="1" kern="0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0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trái-ngoài</a:t>
            </a:r>
            <a:r>
              <a:rPr lang="en-US" sz="3600" b="1" kern="0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kern="0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3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89" name="Arrow: Down 72">
            <a:extLst>
              <a:ext uri="{FF2B5EF4-FFF2-40B4-BE49-F238E27FC236}">
                <a16:creationId xmlns:a16="http://schemas.microsoft.com/office/drawing/2014/main" id="{839A6AAC-F07A-4636-84AA-A05DF9AC729C}"/>
              </a:ext>
            </a:extLst>
          </p:cNvPr>
          <p:cNvSpPr/>
          <p:nvPr/>
        </p:nvSpPr>
        <p:spPr>
          <a:xfrm>
            <a:off x="7577178" y="5779873"/>
            <a:ext cx="358165" cy="59978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>
              <a:defRPr/>
            </a:pPr>
            <a:endParaRPr lang="en-US" sz="19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1" name="Arrow: Down 72">
            <a:extLst>
              <a:ext uri="{FF2B5EF4-FFF2-40B4-BE49-F238E27FC236}">
                <a16:creationId xmlns:a16="http://schemas.microsoft.com/office/drawing/2014/main" id="{839A6AAC-F07A-4636-84AA-A05DF9AC729C}"/>
              </a:ext>
            </a:extLst>
          </p:cNvPr>
          <p:cNvSpPr/>
          <p:nvPr/>
        </p:nvSpPr>
        <p:spPr>
          <a:xfrm>
            <a:off x="11753634" y="5690526"/>
            <a:ext cx="358165" cy="599789"/>
          </a:xfrm>
          <a:prstGeom prst="downArrow">
            <a:avLst/>
          </a:prstGeom>
          <a:solidFill>
            <a:schemeClr val="tx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 defTabSz="914309">
              <a:defRPr/>
            </a:pPr>
            <a:endParaRPr lang="en-US" sz="1900" ker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136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8" grpId="0" animBg="1"/>
      <p:bldP spid="14" grpId="0"/>
      <p:bldP spid="59" grpId="0" animBg="1"/>
      <p:bldP spid="60" grpId="0" animBg="1"/>
      <p:bldP spid="61" grpId="0" animBg="1"/>
      <p:bldP spid="62" grpId="0" animBg="1"/>
      <p:bldP spid="89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698" y="1018696"/>
            <a:ext cx="10287000" cy="60278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indent="360011" algn="just">
              <a:lnSpc>
                <a:spcPct val="107000"/>
              </a:lnSpc>
            </a:pPr>
            <a:r>
              <a:rPr lang="en-US" sz="3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HĐ4:</a:t>
            </a:r>
            <a:endParaRPr lang="en-US" sz="31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7618"/>
            <a:ext cx="18471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745858"/>
            <a:ext cx="184712" cy="3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68081" y="1600202"/>
                <a:ext cx="5561189" cy="698581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 defTabSz="109717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a typeface="Calibri"/>
                    <a:cs typeface="Times New Roman"/>
                  </a:rPr>
                  <a:t>f(x)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𝒃𝒙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≠0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077" y="1600200"/>
                <a:ext cx="5561189" cy="698589"/>
              </a:xfrm>
              <a:prstGeom prst="rect">
                <a:avLst/>
              </a:prstGeom>
              <a:blipFill rotWithShape="1">
                <a:blip r:embed="rId3"/>
                <a:stretch>
                  <a:fillRect l="-3289" t="-14035" r="-2741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205;p3"/>
          <p:cNvSpPr txBox="1"/>
          <p:nvPr/>
        </p:nvSpPr>
        <p:spPr>
          <a:xfrm>
            <a:off x="1905002" y="1027591"/>
            <a:ext cx="8382000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6" rIns="91417" bIns="45696" anchor="t" anchorCtr="0">
            <a:spAutoFit/>
          </a:bodyPr>
          <a:lstStyle/>
          <a:p>
            <a:pPr defTabSz="914309">
              <a:defRPr/>
            </a:pPr>
            <a:r>
              <a:rPr lang="en-US" sz="3600" b="1" kern="0" dirty="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CÁCH XÉT DẤU TAN THỨC BẬC HAI</a:t>
            </a:r>
            <a:endParaRPr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2209800"/>
            <a:ext cx="13182600" cy="17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0754"/>
            <a:ext cx="13106400" cy="22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5190"/>
            <a:ext cx="12947458" cy="18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58" y="1078313"/>
            <a:ext cx="1895445" cy="124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70093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29599"/>
            <a:ext cx="26319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7618"/>
            <a:ext cx="18471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8" name="Group 57"/>
          <p:cNvGrpSpPr>
            <a:grpSpLocks/>
          </p:cNvGrpSpPr>
          <p:nvPr/>
        </p:nvGrpSpPr>
        <p:grpSpPr bwMode="auto">
          <a:xfrm>
            <a:off x="2" y="457200"/>
            <a:ext cx="1003301" cy="252413"/>
            <a:chOff x="224" y="56"/>
            <a:chExt cx="10041" cy="2524"/>
          </a:xfrm>
        </p:grpSpPr>
        <p:grpSp>
          <p:nvGrpSpPr>
            <p:cNvPr id="39" name="Group 265"/>
            <p:cNvGrpSpPr>
              <a:grpSpLocks/>
            </p:cNvGrpSpPr>
            <p:nvPr/>
          </p:nvGrpSpPr>
          <p:grpSpPr bwMode="auto">
            <a:xfrm>
              <a:off x="224" y="592"/>
              <a:ext cx="9536" cy="1597"/>
              <a:chOff x="315" y="602"/>
              <a:chExt cx="13418" cy="1975"/>
            </a:xfrm>
          </p:grpSpPr>
          <p:sp>
            <p:nvSpPr>
              <p:cNvPr id="41" name="Arrow: Pentagon 26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CC"/>
                    </a:solidFill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Arrow: Chevron 26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Arrow: Chevron 268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1207" y="56"/>
              <a:ext cx="9058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Luy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ệ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n t</a:t>
              </a:r>
              <a:r>
                <a:rPr lang="en-US" sz="1000" b="1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ậ</a:t>
              </a:r>
              <a:r>
                <a:rPr lang="en-US" sz="1000" b="1">
                  <a:solidFill>
                    <a:srgbClr val="0000CC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 1.</a:t>
              </a:r>
              <a:endParaRPr lang="en-US" sz="1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745858"/>
            <a:ext cx="184712" cy="3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67742" y="2984590"/>
            <a:ext cx="13829258" cy="866742"/>
          </a:xfrm>
          <a:prstGeom prst="roundRect">
            <a:avLst>
              <a:gd name="adj" fmla="val 5347"/>
            </a:avLst>
          </a:prstGeom>
          <a:solidFill>
            <a:srgbClr val="F79646">
              <a:lumMod val="20000"/>
              <a:lumOff val="80000"/>
            </a:srgb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19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267743" y="5105400"/>
            <a:ext cx="13862850" cy="3048000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1900" b="1" kern="0" dirty="0">
              <a:solidFill>
                <a:prstClr val="white"/>
              </a:solidFill>
            </a:endParaRPr>
          </a:p>
        </p:txBody>
      </p:sp>
      <p:sp>
        <p:nvSpPr>
          <p:cNvPr id="88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37618" y="3962400"/>
            <a:ext cx="13859384" cy="990600"/>
          </a:xfrm>
          <a:prstGeom prst="roundRect">
            <a:avLst>
              <a:gd name="adj" fmla="val 5347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19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Google Shape;205;p3"/>
          <p:cNvSpPr txBox="1"/>
          <p:nvPr/>
        </p:nvSpPr>
        <p:spPr>
          <a:xfrm>
            <a:off x="2023231" y="1701267"/>
            <a:ext cx="9296398" cy="56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6" rIns="91417" bIns="45696" anchor="t" anchorCtr="0">
            <a:spAutoFit/>
          </a:bodyPr>
          <a:lstStyle/>
          <a:p>
            <a:pPr defTabSz="914309"/>
            <a:r>
              <a:rPr lang="en-US" sz="3100" b="1" kern="0" dirty="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ĐỊNH LÝ VỀ  DẤU TAN THỨC BẬC HAI</a:t>
            </a:r>
            <a:endParaRPr sz="31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35239" y="2286002"/>
                <a:ext cx="5561189" cy="698581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 defTabSz="109717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a typeface="Calibri"/>
                    <a:cs typeface="Times New Roman"/>
                  </a:rPr>
                  <a:t>f(x)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𝒃𝒙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≠0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36" y="2286000"/>
                <a:ext cx="5561189" cy="698589"/>
              </a:xfrm>
              <a:prstGeom prst="rect">
                <a:avLst/>
              </a:prstGeom>
              <a:blipFill rotWithShape="1">
                <a:blip r:embed="rId4"/>
                <a:stretch>
                  <a:fillRect l="-3399" t="-13913" r="-2632" b="-2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124200"/>
                <a:ext cx="11252792" cy="562262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1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sz="31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24200"/>
                <a:ext cx="11252792" cy="562262"/>
              </a:xfrm>
              <a:prstGeom prst="rect">
                <a:avLst/>
              </a:prstGeom>
              <a:blipFill>
                <a:blip r:embed="rId5"/>
                <a:stretch>
                  <a:fillRect l="-1355" t="-17391" b="-315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7409" y="3886202"/>
                <a:ext cx="13978191" cy="856188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≠−</m:t>
                    </m:r>
                    <m:f>
                      <m:f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num>
                      <m:den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1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9" y="3886202"/>
                <a:ext cx="13978191" cy="856188"/>
              </a:xfrm>
              <a:prstGeom prst="rect">
                <a:avLst/>
              </a:prstGeom>
              <a:blipFill>
                <a:blip r:embed="rId6"/>
                <a:stretch>
                  <a:fillRect l="-1090" b="-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799" y="5181601"/>
                <a:ext cx="14057857" cy="166198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lvl="0"/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31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&lt;</m:t>
                        </m:r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/>
                <a:r>
                  <a:rPr lang="en-US" sz="9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/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31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31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lvl="0"/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trái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31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1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81601"/>
                <a:ext cx="14057857" cy="1661985"/>
              </a:xfrm>
              <a:prstGeom prst="rect">
                <a:avLst/>
              </a:prstGeom>
              <a:blipFill>
                <a:blip r:embed="rId7"/>
                <a:stretch>
                  <a:fillRect l="-1084" t="-5128" b="-10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8" y="6882357"/>
            <a:ext cx="7514965" cy="11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90" y="1807651"/>
            <a:ext cx="2234610" cy="19786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111">
            <a:extLst>
              <a:ext uri="{FF2B5EF4-FFF2-40B4-BE49-F238E27FC236}">
                <a16:creationId xmlns:a16="http://schemas.microsoft.com/office/drawing/2014/main" id="{DF9777FA-3B6F-82BE-2685-0AFA8D6ABAAB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61133B-975F-DAC9-C2F3-1533D26E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78456C7D-61CD-C8AD-300D-19EB6D7129F9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A6E2548E-9EFB-9D8A-A912-B7A404CB3491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837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8" grpId="0" animBg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2209800" y="609600"/>
            <a:ext cx="11674633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5635">
                <a:lnSpc>
                  <a:spcPct val="106000"/>
                </a:lnSpc>
                <a:spcAft>
                  <a:spcPts val="480"/>
                </a:spcAft>
              </a:pPr>
              <a:r>
                <a:rPr lang="en-US" sz="31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3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5635">
                <a:lnSpc>
                  <a:spcPct val="106000"/>
                </a:lnSpc>
                <a:spcAft>
                  <a:spcPts val="480"/>
                </a:spcAft>
              </a:pPr>
              <a:r>
                <a:rPr lang="en-US" sz="36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532101"/>
            <a:ext cx="263113" cy="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3" rIns="91390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89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62175" y="1252730"/>
            <a:ext cx="13911026" cy="1719071"/>
            <a:chOff x="1268078" y="3396317"/>
            <a:chExt cx="21873842" cy="3413248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07"/>
              <a:ext cx="21847940" cy="304655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5905">
                <a:defRPr/>
              </a:pPr>
              <a:endParaRPr lang="en-US" sz="19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396317"/>
              <a:ext cx="3251532" cy="1069418"/>
              <a:chOff x="1311958" y="3396317"/>
              <a:chExt cx="3251532" cy="1069418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5905">
                  <a:defRPr/>
                </a:pPr>
                <a:endParaRPr lang="en-US" sz="19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6664" y="3396317"/>
                <a:ext cx="2493357" cy="1069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305905">
                  <a:defRPr/>
                </a:pPr>
                <a:r>
                  <a:rPr lang="en-US" sz="29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9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9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9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305905">
                    <a:defRPr/>
                  </a:pPr>
                  <a:endParaRPr lang="en-US" sz="19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31594" y="2895598"/>
            <a:ext cx="14346408" cy="5334001"/>
            <a:chOff x="1143803" y="3624501"/>
            <a:chExt cx="13090101" cy="4285059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144822" y="3778370"/>
              <a:ext cx="13089082" cy="41311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5905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50877" y="2969945"/>
              <a:ext cx="469428" cy="179760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90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786794" y="3624501"/>
              <a:ext cx="1427819" cy="465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5905"/>
              <a:r>
                <a:rPr lang="vi-VN" sz="29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9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143803" y="3634037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5905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0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905"/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81002" y="1447799"/>
                <a:ext cx="13944600" cy="1422176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457154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1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  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Xét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dấu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tam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thức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1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sau</a:t>
                </a:r>
                <a:r>
                  <a:rPr lang="en-US" sz="31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</a:t>
                </a:r>
              </a:p>
              <a:p>
                <a:r>
                  <a:rPr lang="fr-FR" sz="3100" b="1" dirty="0">
                    <a:solidFill>
                      <a:prstClr val="black"/>
                    </a:solidFill>
                  </a:rPr>
                  <a:t>  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fr-FR" sz="3100" b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fr-FR" sz="3100" dirty="0">
                    <a:solidFill>
                      <a:prstClr val="black"/>
                    </a:solidFill>
                  </a:rPr>
                  <a:t>		</a:t>
                </a:r>
                <a:r>
                  <a:rPr lang="fr-FR" sz="31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1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𝟗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100" b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fr-FR" sz="3100" dirty="0">
                    <a:solidFill>
                      <a:prstClr val="black"/>
                    </a:solidFill>
                  </a:rPr>
                  <a:t>		</a:t>
                </a:r>
                <a:r>
                  <a:rPr lang="fr-FR" sz="31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1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1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𝟔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fr-FR" sz="3100" b="1" i="1">
                        <a:solidFill>
                          <a:prstClr val="black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fr-FR" sz="3100" b="1" dirty="0">
                    <a:solidFill>
                      <a:prstClr val="black"/>
                    </a:solidFill>
                  </a:rPr>
                  <a:t>.</a:t>
                </a:r>
                <a:endParaRPr lang="en-US" sz="31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1447799"/>
                <a:ext cx="13944600" cy="1422176"/>
              </a:xfrm>
              <a:prstGeom prst="rect">
                <a:avLst/>
              </a:prstGeom>
              <a:blipFill>
                <a:blip r:embed="rId4"/>
                <a:stretch>
                  <a:fillRect t="-555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927501"/>
                  </p:ext>
                </p:extLst>
              </p:nvPr>
            </p:nvGraphicFramePr>
            <p:xfrm>
              <a:off x="256093" y="3124199"/>
              <a:ext cx="14069506" cy="4678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9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353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Tam</a:t>
                          </a:r>
                          <a:r>
                            <a:rPr lang="en-US" sz="28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thức</a:t>
                          </a:r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Hệ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Hệ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Xét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=</m:t>
                                    </m:r>
                                    <m:r>
                                      <a:rPr kumimoji="0" lang="fr-FR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fr-FR" sz="28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fr-FR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fr-FR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fr-FR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fr-FR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9277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g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fr-FR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fr-FR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fr-FR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𝟗</m:t>
                              </m:r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8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fr-FR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fr-FR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fr-FR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fr-FR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fr-FR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oMath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927501"/>
                  </p:ext>
                </p:extLst>
              </p:nvPr>
            </p:nvGraphicFramePr>
            <p:xfrm>
              <a:off x="256093" y="3124199"/>
              <a:ext cx="14069506" cy="4678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9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7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353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Tam</a:t>
                          </a:r>
                          <a:r>
                            <a:rPr lang="en-US" sz="28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thức</a:t>
                          </a:r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64706" t="-450" r="-542353" b="-24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28571" t="-450" r="-537327" b="-24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Xét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7" t="-256322" r="-243388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9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7" t="-143519" r="-243388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8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7" t="-216461" r="-243388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3333FF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9" name="Picture 6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66" y="6360160"/>
            <a:ext cx="4765158" cy="1447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22090" y="7682712"/>
                <a:ext cx="14020800" cy="531997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9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9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29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29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9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9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9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sz="29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9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29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9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29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0" y="7682712"/>
                <a:ext cx="14020800" cy="531997"/>
              </a:xfrm>
              <a:prstGeom prst="rect">
                <a:avLst/>
              </a:prstGeom>
              <a:blipFill>
                <a:blip r:embed="rId7"/>
                <a:stretch>
                  <a:fillRect l="-957" t="-14773" b="-29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41503" y="2163219"/>
            <a:ext cx="3594046" cy="609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3850066"/>
                  </p:ext>
                </p:extLst>
              </p:nvPr>
            </p:nvGraphicFramePr>
            <p:xfrm>
              <a:off x="4356019" y="4495799"/>
              <a:ext cx="9969581" cy="518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072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24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oMath>
                          </a14:m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:r>
                            <a:rPr lang="fr-FR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với</a:t>
                          </a:r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:r>
                            <a:rPr lang="fr-FR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mọi</a:t>
                          </a:r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∈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ℝ</m:t>
                              </m:r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</m:oMath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3850066"/>
                  </p:ext>
                </p:extLst>
              </p:nvPr>
            </p:nvGraphicFramePr>
            <p:xfrm>
              <a:off x="4356019" y="4495799"/>
              <a:ext cx="9969581" cy="518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91" t="-10465" r="-540234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18433" t="-10465" r="-537327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24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6692" t="-10465" r="-379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04919"/>
                  </p:ext>
                </p:extLst>
              </p:nvPr>
            </p:nvGraphicFramePr>
            <p:xfrm>
              <a:off x="4387884" y="5063717"/>
              <a:ext cx="9969581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0848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kumimoji="0" lang="fr-FR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28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kép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fr-FR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3200" b="1" dirty="0">
                            <a:solidFill>
                              <a:srgbClr val="3333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oMath>
                          </a14:m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:r>
                            <a:rPr lang="fr-FR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với</a:t>
                          </a:r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:r>
                            <a:rPr lang="fr-FR" sz="2800" b="1" dirty="0" err="1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mọi</a:t>
                          </a:r>
                          <a:r>
                            <a:rPr lang="fr-FR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≠</m:t>
                              </m:r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</m:oMath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04919"/>
                  </p:ext>
                </p:extLst>
              </p:nvPr>
            </p:nvGraphicFramePr>
            <p:xfrm>
              <a:off x="4387884" y="5063717"/>
              <a:ext cx="9969581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9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91" t="-4425" r="-540234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18433" t="-4425" r="-537327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27763" t="-4425" r="-214286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6557" t="-4425" r="-252" b="-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826664"/>
                  </p:ext>
                </p:extLst>
              </p:nvPr>
            </p:nvGraphicFramePr>
            <p:xfrm>
              <a:off x="4376801" y="6449226"/>
              <a:ext cx="5140565" cy="1318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809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Hai </a:t>
                          </a:r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3333FF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=−</m:t>
                              </m:r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oMath>
                          </a14:m>
                          <a:endParaRPr lang="en-US" sz="2400" b="1" dirty="0">
                            <a:solidFill>
                              <a:srgbClr val="3333FF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3333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oMath>
                          </a14:m>
                          <a:r>
                            <a:rPr lang="fr-FR" sz="2400" b="1" dirty="0">
                              <a:solidFill>
                                <a:srgbClr val="3333FF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.</a:t>
                          </a:r>
                          <a:endParaRPr lang="en-US" sz="2400" b="1" dirty="0">
                            <a:solidFill>
                              <a:srgbClr val="3333FF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826664"/>
                  </p:ext>
                </p:extLst>
              </p:nvPr>
            </p:nvGraphicFramePr>
            <p:xfrm>
              <a:off x="4376801" y="6449226"/>
              <a:ext cx="5140565" cy="1318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77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40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8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1809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1" t="-2752" r="-230859" b="-9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7890" t="-2752" r="-171101" b="-9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28032" t="-2752" r="-539" b="-9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Rectangle 59"/>
          <p:cNvSpPr/>
          <p:nvPr/>
        </p:nvSpPr>
        <p:spPr>
          <a:xfrm>
            <a:off x="10439403" y="2176890"/>
            <a:ext cx="3594046" cy="609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86404" y="2057400"/>
            <a:ext cx="3746446" cy="8382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7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6" grpId="0" animBg="1"/>
      <p:bldP spid="56" grpId="1" animBg="1"/>
      <p:bldP spid="60" grpId="0" animBg="1"/>
      <p:bldP spid="61" grpId="0" animBg="1"/>
      <p:bldP spid="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2560111" y="610900"/>
            <a:ext cx="11324322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5635">
                <a:lnSpc>
                  <a:spcPct val="106000"/>
                </a:lnSpc>
                <a:spcAft>
                  <a:spcPts val="480"/>
                </a:spcAft>
              </a:pPr>
              <a:r>
                <a:rPr lang="en-US" sz="31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3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5635">
                <a:lnSpc>
                  <a:spcPct val="106000"/>
                </a:lnSpc>
                <a:spcAft>
                  <a:spcPts val="480"/>
                </a:spcAft>
              </a:pPr>
              <a:r>
                <a:rPr lang="en-US" sz="36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304800"/>
            <a:ext cx="263113" cy="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3" rIns="91390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89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62175" y="1219200"/>
            <a:ext cx="13911026" cy="1412455"/>
            <a:chOff x="1268078" y="3396317"/>
            <a:chExt cx="21873842" cy="2804457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09"/>
              <a:ext cx="21847940" cy="243776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5905">
                <a:defRPr/>
              </a:pPr>
              <a:endParaRPr lang="en-US" sz="19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396317"/>
              <a:ext cx="3251532" cy="1069418"/>
              <a:chOff x="1311958" y="3396317"/>
              <a:chExt cx="3251532" cy="1069418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5905">
                  <a:defRPr/>
                </a:pPr>
                <a:endParaRPr lang="en-US" sz="19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6664" y="3396317"/>
                <a:ext cx="2493356" cy="1069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305905">
                  <a:defRPr/>
                </a:pPr>
                <a:r>
                  <a:rPr lang="en-US" sz="29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9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9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9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305905">
                    <a:defRPr/>
                  </a:pPr>
                  <a:endParaRPr lang="en-US" sz="19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05905">
                    <a:defRPr/>
                  </a:pPr>
                  <a:endParaRPr lang="en-US" sz="1900" kern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8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76200" y="2730940"/>
            <a:ext cx="14421491" cy="538763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130590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6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3" y="2585581"/>
            <a:ext cx="1795227" cy="5812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50256" y="1403884"/>
                <a:ext cx="13670544" cy="1181149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457154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2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29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9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2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𝟏𝟔</m:t>
                    </m:r>
                  </m:oMath>
                </a14:m>
                <a:r>
                  <a:rPr lang="en-US" sz="29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</a:t>
                </a:r>
                <a:r>
                  <a:rPr lang="en-US" sz="2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29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9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900" b="1" i="1"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endParaRPr lang="en-US" sz="29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56" y="1403884"/>
                <a:ext cx="13670544" cy="1181149"/>
              </a:xfrm>
              <a:prstGeom prst="rect">
                <a:avLst/>
              </a:prstGeom>
              <a:blipFill>
                <a:blip r:embed="rId5"/>
                <a:stretch>
                  <a:fillRect t="-7732" b="-12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963730"/>
                  </p:ext>
                </p:extLst>
              </p:nvPr>
            </p:nvGraphicFramePr>
            <p:xfrm>
              <a:off x="205914" y="2746015"/>
              <a:ext cx="14272086" cy="4572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802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81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Tam</a:t>
                          </a:r>
                          <a:r>
                            <a:rPr lang="en-US" sz="28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thức</a:t>
                          </a:r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Hệ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oMath>
                          </a14:m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Hệ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𝚫</m:t>
                              </m:r>
                            </m:oMath>
                          </a14:m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Xét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744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28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5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g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𝟖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𝟏𝟔</m:t>
                              </m:r>
                              <m:r>
                                <m:rPr>
                                  <m:nor/>
                                </m:rPr>
                                <a:rPr kumimoji="0" lang="en-US" sz="28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	</m:t>
                              </m:r>
                            </m:oMath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l"/>
                          <a:endParaRPr lang="en-US" sz="2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2800" b="1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71837">
                    <a:tc>
                      <a:txBody>
                        <a:bodyPr/>
                        <a:lstStyle/>
                        <a:p>
                          <a:pPr marL="0" marR="0" lvl="0" indent="0" algn="just" defTabSz="130636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=−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𝟕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kumimoji="0" lang="en-US" sz="2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oMath>
                          </a14:m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963730"/>
                  </p:ext>
                </p:extLst>
              </p:nvPr>
            </p:nvGraphicFramePr>
            <p:xfrm>
              <a:off x="205914" y="2746015"/>
              <a:ext cx="14272086" cy="4572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802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Tam</a:t>
                          </a:r>
                          <a:r>
                            <a:rPr lang="en-US" sz="28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thức</a:t>
                          </a:r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b">
                        <a:blipFill>
                          <a:blip r:embed="rId6"/>
                          <a:stretch>
                            <a:fillRect l="-254202" t="-6452" r="-631513" b="-38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7829" t="-6452" r="-288372" b="-38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Xét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526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" t="-101852" r="-288245" b="-2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58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" t="-212338" r="-288245" b="-183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l"/>
                          <a:endParaRPr lang="en-US" sz="2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2800" b="1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" t="-171786" r="-288245" b="-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2200" b="1" dirty="0"/>
                        </a:p>
                        <a:p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0116715" y="5573806"/>
                <a:ext cx="4518483" cy="165147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defTabSz="109717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&gt;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∀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/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109717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defTabSz="109717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∀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−∞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/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∪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15" y="5573806"/>
                <a:ext cx="4518483" cy="1651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236840" y="7411868"/>
            <a:ext cx="3283253" cy="5386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29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2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2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2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h(x):</a:t>
            </a:r>
            <a:endParaRPr lang="en-US" sz="2900" dirty="0"/>
          </a:p>
        </p:txBody>
      </p:sp>
      <p:pic>
        <p:nvPicPr>
          <p:cNvPr id="64" name="Picture 63" descr="Description: DiagramDescription automatically generated with low confidenc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72" y="7101840"/>
            <a:ext cx="8610600" cy="986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roup 80"/>
          <p:cNvGrpSpPr/>
          <p:nvPr/>
        </p:nvGrpSpPr>
        <p:grpSpPr>
          <a:xfrm>
            <a:off x="76200" y="1050873"/>
            <a:ext cx="3200400" cy="863275"/>
            <a:chOff x="6248400" y="505118"/>
            <a:chExt cx="3200400" cy="863275"/>
          </a:xfrm>
        </p:grpSpPr>
        <p:grpSp>
          <p:nvGrpSpPr>
            <p:cNvPr id="82" name="Group 57"/>
            <p:cNvGrpSpPr>
              <a:grpSpLocks/>
            </p:cNvGrpSpPr>
            <p:nvPr/>
          </p:nvGrpSpPr>
          <p:grpSpPr bwMode="auto">
            <a:xfrm>
              <a:off x="6248400" y="505118"/>
              <a:ext cx="3200400" cy="863275"/>
              <a:chOff x="224" y="56"/>
              <a:chExt cx="10041" cy="2524"/>
            </a:xfrm>
          </p:grpSpPr>
          <p:grpSp>
            <p:nvGrpSpPr>
              <p:cNvPr id="84" name="Group 265"/>
              <p:cNvGrpSpPr>
                <a:grpSpLocks/>
              </p:cNvGrpSpPr>
              <p:nvPr/>
            </p:nvGrpSpPr>
            <p:grpSpPr bwMode="auto">
              <a:xfrm>
                <a:off x="224" y="592"/>
                <a:ext cx="9536" cy="1597"/>
                <a:chOff x="315" y="602"/>
                <a:chExt cx="13418" cy="1975"/>
              </a:xfrm>
            </p:grpSpPr>
            <p:sp>
              <p:nvSpPr>
                <p:cNvPr id="85" name="Arrow: Pentagon 266"/>
                <p:cNvSpPr>
                  <a:spLocks noChangeArrowheads="1"/>
                </p:cNvSpPr>
                <p:nvPr/>
              </p:nvSpPr>
              <p:spPr bwMode="auto">
                <a:xfrm>
                  <a:off x="2045" y="618"/>
                  <a:ext cx="11688" cy="1960"/>
                </a:xfrm>
                <a:prstGeom prst="homePlate">
                  <a:avLst>
                    <a:gd name="adj" fmla="val 5002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rgbClr val="FBE5D6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309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000" b="1" dirty="0">
                      <a:solidFill>
                        <a:srgbClr val="0000CC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endParaRPr lang="en-US" sz="1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row: Chevron 267"/>
                <p:cNvSpPr>
                  <a:spLocks noChangeArrowheads="1"/>
                </p:cNvSpPr>
                <p:nvPr/>
              </p:nvSpPr>
              <p:spPr bwMode="auto">
                <a:xfrm>
                  <a:off x="315" y="603"/>
                  <a:ext cx="1627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row: Chevron 26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768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6796093" y="715702"/>
              <a:ext cx="246465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851711"/>
                  </p:ext>
                </p:extLst>
              </p:nvPr>
            </p:nvGraphicFramePr>
            <p:xfrm>
              <a:off x="3859442" y="3670037"/>
              <a:ext cx="10591800" cy="990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kumimoji="0" lang="en-US" sz="2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8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∀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∈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</a:rPr>
                            <a:t>.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851711"/>
                  </p:ext>
                </p:extLst>
              </p:nvPr>
            </p:nvGraphicFramePr>
            <p:xfrm>
              <a:off x="3859442" y="3670037"/>
              <a:ext cx="10591800" cy="990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20" t="-1227" r="-631092" b="-1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1757" t="-1227" r="-288114" b="-1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35637" t="-1227" r="-271" b="-1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972750"/>
                  </p:ext>
                </p:extLst>
              </p:nvPr>
            </p:nvGraphicFramePr>
            <p:xfrm>
              <a:off x="3886199" y="4675712"/>
              <a:ext cx="10538285" cy="9567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4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02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74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3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5676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 </a:t>
                          </a:r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kép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oMath>
                          </a14:m>
                          <a:r>
                            <a:rPr kumimoji="0" lang="fr-FR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00FF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baseline="0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∀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≠−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.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972750"/>
                  </p:ext>
                </p:extLst>
              </p:nvPr>
            </p:nvGraphicFramePr>
            <p:xfrm>
              <a:off x="3886199" y="4675712"/>
              <a:ext cx="10538285" cy="9567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4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02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74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73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5676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24" t="-1274" r="-633898" b="-1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1399" t="-1274" r="-287565" b="-1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66578" t="-1274" r="-196791" b="-1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35831" t="-1274" r="-272" b="-19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784835"/>
                  </p:ext>
                </p:extLst>
              </p:nvPr>
            </p:nvGraphicFramePr>
            <p:xfrm>
              <a:off x="3886203" y="5528310"/>
              <a:ext cx="6096000" cy="1573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2400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𝐚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𝚫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Hai </a:t>
                          </a:r>
                          <a:r>
                            <a:rPr kumimoji="0" lang="en-US" sz="24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dirty="0">
                              <a:solidFill>
                                <a:srgbClr val="0000FF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/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oMath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784835"/>
                  </p:ext>
                </p:extLst>
              </p:nvPr>
            </p:nvGraphicFramePr>
            <p:xfrm>
              <a:off x="3886203" y="5528310"/>
              <a:ext cx="6096000" cy="1573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5735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0" t="-2703" r="-321429" b="-1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1598" t="-2703" r="-97165" b="-1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67200" t="-2703" r="-533" b="-1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5" name="Rectangle 64"/>
          <p:cNvSpPr/>
          <p:nvPr/>
        </p:nvSpPr>
        <p:spPr>
          <a:xfrm>
            <a:off x="578653" y="2052181"/>
            <a:ext cx="3594046" cy="609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81603" y="1997489"/>
            <a:ext cx="3594046" cy="609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982203" y="2022055"/>
            <a:ext cx="3594046" cy="609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0" tIns="45693" rIns="91390" bIns="45693" rtlCol="0" anchor="ctr"/>
          <a:lstStyle/>
          <a:p>
            <a:pPr algn="ctr" defTabSz="1305635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72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1" grpId="0"/>
      <p:bldP spid="62" grpId="0"/>
      <p:bldP spid="65" grpId="0" animBg="1"/>
      <p:bldP spid="65" grpId="1" animBg="1"/>
      <p:bldP spid="66" grpId="0" animBg="1"/>
      <p:bldP spid="66" grpId="1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71205" y="1087880"/>
            <a:ext cx="13608032" cy="7004562"/>
            <a:chOff x="-3538955" y="3448230"/>
            <a:chExt cx="22680054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2680054" cy="11674269"/>
              <a:chOff x="-3538955" y="3448230"/>
              <a:chExt cx="22680054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2680054" cy="11529786"/>
              </a:xfrm>
              <a:prstGeom prst="roundRect">
                <a:avLst>
                  <a:gd name="adj" fmla="val 2127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35434" y="3448230"/>
                <a:ext cx="5338535" cy="1282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4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4478513" y="1085895"/>
            <a:ext cx="116026" cy="12740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875369" y="1085887"/>
            <a:ext cx="13403867" cy="708757"/>
          </a:xfrm>
          <a:prstGeom prst="round2SameRect">
            <a:avLst>
              <a:gd name="adj1" fmla="val 6458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2582" y="1067318"/>
            <a:ext cx="13403867" cy="76943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- ĐỒ THỊ VÀ ỨNG DỤNG</a:t>
            </a:r>
            <a:endParaRPr lang="vi-VN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9" y="1794647"/>
            <a:ext cx="897254" cy="8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06209" y="2478013"/>
            <a:ext cx="8179253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594363" y="3168387"/>
            <a:ext cx="9474191" cy="856408"/>
            <a:chOff x="7459670" y="7086600"/>
            <a:chExt cx="15792149" cy="1427511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159363" cy="128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427511"/>
              <a:chOff x="7459669" y="7543800"/>
              <a:chExt cx="1381118" cy="1427511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8"/>
                <a:ext cx="1371600" cy="1286183"/>
                <a:chOff x="7469187" y="7685128"/>
                <a:chExt cx="1371600" cy="128618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557700" y="7596615"/>
                  <a:ext cx="1194573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63140" y="7688760"/>
                  <a:ext cx="898855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594365" y="4585564"/>
            <a:ext cx="9375128" cy="801597"/>
            <a:chOff x="7459670" y="7336929"/>
            <a:chExt cx="15627004" cy="1336149"/>
          </a:xfrm>
        </p:grpSpPr>
        <p:sp>
          <p:nvSpPr>
            <p:cNvPr id="75" name="Rectangle 74"/>
            <p:cNvSpPr/>
            <p:nvPr/>
          </p:nvSpPr>
          <p:spPr>
            <a:xfrm>
              <a:off x="9092457" y="7336929"/>
              <a:ext cx="13994217" cy="128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7364094"/>
              <a:ext cx="1392613" cy="1308984"/>
              <a:chOff x="7459669" y="6383399"/>
              <a:chExt cx="1381116" cy="1308984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5" y="6383399"/>
                <a:ext cx="1371600" cy="1308984"/>
                <a:chOff x="7469185" y="6383399"/>
                <a:chExt cx="1371600" cy="130898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502941" y="6349643"/>
                  <a:ext cx="1304088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3141" y="6409834"/>
                  <a:ext cx="898854" cy="1282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3" name="Group 44"/>
          <p:cNvGrpSpPr/>
          <p:nvPr/>
        </p:nvGrpSpPr>
        <p:grpSpPr>
          <a:xfrm>
            <a:off x="594362" y="6684717"/>
            <a:ext cx="727316" cy="856409"/>
            <a:chOff x="7459669" y="7543800"/>
            <a:chExt cx="1202325" cy="1427517"/>
          </a:xfrm>
        </p:grpSpPr>
        <p:sp>
          <p:nvSpPr>
            <p:cNvPr id="8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63140" y="7688764"/>
              <a:ext cx="898854" cy="1282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923796" y="3901277"/>
            <a:ext cx="543721" cy="76943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47" name="Group 67"/>
          <p:cNvGrpSpPr/>
          <p:nvPr/>
        </p:nvGrpSpPr>
        <p:grpSpPr>
          <a:xfrm>
            <a:off x="594362" y="5998923"/>
            <a:ext cx="3377741" cy="878401"/>
            <a:chOff x="7459670" y="8524495"/>
            <a:chExt cx="7278569" cy="14641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5208321" cy="12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1464170"/>
              <a:chOff x="7459669" y="7543800"/>
              <a:chExt cx="1785466" cy="14641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1322844"/>
                <a:chOff x="7469189" y="7685126"/>
                <a:chExt cx="1775946" cy="13228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4421" y="7369894"/>
                  <a:ext cx="1145482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51984" y="7725421"/>
                  <a:ext cx="1162010" cy="1282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5" name="Isosceles Triangle 44"/>
          <p:cNvSpPr/>
          <p:nvPr/>
        </p:nvSpPr>
        <p:spPr>
          <a:xfrm rot="16200000">
            <a:off x="600932" y="7357733"/>
            <a:ext cx="86203" cy="9934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1321677" y="2008237"/>
            <a:ext cx="12957559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84030" y="3200400"/>
            <a:ext cx="8494615" cy="76943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CỦA TAM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11"/>
            <a:ext cx="9338058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7112" y="6689784"/>
            <a:ext cx="380214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7284" y="3819373"/>
            <a:ext cx="396244" cy="49243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7104" y="6025983"/>
            <a:ext cx="380214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922" y="2590800"/>
            <a:ext cx="9192678" cy="5098567"/>
          </a:xfrm>
          <a:prstGeom prst="rect">
            <a:avLst/>
          </a:prstGeom>
          <a:ln w="0">
            <a:noFill/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/>
          <a:p>
            <a:pPr indent="360011" algn="just">
              <a:lnSpc>
                <a:spcPct val="107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20m.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rào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chắn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bờ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tường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vườn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mình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mảnh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trồng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97189"/>
            <a:ext cx="5077878" cy="340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52399" y="1775004"/>
            <a:ext cx="9606397" cy="815796"/>
            <a:chOff x="366897" y="1682986"/>
            <a:chExt cx="9606397" cy="815796"/>
          </a:xfrm>
        </p:grpSpPr>
        <p:sp>
          <p:nvSpPr>
            <p:cNvPr id="25" name="Rectangle 24"/>
            <p:cNvSpPr/>
            <p:nvPr/>
          </p:nvSpPr>
          <p:spPr>
            <a:xfrm>
              <a:off x="1478661" y="17293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26" name="Group 28"/>
            <p:cNvGrpSpPr/>
            <p:nvPr/>
          </p:nvGrpSpPr>
          <p:grpSpPr>
            <a:xfrm>
              <a:off x="366897" y="1682986"/>
              <a:ext cx="947265" cy="801154"/>
              <a:chOff x="6923417" y="5204349"/>
              <a:chExt cx="1371600" cy="1335410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 rot="5400000">
                <a:off x="6967943" y="5159823"/>
                <a:ext cx="1282548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73142" y="5257209"/>
                <a:ext cx="787311" cy="128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11">
            <a:extLst>
              <a:ext uri="{FF2B5EF4-FFF2-40B4-BE49-F238E27FC236}">
                <a16:creationId xmlns:a16="http://schemas.microsoft.com/office/drawing/2014/main" id="{FF2F98E5-26D8-EAF4-2749-90D95967031B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5B21C810-6F42-605F-ED13-70925BEF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AC54E2BB-C197-13C1-92F7-B1734BE28408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71CFF6FA-6EA4-E76A-F682-50204F91D0D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554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11"/>
            <a:ext cx="9338058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85359" y="6689784"/>
            <a:ext cx="543720" cy="76943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93546" y="3819373"/>
            <a:ext cx="543721" cy="76943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85351" y="6025983"/>
            <a:ext cx="543720" cy="76943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8" y="2822132"/>
            <a:ext cx="14321482" cy="212365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Hai cột góc hàng rà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(H6.8) cần phải cắm cách bờ tường bao nhiêu mét để mảnh đất được rào chắn có diện tích không nhỏ hơn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48m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99565" y="5276050"/>
                <a:ext cx="8414968" cy="99674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defTabSz="2177061">
                  <a:lnSpc>
                    <a:spcPct val="150000"/>
                  </a:lnSpc>
                  <a:defRPr/>
                </a:pPr>
                <a:r>
                  <a:rPr lang="en-US" sz="4400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65" y="5276050"/>
                <a:ext cx="8414968" cy="996740"/>
              </a:xfrm>
              <a:prstGeom prst="rect">
                <a:avLst/>
              </a:prstGeom>
              <a:blipFill>
                <a:blip r:embed="rId3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6351229"/>
            <a:ext cx="14630400" cy="144654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vi-VN" sz="4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ể gải quyết bài toán trên, chúng ta tìm hiểu bài học Dấu của tam thức bậc hai.</a:t>
            </a:r>
            <a:endParaRPr lang="en-US" sz="4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Google Shape;2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233" y="2625151"/>
            <a:ext cx="1657770" cy="5500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3" name="Google Shape;2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661" y="5086873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4" name="Group 23"/>
          <p:cNvGrpSpPr/>
          <p:nvPr/>
        </p:nvGrpSpPr>
        <p:grpSpPr>
          <a:xfrm>
            <a:off x="228598" y="1686576"/>
            <a:ext cx="9606398" cy="830997"/>
            <a:chOff x="366896" y="1653141"/>
            <a:chExt cx="9606398" cy="830997"/>
          </a:xfrm>
        </p:grpSpPr>
        <p:sp>
          <p:nvSpPr>
            <p:cNvPr id="25" name="Rectangle 24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26" name="Group 28"/>
            <p:cNvGrpSpPr/>
            <p:nvPr/>
          </p:nvGrpSpPr>
          <p:grpSpPr>
            <a:xfrm>
              <a:off x="366896" y="1682985"/>
              <a:ext cx="947265" cy="801153"/>
              <a:chOff x="6923416" y="5204350"/>
              <a:chExt cx="1371600" cy="1335409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 rot="5400000">
                <a:off x="6992814" y="5134952"/>
                <a:ext cx="123280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73142" y="5257209"/>
                <a:ext cx="787311" cy="128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11">
            <a:extLst>
              <a:ext uri="{FF2B5EF4-FFF2-40B4-BE49-F238E27FC236}">
                <a16:creationId xmlns:a16="http://schemas.microsoft.com/office/drawing/2014/main" id="{338620CB-B96C-F3F5-E66D-5A12F2F8AEAF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0A71A6A5-3406-2E8F-686D-DCFF8C219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B2B1CD54-0428-BCE9-E8BE-024DCA186781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8E8FF744-B3D1-9AA4-B474-8F668833933B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71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5684"/>
            <a:ext cx="498836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553498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97" y="1767678"/>
            <a:ext cx="9606397" cy="830999"/>
            <a:chOff x="366897" y="1653141"/>
            <a:chExt cx="9606397" cy="830999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66897" y="1682987"/>
              <a:ext cx="947265" cy="801153"/>
              <a:chOff x="6923417" y="5204349"/>
              <a:chExt cx="1371600" cy="1335408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6992816" y="5134950"/>
                <a:ext cx="1232802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73142" y="5257208"/>
                <a:ext cx="787311" cy="128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37616" y="2780193"/>
            <a:ext cx="8758810" cy="5173723"/>
          </a:xfrm>
          <a:prstGeom prst="roundRect">
            <a:avLst>
              <a:gd name="adj" fmla="val 5347"/>
            </a:avLst>
          </a:prstGeom>
          <a:solidFill>
            <a:srgbClr val="F79646">
              <a:lumMod val="20000"/>
              <a:lumOff val="80000"/>
            </a:srgb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98836" y="2878535"/>
                <a:ext cx="8180605" cy="4878059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defTabSz="2177061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HĐ1: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2177061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defTabSz="217706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217706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defTabSz="217706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6" y="2878535"/>
                <a:ext cx="8180605" cy="4878059"/>
              </a:xfrm>
              <a:prstGeom prst="rect">
                <a:avLst/>
              </a:prstGeom>
              <a:blipFill>
                <a:blip r:embed="rId3"/>
                <a:stretch>
                  <a:fillRect l="-3055" t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9182102" y="2878535"/>
            <a:ext cx="5210682" cy="3928509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16261" y="3962400"/>
            <a:ext cx="5597694" cy="212365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r>
              <a:rPr lang="vi-VN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iểu thức đều là đa thức bậc hai (của biến 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vi-VN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).</a:t>
            </a:r>
            <a:endParaRPr lang="en-US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0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7646" y="2952850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" name="Group 111">
            <a:extLst>
              <a:ext uri="{FF2B5EF4-FFF2-40B4-BE49-F238E27FC236}">
                <a16:creationId xmlns:a16="http://schemas.microsoft.com/office/drawing/2014/main" id="{937C33FF-E733-51E7-9D8A-C8EB89B7DE04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97DE06E8-5986-ABF0-3358-5529A8E86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" name="TextBox 321">
              <a:extLst>
                <a:ext uri="{FF2B5EF4-FFF2-40B4-BE49-F238E27FC236}">
                  <a16:creationId xmlns:a16="http://schemas.microsoft.com/office/drawing/2014/main" id="{4A5FF654-4035-C2F4-A7C5-02288E96ECD3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53F31B09-1B32-08A4-558C-08274028B1A0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44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5684"/>
            <a:ext cx="498836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553498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2358" y="1583118"/>
            <a:ext cx="9606397" cy="830999"/>
            <a:chOff x="366897" y="1653141"/>
            <a:chExt cx="9606397" cy="830999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66897" y="1682987"/>
              <a:ext cx="947265" cy="801153"/>
              <a:chOff x="6923417" y="5204349"/>
              <a:chExt cx="1371600" cy="1335408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6992816" y="5134950"/>
                <a:ext cx="1232802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73142" y="5257208"/>
                <a:ext cx="787311" cy="128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88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192597" y="2430307"/>
            <a:ext cx="8758810" cy="5522308"/>
          </a:xfrm>
          <a:prstGeom prst="roundRect">
            <a:avLst>
              <a:gd name="adj" fmla="val 5347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9418" y="2508078"/>
            <a:ext cx="5008383" cy="1475787"/>
            <a:chOff x="449766" y="5054456"/>
            <a:chExt cx="3020551" cy="1475787"/>
          </a:xfrm>
        </p:grpSpPr>
        <p:grpSp>
          <p:nvGrpSpPr>
            <p:cNvPr id="90" name="Group 57"/>
            <p:cNvGrpSpPr>
              <a:grpSpLocks/>
            </p:cNvGrpSpPr>
            <p:nvPr/>
          </p:nvGrpSpPr>
          <p:grpSpPr bwMode="auto">
            <a:xfrm>
              <a:off x="449766" y="5054456"/>
              <a:ext cx="2856487" cy="812997"/>
              <a:chOff x="224" y="592"/>
              <a:chExt cx="8962" cy="2377"/>
            </a:xfrm>
          </p:grpSpPr>
          <p:grpSp>
            <p:nvGrpSpPr>
              <p:cNvPr id="92" name="Group 265"/>
              <p:cNvGrpSpPr>
                <a:grpSpLocks/>
              </p:cNvGrpSpPr>
              <p:nvPr/>
            </p:nvGrpSpPr>
            <p:grpSpPr bwMode="auto">
              <a:xfrm>
                <a:off x="224" y="592"/>
                <a:ext cx="8962" cy="2377"/>
                <a:chOff x="315" y="602"/>
                <a:chExt cx="12611" cy="2940"/>
              </a:xfrm>
            </p:grpSpPr>
            <p:sp>
              <p:nvSpPr>
                <p:cNvPr id="93" name="Arrow: Pentagon 266"/>
                <p:cNvSpPr>
                  <a:spLocks noChangeArrowheads="1"/>
                </p:cNvSpPr>
                <p:nvPr/>
              </p:nvSpPr>
              <p:spPr bwMode="auto">
                <a:xfrm>
                  <a:off x="2045" y="618"/>
                  <a:ext cx="10881" cy="2834"/>
                </a:xfrm>
                <a:prstGeom prst="homePlate">
                  <a:avLst>
                    <a:gd name="adj" fmla="val 50025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rgbClr val="FBE5D6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309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3800" b="1" dirty="0">
                      <a:solidFill>
                        <a:srgbClr val="0000CC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endParaRPr lang="en-US" sz="3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Arrow: Chevron 267"/>
                <p:cNvSpPr>
                  <a:spLocks noChangeArrowheads="1"/>
                </p:cNvSpPr>
                <p:nvPr/>
              </p:nvSpPr>
              <p:spPr bwMode="auto">
                <a:xfrm>
                  <a:off x="315" y="603"/>
                  <a:ext cx="1503" cy="2834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Arrow: Chevron 26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970" cy="294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1" name="Rectangle 90"/>
            <p:cNvSpPr/>
            <p:nvPr/>
          </p:nvSpPr>
          <p:spPr>
            <a:xfrm>
              <a:off x="1005659" y="5083693"/>
              <a:ext cx="246465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28600" y="2524853"/>
                <a:ext cx="8831323" cy="5740602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36001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	    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36001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𝑨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rad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r>
                        <a:rPr lang="en-US" sz="3800" b="1"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𝑩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𝟓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sup>
                      </m:sSup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en-US" sz="3800" b="1"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en-US" sz="3800" b="1" dirty="0">
                  <a:latin typeface="Cambria Math"/>
                  <a:ea typeface="Calibri"/>
                  <a:cs typeface="Times New Roman"/>
                </a:endParaRPr>
              </a:p>
              <a:p>
                <a:pPr indent="36001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𝑪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𝟕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en-US" sz="3800" b="1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;  </m:t>
                      </m:r>
                    </m:oMath>
                  </m:oMathPara>
                </a14:m>
                <a:endParaRPr lang="en-US" sz="3800" b="1" i="1" dirty="0">
                  <a:latin typeface="Cambria Math" panose="02040503050406030204" pitchFamily="18" charset="0"/>
                  <a:ea typeface="Calibri"/>
                  <a:cs typeface="Times New Roman"/>
                </a:endParaRPr>
              </a:p>
              <a:p>
                <a:pPr indent="36001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𝑫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8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800" b="1" i="1"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r>
                        <a:rPr lang="en-US" sz="3800" b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8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24853"/>
                <a:ext cx="8831323" cy="5740602"/>
              </a:xfrm>
              <a:prstGeom prst="rect">
                <a:avLst/>
              </a:prstGeom>
              <a:blipFill>
                <a:blip r:embed="rId3"/>
                <a:stretch>
                  <a:fillRect l="-2210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8959379" y="2286000"/>
            <a:ext cx="5299403" cy="5666615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9080741" y="2892314"/>
                <a:ext cx="5186013" cy="4572847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tam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i="1" dirty="0">
                  <a:solidFill>
                    <a:srgbClr val="000000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𝒂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 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 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𝒃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𝟕</m:t>
                      </m:r>
                      <m:r>
                        <a:rPr lang="en-US" sz="36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000000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𝒄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en-US" sz="36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741" y="2892314"/>
                <a:ext cx="5186013" cy="4572847"/>
              </a:xfrm>
              <a:prstGeom prst="rect">
                <a:avLst/>
              </a:prstGeom>
              <a:blipFill>
                <a:blip r:embed="rId4"/>
                <a:stretch>
                  <a:fillRect l="-4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Google Shape;2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3163" y="2314593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" name="Group 111">
            <a:extLst>
              <a:ext uri="{FF2B5EF4-FFF2-40B4-BE49-F238E27FC236}">
                <a16:creationId xmlns:a16="http://schemas.microsoft.com/office/drawing/2014/main" id="{51AE714B-6F0D-C43E-B37B-5351036BD06D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255928D5-ED49-5EC9-AE2F-A774B161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" name="TextBox 321">
              <a:extLst>
                <a:ext uri="{FF2B5EF4-FFF2-40B4-BE49-F238E27FC236}">
                  <a16:creationId xmlns:a16="http://schemas.microsoft.com/office/drawing/2014/main" id="{EA9D1106-B6F1-CC42-1B1B-C488B2C9AAC8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25EC2F52-0EB4-FCDD-AD5C-8FE074B4AA91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29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6" grpId="0"/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553498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97" y="1676396"/>
            <a:ext cx="9606397" cy="830997"/>
            <a:chOff x="366897" y="1653141"/>
            <a:chExt cx="9606397" cy="830997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66897" y="1682985"/>
              <a:ext cx="947265" cy="801153"/>
              <a:chOff x="6923417" y="5204350"/>
              <a:chExt cx="1371600" cy="1335409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6967942" y="5159825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73142" y="5257209"/>
                <a:ext cx="787311" cy="128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184714" y="2539105"/>
            <a:ext cx="9296400" cy="5309495"/>
          </a:xfrm>
          <a:prstGeom prst="roundRect">
            <a:avLst>
              <a:gd name="adj" fmla="val 5347"/>
            </a:avLst>
          </a:prstGeom>
          <a:solidFill>
            <a:srgbClr val="F79646">
              <a:lumMod val="20000"/>
              <a:lumOff val="80000"/>
            </a:srgb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56388" y="2667726"/>
                <a:ext cx="7620129" cy="148386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360011"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HĐ2: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" y="2667726"/>
                <a:ext cx="7620129" cy="1483860"/>
              </a:xfrm>
              <a:prstGeom prst="rect">
                <a:avLst/>
              </a:prstGeom>
              <a:blipFill>
                <a:blip r:embed="rId4"/>
                <a:stretch>
                  <a:fillRect t="-9877" r="-32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66898" y="4687155"/>
                <a:ext cx="9083671" cy="2932846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8" y="4687155"/>
                <a:ext cx="9083671" cy="2932846"/>
              </a:xfrm>
              <a:prstGeom prst="rect">
                <a:avLst/>
              </a:prstGeom>
              <a:blipFill>
                <a:blip r:embed="rId5"/>
                <a:stretch>
                  <a:fillRect l="-2685" t="-4990" r="-2752" b="-8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52" y="2667727"/>
            <a:ext cx="4736569" cy="48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2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553498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97" y="1676396"/>
            <a:ext cx="9606397" cy="830997"/>
            <a:chOff x="366897" y="1653141"/>
            <a:chExt cx="9606397" cy="830997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66897" y="1682985"/>
              <a:ext cx="947265" cy="801153"/>
              <a:chOff x="6923417" y="5204350"/>
              <a:chExt cx="1371600" cy="1335409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6992815" y="5134952"/>
                <a:ext cx="123280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73142" y="5257209"/>
                <a:ext cx="787311" cy="128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97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2004822" y="2358132"/>
            <a:ext cx="7105575" cy="5871468"/>
          </a:xfrm>
          <a:prstGeom prst="roundRect">
            <a:avLst>
              <a:gd name="adj" fmla="val 3132"/>
            </a:avLst>
          </a:prstGeom>
          <a:solidFill>
            <a:srgbClr val="4BACC6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91431" tIns="45716" rIns="91431" bIns="45716" rtlCol="0" anchor="ctr"/>
          <a:lstStyle/>
          <a:p>
            <a:pPr algn="ctr" defTabSz="1305905">
              <a:defRPr/>
            </a:pPr>
            <a:endParaRPr lang="en-US" sz="440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9" name="Google Shape;2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964" y="2642402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06412"/>
            <a:ext cx="4872636" cy="49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6282044"/>
                  </p:ext>
                </p:extLst>
              </p:nvPr>
            </p:nvGraphicFramePr>
            <p:xfrm>
              <a:off x="2093069" y="2444894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6282044"/>
                  </p:ext>
                </p:extLst>
              </p:nvPr>
            </p:nvGraphicFramePr>
            <p:xfrm>
              <a:off x="2093069" y="2444894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158400" r="-172577" b="-5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258400" r="-172577" b="-4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358400" r="-172577" b="-3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458400" r="-172577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558400" r="-172577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236" t="-658400" r="-172577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719587"/>
                  </p:ext>
                </p:extLst>
              </p:nvPr>
            </p:nvGraphicFramePr>
            <p:xfrm>
              <a:off x="2081547" y="2425659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719587"/>
                  </p:ext>
                </p:extLst>
              </p:nvPr>
            </p:nvGraphicFramePr>
            <p:xfrm>
              <a:off x="2081547" y="2425659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157600" r="-172577" b="-5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157600" r="-112828" b="-5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257600" r="-172577" b="-4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257600" r="-112828" b="-4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357600" r="-172577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357600" r="-112828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453968" r="-1725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453968" r="-1128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558400" r="-172577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558400" r="-112828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658400" r="-172577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23615" t="-658400" r="-112828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031906"/>
                  </p:ext>
                </p:extLst>
              </p:nvPr>
            </p:nvGraphicFramePr>
            <p:xfrm>
              <a:off x="2099996" y="2444894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056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4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FF0000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031906"/>
                  </p:ext>
                </p:extLst>
              </p:nvPr>
            </p:nvGraphicFramePr>
            <p:xfrm>
              <a:off x="2099996" y="2444894"/>
              <a:ext cx="7010401" cy="569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78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5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46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2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3200" b="1" baseline="0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THỨC</a:t>
                          </a:r>
                          <a:endParaRPr lang="en-US" sz="32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9728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GIÁ TRỊ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DẤU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158400" r="-172577" b="-5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158400" r="-112828" b="-5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158400" r="-519" b="-50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258400" r="-172577" b="-4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258400" r="-112828" b="-4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258400" r="-519" b="-40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358400" r="-172577" b="-3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358400" r="-112828" b="-3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358400" r="-519" b="-30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458400" r="-172577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458400" r="-112828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458400" r="-519" b="-20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558400" r="-172577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558400" r="-112828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558400" r="-519" b="-10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236" t="-658400" r="-172577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23615" t="-658400" r="-112828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7"/>
                          <a:stretch>
                            <a:fillRect l="-199221" t="-658400" r="-519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11">
            <a:extLst>
              <a:ext uri="{FF2B5EF4-FFF2-40B4-BE49-F238E27FC236}">
                <a16:creationId xmlns:a16="http://schemas.microsoft.com/office/drawing/2014/main" id="{451DD837-99FA-373B-39E0-4BC43BC538EB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00CF89FE-538F-8030-32CC-134D10C9D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" name="TextBox 321">
              <a:extLst>
                <a:ext uri="{FF2B5EF4-FFF2-40B4-BE49-F238E27FC236}">
                  <a16:creationId xmlns:a16="http://schemas.microsoft.com/office/drawing/2014/main" id="{05A3281D-67A2-BD5B-414B-8BC651669F0A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D0CCCE63-C7CB-9D77-D431-D3E803DABB5A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792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" y="-156117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solidFill>
                <a:prstClr val="black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" y="553498"/>
            <a:ext cx="184712" cy="7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0516" y="1514112"/>
            <a:ext cx="9632778" cy="855529"/>
            <a:chOff x="340516" y="1567053"/>
            <a:chExt cx="9632778" cy="855529"/>
          </a:xfrm>
        </p:grpSpPr>
        <p:sp>
          <p:nvSpPr>
            <p:cNvPr id="48" name="Rectangle 47"/>
            <p:cNvSpPr/>
            <p:nvPr/>
          </p:nvSpPr>
          <p:spPr>
            <a:xfrm>
              <a:off x="1478661" y="1653141"/>
              <a:ext cx="84946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49" name="Group 28"/>
            <p:cNvGrpSpPr/>
            <p:nvPr/>
          </p:nvGrpSpPr>
          <p:grpSpPr>
            <a:xfrm>
              <a:off x="340516" y="1567053"/>
              <a:ext cx="947265" cy="769441"/>
              <a:chOff x="6885218" y="5011106"/>
              <a:chExt cx="1371600" cy="1282549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 rot="5400000">
                <a:off x="7006360" y="4966583"/>
                <a:ext cx="1129315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160497" y="5011106"/>
                <a:ext cx="787311" cy="128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82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184714" y="2307554"/>
            <a:ext cx="10113242" cy="5670256"/>
          </a:xfrm>
          <a:prstGeom prst="roundRect">
            <a:avLst>
              <a:gd name="adj" fmla="val 5347"/>
            </a:avLst>
          </a:prstGeom>
          <a:solidFill>
            <a:srgbClr val="F79646">
              <a:lumMod val="20000"/>
              <a:lumOff val="80000"/>
            </a:srgb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91431" tIns="45716" rIns="91431" bIns="45716" rtlCol="0" anchor="ctr"/>
          <a:lstStyle/>
          <a:p>
            <a:pPr algn="ctr" defTabSz="1305905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8972" y="2260157"/>
                <a:ext cx="8494633" cy="148386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indent="360011"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HĐ2: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2" y="2260157"/>
                <a:ext cx="8494633" cy="1483860"/>
              </a:xfrm>
              <a:prstGeom prst="rect">
                <a:avLst/>
              </a:prstGeom>
              <a:blipFill>
                <a:blip r:embed="rId3"/>
                <a:stretch>
                  <a:fillRect t="-9877" r="-28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640" y="2354760"/>
            <a:ext cx="4041348" cy="411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1588" y="3651446"/>
                <a:ext cx="9505297" cy="2932846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+∞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88" y="3651446"/>
                <a:ext cx="9505297" cy="2932846"/>
              </a:xfrm>
              <a:prstGeom prst="rect">
                <a:avLst/>
              </a:prstGeom>
              <a:blipFill>
                <a:blip r:embed="rId5"/>
                <a:stretch>
                  <a:fillRect l="-2566" t="-4990" r="-2630" b="-8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08362" y="6466551"/>
                <a:ext cx="10037389" cy="1483860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2" y="6466551"/>
                <a:ext cx="10037389" cy="1483860"/>
              </a:xfrm>
              <a:prstGeom prst="rect">
                <a:avLst/>
              </a:prstGeom>
              <a:blipFill>
                <a:blip r:embed="rId6"/>
                <a:stretch>
                  <a:fillRect l="-2429" t="-9877" r="-2429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11">
            <a:extLst>
              <a:ext uri="{FF2B5EF4-FFF2-40B4-BE49-F238E27FC236}">
                <a16:creationId xmlns:a16="http://schemas.microsoft.com/office/drawing/2014/main" id="{1E42A649-92E8-9B6B-85C6-E5F9CA7A091C}"/>
              </a:ext>
            </a:extLst>
          </p:cNvPr>
          <p:cNvGrpSpPr/>
          <p:nvPr/>
        </p:nvGrpSpPr>
        <p:grpSpPr>
          <a:xfrm>
            <a:off x="974093" y="873396"/>
            <a:ext cx="13361069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1EBFDD5A-5C32-2925-B272-34A16F26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DCA93D89-3E91-BFEC-F105-B94C723D974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66DDB973-2666-9CF9-BB32-E101B5D81DB5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00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7896</TotalTime>
  <Words>1506</Words>
  <PresentationFormat>Custom</PresentationFormat>
  <Paragraphs>332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2022-10-17T08:00:21Z</dcterms:modified>
</cp:coreProperties>
</file>