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2" r:id="rId4"/>
    <p:sldId id="297" r:id="rId5"/>
    <p:sldId id="283" r:id="rId6"/>
    <p:sldId id="298" r:id="rId7"/>
    <p:sldId id="284" r:id="rId8"/>
    <p:sldId id="299" r:id="rId9"/>
    <p:sldId id="300" r:id="rId10"/>
    <p:sldId id="286" r:id="rId11"/>
    <p:sldId id="301" r:id="rId12"/>
    <p:sldId id="287" r:id="rId13"/>
    <p:sldId id="302" r:id="rId14"/>
    <p:sldId id="285" r:id="rId15"/>
    <p:sldId id="303" r:id="rId16"/>
    <p:sldId id="288" r:id="rId17"/>
    <p:sldId id="304" r:id="rId18"/>
    <p:sldId id="289" r:id="rId19"/>
    <p:sldId id="305" r:id="rId20"/>
    <p:sldId id="290" r:id="rId21"/>
    <p:sldId id="306" r:id="rId22"/>
    <p:sldId id="291" r:id="rId23"/>
    <p:sldId id="307" r:id="rId24"/>
    <p:sldId id="293" r:id="rId25"/>
    <p:sldId id="295" r:id="rId26"/>
    <p:sldId id="296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666" autoAdjust="0"/>
  </p:normalViewPr>
  <p:slideViewPr>
    <p:cSldViewPr>
      <p:cViewPr varScale="1">
        <p:scale>
          <a:sx n="102" d="100"/>
          <a:sy n="102" d="100"/>
        </p:scale>
        <p:origin x="18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B592-514A-4B22-8DF4-E9616430DF98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F399-2291-49B4-9098-A4142B56B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B592-514A-4B22-8DF4-E9616430DF98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F399-2291-49B4-9098-A4142B56B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B592-514A-4B22-8DF4-E9616430DF98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F399-2291-49B4-9098-A4142B56B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B592-514A-4B22-8DF4-E9616430DF98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F399-2291-49B4-9098-A4142B56B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B592-514A-4B22-8DF4-E9616430DF98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F399-2291-49B4-9098-A4142B56B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B592-514A-4B22-8DF4-E9616430DF98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F399-2291-49B4-9098-A4142B56B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B592-514A-4B22-8DF4-E9616430DF98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F399-2291-49B4-9098-A4142B56B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B592-514A-4B22-8DF4-E9616430DF98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F399-2291-49B4-9098-A4142B56B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B592-514A-4B22-8DF4-E9616430DF98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F399-2291-49B4-9098-A4142B56B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B592-514A-4B22-8DF4-E9616430DF98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F399-2291-49B4-9098-A4142B56B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B592-514A-4B22-8DF4-E9616430DF98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F399-2291-49B4-9098-A4142B56B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FB592-514A-4B22-8DF4-E9616430DF98}" type="datetimeFigureOut">
              <a:rPr lang="en-US" smtClean="0"/>
              <a:pPr/>
              <a:t>9/14/23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9F399-2291-49B4-9098-A4142B56B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Hình nền tết trung thu đẹp cho máy tính, đẹp chất lượng full hd 1920x1080</a:t>
            </a:r>
            <a:b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en-US" sz="7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5400" y="6019800"/>
            <a:ext cx="6858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VẦNG TRĂNG </a:t>
            </a:r>
            <a:r>
              <a:rPr lang="en-US" sz="400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 2023</a:t>
            </a:r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o-vui-trung-t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</a:t>
              </a:r>
              <a:r>
                <a:rPr lang="en-US" sz="400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THU 2023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ucephalus" pitchFamily="2" charset="0"/>
              </a:rPr>
              <a:t>CÂU ĐỐ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00149" y="1109990"/>
            <a:ext cx="666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057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1368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ĐÁP 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58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2" grpId="1" animBg="1"/>
      <p:bldP spid="23" grpId="0"/>
      <p:bldP spid="2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</a:t>
              </a:r>
              <a:r>
                <a:rPr lang="en-US" sz="400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THU 2023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ucephalus" pitchFamily="2" charset="0"/>
              </a:rPr>
              <a:t>CÂU ĐỐ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74" y="914400"/>
            <a:ext cx="7769225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6817" y="874693"/>
            <a:ext cx="75811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129135"/>
            <a:ext cx="338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91135"/>
            <a:ext cx="330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25686" y="3581400"/>
            <a:ext cx="4224466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80132" y="3653135"/>
            <a:ext cx="3515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ĐÁP 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226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3" grpId="0"/>
      <p:bldP spid="24" grpId="0" animBg="1"/>
      <p:bldP spid="24" grpId="1" animBg="1"/>
      <p:bldP spid="25" grpId="0"/>
      <p:bldP spid="2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</a:t>
              </a:r>
              <a:r>
                <a:rPr lang="en-US" sz="400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THU 2023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ucephalus" pitchFamily="2" charset="0"/>
              </a:rPr>
              <a:t>CÂU ĐỐ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00149" y="914400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081784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96896" y="2871216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ĐÁP 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065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2" grpId="1" animBg="1"/>
      <p:bldP spid="23" grpId="0"/>
      <p:bldP spid="2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</a:t>
              </a:r>
              <a:r>
                <a:rPr lang="en-US" sz="400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THU 2023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ucephalus" pitchFamily="2" charset="0"/>
              </a:rPr>
              <a:t>CÂU ĐỐ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74" y="914400"/>
            <a:ext cx="7769225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6817" y="874693"/>
            <a:ext cx="7581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129135"/>
            <a:ext cx="338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91135"/>
            <a:ext cx="330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búa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25686" y="3581400"/>
            <a:ext cx="4224466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80132" y="3653135"/>
            <a:ext cx="3515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rìu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ĐÁP 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516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3" grpId="0"/>
      <p:bldP spid="24" grpId="0" animBg="1"/>
      <p:bldP spid="24" grpId="1" animBg="1"/>
      <p:bldP spid="25" grpId="0"/>
      <p:bldP spid="2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</a:t>
              </a:r>
              <a:r>
                <a:rPr lang="en-US" sz="400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THU 2023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ucephalus" pitchFamily="2" charset="0"/>
              </a:rPr>
              <a:t>CÂU ĐỐ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81101" y="896278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057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1968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1368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1969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218944" y="3581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72512" y="3581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 1970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ĐÁP 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617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2" grpId="1" animBg="1"/>
      <p:bldP spid="23" grpId="0"/>
      <p:bldP spid="23" grpId="1"/>
      <p:bldP spid="24" grpId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</a:t>
              </a:r>
              <a:r>
                <a:rPr lang="en-US" sz="400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THU 2023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ucephalus" pitchFamily="2" charset="0"/>
              </a:rPr>
              <a:t>CÂU ĐỐ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74" y="914400"/>
            <a:ext cx="7769225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6817" y="874693"/>
            <a:ext cx="7581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129135"/>
            <a:ext cx="338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Hằng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91135"/>
            <a:ext cx="330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cuội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325686" y="3581400"/>
            <a:ext cx="4224466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80132" y="3653135"/>
            <a:ext cx="3515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lôi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ĐÁP 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321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2" grpId="1" animBg="1"/>
      <p:bldP spid="23" grpId="0"/>
      <p:bldP spid="23" grpId="1"/>
      <p:bldP spid="24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</a:t>
              </a:r>
              <a:r>
                <a:rPr lang="en-US" sz="400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THU 2023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ucephalus" pitchFamily="2" charset="0"/>
              </a:rPr>
              <a:t>CÂU ĐỐ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75" y="914400"/>
            <a:ext cx="8150225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5175" y="914400"/>
            <a:ext cx="7845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081784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96896" y="2871216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ĐÁP 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173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7" grpId="1" animBg="1"/>
      <p:bldP spid="13" grpId="0"/>
      <p:bldP spid="14" grpId="0"/>
      <p:bldP spid="14" grpId="1"/>
      <p:bldP spid="22" grpId="0" animBg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</a:t>
              </a:r>
              <a:r>
                <a:rPr lang="en-US" sz="400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THU 2023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ucephalus" pitchFamily="2" charset="0"/>
              </a:rPr>
              <a:t>CÂU ĐỐ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74" y="914400"/>
            <a:ext cx="7769225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6817" y="874693"/>
            <a:ext cx="7581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129135"/>
            <a:ext cx="338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91135"/>
            <a:ext cx="330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325686" y="3581400"/>
            <a:ext cx="4224466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80132" y="3653135"/>
            <a:ext cx="3515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A, B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ĐÁP 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671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3" grpId="0"/>
      <p:bldP spid="24" grpId="0" animBg="1"/>
      <p:bldP spid="24" grpId="1" animBg="1"/>
      <p:bldP spid="25" grpId="0"/>
      <p:bldP spid="2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</a:t>
              </a:r>
              <a:r>
                <a:rPr lang="en-US" sz="400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THU 2023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ucephalus" pitchFamily="2" charset="0"/>
              </a:rPr>
              <a:t>CÂU ĐỐ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600200" y="2057400"/>
            <a:ext cx="5867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81101" y="896278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62684" y="2107872"/>
            <a:ext cx="3837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méo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00200" y="2813685"/>
            <a:ext cx="5867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662684" y="2813685"/>
            <a:ext cx="572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khuất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600200" y="3581399"/>
            <a:ext cx="5867400" cy="8309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662684" y="3581400"/>
            <a:ext cx="5728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409950" y="4674626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ĐÁP 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801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3" grpId="0"/>
      <p:bldP spid="24" grpId="0" animBg="1"/>
      <p:bldP spid="24" grpId="1" animBg="1"/>
      <p:bldP spid="25" grpId="0"/>
      <p:bldP spid="2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</a:t>
              </a:r>
              <a:r>
                <a:rPr lang="en-US" sz="400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THU 2023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ucephalus" pitchFamily="2" charset="0"/>
              </a:rPr>
              <a:t>CÂU ĐỐ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74" y="914400"/>
            <a:ext cx="7769225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6817" y="874693"/>
            <a:ext cx="7581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"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"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129135"/>
            <a:ext cx="338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78608" y="2864084"/>
            <a:ext cx="330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25686" y="3581400"/>
            <a:ext cx="4224466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80132" y="3653135"/>
            <a:ext cx="3515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ĐÁP 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736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2" grpId="1" animBg="1"/>
      <p:bldP spid="23" grpId="0"/>
      <p:bldP spid="23" grpId="1"/>
      <p:bldP spid="24" grpId="0" animBg="1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7469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Hình nền tết trung thu đẹp cho máy tính, đẹp chất lượng full hd 1920x1080</a:t>
            </a:r>
            <a:b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en-US" sz="7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7" name="Rectangle 6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VẦNG TRĂNG </a:t>
              </a:r>
              <a:r>
                <a:rPr lang="en-US" sz="400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THU 2023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828800" y="1288860"/>
            <a:ext cx="37144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ĐỐ VUI </a:t>
            </a:r>
          </a:p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TRUNG THU</a:t>
            </a:r>
          </a:p>
        </p:txBody>
      </p:sp>
      <p:sp>
        <p:nvSpPr>
          <p:cNvPr id="5" name="AutoShape 3" descr="Tết Trung thu 2019 là vào thứ mấy, ngày bao nhiêu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62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</a:t>
              </a:r>
              <a:r>
                <a:rPr lang="en-US" sz="400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THU 2023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ucephalus" pitchFamily="2" charset="0"/>
              </a:rPr>
              <a:t>CÂU ĐỐ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600200" y="1905000"/>
            <a:ext cx="5867400" cy="7150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93292" y="1109990"/>
            <a:ext cx="666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50492" y="1840992"/>
            <a:ext cx="5728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00200" y="2743200"/>
            <a:ext cx="5867400" cy="7677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662684" y="2691384"/>
            <a:ext cx="5728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600200" y="3581399"/>
            <a:ext cx="5867400" cy="8309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662684" y="3581400"/>
            <a:ext cx="5728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409950" y="4674626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ĐÁP 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129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7" grpId="1" animBg="1"/>
      <p:bldP spid="13" grpId="0"/>
      <p:bldP spid="14" grpId="0"/>
      <p:bldP spid="14" grpId="1"/>
      <p:bldP spid="22" grpId="0" animBg="1"/>
      <p:bldP spid="23" grpId="0"/>
      <p:bldP spid="24" grpId="0" animBg="1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</a:t>
              </a:r>
              <a:r>
                <a:rPr lang="en-US" sz="400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THU 2023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ucephalus" pitchFamily="2" charset="0"/>
              </a:rPr>
              <a:t>CÂU ĐỐ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74" y="914400"/>
            <a:ext cx="7769225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6817" y="874693"/>
            <a:ext cx="7581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2129135"/>
            <a:ext cx="338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209800" y="2864084"/>
            <a:ext cx="330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209800" y="3581400"/>
            <a:ext cx="4343400" cy="9027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209800" y="3653135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Níu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67612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440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ĐÁP 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512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3" grpId="0"/>
      <p:bldP spid="24" grpId="0" animBg="1"/>
      <p:bldP spid="24" grpId="1" animBg="1"/>
      <p:bldP spid="25" grpId="0"/>
      <p:bldP spid="2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62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</a:t>
              </a:r>
              <a:r>
                <a:rPr lang="en-US" sz="400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THU 2023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ucephalus" pitchFamily="2" charset="0"/>
              </a:rPr>
              <a:t>CÂU ĐỐ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600200" y="1905000"/>
            <a:ext cx="5867400" cy="7150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93292" y="862584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50492" y="2000595"/>
            <a:ext cx="5728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30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00200" y="2743200"/>
            <a:ext cx="5867400" cy="7677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662684" y="2891135"/>
            <a:ext cx="572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600200" y="3581399"/>
            <a:ext cx="5867400" cy="8309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662684" y="3729335"/>
            <a:ext cx="572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409950" y="4674626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ĐÁP 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442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2" grpId="1" animBg="1"/>
      <p:bldP spid="23" grpId="0"/>
      <p:bldP spid="23" grpId="1"/>
      <p:bldP spid="24" grpId="0" animBg="1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62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</a:t>
              </a:r>
              <a:r>
                <a:rPr lang="en-US" sz="400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THU 2023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ucephalus" pitchFamily="2" charset="0"/>
              </a:rPr>
              <a:t>CÂU ĐỐ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600200" y="1905000"/>
            <a:ext cx="5867400" cy="7150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93292" y="862584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50492" y="2000595"/>
            <a:ext cx="572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Tuyên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00200" y="2743200"/>
            <a:ext cx="5867400" cy="7677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662684" y="2891135"/>
            <a:ext cx="572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600200" y="3581399"/>
            <a:ext cx="5867400" cy="8309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662684" y="3729335"/>
            <a:ext cx="572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Lân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409950" y="4674626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ĐÁP 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936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7" grpId="1" animBg="1"/>
      <p:bldP spid="13" grpId="0"/>
      <p:bldP spid="14" grpId="0"/>
      <p:bldP spid="14" grpId="1"/>
      <p:bldP spid="22" grpId="0" animBg="1"/>
      <p:bldP spid="23" grpId="0"/>
      <p:bldP spid="24" grpId="0" animBg="1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62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</a:t>
              </a:r>
              <a:r>
                <a:rPr lang="en-US" sz="400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THU 2023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ucephalus" pitchFamily="2" charset="0"/>
              </a:rPr>
              <a:t>CÂU ĐỐ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600200" y="1905000"/>
            <a:ext cx="5867400" cy="7150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93292" y="862584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hay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50492" y="2000595"/>
            <a:ext cx="572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lồng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00200" y="2743200"/>
            <a:ext cx="5867400" cy="7677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662684" y="2891135"/>
            <a:ext cx="572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pin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600200" y="3581399"/>
            <a:ext cx="5867400" cy="8309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662684" y="3729335"/>
            <a:ext cx="572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409950" y="4674626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ĐÁP 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906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3" grpId="0"/>
      <p:bldP spid="24" grpId="0" animBg="1"/>
      <p:bldP spid="24" grpId="1" animBg="1"/>
      <p:bldP spid="25" grpId="0"/>
      <p:bldP spid="2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62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</a:t>
              </a:r>
              <a:r>
                <a:rPr lang="en-US" sz="400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THU 2023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ucephalus" pitchFamily="2" charset="0"/>
              </a:rPr>
              <a:t>CÂU ĐỐ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600200" y="1905000"/>
            <a:ext cx="5867400" cy="7150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93292" y="862584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50492" y="2000595"/>
            <a:ext cx="572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méo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00200" y="2743200"/>
            <a:ext cx="5867400" cy="7677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662684" y="2891135"/>
            <a:ext cx="572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khuất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600200" y="3581399"/>
            <a:ext cx="5867400" cy="8309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662684" y="3596640"/>
            <a:ext cx="5728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409950" y="4674626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ĐÁP 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916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3" grpId="0"/>
      <p:bldP spid="24" grpId="0" animBg="1"/>
      <p:bldP spid="24" grpId="1" animBg="1"/>
      <p:bldP spid="25" grpId="0"/>
      <p:bldP spid="2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3337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</a:t>
              </a:r>
              <a:r>
                <a:rPr lang="en-US" sz="400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THU 2023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ucephalus" pitchFamily="2" charset="0"/>
              </a:rPr>
              <a:t>CÂU ĐỐ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276850" y="1920240"/>
            <a:ext cx="3352799" cy="7150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93292" y="862584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71338" y="2046911"/>
            <a:ext cx="319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1951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296409" y="2737486"/>
            <a:ext cx="3333240" cy="7677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384038" y="2890510"/>
            <a:ext cx="16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1964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295902" y="3606799"/>
            <a:ext cx="3333748" cy="8309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339334" y="3766064"/>
            <a:ext cx="1232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 1968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5612892" y="4662952"/>
            <a:ext cx="2209800" cy="1143000"/>
            <a:chOff x="5708142" y="4407926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5708142" y="4407926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51042" y="4748306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ĐÁP ÁN</a:t>
              </a: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55575" y="2268736"/>
            <a:ext cx="4797425" cy="1606224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6862" y="2391081"/>
            <a:ext cx="47212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nhung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13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7" grpId="1" animBg="1"/>
      <p:bldP spid="13" grpId="0"/>
      <p:bldP spid="14" grpId="0"/>
      <p:bldP spid="14" grpId="1"/>
      <p:bldP spid="22" grpId="0" animBg="1"/>
      <p:bldP spid="23" grpId="0"/>
      <p:bldP spid="24" grpId="0" animBg="1"/>
      <p:bldP spid="25" grpId="0"/>
      <p:bldP spid="2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95400" y="6019800"/>
            <a:ext cx="6858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VẦNG TRĂNG </a:t>
            </a:r>
            <a:r>
              <a:rPr lang="en-US" sz="400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 2023</a:t>
            </a:r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124200"/>
            <a:ext cx="10477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276600"/>
            <a:ext cx="10477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1752600"/>
            <a:ext cx="409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2971800"/>
            <a:ext cx="409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1828800"/>
            <a:ext cx="409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724400"/>
            <a:ext cx="409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514600"/>
            <a:ext cx="409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0"/>
            <a:ext cx="5334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0"/>
            <a:ext cx="1219200" cy="146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1752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2400" y="1066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762000"/>
            <a:ext cx="409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</a:t>
              </a:r>
              <a:r>
                <a:rPr lang="en-US" sz="400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THU 2023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ucephalus" pitchFamily="2" charset="0"/>
              </a:rPr>
              <a:t>CÂU ĐỐ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81101" y="896278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057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1368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18944" y="3581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72512" y="3581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ĐÁP 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71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7" grpId="1" animBg="1"/>
      <p:bldP spid="13" grpId="0"/>
      <p:bldP spid="14" grpId="0"/>
      <p:bldP spid="14" grpId="1"/>
      <p:bldP spid="22" grpId="0" animBg="1"/>
      <p:bldP spid="23" grpId="0"/>
      <p:bldP spid="24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</a:t>
              </a:r>
              <a:r>
                <a:rPr lang="en-US" sz="400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THU 2023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ucephalus" pitchFamily="2" charset="0"/>
              </a:rPr>
              <a:t>CÂU ĐỐ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81101" y="896278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0574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Sao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1368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18944" y="3581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72512" y="3581400"/>
            <a:ext cx="3828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ĐÁP 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546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3" grpId="0"/>
      <p:bldP spid="24" grpId="0" animBg="1"/>
      <p:bldP spid="24" grpId="1" animBg="1"/>
      <p:bldP spid="25" grpId="0"/>
      <p:bldP spid="2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</a:t>
              </a:r>
              <a:r>
                <a:rPr lang="en-US" sz="400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THU 2023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ucephalus" pitchFamily="2" charset="0"/>
              </a:rPr>
              <a:t>CÂU ĐỐ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81101" y="896278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057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29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1368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30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18944" y="3581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72512" y="3581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 31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ĐÁP 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920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7" grpId="1" animBg="1"/>
      <p:bldP spid="13" grpId="0"/>
      <p:bldP spid="14" grpId="0"/>
      <p:bldP spid="14" grpId="1"/>
      <p:bldP spid="22" grpId="0" animBg="1"/>
      <p:bldP spid="23" grpId="0"/>
      <p:bldP spid="24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</a:t>
              </a:r>
              <a:r>
                <a:rPr lang="en-US" sz="400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THU 2023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ucephalus" pitchFamily="2" charset="0"/>
              </a:rPr>
              <a:t>CÂU ĐỐ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81101" y="896278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057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Lồng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1368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Rằm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18944" y="3581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72512" y="3581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Lân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ĐÁP 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116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2" grpId="1" animBg="1"/>
      <p:bldP spid="23" grpId="0"/>
      <p:bldP spid="23" grpId="1"/>
      <p:bldP spid="24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</a:t>
              </a:r>
              <a:r>
                <a:rPr lang="en-US" sz="400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THU 2023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ucephalus" pitchFamily="2" charset="0"/>
              </a:rPr>
              <a:t>CÂU ĐỐ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00149" y="1109990"/>
            <a:ext cx="666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057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1368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ĐÁP 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445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2" grpId="1" animBg="1"/>
      <p:bldP spid="23" grpId="0"/>
      <p:bldP spid="2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</a:t>
              </a:r>
              <a:r>
                <a:rPr lang="en-US" sz="400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THU 2023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ucephalus" pitchFamily="2" charset="0"/>
              </a:rPr>
              <a:t>CÂU ĐỐ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81101" y="896278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057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Lồng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1368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Rằm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18944" y="3581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72512" y="3581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Lân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ĐÁP 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320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2" grpId="1" animBg="1"/>
      <p:bldP spid="23" grpId="0"/>
      <p:bldP spid="23" grpId="1"/>
      <p:bldP spid="24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</a:t>
              </a:r>
              <a:r>
                <a:rPr lang="en-US" sz="400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THU 2023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ucephalus" pitchFamily="2" charset="0"/>
              </a:rPr>
              <a:t>CÂU ĐỐ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74" y="914400"/>
            <a:ext cx="7769225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6817" y="874693"/>
            <a:ext cx="7581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Ba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rằm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12913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Rồng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91135"/>
            <a:ext cx="330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Rồng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18944" y="3581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80132" y="365313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ĐÁP 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320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7" grpId="1" animBg="1"/>
      <p:bldP spid="13" grpId="0"/>
      <p:bldP spid="14" grpId="0"/>
      <p:bldP spid="14" grpId="1"/>
      <p:bldP spid="22" grpId="0" animBg="1"/>
      <p:bldP spid="23" grpId="0"/>
      <p:bldP spid="24" grpId="0" animBg="1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1010</Words>
  <PresentationFormat>On-screen Show (4:3)</PresentationFormat>
  <Paragraphs>177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Bucephalus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2015-09-23T08:32:23Z</dcterms:created>
  <dcterms:modified xsi:type="dcterms:W3CDTF">2023-09-14T14:10:39Z</dcterms:modified>
</cp:coreProperties>
</file>