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45720000" cy="457200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E52C4D"/>
    <a:srgbClr val="FF0066"/>
    <a:srgbClr val="FCF8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" d="100"/>
          <a:sy n="11" d="100"/>
        </p:scale>
        <p:origin x="119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259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5720000" cy="45720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9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5720000" cy="45720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303521" y="12895837"/>
            <a:ext cx="35112959" cy="28069283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87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5720000" cy="26791919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0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5720000" cy="45720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3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5577840" y="5577840"/>
            <a:ext cx="34564320" cy="3456432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28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5720000" cy="45720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 rot="676091">
            <a:off x="9716035" y="6287035"/>
            <a:ext cx="27385208" cy="27385208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62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45720000" cy="45720000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8737600" y="11684002"/>
            <a:ext cx="28244800" cy="28244799"/>
          </a:xfrm>
          <a:custGeom>
            <a:avLst/>
            <a:gdLst>
              <a:gd name="connsiteX0" fmla="*/ 14122400 w 28244800"/>
              <a:gd name="connsiteY0" fmla="*/ 0 h 28244799"/>
              <a:gd name="connsiteX1" fmla="*/ 28244800 w 28244800"/>
              <a:gd name="connsiteY1" fmla="*/ 14122399 h 28244799"/>
              <a:gd name="connsiteX2" fmla="*/ 14122400 w 28244800"/>
              <a:gd name="connsiteY2" fmla="*/ 28244799 h 28244799"/>
              <a:gd name="connsiteX3" fmla="*/ 0 w 28244800"/>
              <a:gd name="connsiteY3" fmla="*/ 14122399 h 28244799"/>
              <a:gd name="connsiteX4" fmla="*/ 14122400 w 28244800"/>
              <a:gd name="connsiteY4" fmla="*/ 0 h 28244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44800" h="28244799">
                <a:moveTo>
                  <a:pt x="14122400" y="0"/>
                </a:moveTo>
                <a:cubicBezTo>
                  <a:pt x="21921986" y="0"/>
                  <a:pt x="28244800" y="6322813"/>
                  <a:pt x="28244800" y="14122399"/>
                </a:cubicBezTo>
                <a:cubicBezTo>
                  <a:pt x="28244800" y="21921983"/>
                  <a:pt x="21921986" y="28244799"/>
                  <a:pt x="14122400" y="28244799"/>
                </a:cubicBezTo>
                <a:cubicBezTo>
                  <a:pt x="6322814" y="28244799"/>
                  <a:pt x="0" y="21921983"/>
                  <a:pt x="0" y="14122399"/>
                </a:cubicBezTo>
                <a:cubicBezTo>
                  <a:pt x="0" y="6322813"/>
                  <a:pt x="6322814" y="0"/>
                  <a:pt x="14122400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2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0" y="2434177"/>
            <a:ext cx="39433500" cy="8837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0" y="12170833"/>
            <a:ext cx="39433500" cy="29008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0" y="42375677"/>
            <a:ext cx="10287000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6791-816E-4A6F-B2ED-76428A25BF34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0" y="42375677"/>
            <a:ext cx="15430500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0" y="42375677"/>
            <a:ext cx="10287000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CC499-9587-4B67-9C77-F483F993A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3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7" r:id="rId3"/>
    <p:sldLayoutId id="2147483666" r:id="rId4"/>
    <p:sldLayoutId id="2147483665" r:id="rId5"/>
    <p:sldLayoutId id="2147483664" r:id="rId6"/>
    <p:sldLayoutId id="2147483662" r:id="rId7"/>
  </p:sldLayoutIdLst>
  <p:timing>
    <p:tnLst>
      <p:par>
        <p:cTn id="1" dur="indefinite" restart="never" nodeType="tmRoot"/>
      </p:par>
    </p:tnLst>
  </p:timing>
  <p:txStyles>
    <p:titleStyle>
      <a:lvl1pPr algn="l" defTabSz="4572000" rtl="0" eaLnBrk="1" latinLnBrk="0" hangingPunct="1">
        <a:lnSpc>
          <a:spcPct val="90000"/>
        </a:lnSpc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0" indent="-1143000" algn="l" defTabSz="4572000" rtl="0" eaLnBrk="1" latinLnBrk="0" hangingPunct="1">
        <a:lnSpc>
          <a:spcPct val="90000"/>
        </a:lnSpc>
        <a:spcBef>
          <a:spcPts val="5000"/>
        </a:spcBef>
        <a:buFont typeface="Arial" panose="020B0604020202020204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0" indent="-1143000" algn="l" defTabSz="4572000" rtl="0" eaLnBrk="1" latinLnBrk="0" hangingPunct="1">
        <a:lnSpc>
          <a:spcPct val="90000"/>
        </a:lnSpc>
        <a:spcBef>
          <a:spcPts val="25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0" algn="l" defTabSz="4572000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Rectangle 20"/>
          <p:cNvSpPr/>
          <p:nvPr/>
        </p:nvSpPr>
        <p:spPr>
          <a:xfrm rot="16200000">
            <a:off x="2" y="2"/>
            <a:ext cx="45720000" cy="45720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alpha val="30000"/>
                </a:schemeClr>
              </a:gs>
              <a:gs pos="85000">
                <a:srgbClr val="002060">
                  <a:alpha val="4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29476" y="30874885"/>
            <a:ext cx="29838618" cy="10579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13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GRAND</a:t>
            </a:r>
          </a:p>
          <a:p>
            <a:pPr>
              <a:lnSpc>
                <a:spcPct val="80000"/>
              </a:lnSpc>
            </a:pPr>
            <a:r>
              <a:rPr lang="en-US" sz="413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OPENING</a:t>
            </a:r>
            <a:endParaRPr lang="en-US" sz="413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21163" y="30874885"/>
            <a:ext cx="29838618" cy="10579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1300" dirty="0" smtClean="0">
                <a:solidFill>
                  <a:schemeClr val="accent5">
                    <a:lumMod val="75000"/>
                  </a:schemeClr>
                </a:solidFill>
                <a:latin typeface="Monument Extended Ultrabold" panose="00000900000000000000" pitchFamily="50" charset="0"/>
              </a:rPr>
              <a:t>GRAND</a:t>
            </a:r>
          </a:p>
          <a:p>
            <a:pPr>
              <a:lnSpc>
                <a:spcPct val="80000"/>
              </a:lnSpc>
            </a:pPr>
            <a:r>
              <a:rPr lang="en-US" sz="41300" dirty="0" smtClean="0">
                <a:solidFill>
                  <a:schemeClr val="accent5">
                    <a:lumMod val="75000"/>
                  </a:schemeClr>
                </a:solidFill>
                <a:latin typeface="Monument Extended Ultrabold" panose="00000900000000000000" pitchFamily="50" charset="0"/>
              </a:rPr>
              <a:t>OPENING</a:t>
            </a:r>
            <a:endParaRPr lang="en-US" sz="41300" dirty="0">
              <a:solidFill>
                <a:schemeClr val="accent5">
                  <a:lumMod val="75000"/>
                </a:schemeClr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3803" y="914400"/>
            <a:ext cx="40801554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WE ARE OPEN WE ARE OPEN</a:t>
            </a:r>
            <a:endParaRPr lang="en-US" sz="170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22948382" y="20326720"/>
            <a:ext cx="40801554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WE ARE OPEN WE ARE OPEN</a:t>
            </a:r>
            <a:endParaRPr lang="en-US" sz="170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15093" y="42447474"/>
            <a:ext cx="40801554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WE ARE OPEN WE ARE OPEN</a:t>
            </a:r>
            <a:endParaRPr lang="en-US" sz="170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17955395" y="22669394"/>
            <a:ext cx="40801554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WE ARE OPEN WE ARE OPEN</a:t>
            </a:r>
            <a:endParaRPr lang="en-US" sz="170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0111136">
            <a:off x="-11684219" y="-2743244"/>
            <a:ext cx="24642243" cy="25300563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29200" dirty="0" smtClean="0">
                <a:ln w="158750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NEW ITEM NEW ITEM NEW ITEM</a:t>
            </a:r>
            <a:endParaRPr lang="en-US" sz="29200" dirty="0">
              <a:ln w="158750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77452" y="30874885"/>
            <a:ext cx="29838618" cy="10579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1300" dirty="0" smtClean="0">
                <a:solidFill>
                  <a:schemeClr val="bg1"/>
                </a:solidFill>
                <a:latin typeface="Monument Extended Ultrabold" panose="00000900000000000000" pitchFamily="50" charset="0"/>
              </a:rPr>
              <a:t>GRAND</a:t>
            </a:r>
          </a:p>
          <a:p>
            <a:pPr>
              <a:lnSpc>
                <a:spcPct val="80000"/>
              </a:lnSpc>
            </a:pPr>
            <a:r>
              <a:rPr lang="en-US" sz="41300" dirty="0" smtClean="0">
                <a:solidFill>
                  <a:schemeClr val="bg1"/>
                </a:solidFill>
                <a:latin typeface="Monument Extended Ultrabold" panose="00000900000000000000" pitchFamily="50" charset="0"/>
              </a:rPr>
              <a:t>OPENING</a:t>
            </a:r>
            <a:endParaRPr lang="en-US" sz="41300" dirty="0">
              <a:solidFill>
                <a:schemeClr val="bg1"/>
              </a:solidFill>
              <a:latin typeface="Monument Extended Ul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ectangle 3"/>
          <p:cNvSpPr/>
          <p:nvPr/>
        </p:nvSpPr>
        <p:spPr>
          <a:xfrm rot="16200000">
            <a:off x="2" y="2"/>
            <a:ext cx="45720000" cy="457200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100000">
                <a:srgbClr val="002060">
                  <a:alpha val="5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20111136">
            <a:off x="-11233560" y="10370358"/>
            <a:ext cx="17402020" cy="17866917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20300" dirty="0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 </a:t>
            </a:r>
            <a:r>
              <a:rPr lang="en-US" sz="20300" dirty="0" err="1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r>
              <a:rPr lang="en-US" sz="20300" dirty="0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 </a:t>
            </a:r>
            <a:r>
              <a:rPr lang="en-US" sz="20300" dirty="0" err="1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endParaRPr lang="en-US" sz="20300" dirty="0">
              <a:ln w="130175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111136">
            <a:off x="33067706" y="19301047"/>
            <a:ext cx="46890614" cy="48143302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50600" dirty="0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EXCLUSIVE </a:t>
            </a:r>
            <a:r>
              <a:rPr lang="en-US" sz="50600" dirty="0" err="1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r>
              <a:rPr lang="en-US" sz="50600" dirty="0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 </a:t>
            </a:r>
            <a:r>
              <a:rPr lang="en-US" sz="50600" dirty="0" err="1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endParaRPr lang="en-US" sz="50600" dirty="0">
              <a:ln w="130175">
                <a:solidFill>
                  <a:srgbClr val="FFFF00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09294" y="4199320"/>
            <a:ext cx="40301417" cy="7325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7000" dirty="0" smtClean="0">
                <a:ln w="127000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NEW ITEM</a:t>
            </a:r>
            <a:endParaRPr lang="en-US" sz="47000" dirty="0">
              <a:ln w="127000">
                <a:solidFill>
                  <a:srgbClr val="FFFF00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09294" y="2799547"/>
            <a:ext cx="40301417" cy="7325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7000" dirty="0" smtClean="0">
                <a:ln w="127000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NEW ITEM</a:t>
            </a:r>
            <a:endParaRPr lang="en-US" sz="47000" dirty="0">
              <a:ln w="127000">
                <a:solidFill>
                  <a:srgbClr val="FFFF00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09294" y="1399774"/>
            <a:ext cx="40301417" cy="7325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70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NEW ITEM</a:t>
            </a:r>
            <a:endParaRPr lang="en-US" sz="470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49703" y="41372349"/>
            <a:ext cx="41020594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Eu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eos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utinam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democritum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sed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no sale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recusabo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maluisset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eu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cum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malorum</a:t>
            </a:r>
            <a:r>
              <a:rPr lang="en-US" dirty="0" smtClean="0">
                <a:solidFill>
                  <a:schemeClr val="bg1"/>
                </a:solidFill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Monument Extended" panose="00000500000000000000" pitchFamily="50" charset="0"/>
              </a:rPr>
              <a:t>tacimates</a:t>
            </a:r>
            <a:endParaRPr lang="en-US" dirty="0">
              <a:solidFill>
                <a:schemeClr val="bg1"/>
              </a:solidFill>
              <a:latin typeface="Monument Extended" panose="00000500000000000000" pitchFamily="50" charset="0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7461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Rectangle 6"/>
          <p:cNvSpPr/>
          <p:nvPr/>
        </p:nvSpPr>
        <p:spPr>
          <a:xfrm rot="16200000">
            <a:off x="2" y="2"/>
            <a:ext cx="45720000" cy="45720000"/>
          </a:xfrm>
          <a:prstGeom prst="rect">
            <a:avLst/>
          </a:prstGeom>
          <a:gradFill flip="none" rotWithShape="1">
            <a:gsLst>
              <a:gs pos="0">
                <a:srgbClr val="FF0066">
                  <a:alpha val="70000"/>
                </a:srgbClr>
              </a:gs>
              <a:gs pos="100000">
                <a:srgbClr val="002060">
                  <a:alpha val="7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683995">
            <a:off x="7683874" y="4686121"/>
            <a:ext cx="30352252" cy="36347758"/>
          </a:xfrm>
          <a:prstGeom prst="rect">
            <a:avLst/>
          </a:prstGeom>
          <a:solidFill>
            <a:schemeClr val="bg1"/>
          </a:solidFill>
          <a:ln w="508000" cap="sq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TextBox 10"/>
          <p:cNvSpPr txBox="1"/>
          <p:nvPr/>
        </p:nvSpPr>
        <p:spPr>
          <a:xfrm rot="16862029">
            <a:off x="1171943" y="15061219"/>
            <a:ext cx="2460801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LIMITED!</a:t>
            </a:r>
            <a:endParaRPr lang="en-US" sz="360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4247137">
            <a:off x="27257341" y="-12698851"/>
            <a:ext cx="26327068" cy="27030399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29300" dirty="0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 </a:t>
            </a:r>
            <a:r>
              <a:rPr lang="en-US" sz="29300" dirty="0" err="1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r>
              <a:rPr lang="en-US" sz="29300" dirty="0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 </a:t>
            </a:r>
            <a:r>
              <a:rPr lang="en-US" sz="29300" dirty="0" err="1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endParaRPr lang="en-US" sz="29300" dirty="0">
              <a:ln w="130175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935116" y="22860000"/>
            <a:ext cx="11137399" cy="11137399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903243" y="25697684"/>
            <a:ext cx="8297464" cy="6228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7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20</a:t>
            </a:r>
            <a:r>
              <a:rPr lang="en-US" sz="96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%</a:t>
            </a:r>
            <a:endParaRPr lang="en-US" sz="28700" dirty="0" smtClean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  <a:p>
            <a:pPr>
              <a:lnSpc>
                <a:spcPct val="80000"/>
              </a:lnSpc>
            </a:pPr>
            <a:r>
              <a:rPr lang="en-US" sz="19900" dirty="0" smtClean="0">
                <a:solidFill>
                  <a:srgbClr val="FFFF00"/>
                </a:solidFill>
                <a:latin typeface="Monument Extended" panose="00000500000000000000" pitchFamily="50" charset="0"/>
              </a:rPr>
              <a:t>OFF</a:t>
            </a:r>
            <a:endParaRPr lang="en-US" sz="19900" dirty="0">
              <a:solidFill>
                <a:srgbClr val="FFFF00"/>
              </a:solidFill>
              <a:latin typeface="Monument Extended" panose="00000500000000000000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672325">
            <a:off x="6333337" y="34973855"/>
            <a:ext cx="27369536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Monument Extended" panose="00000500000000000000" pitchFamily="50" charset="0"/>
              </a:rPr>
              <a:t>Eu</a:t>
            </a:r>
            <a:r>
              <a:rPr lang="en-US" dirty="0" smtClean="0"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latin typeface="Monument Extended" panose="00000500000000000000" pitchFamily="50" charset="0"/>
              </a:rPr>
              <a:t>eos</a:t>
            </a:r>
            <a:r>
              <a:rPr lang="en-US" dirty="0" smtClean="0"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latin typeface="Monument Extended" panose="00000500000000000000" pitchFamily="50" charset="0"/>
              </a:rPr>
              <a:t>utinam</a:t>
            </a:r>
            <a:r>
              <a:rPr lang="en-US" dirty="0" smtClean="0"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latin typeface="Monument Extended" panose="00000500000000000000" pitchFamily="50" charset="0"/>
              </a:rPr>
              <a:t>democritum</a:t>
            </a:r>
            <a:r>
              <a:rPr lang="en-US" dirty="0" smtClean="0">
                <a:latin typeface="Monument Extended" panose="00000500000000000000" pitchFamily="50" charset="0"/>
              </a:rPr>
              <a:t>, </a:t>
            </a:r>
            <a:r>
              <a:rPr lang="en-US" dirty="0" err="1" smtClean="0">
                <a:latin typeface="Monument Extended" panose="00000500000000000000" pitchFamily="50" charset="0"/>
              </a:rPr>
              <a:t>sed</a:t>
            </a:r>
            <a:r>
              <a:rPr lang="en-US" dirty="0" smtClean="0">
                <a:latin typeface="Monument Extended" panose="00000500000000000000" pitchFamily="50" charset="0"/>
              </a:rPr>
              <a:t> no sale </a:t>
            </a:r>
            <a:r>
              <a:rPr lang="en-US" dirty="0" err="1" smtClean="0">
                <a:latin typeface="Monument Extended" panose="00000500000000000000" pitchFamily="50" charset="0"/>
              </a:rPr>
              <a:t>recusabo</a:t>
            </a:r>
            <a:r>
              <a:rPr lang="en-US" dirty="0" smtClean="0"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latin typeface="Monument Extended" panose="00000500000000000000" pitchFamily="50" charset="0"/>
              </a:rPr>
              <a:t>maluisset</a:t>
            </a:r>
            <a:r>
              <a:rPr lang="en-US" dirty="0" smtClean="0">
                <a:latin typeface="Monument Extended" panose="00000500000000000000" pitchFamily="50" charset="0"/>
              </a:rPr>
              <a:t>, </a:t>
            </a:r>
            <a:r>
              <a:rPr lang="en-US" dirty="0" err="1" smtClean="0">
                <a:latin typeface="Monument Extended" panose="00000500000000000000" pitchFamily="50" charset="0"/>
              </a:rPr>
              <a:t>eu</a:t>
            </a:r>
            <a:r>
              <a:rPr lang="en-US" dirty="0" smtClean="0">
                <a:latin typeface="Monument Extended" panose="00000500000000000000" pitchFamily="50" charset="0"/>
              </a:rPr>
              <a:t> cum </a:t>
            </a:r>
            <a:r>
              <a:rPr lang="en-US" dirty="0" err="1" smtClean="0">
                <a:latin typeface="Monument Extended" panose="00000500000000000000" pitchFamily="50" charset="0"/>
              </a:rPr>
              <a:t>malorum</a:t>
            </a:r>
            <a:r>
              <a:rPr lang="en-US" dirty="0" smtClean="0">
                <a:latin typeface="Monument Extended" panose="00000500000000000000" pitchFamily="50" charset="0"/>
              </a:rPr>
              <a:t> </a:t>
            </a:r>
            <a:r>
              <a:rPr lang="en-US" dirty="0" err="1" smtClean="0">
                <a:latin typeface="Monument Extended" panose="00000500000000000000" pitchFamily="50" charset="0"/>
              </a:rPr>
              <a:t>tacimates</a:t>
            </a:r>
            <a:endParaRPr lang="en-US" dirty="0">
              <a:latin typeface="Monument Extended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0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Freeform 7"/>
          <p:cNvSpPr/>
          <p:nvPr/>
        </p:nvSpPr>
        <p:spPr>
          <a:xfrm>
            <a:off x="2" y="2"/>
            <a:ext cx="45719999" cy="45719999"/>
          </a:xfrm>
          <a:custGeom>
            <a:avLst/>
            <a:gdLst>
              <a:gd name="connsiteX0" fmla="*/ 0 w 45719999"/>
              <a:gd name="connsiteY0" fmla="*/ 0 h 45719999"/>
              <a:gd name="connsiteX1" fmla="*/ 3354483 w 45719999"/>
              <a:gd name="connsiteY1" fmla="*/ 0 h 45719999"/>
              <a:gd name="connsiteX2" fmla="*/ 20133531 w 45719999"/>
              <a:gd name="connsiteY2" fmla="*/ 18771881 h 45719999"/>
              <a:gd name="connsiteX3" fmla="*/ 11089028 w 45719999"/>
              <a:gd name="connsiteY3" fmla="*/ 0 h 45719999"/>
              <a:gd name="connsiteX4" fmla="*/ 15587810 w 45719999"/>
              <a:gd name="connsiteY4" fmla="*/ 0 h 45719999"/>
              <a:gd name="connsiteX5" fmla="*/ 21900515 w 45719999"/>
              <a:gd name="connsiteY5" fmla="*/ 18037215 h 45719999"/>
              <a:gd name="connsiteX6" fmla="*/ 20893639 w 45719999"/>
              <a:gd name="connsiteY6" fmla="*/ 0 h 45719999"/>
              <a:gd name="connsiteX7" fmla="*/ 24830699 w 45719999"/>
              <a:gd name="connsiteY7" fmla="*/ 0 h 45719999"/>
              <a:gd name="connsiteX8" fmla="*/ 23825835 w 45719999"/>
              <a:gd name="connsiteY8" fmla="*/ 18037215 h 45719999"/>
              <a:gd name="connsiteX9" fmla="*/ 30138541 w 45719999"/>
              <a:gd name="connsiteY9" fmla="*/ 0 h 45719999"/>
              <a:gd name="connsiteX10" fmla="*/ 34634159 w 45719999"/>
              <a:gd name="connsiteY10" fmla="*/ 0 h 45719999"/>
              <a:gd name="connsiteX11" fmla="*/ 25589651 w 45719999"/>
              <a:gd name="connsiteY11" fmla="*/ 18771881 h 45719999"/>
              <a:gd name="connsiteX12" fmla="*/ 42382735 w 45719999"/>
              <a:gd name="connsiteY12" fmla="*/ 0 h 45719999"/>
              <a:gd name="connsiteX13" fmla="*/ 45719999 w 45719999"/>
              <a:gd name="connsiteY13" fmla="*/ 0 h 45719999"/>
              <a:gd name="connsiteX14" fmla="*/ 45719999 w 45719999"/>
              <a:gd name="connsiteY14" fmla="*/ 3360160 h 45719999"/>
              <a:gd name="connsiteX15" fmla="*/ 26954475 w 45719999"/>
              <a:gd name="connsiteY15" fmla="*/ 20133531 h 45719999"/>
              <a:gd name="connsiteX16" fmla="*/ 45719999 w 45719999"/>
              <a:gd name="connsiteY16" fmla="*/ 11092089 h 45719999"/>
              <a:gd name="connsiteX17" fmla="*/ 45719999 w 45719999"/>
              <a:gd name="connsiteY17" fmla="*/ 15589288 h 45719999"/>
              <a:gd name="connsiteX18" fmla="*/ 27689135 w 45719999"/>
              <a:gd name="connsiteY18" fmla="*/ 21900515 h 45719999"/>
              <a:gd name="connsiteX19" fmla="*/ 45719999 w 45719999"/>
              <a:gd name="connsiteY19" fmla="*/ 20893995 h 45719999"/>
              <a:gd name="connsiteX20" fmla="*/ 45719999 w 45719999"/>
              <a:gd name="connsiteY20" fmla="*/ 24830345 h 45719999"/>
              <a:gd name="connsiteX21" fmla="*/ 27689135 w 45719999"/>
              <a:gd name="connsiteY21" fmla="*/ 23825835 h 45719999"/>
              <a:gd name="connsiteX22" fmla="*/ 45719999 w 45719999"/>
              <a:gd name="connsiteY22" fmla="*/ 30137061 h 45719999"/>
              <a:gd name="connsiteX23" fmla="*/ 45719999 w 45719999"/>
              <a:gd name="connsiteY23" fmla="*/ 34631099 h 45719999"/>
              <a:gd name="connsiteX24" fmla="*/ 26954475 w 45719999"/>
              <a:gd name="connsiteY24" fmla="*/ 25589651 h 45719999"/>
              <a:gd name="connsiteX25" fmla="*/ 45719999 w 45719999"/>
              <a:gd name="connsiteY25" fmla="*/ 42377055 h 45719999"/>
              <a:gd name="connsiteX26" fmla="*/ 45719999 w 45719999"/>
              <a:gd name="connsiteY26" fmla="*/ 45719999 h 45719999"/>
              <a:gd name="connsiteX27" fmla="*/ 42377055 w 45719999"/>
              <a:gd name="connsiteY27" fmla="*/ 45719999 h 45719999"/>
              <a:gd name="connsiteX28" fmla="*/ 25589651 w 45719999"/>
              <a:gd name="connsiteY28" fmla="*/ 26954475 h 45719999"/>
              <a:gd name="connsiteX29" fmla="*/ 34631099 w 45719999"/>
              <a:gd name="connsiteY29" fmla="*/ 45719999 h 45719999"/>
              <a:gd name="connsiteX30" fmla="*/ 30137061 w 45719999"/>
              <a:gd name="connsiteY30" fmla="*/ 45719999 h 45719999"/>
              <a:gd name="connsiteX31" fmla="*/ 23825835 w 45719999"/>
              <a:gd name="connsiteY31" fmla="*/ 27689135 h 45719999"/>
              <a:gd name="connsiteX32" fmla="*/ 24830345 w 45719999"/>
              <a:gd name="connsiteY32" fmla="*/ 45719999 h 45719999"/>
              <a:gd name="connsiteX33" fmla="*/ 20893995 w 45719999"/>
              <a:gd name="connsiteY33" fmla="*/ 45719999 h 45719999"/>
              <a:gd name="connsiteX34" fmla="*/ 21900515 w 45719999"/>
              <a:gd name="connsiteY34" fmla="*/ 27689135 h 45719999"/>
              <a:gd name="connsiteX35" fmla="*/ 15589288 w 45719999"/>
              <a:gd name="connsiteY35" fmla="*/ 45719999 h 45719999"/>
              <a:gd name="connsiteX36" fmla="*/ 11092089 w 45719999"/>
              <a:gd name="connsiteY36" fmla="*/ 45719999 h 45719999"/>
              <a:gd name="connsiteX37" fmla="*/ 20133531 w 45719999"/>
              <a:gd name="connsiteY37" fmla="*/ 26954475 h 45719999"/>
              <a:gd name="connsiteX38" fmla="*/ 3360160 w 45719999"/>
              <a:gd name="connsiteY38" fmla="*/ 45719999 h 45719999"/>
              <a:gd name="connsiteX39" fmla="*/ 0 w 45719999"/>
              <a:gd name="connsiteY39" fmla="*/ 45719999 h 45719999"/>
              <a:gd name="connsiteX40" fmla="*/ 0 w 45719999"/>
              <a:gd name="connsiteY40" fmla="*/ 42382735 h 45719999"/>
              <a:gd name="connsiteX41" fmla="*/ 18771881 w 45719999"/>
              <a:gd name="connsiteY41" fmla="*/ 25589651 h 45719999"/>
              <a:gd name="connsiteX42" fmla="*/ 0 w 45719999"/>
              <a:gd name="connsiteY42" fmla="*/ 34634159 h 45719999"/>
              <a:gd name="connsiteX43" fmla="*/ 0 w 45719999"/>
              <a:gd name="connsiteY43" fmla="*/ 30138541 h 45719999"/>
              <a:gd name="connsiteX44" fmla="*/ 18037215 w 45719999"/>
              <a:gd name="connsiteY44" fmla="*/ 23825835 h 45719999"/>
              <a:gd name="connsiteX45" fmla="*/ 0 w 45719999"/>
              <a:gd name="connsiteY45" fmla="*/ 24830699 h 45719999"/>
              <a:gd name="connsiteX46" fmla="*/ 0 w 45719999"/>
              <a:gd name="connsiteY46" fmla="*/ 20893639 h 45719999"/>
              <a:gd name="connsiteX47" fmla="*/ 18037215 w 45719999"/>
              <a:gd name="connsiteY47" fmla="*/ 21900515 h 45719999"/>
              <a:gd name="connsiteX48" fmla="*/ 0 w 45719999"/>
              <a:gd name="connsiteY48" fmla="*/ 15587810 h 45719999"/>
              <a:gd name="connsiteX49" fmla="*/ 0 w 45719999"/>
              <a:gd name="connsiteY49" fmla="*/ 11089028 h 45719999"/>
              <a:gd name="connsiteX50" fmla="*/ 18771881 w 45719999"/>
              <a:gd name="connsiteY50" fmla="*/ 20133531 h 45719999"/>
              <a:gd name="connsiteX51" fmla="*/ 0 w 45719999"/>
              <a:gd name="connsiteY51" fmla="*/ 3354483 h 4571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5719999" h="45719999">
                <a:moveTo>
                  <a:pt x="0" y="0"/>
                </a:moveTo>
                <a:lnTo>
                  <a:pt x="3354483" y="0"/>
                </a:lnTo>
                <a:lnTo>
                  <a:pt x="20133531" y="18771881"/>
                </a:lnTo>
                <a:lnTo>
                  <a:pt x="11089028" y="0"/>
                </a:lnTo>
                <a:lnTo>
                  <a:pt x="15587810" y="0"/>
                </a:lnTo>
                <a:lnTo>
                  <a:pt x="21900515" y="18037215"/>
                </a:lnTo>
                <a:lnTo>
                  <a:pt x="20893639" y="0"/>
                </a:lnTo>
                <a:lnTo>
                  <a:pt x="24830699" y="0"/>
                </a:lnTo>
                <a:lnTo>
                  <a:pt x="23825835" y="18037215"/>
                </a:lnTo>
                <a:lnTo>
                  <a:pt x="30138541" y="0"/>
                </a:lnTo>
                <a:lnTo>
                  <a:pt x="34634159" y="0"/>
                </a:lnTo>
                <a:lnTo>
                  <a:pt x="25589651" y="18771881"/>
                </a:lnTo>
                <a:lnTo>
                  <a:pt x="42382735" y="0"/>
                </a:lnTo>
                <a:lnTo>
                  <a:pt x="45719999" y="0"/>
                </a:lnTo>
                <a:lnTo>
                  <a:pt x="45719999" y="3360160"/>
                </a:lnTo>
                <a:lnTo>
                  <a:pt x="26954475" y="20133531"/>
                </a:lnTo>
                <a:lnTo>
                  <a:pt x="45719999" y="11092089"/>
                </a:lnTo>
                <a:lnTo>
                  <a:pt x="45719999" y="15589288"/>
                </a:lnTo>
                <a:lnTo>
                  <a:pt x="27689135" y="21900515"/>
                </a:lnTo>
                <a:lnTo>
                  <a:pt x="45719999" y="20893995"/>
                </a:lnTo>
                <a:lnTo>
                  <a:pt x="45719999" y="24830345"/>
                </a:lnTo>
                <a:lnTo>
                  <a:pt x="27689135" y="23825835"/>
                </a:lnTo>
                <a:lnTo>
                  <a:pt x="45719999" y="30137061"/>
                </a:lnTo>
                <a:lnTo>
                  <a:pt x="45719999" y="34631099"/>
                </a:lnTo>
                <a:lnTo>
                  <a:pt x="26954475" y="25589651"/>
                </a:lnTo>
                <a:lnTo>
                  <a:pt x="45719999" y="42377055"/>
                </a:lnTo>
                <a:lnTo>
                  <a:pt x="45719999" y="45719999"/>
                </a:lnTo>
                <a:lnTo>
                  <a:pt x="42377055" y="45719999"/>
                </a:lnTo>
                <a:lnTo>
                  <a:pt x="25589651" y="26954475"/>
                </a:lnTo>
                <a:lnTo>
                  <a:pt x="34631099" y="45719999"/>
                </a:lnTo>
                <a:lnTo>
                  <a:pt x="30137061" y="45719999"/>
                </a:lnTo>
                <a:lnTo>
                  <a:pt x="23825835" y="27689135"/>
                </a:lnTo>
                <a:lnTo>
                  <a:pt x="24830345" y="45719999"/>
                </a:lnTo>
                <a:lnTo>
                  <a:pt x="20893995" y="45719999"/>
                </a:lnTo>
                <a:lnTo>
                  <a:pt x="21900515" y="27689135"/>
                </a:lnTo>
                <a:lnTo>
                  <a:pt x="15589288" y="45719999"/>
                </a:lnTo>
                <a:lnTo>
                  <a:pt x="11092089" y="45719999"/>
                </a:lnTo>
                <a:lnTo>
                  <a:pt x="20133531" y="26954475"/>
                </a:lnTo>
                <a:lnTo>
                  <a:pt x="3360160" y="45719999"/>
                </a:lnTo>
                <a:lnTo>
                  <a:pt x="0" y="45719999"/>
                </a:lnTo>
                <a:lnTo>
                  <a:pt x="0" y="42382735"/>
                </a:lnTo>
                <a:lnTo>
                  <a:pt x="18771881" y="25589651"/>
                </a:lnTo>
                <a:lnTo>
                  <a:pt x="0" y="34634159"/>
                </a:lnTo>
                <a:lnTo>
                  <a:pt x="0" y="30138541"/>
                </a:lnTo>
                <a:lnTo>
                  <a:pt x="18037215" y="23825835"/>
                </a:lnTo>
                <a:lnTo>
                  <a:pt x="0" y="24830699"/>
                </a:lnTo>
                <a:lnTo>
                  <a:pt x="0" y="20893639"/>
                </a:lnTo>
                <a:lnTo>
                  <a:pt x="18037215" y="21900515"/>
                </a:lnTo>
                <a:lnTo>
                  <a:pt x="0" y="15587810"/>
                </a:lnTo>
                <a:lnTo>
                  <a:pt x="0" y="11089028"/>
                </a:lnTo>
                <a:lnTo>
                  <a:pt x="18771881" y="20133531"/>
                </a:lnTo>
                <a:lnTo>
                  <a:pt x="0" y="3354483"/>
                </a:lnTo>
                <a:close/>
              </a:path>
            </a:pathLst>
          </a:custGeom>
          <a:gradFill>
            <a:gsLst>
              <a:gs pos="0">
                <a:srgbClr val="FFC000">
                  <a:alpha val="0"/>
                </a:srgbClr>
              </a:gs>
              <a:gs pos="100000">
                <a:srgbClr val="FFC000">
                  <a:lumMod val="100000"/>
                  <a:alpha val="6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97680" y="4297680"/>
            <a:ext cx="37124640" cy="37124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016306" y="9360293"/>
            <a:ext cx="27687387" cy="5145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9900" dirty="0" smtClean="0">
                <a:solidFill>
                  <a:srgbClr val="E52C4D"/>
                </a:solidFill>
                <a:latin typeface="Monument Extended Ultrabold" panose="00000900000000000000" pitchFamily="50" charset="0"/>
              </a:rPr>
              <a:t>NEW OLD STUFF</a:t>
            </a:r>
          </a:p>
          <a:p>
            <a:pPr algn="ctr">
              <a:lnSpc>
                <a:spcPct val="80000"/>
              </a:lnSpc>
            </a:pPr>
            <a:r>
              <a:rPr lang="en-US" sz="19900" dirty="0" smtClean="0">
                <a:solidFill>
                  <a:srgbClr val="E52C4D"/>
                </a:solidFill>
                <a:latin typeface="Monument Extended Ultrabold" panose="00000900000000000000" pitchFamily="50" charset="0"/>
              </a:rPr>
              <a:t>IS </a:t>
            </a:r>
            <a:r>
              <a:rPr lang="en-US" sz="19900" dirty="0" smtClean="0">
                <a:ln w="63500">
                  <a:noFill/>
                </a:ln>
                <a:solidFill>
                  <a:srgbClr val="E52C4D"/>
                </a:solidFill>
                <a:latin typeface="Monument Extended Ultrabold" panose="00000900000000000000" pitchFamily="50" charset="0"/>
              </a:rPr>
              <a:t>SALE</a:t>
            </a:r>
            <a:r>
              <a:rPr lang="en-US" sz="19900" dirty="0" smtClean="0">
                <a:solidFill>
                  <a:srgbClr val="E52C4D"/>
                </a:solidFill>
                <a:latin typeface="Monument Extended Ultrabold" panose="00000900000000000000" pitchFamily="50" charset="0"/>
              </a:rPr>
              <a:t> NOW! </a:t>
            </a:r>
            <a:endParaRPr lang="en-US" sz="19900" dirty="0">
              <a:solidFill>
                <a:srgbClr val="E52C4D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 rot="20111136">
            <a:off x="33398876" y="29412119"/>
            <a:ext cx="24642243" cy="25300563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29200" dirty="0" smtClean="0">
                <a:ln w="158750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NEW ITEM NEW ITEM NEW ITEM</a:t>
            </a:r>
            <a:endParaRPr lang="en-US" sz="29200" dirty="0">
              <a:ln w="158750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14466" y="36551013"/>
            <a:ext cx="27091070" cy="1596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500" dirty="0" smtClean="0">
                <a:solidFill>
                  <a:srgbClr val="E52C4D"/>
                </a:solidFill>
                <a:latin typeface="Monument Extended" panose="00000500000000000000" pitchFamily="50" charset="0"/>
              </a:rPr>
              <a:t>WWW.YOURWEBSITE.COM</a:t>
            </a:r>
            <a:endParaRPr lang="en-US" sz="11500" dirty="0">
              <a:solidFill>
                <a:srgbClr val="E52C4D"/>
              </a:solidFill>
              <a:latin typeface="Monument Extended" panose="00000500000000000000" pitchFamily="50" charset="0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0476">
            <a:off x="32278631" y="4096647"/>
            <a:ext cx="11912301" cy="43297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72">
            <a:off x="794970" y="3973313"/>
            <a:ext cx="11573314" cy="424354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 rot="2410854">
            <a:off x="-32465192" y="-27014436"/>
            <a:ext cx="46890614" cy="48143302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50600" dirty="0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 </a:t>
            </a:r>
            <a:r>
              <a:rPr lang="en-US" sz="50600" dirty="0" err="1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r>
              <a:rPr lang="en-US" sz="50600" dirty="0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 </a:t>
            </a:r>
            <a:r>
              <a:rPr lang="en-US" sz="50600" dirty="0" err="1" smtClean="0">
                <a:ln w="130175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endParaRPr lang="en-US" sz="50600" dirty="0">
              <a:ln w="130175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6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2C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Box 5"/>
          <p:cNvSpPr txBox="1"/>
          <p:nvPr/>
        </p:nvSpPr>
        <p:spPr>
          <a:xfrm rot="20111136">
            <a:off x="26195657" y="27140204"/>
            <a:ext cx="30972676" cy="31800114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35200" dirty="0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EXCLUSIVE </a:t>
            </a:r>
            <a:r>
              <a:rPr lang="en-US" sz="35200" dirty="0" err="1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r>
              <a:rPr lang="en-US" sz="35200" dirty="0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 </a:t>
            </a:r>
            <a:r>
              <a:rPr lang="en-US" sz="35200" dirty="0" err="1" smtClean="0">
                <a:ln w="130175">
                  <a:solidFill>
                    <a:srgbClr val="FFFF00"/>
                  </a:solidFill>
                </a:ln>
                <a:noFill/>
                <a:latin typeface="Monument Extended Ultrabold" panose="00000900000000000000" pitchFamily="50" charset="0"/>
              </a:rPr>
              <a:t>EXCLUSIVE</a:t>
            </a:r>
            <a:endParaRPr lang="en-US" sz="35200" dirty="0">
              <a:ln w="130175">
                <a:solidFill>
                  <a:srgbClr val="FFFF00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2628" y="24307800"/>
            <a:ext cx="13505072" cy="487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10372" y="24906788"/>
            <a:ext cx="1066670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00" dirty="0" smtClean="0">
                <a:latin typeface="Monument Extended Ultrabold" panose="00000900000000000000" pitchFamily="50" charset="0"/>
              </a:rPr>
              <a:t>SALE</a:t>
            </a:r>
            <a:endParaRPr lang="en-US" sz="23900" dirty="0">
              <a:latin typeface="Monument Extended Ultrabold" panose="00000900000000000000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82628" y="32039595"/>
            <a:ext cx="20996453" cy="1268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9600" dirty="0" smtClean="0">
                <a:solidFill>
                  <a:schemeClr val="bg1"/>
                </a:solidFill>
                <a:latin typeface="Monument Extended Ultrabold" panose="00000900000000000000" pitchFamily="50" charset="0"/>
              </a:rPr>
              <a:t>35%</a:t>
            </a:r>
          </a:p>
          <a:p>
            <a:pPr>
              <a:lnSpc>
                <a:spcPct val="80000"/>
              </a:lnSpc>
            </a:pPr>
            <a:r>
              <a:rPr lang="en-US" sz="49600" dirty="0" smtClean="0">
                <a:ln w="152400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OFF</a:t>
            </a:r>
            <a:endParaRPr lang="en-US" sz="49600" dirty="0">
              <a:ln w="152400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31787884" y="12908183"/>
            <a:ext cx="22649149" cy="13480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9600" dirty="0" smtClean="0">
                <a:solidFill>
                  <a:srgbClr val="FFFF00"/>
                </a:solidFill>
                <a:latin typeface="Monument Extended" panose="00000500000000000000" pitchFamily="50" charset="0"/>
              </a:rPr>
              <a:t>WWW.YOURWEBSITE.COM</a:t>
            </a:r>
            <a:endParaRPr lang="en-US" sz="9600" dirty="0">
              <a:solidFill>
                <a:srgbClr val="FFFF00"/>
              </a:solidFill>
              <a:latin typeface="Monument Extended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Rectangle 18"/>
          <p:cNvSpPr/>
          <p:nvPr/>
        </p:nvSpPr>
        <p:spPr>
          <a:xfrm rot="16200000">
            <a:off x="2" y="2"/>
            <a:ext cx="45720000" cy="45720000"/>
          </a:xfrm>
          <a:prstGeom prst="rect">
            <a:avLst/>
          </a:prstGeom>
          <a:solidFill>
            <a:srgbClr val="00206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-15067795" y="0"/>
            <a:ext cx="6178806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300" spc="600" dirty="0" smtClean="0">
                <a:solidFill>
                  <a:srgbClr val="FFC000"/>
                </a:solidFill>
                <a:latin typeface="Monument Extended Ultrabold" panose="00000900000000000000" pitchFamily="50" charset="0"/>
              </a:rPr>
              <a:t>NEW STUFF NEW</a:t>
            </a:r>
            <a:endParaRPr lang="en-US" sz="41300" spc="600" dirty="0">
              <a:solidFill>
                <a:srgbClr val="FFC0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" y="5029200"/>
            <a:ext cx="6178806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300" spc="600" dirty="0" smtClean="0">
                <a:solidFill>
                  <a:srgbClr val="FFC000"/>
                </a:solidFill>
                <a:latin typeface="Monument Extended Ultrabold" panose="00000900000000000000" pitchFamily="50" charset="0"/>
              </a:rPr>
              <a:t>NEW STUFF NEW</a:t>
            </a:r>
            <a:endParaRPr lang="en-US" sz="41300" spc="600" dirty="0">
              <a:solidFill>
                <a:srgbClr val="FFC0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5067795" y="10058400"/>
            <a:ext cx="6178806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300" spc="600" dirty="0" smtClean="0">
                <a:solidFill>
                  <a:srgbClr val="FFC000"/>
                </a:solidFill>
                <a:latin typeface="Monument Extended Ultrabold" panose="00000900000000000000" pitchFamily="50" charset="0"/>
              </a:rPr>
              <a:t>NEW STUFF NEW</a:t>
            </a:r>
            <a:endParaRPr lang="en-US" sz="41300" spc="600" dirty="0">
              <a:solidFill>
                <a:srgbClr val="FFC0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" y="15087600"/>
            <a:ext cx="6178806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300" spc="600" dirty="0" smtClean="0">
                <a:solidFill>
                  <a:srgbClr val="FFC000"/>
                </a:solidFill>
                <a:latin typeface="Monument Extended Ultrabold" panose="00000900000000000000" pitchFamily="50" charset="0"/>
              </a:rPr>
              <a:t>NEW STUFF NEW</a:t>
            </a:r>
            <a:endParaRPr lang="en-US" sz="41300" spc="600" dirty="0">
              <a:solidFill>
                <a:srgbClr val="FFC0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5067795" y="20116800"/>
            <a:ext cx="61788069" cy="64479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1300" spc="600" dirty="0" smtClean="0">
                <a:solidFill>
                  <a:srgbClr val="FFC000"/>
                </a:solidFill>
                <a:latin typeface="Monument Extended Ultrabold" panose="00000900000000000000" pitchFamily="50" charset="0"/>
              </a:rPr>
              <a:t>NEW STUFF NEW</a:t>
            </a:r>
            <a:endParaRPr lang="en-US" sz="41300" spc="600" dirty="0">
              <a:solidFill>
                <a:srgbClr val="FFC0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TextBox 14"/>
          <p:cNvSpPr txBox="1"/>
          <p:nvPr/>
        </p:nvSpPr>
        <p:spPr>
          <a:xfrm rot="20111136">
            <a:off x="-17897445" y="30748858"/>
            <a:ext cx="33794348" cy="34697168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42000" dirty="0" smtClean="0">
                <a:ln w="158750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NEW ITEM NEW ITEM NEW ITEM</a:t>
            </a:r>
            <a:endParaRPr lang="en-US" sz="42000" dirty="0">
              <a:ln w="158750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5798184" y="3056721"/>
            <a:ext cx="30098706" cy="9315076"/>
            <a:chOff x="15798184" y="3056721"/>
            <a:chExt cx="30098706" cy="9315076"/>
          </a:xfrm>
        </p:grpSpPr>
        <p:sp>
          <p:nvSpPr>
            <p:cNvPr id="11" name="Oval 10"/>
            <p:cNvSpPr/>
            <p:nvPr/>
          </p:nvSpPr>
          <p:spPr>
            <a:xfrm rot="20916241">
              <a:off x="15798184" y="3056721"/>
              <a:ext cx="29946306" cy="9162676"/>
            </a:xfrm>
            <a:prstGeom prst="ellipse">
              <a:avLst/>
            </a:prstGeom>
            <a:noFill/>
            <a:ln w="171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rot="21246237">
              <a:off x="15950584" y="3209121"/>
              <a:ext cx="29946306" cy="9162676"/>
            </a:xfrm>
            <a:prstGeom prst="ellipse">
              <a:avLst/>
            </a:prstGeom>
            <a:noFill/>
            <a:ln w="1714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26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Rectangle 7"/>
          <p:cNvSpPr/>
          <p:nvPr/>
        </p:nvSpPr>
        <p:spPr>
          <a:xfrm>
            <a:off x="0" y="28712160"/>
            <a:ext cx="45720000" cy="17007840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8000">
                <a:schemeClr val="tx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9649" y="36063865"/>
            <a:ext cx="41200702" cy="882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44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NEW ARRIVAL</a:t>
            </a:r>
          </a:p>
          <a:p>
            <a:pPr>
              <a:lnSpc>
                <a:spcPct val="80000"/>
              </a:lnSpc>
            </a:pPr>
            <a:r>
              <a:rPr lang="en-US" sz="344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STUFF</a:t>
            </a:r>
            <a:endParaRPr lang="en-US" sz="344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0111136">
            <a:off x="31135177" y="-13100023"/>
            <a:ext cx="33794348" cy="34697168"/>
          </a:xfrm>
          <a:prstGeom prst="rect">
            <a:avLst/>
          </a:prstGeom>
          <a:noFill/>
        </p:spPr>
        <p:txBody>
          <a:bodyPr wrap="none" rtlCol="0">
            <a:prstTxWarp prst="textCircle">
              <a:avLst/>
            </a:prstTxWarp>
            <a:spAutoFit/>
          </a:bodyPr>
          <a:lstStyle/>
          <a:p>
            <a:r>
              <a:rPr lang="en-US" sz="42000" dirty="0" smtClean="0">
                <a:ln w="158750">
                  <a:solidFill>
                    <a:schemeClr val="bg1"/>
                  </a:solidFill>
                </a:ln>
                <a:noFill/>
                <a:latin typeface="Monument Extended Ultrabold" panose="00000900000000000000" pitchFamily="50" charset="0"/>
              </a:rPr>
              <a:t>NEW ITEM NEW ITEM NEW ITEM</a:t>
            </a:r>
            <a:endParaRPr lang="en-US" sz="42000" dirty="0">
              <a:ln w="158750">
                <a:solidFill>
                  <a:schemeClr val="bg1"/>
                </a:solidFill>
              </a:ln>
              <a:noFill/>
              <a:latin typeface="Monument Extended Ultrabold" panose="00000900000000000000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9649" y="33337320"/>
            <a:ext cx="19941678" cy="1897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3800" dirty="0" smtClean="0">
                <a:solidFill>
                  <a:srgbClr val="FFFF00"/>
                </a:solidFill>
                <a:latin typeface="Monument Extended Ultrabold" panose="00000900000000000000" pitchFamily="50" charset="0"/>
              </a:rPr>
              <a:t>. . . . . . . . . . . . . . . . .</a:t>
            </a:r>
            <a:endParaRPr lang="en-US" sz="13800" dirty="0">
              <a:solidFill>
                <a:srgbClr val="FFFF00"/>
              </a:solidFill>
              <a:latin typeface="Monument Extended Ultrabold" panose="00000900000000000000" pitchFamily="50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828321" y="1860843"/>
            <a:ext cx="6110752" cy="3442677"/>
            <a:chOff x="49560480" y="29900880"/>
            <a:chExt cx="12984480" cy="7315200"/>
          </a:xfrm>
        </p:grpSpPr>
        <p:sp>
          <p:nvSpPr>
            <p:cNvPr id="12" name="Oval 11"/>
            <p:cNvSpPr/>
            <p:nvPr/>
          </p:nvSpPr>
          <p:spPr>
            <a:xfrm>
              <a:off x="49560480" y="29900880"/>
              <a:ext cx="12984480" cy="7315200"/>
            </a:xfrm>
            <a:prstGeom prst="ellipse">
              <a:avLst/>
            </a:prstGeom>
            <a:noFill/>
            <a:ln w="146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  <a:noFill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1389278" y="29900880"/>
              <a:ext cx="9326882" cy="7315200"/>
            </a:xfrm>
            <a:prstGeom prst="ellipse">
              <a:avLst/>
            </a:prstGeom>
            <a:noFill/>
            <a:ln w="146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  <a:noFill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3309518" y="29900880"/>
              <a:ext cx="5486402" cy="7315200"/>
            </a:xfrm>
            <a:prstGeom prst="ellipse">
              <a:avLst/>
            </a:prstGeom>
            <a:noFill/>
            <a:ln w="146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  <a:noFill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5321198" y="29900880"/>
              <a:ext cx="1463042" cy="7315200"/>
            </a:xfrm>
            <a:prstGeom prst="ellipse">
              <a:avLst/>
            </a:prstGeom>
            <a:noFill/>
            <a:ln w="1460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  <a:noFill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49560480" y="33337320"/>
              <a:ext cx="12984480" cy="0"/>
            </a:xfrm>
            <a:prstGeom prst="line">
              <a:avLst/>
            </a:prstGeom>
            <a:ln w="1428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130359" y="6132622"/>
            <a:ext cx="1213986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solidFill>
                  <a:srgbClr val="FFFF00"/>
                </a:solidFill>
                <a:latin typeface="Monument Extended" panose="00000500000000000000" pitchFamily="50" charset="0"/>
              </a:rPr>
              <a:t>YOUR PRESENT</a:t>
            </a:r>
            <a:endParaRPr lang="en-US" sz="8800" dirty="0">
              <a:solidFill>
                <a:srgbClr val="FFFF00"/>
              </a:solidFill>
              <a:latin typeface="Monument Extended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</TotalTime>
  <Words>160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Monument Extended</vt:lpstr>
      <vt:lpstr>Monument Extended Ultrabold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 wijaya</dc:creator>
  <cp:lastModifiedBy>Andre wijaya</cp:lastModifiedBy>
  <cp:revision>24</cp:revision>
  <dcterms:created xsi:type="dcterms:W3CDTF">2020-12-16T11:51:02Z</dcterms:created>
  <dcterms:modified xsi:type="dcterms:W3CDTF">2020-12-18T07:13:08Z</dcterms:modified>
</cp:coreProperties>
</file>