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0" r:id="rId3"/>
    <p:sldMasterId id="2147483705" r:id="rId4"/>
    <p:sldMasterId id="2147483708" r:id="rId5"/>
    <p:sldMasterId id="2147483720" r:id="rId6"/>
    <p:sldMasterId id="2147483725" r:id="rId7"/>
  </p:sldMasterIdLst>
  <p:notesMasterIdLst>
    <p:notesMasterId r:id="rId44"/>
  </p:notesMasterIdLst>
  <p:sldIdLst>
    <p:sldId id="391" r:id="rId8"/>
    <p:sldId id="542" r:id="rId9"/>
    <p:sldId id="302" r:id="rId10"/>
    <p:sldId id="292" r:id="rId11"/>
    <p:sldId id="586" r:id="rId12"/>
    <p:sldId id="587" r:id="rId13"/>
    <p:sldId id="588" r:id="rId14"/>
    <p:sldId id="589" r:id="rId15"/>
    <p:sldId id="334" r:id="rId16"/>
    <p:sldId id="565" r:id="rId17"/>
    <p:sldId id="566" r:id="rId18"/>
    <p:sldId id="572" r:id="rId19"/>
    <p:sldId id="528" r:id="rId20"/>
    <p:sldId id="570" r:id="rId21"/>
    <p:sldId id="571" r:id="rId22"/>
    <p:sldId id="424" r:id="rId23"/>
    <p:sldId id="567" r:id="rId24"/>
    <p:sldId id="568" r:id="rId25"/>
    <p:sldId id="569" r:id="rId26"/>
    <p:sldId id="315" r:id="rId27"/>
    <p:sldId id="585" r:id="rId28"/>
    <p:sldId id="331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580" r:id="rId37"/>
    <p:sldId id="581" r:id="rId38"/>
    <p:sldId id="582" r:id="rId39"/>
    <p:sldId id="583" r:id="rId40"/>
    <p:sldId id="584" r:id="rId41"/>
    <p:sldId id="390" r:id="rId42"/>
    <p:sldId id="34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D"/>
    <a:srgbClr val="F8982F"/>
    <a:srgbClr val="4FC2C0"/>
    <a:srgbClr val="B4EAFF"/>
    <a:srgbClr val="D1F4FF"/>
    <a:srgbClr val="CEF1FF"/>
    <a:srgbClr val="D4F2FD"/>
    <a:srgbClr val="E0EFD4"/>
    <a:srgbClr val="FFFFFF"/>
    <a:srgbClr val="BD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57"/>
  </p:normalViewPr>
  <p:slideViewPr>
    <p:cSldViewPr snapToGrid="0">
      <p:cViewPr varScale="1">
        <p:scale>
          <a:sx n="75" d="100"/>
          <a:sy n="75" d="100"/>
        </p:scale>
        <p:origin x="3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9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7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8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9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33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52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7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085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556F-BA8F-43BF-8B2B-82A3F4D36E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C5CE-6CC6-459E-B0CF-FCBD4A6741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8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6294-1B55-4C1E-825F-F630F7AE29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18EC-8613-476B-84E8-41D0B4C029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50049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238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45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43074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988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91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3819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24463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4275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5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68777" y="-31531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38026" y="-4109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172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201924" y="-50665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Review &amp; Practice 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1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53793" y="-41970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21358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9425B-DC30-415E-BA9B-685E70F9C1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5DC10-16C3-4B88-A06A-4272D71CAD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1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201924" y="-4109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Review &amp; Practice 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120151" y="-8865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Review &amp; Practice 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1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5" Type="http://schemas.openxmlformats.org/officeDocument/2006/relationships/slide" Target="slide35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80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69214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Listening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1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796"/>
            <a:ext cx="8143875" cy="9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388"/>
            <a:ext cx="12177815" cy="2779434"/>
          </a:xfrm>
          <a:prstGeom prst="rect">
            <a:avLst/>
          </a:prstGeom>
        </p:spPr>
      </p:pic>
      <p:pic>
        <p:nvPicPr>
          <p:cNvPr id="4" name="CD2-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5205" y="28073"/>
            <a:ext cx="487363" cy="38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0" y="5434218"/>
            <a:ext cx="12116850" cy="106689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878305" y="3645568"/>
            <a:ext cx="5255270" cy="1788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940" y="3645568"/>
            <a:ext cx="115565" cy="18889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2988" y="3645568"/>
            <a:ext cx="2679165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27221" y="3617449"/>
            <a:ext cx="7758614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261558" y="3645568"/>
            <a:ext cx="132347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" y="353568"/>
            <a:ext cx="3072384" cy="7437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Listen again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827" y="1363018"/>
            <a:ext cx="7568563" cy="47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9856" y="43431"/>
            <a:ext cx="4730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</a:t>
            </a:r>
            <a:r>
              <a:rPr lang="en-US" sz="2600" dirty="0"/>
              <a:t> James: What are you good at, Mai?</a:t>
            </a:r>
          </a:p>
          <a:p>
            <a:r>
              <a:rPr lang="en-US" sz="2600" dirty="0"/>
              <a:t>Mai: I'm good at hitting the ball. Watch me!</a:t>
            </a:r>
          </a:p>
        </p:txBody>
      </p:sp>
      <p:pic>
        <p:nvPicPr>
          <p:cNvPr id="5" name="CD2-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2325" y="532918"/>
            <a:ext cx="487363" cy="38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856" y="1550397"/>
            <a:ext cx="4730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2.</a:t>
            </a:r>
            <a:r>
              <a:rPr lang="en-US" sz="2600" dirty="0"/>
              <a:t> James: What about you, Tom? What are you good at?</a:t>
            </a:r>
          </a:p>
          <a:p>
            <a:r>
              <a:rPr lang="en-US" sz="2600" dirty="0"/>
              <a:t>Tom: I don't really like sports. I'm good at painting.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9856" y="3169203"/>
            <a:ext cx="4730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3.</a:t>
            </a:r>
            <a:r>
              <a:rPr lang="en-US" sz="2600" dirty="0"/>
              <a:t> James: Next, what are you good at, Jill?</a:t>
            </a:r>
          </a:p>
          <a:p>
            <a:r>
              <a:rPr lang="en-US" sz="2600" dirty="0"/>
              <a:t>Jill: I'm good at throwing.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9856" y="4260623"/>
            <a:ext cx="4730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4.</a:t>
            </a:r>
            <a:r>
              <a:rPr lang="en-US" sz="2600" dirty="0"/>
              <a:t> James: And...what are you good at, Bill?</a:t>
            </a:r>
          </a:p>
          <a:p>
            <a:r>
              <a:rPr lang="en-US" sz="2600" dirty="0"/>
              <a:t>Bill: I'm good at kicking.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9856" y="5474052"/>
            <a:ext cx="5230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5.</a:t>
            </a:r>
            <a:r>
              <a:rPr lang="en-US" sz="2600" dirty="0"/>
              <a:t> James: What are you good at, Nick?</a:t>
            </a:r>
          </a:p>
          <a:p>
            <a:r>
              <a:rPr lang="en-US" sz="2600" dirty="0"/>
              <a:t>Nick: I'm good at catching. Let's play</a:t>
            </a:r>
          </a:p>
        </p:txBody>
      </p:sp>
    </p:spTree>
    <p:extLst>
      <p:ext uri="{BB962C8B-B14F-4D97-AF65-F5344CB8AC3E}">
        <p14:creationId xmlns:p14="http://schemas.microsoft.com/office/powerpoint/2010/main" val="16752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4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5" y="-83974"/>
            <a:ext cx="9899834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867" y="416112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Writing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4936"/>
            <a:ext cx="7056732" cy="1653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9367"/>
            <a:ext cx="9297206" cy="17298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7059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soccer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51136" y="515431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24288" y="4534337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4009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8771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badminton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24288" y="5507880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60864" y="4861548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781"/>
            <a:ext cx="8672312" cy="199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44" y="4308418"/>
            <a:ext cx="9350550" cy="19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4518" y="3505619"/>
            <a:ext cx="2719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Further</a:t>
            </a:r>
          </a:p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0" y="967642"/>
            <a:ext cx="6066046" cy="237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0" y="3847190"/>
            <a:ext cx="5924613" cy="2484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952" y="321311"/>
            <a:ext cx="4282811" cy="89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40" y="321311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29600" y="2237874"/>
            <a:ext cx="2923674" cy="360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54763" y="1591543"/>
            <a:ext cx="219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throwing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29600" y="5089357"/>
            <a:ext cx="2923674" cy="360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54763" y="4461073"/>
            <a:ext cx="219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kicking</a:t>
            </a:r>
          </a:p>
        </p:txBody>
      </p:sp>
    </p:spTree>
    <p:extLst>
      <p:ext uri="{BB962C8B-B14F-4D97-AF65-F5344CB8AC3E}">
        <p14:creationId xmlns:p14="http://schemas.microsoft.com/office/powerpoint/2010/main" val="21491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7642"/>
            <a:ext cx="6665495" cy="2514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9783"/>
            <a:ext cx="6172200" cy="2255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952" y="321311"/>
            <a:ext cx="4282811" cy="89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86" y="321311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30" y="2225051"/>
            <a:ext cx="3028950" cy="16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30" y="5309184"/>
            <a:ext cx="3028950" cy="161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4763" y="1641837"/>
            <a:ext cx="22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4763" y="4781375"/>
            <a:ext cx="22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21395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" y="1110297"/>
            <a:ext cx="9390822" cy="247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4" y="3838368"/>
            <a:ext cx="6924348" cy="2453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952" y="321311"/>
            <a:ext cx="4282811" cy="89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56.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21316" y="3620610"/>
            <a:ext cx="3717758" cy="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7674" y="3007877"/>
            <a:ext cx="393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 skateboarding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257674" y="5317958"/>
            <a:ext cx="3473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13395" y="4761607"/>
            <a:ext cx="26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catching</a:t>
            </a:r>
          </a:p>
        </p:txBody>
      </p:sp>
    </p:spTree>
    <p:extLst>
      <p:ext uri="{BB962C8B-B14F-4D97-AF65-F5344CB8AC3E}">
        <p14:creationId xmlns:p14="http://schemas.microsoft.com/office/powerpoint/2010/main" val="40184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8297" y="264733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Listening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78297" y="360628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239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solidFill>
                <a:prstClr val="white"/>
              </a:solidFill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white"/>
                </a:solidFill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5</a:t>
              </a:r>
              <a:endParaRPr lang="en-US" sz="6000" b="1" dirty="0">
                <a:ln w="0"/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2</a:t>
              </a:r>
              <a:endParaRPr lang="en-US" sz="6000" b="1" dirty="0">
                <a:ln w="0"/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>
                  <a:ln w="0"/>
                  <a:solidFill>
                    <a:prstClr val="white"/>
                  </a:solidFill>
                  <a:cs typeface="Arial" panose="020B0604020202020204" pitchFamily="34" charset="0"/>
                </a:rPr>
                <a:t>1</a:t>
              </a:r>
              <a:endParaRPr lang="en-US" sz="6000" b="1" dirty="0">
                <a:ln w="0"/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prstClr val="black"/>
                  </a:solidFill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black"/>
                </a:solidFill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prstClr val="black"/>
                </a:solidFill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904" y="4324070"/>
            <a:ext cx="2451096" cy="2178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593" y="2323948"/>
            <a:ext cx="244792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593" y="129315"/>
            <a:ext cx="250507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034" y="128962"/>
            <a:ext cx="2209800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06" y="2458212"/>
            <a:ext cx="21526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879" y="4387085"/>
            <a:ext cx="2047875" cy="2047875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2270589" y="1186237"/>
            <a:ext cx="412704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2301312" y="3012605"/>
            <a:ext cx="412704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Oval 53"/>
          <p:cNvSpPr/>
          <p:nvPr/>
        </p:nvSpPr>
        <p:spPr>
          <a:xfrm>
            <a:off x="2220606" y="5411022"/>
            <a:ext cx="412704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Oval 54"/>
          <p:cNvSpPr/>
          <p:nvPr/>
        </p:nvSpPr>
        <p:spPr>
          <a:xfrm>
            <a:off x="9097730" y="865597"/>
            <a:ext cx="412704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6" name="Oval 55"/>
          <p:cNvSpPr/>
          <p:nvPr/>
        </p:nvSpPr>
        <p:spPr>
          <a:xfrm>
            <a:off x="9206398" y="3012605"/>
            <a:ext cx="412704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9206398" y="5416527"/>
            <a:ext cx="412704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93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98669"/>
      </p:ext>
    </p:extLst>
  </p:cSld>
  <p:clrMapOvr>
    <a:masterClrMapping/>
  </p:clrMapOvr>
  <p:transition spd="slow">
    <p:fade thruBlk="1"/>
    <p:sndAc>
      <p:stSnd>
        <p:snd r:embed="rId2" name="Doraemong.avi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 flipH="1">
            <a:off x="6858000" y="1752600"/>
            <a:ext cx="1828800" cy="13716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doraeloo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231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oraelooki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3733801"/>
            <a:ext cx="1303338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oraelook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635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oraelook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5" y="2697812"/>
            <a:ext cx="2520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dbea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1" y="1905000"/>
            <a:ext cx="10842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oraelookin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128" y="1814717"/>
            <a:ext cx="10668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oraelooking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1" y="1219201"/>
            <a:ext cx="7524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 flipH="1">
            <a:off x="1487424" y="516470"/>
            <a:ext cx="6832664" cy="3276600"/>
          </a:xfrm>
          <a:prstGeom prst="wedgeEllipseCallou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Comic Sans MS" pitchFamily="66" charset="0"/>
              </a:rPr>
              <a:t>Please help me find the correct answers</a:t>
            </a:r>
          </a:p>
        </p:txBody>
      </p:sp>
      <p:pic>
        <p:nvPicPr>
          <p:cNvPr id="19" name="Picture 18" descr="doraelookin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1" y="1219201"/>
            <a:ext cx="7715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4563" y="877467"/>
            <a:ext cx="2357437" cy="2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9769E-6 L 0.14167 -2.49769E-6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6281E-7 L -0.10833 -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5833 -4.8148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0213E-6 L 0.025 1.70213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h_ _ _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hitting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2057400"/>
            <a:ext cx="4038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7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_h_ _ _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throwing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133601"/>
            <a:ext cx="46482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5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c _ _ _ _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catching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2133600"/>
            <a:ext cx="3581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72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_ _ _ k _ _ 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kicking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19812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0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llovyelalb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volleyball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2052782"/>
            <a:ext cx="3810000" cy="27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6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and practice the </a:t>
            </a:r>
            <a:r>
              <a:rPr lang="en-US" sz="3600" b="1" dirty="0">
                <a:solidFill>
                  <a:srgbClr val="0070C0"/>
                </a:solidFill>
              </a:rPr>
              <a:t>sports and hobbies Vocabulary and Structure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csorec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soccer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2057401"/>
            <a:ext cx="4114800" cy="2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73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imnntoadb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badminton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2057400"/>
            <a:ext cx="2895600" cy="27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15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entins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tennis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895764"/>
            <a:ext cx="3352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096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1524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omic Sans MS" pitchFamily="66" charset="0"/>
              </a:rPr>
              <a:t>skbatllabe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5334000"/>
            <a:ext cx="8839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basketball</a:t>
            </a:r>
          </a:p>
        </p:txBody>
      </p:sp>
      <p:pic>
        <p:nvPicPr>
          <p:cNvPr id="5" name="Picture 4" descr="doraebutt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5334000"/>
            <a:ext cx="130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1" y="2057400"/>
            <a:ext cx="28194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35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be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3352800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edbe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dbe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352800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524000" y="4876800"/>
            <a:ext cx="91440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1258" y="2152471"/>
            <a:ext cx="6147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Your reward </a:t>
            </a:r>
            <a:r>
              <a:rPr lang="en-US" sz="7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sym typeface="Wingdings" panose="05000000000000000000" pitchFamily="2" charset="2"/>
              </a:rPr>
              <a:t> </a:t>
            </a:r>
            <a:endParaRPr lang="en-US" sz="7200" b="1" spc="50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</a:endParaRPr>
          </a:p>
        </p:txBody>
      </p:sp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10783614" y="3578772"/>
            <a:ext cx="1103586" cy="63062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52072069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56)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81)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Right Arrow 2"/>
          <p:cNvSpPr/>
          <p:nvPr/>
        </p:nvSpPr>
        <p:spPr>
          <a:xfrm>
            <a:off x="2286000" y="1615402"/>
            <a:ext cx="2469823" cy="3145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729979" y="1615402"/>
            <a:ext cx="2554664" cy="31451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0277" y="2253006"/>
            <a:ext cx="65825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Swap positions</a:t>
            </a:r>
          </a:p>
        </p:txBody>
      </p:sp>
      <p:pic>
        <p:nvPicPr>
          <p:cNvPr id="8" name="Picture 8" descr="Flying saucer with an alien in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536" y="3965157"/>
            <a:ext cx="3194303" cy="18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84960" y="1267968"/>
            <a:ext cx="9046464" cy="503529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students stand in a circle (or sit on the circle of chairs), except for one student (or the teacher), who stands in the middle. </a:t>
            </a:r>
            <a:r>
              <a:rPr lang="en-US" sz="2400" b="1" dirty="0">
                <a:solidFill>
                  <a:prstClr val="black"/>
                </a:solidFill>
              </a:rPr>
              <a:t>Each student must have a fixed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person in the middle says a sentence that starts with </a:t>
            </a:r>
            <a:r>
              <a:rPr lang="en-US" sz="2400" b="1" i="1" dirty="0">
                <a:solidFill>
                  <a:prstClr val="black"/>
                </a:solidFill>
              </a:rPr>
              <a:t>Change positions if you</a:t>
            </a:r>
            <a:r>
              <a:rPr lang="en-US" sz="2400" i="1" dirty="0">
                <a:solidFill>
                  <a:prstClr val="black"/>
                </a:solidFill>
              </a:rPr>
              <a:t>…</a:t>
            </a:r>
            <a:r>
              <a:rPr lang="en-US" sz="2400" dirty="0">
                <a:solidFill>
                  <a:prstClr val="black"/>
                </a:solidFill>
              </a:rPr>
              <a:t> and ends with some </a:t>
            </a:r>
            <a:r>
              <a:rPr lang="en-US" sz="2400" dirty="0">
                <a:solidFill>
                  <a:prstClr val="black"/>
                </a:solidFill>
                <a:hlinkClick r:id="rId2" action="ppaction://hlinksldjump"/>
              </a:rPr>
              <a:t>condition</a:t>
            </a:r>
            <a:r>
              <a:rPr lang="en-US" sz="2400" dirty="0">
                <a:solidFill>
                  <a:prstClr val="black"/>
                </a:solidFill>
              </a:rPr>
              <a:t> (e.g.</a:t>
            </a:r>
            <a:r>
              <a:rPr lang="en-US" sz="2400" i="1" dirty="0">
                <a:solidFill>
                  <a:prstClr val="black"/>
                </a:solidFill>
              </a:rPr>
              <a:t> …</a:t>
            </a:r>
            <a:r>
              <a:rPr lang="en-US" sz="2400" b="1" i="1" dirty="0">
                <a:solidFill>
                  <a:prstClr val="black"/>
                </a:solidFill>
              </a:rPr>
              <a:t>have curly hair</a:t>
            </a:r>
            <a:r>
              <a:rPr lang="en-US" sz="2400" dirty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that condition is true for a student, they have to stand up and find a new position as quickly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Students who can't find swap positions will be penalized.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1549" y="0"/>
            <a:ext cx="6305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2486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7" y="548640"/>
            <a:ext cx="11075381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1.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can play badminton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9060" y="1664208"/>
            <a:ext cx="11642940" cy="87782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2.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use your legs in soccer.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4390" y="2779776"/>
            <a:ext cx="11627174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3.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use head in volleyball.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3895344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4.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have curly hair.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5.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like to sing.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9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8" y="512064"/>
            <a:ext cx="10655808" cy="115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6.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000" b="1" i="1" dirty="0">
                <a:solidFill>
                  <a:prstClr val="white"/>
                </a:solidFill>
              </a:rPr>
              <a:t>Change positions if the first letter of your name is D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288" y="1792224"/>
            <a:ext cx="10655808" cy="109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7.</a:t>
            </a:r>
            <a:r>
              <a:rPr lang="en-US" sz="4000" b="1" i="1" dirty="0">
                <a:solidFill>
                  <a:prstClr val="white"/>
                </a:solidFill>
              </a:rPr>
              <a:t> Change positions if the last letter of your name is G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0288" y="3017520"/>
            <a:ext cx="10655808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8.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can play tennis</a:t>
            </a:r>
            <a:r>
              <a:rPr lang="en-US" sz="4400" b="1" i="1" dirty="0">
                <a:solidFill>
                  <a:prstClr val="white"/>
                </a:solidFill>
              </a:rPr>
              <a:t>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4005072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9.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have long hair.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10.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love your teacher.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08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5160744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&amp; Practice  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12564</TotalTime>
  <Words>599</Words>
  <Application>Microsoft Office PowerPoint</Application>
  <PresentationFormat>Màn hình rộng</PresentationFormat>
  <Paragraphs>108</Paragraphs>
  <Slides>36</Slides>
  <Notes>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36</vt:i4>
      </vt:variant>
    </vt:vector>
  </HeadingPairs>
  <TitlesOfParts>
    <vt:vector size="46" baseType="lpstr">
      <vt:lpstr>Arial</vt:lpstr>
      <vt:lpstr>Calibri</vt:lpstr>
      <vt:lpstr>Comic Sans MS</vt:lpstr>
      <vt:lpstr>Office Theme</vt:lpstr>
      <vt:lpstr>3_Office Theme</vt:lpstr>
      <vt:lpstr>6_Office Theme</vt:lpstr>
      <vt:lpstr>2_Office Theme</vt:lpstr>
      <vt:lpstr>1_Office Theme</vt:lpstr>
      <vt:lpstr>4_Office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409</cp:revision>
  <dcterms:created xsi:type="dcterms:W3CDTF">2020-12-08T03:17:05Z</dcterms:created>
  <dcterms:modified xsi:type="dcterms:W3CDTF">2022-08-02T02:03:24Z</dcterms:modified>
</cp:coreProperties>
</file>