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m4a" ContentType="audio/mp4"/>
  <Default Extension="mp4" ContentType="video/mp4"/>
  <Default Extension="png" ContentType="image/png"/>
  <Default Extension="rels" ContentType="application/vnd.openxmlformats-package.relationships+xml"/>
  <Default Extension="vml" ContentType="application/vnd.openxmlformats-officedocument.vmlDrawing"/>
  <Default Extension="wav" ContentType="audio/x-wav"/>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media/audio11.wav" ContentType="audio/wav"/>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330" r:id="rId2"/>
    <p:sldId id="284" r:id="rId3"/>
    <p:sldId id="272" r:id="rId4"/>
    <p:sldId id="277" r:id="rId5"/>
    <p:sldId id="278" r:id="rId6"/>
    <p:sldId id="279" r:id="rId7"/>
    <p:sldId id="280" r:id="rId8"/>
    <p:sldId id="281" r:id="rId9"/>
    <p:sldId id="282" r:id="rId10"/>
    <p:sldId id="283" r:id="rId11"/>
    <p:sldId id="286" r:id="rId12"/>
    <p:sldId id="290" r:id="rId13"/>
    <p:sldId id="288" r:id="rId14"/>
    <p:sldId id="293" r:id="rId15"/>
    <p:sldId id="289" r:id="rId16"/>
    <p:sldId id="291" r:id="rId17"/>
    <p:sldId id="295" r:id="rId18"/>
    <p:sldId id="298" r:id="rId19"/>
    <p:sldId id="296" r:id="rId20"/>
    <p:sldId id="297" r:id="rId21"/>
    <p:sldId id="292" r:id="rId22"/>
    <p:sldId id="299" r:id="rId23"/>
    <p:sldId id="300" r:id="rId24"/>
    <p:sldId id="301" r:id="rId25"/>
    <p:sldId id="303" r:id="rId26"/>
    <p:sldId id="320" r:id="rId27"/>
    <p:sldId id="321" r:id="rId28"/>
    <p:sldId id="322" r:id="rId29"/>
    <p:sldId id="323" r:id="rId30"/>
    <p:sldId id="324" r:id="rId31"/>
    <p:sldId id="325" r:id="rId32"/>
    <p:sldId id="326" r:id="rId33"/>
    <p:sldId id="310" r:id="rId34"/>
    <p:sldId id="331" r:id="rId35"/>
    <p:sldId id="306" r:id="rId36"/>
    <p:sldId id="309" r:id="rId37"/>
    <p:sldId id="328" r:id="rId38"/>
    <p:sldId id="329" r:id="rId39"/>
  </p:sldIdLst>
  <p:sldSz cx="12192000" cy="6858000"/>
  <p:notesSz cx="6858000" cy="9144000"/>
  <p:embeddedFontLs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UTM Avenida" panose="02040603050506020204" pitchFamily="18" charset="0"/>
      <p:regular r:id="rId47"/>
    </p:embeddedFont>
    <p:embeddedFont>
      <p:font typeface="VNI-Times" pitchFamily="2"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FF00"/>
    <a:srgbClr val="FF6600"/>
    <a:srgbClr val="CC00FF"/>
    <a:srgbClr val="FF00FF"/>
    <a:srgbClr val="CCFF99"/>
    <a:srgbClr val="FFFFFF"/>
    <a:srgbClr val="8D410D"/>
    <a:srgbClr val="96571E"/>
    <a:srgbClr val="6038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9" autoAdjust="0"/>
    <p:restoredTop sz="94364" autoAdjust="0"/>
  </p:normalViewPr>
  <p:slideViewPr>
    <p:cSldViewPr snapToGrid="0">
      <p:cViewPr varScale="1">
        <p:scale>
          <a:sx n="60" d="100"/>
          <a:sy n="60" d="100"/>
        </p:scale>
        <p:origin x="102" y="2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76DADF-3CDC-4ECE-9BFE-5CB8D3428E13}" type="datetimeFigureOut">
              <a:rPr lang="vi-VN" smtClean="0"/>
              <a:t>19/08/2022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CC970F-6F7A-47FA-B360-EEB400FB244A}" type="slidenum">
              <a:rPr lang="vi-VN" smtClean="0"/>
              <a:t>‹#›</a:t>
            </a:fld>
            <a:endParaRPr lang="vi-VN"/>
          </a:p>
        </p:txBody>
      </p:sp>
    </p:spTree>
    <p:extLst>
      <p:ext uri="{BB962C8B-B14F-4D97-AF65-F5344CB8AC3E}">
        <p14:creationId xmlns:p14="http://schemas.microsoft.com/office/powerpoint/2010/main" val="3076047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6D115E0C-9D24-44ED-BD22-3305DF1894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E4853F67-65E0-45D8-B785-5B385A10A8A0}" type="slidenum">
              <a:rPr lang="en-US" altLang="en-US"/>
              <a:pPr eaLnBrk="1" hangingPunct="1">
                <a:spcBef>
                  <a:spcPct val="0"/>
                </a:spcBef>
              </a:pPr>
              <a:t>1</a:t>
            </a:fld>
            <a:endParaRPr lang="en-US" altLang="en-US"/>
          </a:p>
        </p:txBody>
      </p:sp>
      <p:sp>
        <p:nvSpPr>
          <p:cNvPr id="40963" name="Rectangle 2">
            <a:extLst>
              <a:ext uri="{FF2B5EF4-FFF2-40B4-BE49-F238E27FC236}">
                <a16:creationId xmlns:a16="http://schemas.microsoft.com/office/drawing/2014/main" id="{A88B938A-1884-4452-BF1B-D4B37BFFDB38}"/>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DDA67A03-D9B3-4774-9153-683F0F470A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3036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Câu </a:t>
            </a:r>
            <a:r>
              <a:rPr lang="en-US" dirty="0" err="1"/>
              <a:t>trả</a:t>
            </a:r>
            <a:r>
              <a:rPr lang="en-US" dirty="0"/>
              <a:t> </a:t>
            </a:r>
            <a:r>
              <a:rPr lang="en-US" dirty="0" err="1"/>
              <a:t>lời</a:t>
            </a:r>
            <a:r>
              <a:rPr lang="en-US" dirty="0"/>
              <a:t> </a:t>
            </a:r>
            <a:r>
              <a:rPr lang="en-US" dirty="0" err="1"/>
              <a:t>có</a:t>
            </a:r>
            <a:r>
              <a:rPr lang="en-US" dirty="0"/>
              <a:t> </a:t>
            </a:r>
            <a:r>
              <a:rPr lang="en-US" dirty="0" err="1"/>
              <a:t>trong</a:t>
            </a:r>
            <a:r>
              <a:rPr lang="en-US" dirty="0"/>
              <a:t> </a:t>
            </a:r>
            <a:r>
              <a:rPr lang="en-US" dirty="0" err="1"/>
              <a:t>đoạn</a:t>
            </a:r>
            <a:r>
              <a:rPr lang="en-US" dirty="0"/>
              <a:t> </a:t>
            </a:r>
            <a:r>
              <a:rPr lang="en-US" dirty="0" err="1"/>
              <a:t>phim</a:t>
            </a:r>
            <a:r>
              <a:rPr lang="en-US" dirty="0"/>
              <a:t> </a:t>
            </a:r>
            <a:r>
              <a:rPr lang="en-US" dirty="0" err="1"/>
              <a:t>sau</a:t>
            </a:r>
            <a:r>
              <a:rPr lang="en-US" dirty="0"/>
              <a:t> </a:t>
            </a:r>
            <a:r>
              <a:rPr lang="en-US" dirty="0" err="1"/>
              <a:t>đây</a:t>
            </a:r>
            <a:endParaRPr lang="en-US" dirty="0"/>
          </a:p>
        </p:txBody>
      </p:sp>
      <p:sp>
        <p:nvSpPr>
          <p:cNvPr id="4" name="Slide Number Placeholder 3"/>
          <p:cNvSpPr>
            <a:spLocks noGrp="1"/>
          </p:cNvSpPr>
          <p:nvPr>
            <p:ph type="sldNum" sz="quarter" idx="5"/>
          </p:nvPr>
        </p:nvSpPr>
        <p:spPr/>
        <p:txBody>
          <a:bodyPr/>
          <a:lstStyle/>
          <a:p>
            <a:fld id="{ACC0F083-9418-4176-B743-FA6DB6940C0D}" type="slidenum">
              <a:rPr lang="en-US" smtClean="0"/>
              <a:t>35</a:t>
            </a:fld>
            <a:endParaRPr lang="en-US"/>
          </a:p>
        </p:txBody>
      </p:sp>
    </p:spTree>
    <p:extLst>
      <p:ext uri="{BB962C8B-B14F-4D97-AF65-F5344CB8AC3E}">
        <p14:creationId xmlns:p14="http://schemas.microsoft.com/office/powerpoint/2010/main" val="3527569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Câu </a:t>
            </a:r>
            <a:r>
              <a:rPr lang="en-US" dirty="0" err="1"/>
              <a:t>trả</a:t>
            </a:r>
            <a:r>
              <a:rPr lang="en-US" dirty="0"/>
              <a:t> </a:t>
            </a:r>
            <a:r>
              <a:rPr lang="en-US" dirty="0" err="1"/>
              <a:t>lời</a:t>
            </a:r>
            <a:r>
              <a:rPr lang="en-US" dirty="0"/>
              <a:t> </a:t>
            </a:r>
            <a:r>
              <a:rPr lang="en-US" dirty="0" err="1"/>
              <a:t>có</a:t>
            </a:r>
            <a:r>
              <a:rPr lang="en-US" dirty="0"/>
              <a:t> </a:t>
            </a:r>
            <a:r>
              <a:rPr lang="en-US" dirty="0" err="1"/>
              <a:t>trong</a:t>
            </a:r>
            <a:r>
              <a:rPr lang="en-US" dirty="0"/>
              <a:t> </a:t>
            </a:r>
            <a:r>
              <a:rPr lang="en-US" dirty="0" err="1"/>
              <a:t>đoạn</a:t>
            </a:r>
            <a:r>
              <a:rPr lang="en-US" dirty="0"/>
              <a:t> </a:t>
            </a:r>
            <a:r>
              <a:rPr lang="en-US" dirty="0" err="1"/>
              <a:t>phim</a:t>
            </a:r>
            <a:r>
              <a:rPr lang="en-US" dirty="0"/>
              <a:t> </a:t>
            </a:r>
            <a:r>
              <a:rPr lang="en-US" dirty="0" err="1"/>
              <a:t>sau</a:t>
            </a:r>
            <a:r>
              <a:rPr lang="en-US" dirty="0"/>
              <a:t> </a:t>
            </a:r>
            <a:r>
              <a:rPr lang="en-US" dirty="0" err="1"/>
              <a:t>đây</a:t>
            </a:r>
            <a:endParaRPr lang="en-US" dirty="0"/>
          </a:p>
        </p:txBody>
      </p:sp>
      <p:sp>
        <p:nvSpPr>
          <p:cNvPr id="4" name="Slide Number Placeholder 3"/>
          <p:cNvSpPr>
            <a:spLocks noGrp="1"/>
          </p:cNvSpPr>
          <p:nvPr>
            <p:ph type="sldNum" sz="quarter" idx="5"/>
          </p:nvPr>
        </p:nvSpPr>
        <p:spPr/>
        <p:txBody>
          <a:bodyPr/>
          <a:lstStyle/>
          <a:p>
            <a:fld id="{ACC0F083-9418-4176-B743-FA6DB6940C0D}" type="slidenum">
              <a:rPr lang="en-US" smtClean="0"/>
              <a:t>36</a:t>
            </a:fld>
            <a:endParaRPr lang="en-US"/>
          </a:p>
        </p:txBody>
      </p:sp>
    </p:spTree>
    <p:extLst>
      <p:ext uri="{BB962C8B-B14F-4D97-AF65-F5344CB8AC3E}">
        <p14:creationId xmlns:p14="http://schemas.microsoft.com/office/powerpoint/2010/main" val="1127800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Câu </a:t>
            </a:r>
            <a:r>
              <a:rPr lang="en-US" dirty="0" err="1"/>
              <a:t>trả</a:t>
            </a:r>
            <a:r>
              <a:rPr lang="en-US" dirty="0"/>
              <a:t> </a:t>
            </a:r>
            <a:r>
              <a:rPr lang="en-US" dirty="0" err="1"/>
              <a:t>lời</a:t>
            </a:r>
            <a:r>
              <a:rPr lang="en-US" dirty="0"/>
              <a:t> </a:t>
            </a:r>
            <a:r>
              <a:rPr lang="en-US" dirty="0" err="1"/>
              <a:t>có</a:t>
            </a:r>
            <a:r>
              <a:rPr lang="en-US" dirty="0"/>
              <a:t> </a:t>
            </a:r>
            <a:r>
              <a:rPr lang="en-US" dirty="0" err="1"/>
              <a:t>trong</a:t>
            </a:r>
            <a:r>
              <a:rPr lang="en-US" dirty="0"/>
              <a:t> </a:t>
            </a:r>
            <a:r>
              <a:rPr lang="en-US" dirty="0" err="1"/>
              <a:t>đoạn</a:t>
            </a:r>
            <a:r>
              <a:rPr lang="en-US" dirty="0"/>
              <a:t> </a:t>
            </a:r>
            <a:r>
              <a:rPr lang="en-US" dirty="0" err="1"/>
              <a:t>phim</a:t>
            </a:r>
            <a:r>
              <a:rPr lang="en-US" dirty="0"/>
              <a:t> </a:t>
            </a:r>
            <a:r>
              <a:rPr lang="en-US" dirty="0" err="1"/>
              <a:t>sau</a:t>
            </a:r>
            <a:r>
              <a:rPr lang="en-US" dirty="0"/>
              <a:t> </a:t>
            </a:r>
            <a:r>
              <a:rPr lang="en-US" dirty="0" err="1"/>
              <a:t>đây</a:t>
            </a:r>
            <a:endParaRPr lang="en-US" dirty="0"/>
          </a:p>
        </p:txBody>
      </p:sp>
      <p:sp>
        <p:nvSpPr>
          <p:cNvPr id="4" name="Slide Number Placeholder 3"/>
          <p:cNvSpPr>
            <a:spLocks noGrp="1"/>
          </p:cNvSpPr>
          <p:nvPr>
            <p:ph type="sldNum" sz="quarter" idx="5"/>
          </p:nvPr>
        </p:nvSpPr>
        <p:spPr/>
        <p:txBody>
          <a:bodyPr/>
          <a:lstStyle/>
          <a:p>
            <a:fld id="{ACC0F083-9418-4176-B743-FA6DB6940C0D}" type="slidenum">
              <a:rPr lang="en-US" smtClean="0"/>
              <a:t>37</a:t>
            </a:fld>
            <a:endParaRPr lang="en-US"/>
          </a:p>
        </p:txBody>
      </p:sp>
    </p:spTree>
    <p:extLst>
      <p:ext uri="{BB962C8B-B14F-4D97-AF65-F5344CB8AC3E}">
        <p14:creationId xmlns:p14="http://schemas.microsoft.com/office/powerpoint/2010/main" val="2670737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Câu </a:t>
            </a:r>
            <a:r>
              <a:rPr lang="en-US" dirty="0" err="1"/>
              <a:t>trả</a:t>
            </a:r>
            <a:r>
              <a:rPr lang="en-US" dirty="0"/>
              <a:t> </a:t>
            </a:r>
            <a:r>
              <a:rPr lang="en-US" dirty="0" err="1"/>
              <a:t>lời</a:t>
            </a:r>
            <a:r>
              <a:rPr lang="en-US" dirty="0"/>
              <a:t> </a:t>
            </a:r>
            <a:r>
              <a:rPr lang="en-US" dirty="0" err="1"/>
              <a:t>có</a:t>
            </a:r>
            <a:r>
              <a:rPr lang="en-US" dirty="0"/>
              <a:t> </a:t>
            </a:r>
            <a:r>
              <a:rPr lang="en-US" dirty="0" err="1"/>
              <a:t>trong</a:t>
            </a:r>
            <a:r>
              <a:rPr lang="en-US" dirty="0"/>
              <a:t> </a:t>
            </a:r>
            <a:r>
              <a:rPr lang="en-US" dirty="0" err="1"/>
              <a:t>đoạn</a:t>
            </a:r>
            <a:r>
              <a:rPr lang="en-US" dirty="0"/>
              <a:t> </a:t>
            </a:r>
            <a:r>
              <a:rPr lang="en-US" dirty="0" err="1"/>
              <a:t>phim</a:t>
            </a:r>
            <a:r>
              <a:rPr lang="en-US" dirty="0"/>
              <a:t> </a:t>
            </a:r>
            <a:r>
              <a:rPr lang="en-US" dirty="0" err="1"/>
              <a:t>sau</a:t>
            </a:r>
            <a:r>
              <a:rPr lang="en-US" dirty="0"/>
              <a:t> </a:t>
            </a:r>
            <a:r>
              <a:rPr lang="en-US" dirty="0" err="1"/>
              <a:t>đây</a:t>
            </a:r>
            <a:endParaRPr lang="en-US" dirty="0"/>
          </a:p>
        </p:txBody>
      </p:sp>
      <p:sp>
        <p:nvSpPr>
          <p:cNvPr id="4" name="Slide Number Placeholder 3"/>
          <p:cNvSpPr>
            <a:spLocks noGrp="1"/>
          </p:cNvSpPr>
          <p:nvPr>
            <p:ph type="sldNum" sz="quarter" idx="5"/>
          </p:nvPr>
        </p:nvSpPr>
        <p:spPr/>
        <p:txBody>
          <a:bodyPr/>
          <a:lstStyle/>
          <a:p>
            <a:fld id="{ACC0F083-9418-4176-B743-FA6DB6940C0D}" type="slidenum">
              <a:rPr lang="en-US" smtClean="0"/>
              <a:t>38</a:t>
            </a:fld>
            <a:endParaRPr lang="en-US"/>
          </a:p>
        </p:txBody>
      </p:sp>
    </p:spTree>
    <p:extLst>
      <p:ext uri="{BB962C8B-B14F-4D97-AF65-F5344CB8AC3E}">
        <p14:creationId xmlns:p14="http://schemas.microsoft.com/office/powerpoint/2010/main" val="4259970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Vòng</a:t>
            </a:r>
            <a:r>
              <a:rPr lang="en-US" baseline="0" dirty="0"/>
              <a:t> </a:t>
            </a:r>
            <a:r>
              <a:rPr lang="en-US" baseline="0" dirty="0" err="1"/>
              <a:t>thi</a:t>
            </a:r>
            <a:r>
              <a:rPr lang="en-US" baseline="0" dirty="0"/>
              <a:t> </a:t>
            </a:r>
            <a:r>
              <a:rPr lang="en-US" baseline="0" dirty="0" err="1"/>
              <a:t>thứ</a:t>
            </a:r>
            <a:r>
              <a:rPr lang="en-US" baseline="0" dirty="0"/>
              <a:t> </a:t>
            </a:r>
            <a:r>
              <a:rPr lang="en-US" baseline="0" dirty="0" err="1"/>
              <a:t>nhất</a:t>
            </a:r>
            <a:r>
              <a:rPr lang="en-US" baseline="0" dirty="0"/>
              <a:t>: KHỞI ĐỘNG </a:t>
            </a:r>
            <a:r>
              <a:rPr lang="en-US" baseline="0" dirty="0" err="1"/>
              <a:t>xin</a:t>
            </a:r>
            <a:r>
              <a:rPr lang="en-US" baseline="0" dirty="0"/>
              <a:t> </a:t>
            </a:r>
            <a:r>
              <a:rPr lang="en-US" baseline="0" dirty="0" err="1"/>
              <a:t>được</a:t>
            </a:r>
            <a:r>
              <a:rPr lang="en-US" baseline="0" dirty="0"/>
              <a:t> </a:t>
            </a:r>
            <a:r>
              <a:rPr lang="en-US" baseline="0" dirty="0" err="1"/>
              <a:t>phép</a:t>
            </a:r>
            <a:r>
              <a:rPr lang="en-US" baseline="0" dirty="0"/>
              <a:t> </a:t>
            </a:r>
            <a:r>
              <a:rPr lang="en-US" baseline="0" dirty="0" err="1"/>
              <a:t>bắt</a:t>
            </a:r>
            <a:r>
              <a:rPr lang="en-US" baseline="0" dirty="0"/>
              <a:t> </a:t>
            </a:r>
            <a:r>
              <a:rPr lang="en-US" baseline="0" dirty="0" err="1"/>
              <a:t>đầu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026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B80A3F1-A5B8-4DD4-BBA4-6C471DA2EAD1}"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89602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B80A3F1-A5B8-4DD4-BBA4-6C471DA2EAD1}"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24955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B80A3F1-A5B8-4DD4-BBA4-6C471DA2EAD1}"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03707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B80A3F1-A5B8-4DD4-BBA4-6C471DA2EAD1}"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81009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B80A3F1-A5B8-4DD4-BBA4-6C471DA2EAD1}"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67141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Vòng</a:t>
            </a:r>
            <a:r>
              <a:rPr lang="en-US" baseline="0" dirty="0"/>
              <a:t> </a:t>
            </a:r>
            <a:r>
              <a:rPr lang="en-US" baseline="0" dirty="0" err="1"/>
              <a:t>thi</a:t>
            </a:r>
            <a:r>
              <a:rPr lang="en-US" baseline="0" dirty="0"/>
              <a:t> </a:t>
            </a:r>
            <a:r>
              <a:rPr lang="en-US" baseline="0" dirty="0" err="1"/>
              <a:t>thứ</a:t>
            </a:r>
            <a:r>
              <a:rPr lang="en-US" baseline="0" dirty="0"/>
              <a:t> </a:t>
            </a:r>
            <a:r>
              <a:rPr lang="en-US" baseline="0" dirty="0" err="1"/>
              <a:t>nhất</a:t>
            </a:r>
            <a:r>
              <a:rPr lang="en-US" baseline="0" dirty="0"/>
              <a:t>: KHỞI ĐỘNG </a:t>
            </a:r>
            <a:r>
              <a:rPr lang="en-US" baseline="0" dirty="0" err="1"/>
              <a:t>xin</a:t>
            </a:r>
            <a:r>
              <a:rPr lang="en-US" baseline="0" dirty="0"/>
              <a:t> </a:t>
            </a:r>
            <a:r>
              <a:rPr lang="en-US" baseline="0" dirty="0" err="1"/>
              <a:t>được</a:t>
            </a:r>
            <a:r>
              <a:rPr lang="en-US" baseline="0" dirty="0"/>
              <a:t> </a:t>
            </a:r>
            <a:r>
              <a:rPr lang="en-US" baseline="0" dirty="0" err="1"/>
              <a:t>phép</a:t>
            </a:r>
            <a:r>
              <a:rPr lang="en-US" baseline="0" dirty="0"/>
              <a:t> </a:t>
            </a:r>
            <a:r>
              <a:rPr lang="en-US" baseline="0" dirty="0" err="1"/>
              <a:t>bắt</a:t>
            </a:r>
            <a:r>
              <a:rPr lang="en-US" baseline="0" dirty="0"/>
              <a:t> </a:t>
            </a:r>
            <a:r>
              <a:rPr lang="en-US" baseline="0" dirty="0" err="1"/>
              <a:t>đầu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131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Câu </a:t>
            </a:r>
            <a:r>
              <a:rPr lang="en-US" dirty="0" err="1"/>
              <a:t>trả</a:t>
            </a:r>
            <a:r>
              <a:rPr lang="en-US" dirty="0"/>
              <a:t> </a:t>
            </a:r>
            <a:r>
              <a:rPr lang="en-US" dirty="0" err="1"/>
              <a:t>lời</a:t>
            </a:r>
            <a:r>
              <a:rPr lang="en-US" dirty="0"/>
              <a:t> </a:t>
            </a:r>
            <a:r>
              <a:rPr lang="en-US" dirty="0" err="1"/>
              <a:t>có</a:t>
            </a:r>
            <a:r>
              <a:rPr lang="en-US" dirty="0"/>
              <a:t> </a:t>
            </a:r>
            <a:r>
              <a:rPr lang="en-US" dirty="0" err="1"/>
              <a:t>trong</a:t>
            </a:r>
            <a:r>
              <a:rPr lang="en-US" dirty="0"/>
              <a:t> </a:t>
            </a:r>
            <a:r>
              <a:rPr lang="en-US" dirty="0" err="1"/>
              <a:t>đoạn</a:t>
            </a:r>
            <a:r>
              <a:rPr lang="en-US" dirty="0"/>
              <a:t> </a:t>
            </a:r>
            <a:r>
              <a:rPr lang="en-US" dirty="0" err="1"/>
              <a:t>phim</a:t>
            </a:r>
            <a:r>
              <a:rPr lang="en-US" dirty="0"/>
              <a:t> </a:t>
            </a:r>
            <a:r>
              <a:rPr lang="en-US" dirty="0" err="1"/>
              <a:t>sau</a:t>
            </a:r>
            <a:r>
              <a:rPr lang="en-US" dirty="0"/>
              <a:t> </a:t>
            </a:r>
            <a:r>
              <a:rPr lang="en-US" dirty="0" err="1"/>
              <a:t>đây</a:t>
            </a:r>
            <a:endParaRPr lang="en-US" dirty="0"/>
          </a:p>
        </p:txBody>
      </p:sp>
      <p:sp>
        <p:nvSpPr>
          <p:cNvPr id="4" name="Slide Number Placeholder 3"/>
          <p:cNvSpPr>
            <a:spLocks noGrp="1"/>
          </p:cNvSpPr>
          <p:nvPr>
            <p:ph type="sldNum" sz="quarter" idx="5"/>
          </p:nvPr>
        </p:nvSpPr>
        <p:spPr/>
        <p:txBody>
          <a:bodyPr/>
          <a:lstStyle/>
          <a:p>
            <a:fld id="{ACC0F083-9418-4176-B743-FA6DB6940C0D}" type="slidenum">
              <a:rPr lang="en-US" smtClean="0"/>
              <a:t>32</a:t>
            </a:fld>
            <a:endParaRPr lang="en-US"/>
          </a:p>
        </p:txBody>
      </p:sp>
    </p:spTree>
    <p:extLst>
      <p:ext uri="{BB962C8B-B14F-4D97-AF65-F5344CB8AC3E}">
        <p14:creationId xmlns:p14="http://schemas.microsoft.com/office/powerpoint/2010/main" val="368557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20387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734814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66908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69854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363335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878069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8/19/2022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04680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8/19/2022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629980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8/19/2022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57866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83173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87274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8/19/2022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935911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notesSlide" Target="../notesSlides/notesSlide1.xml"/><Relationship Id="rId7" Type="http://schemas.openxmlformats.org/officeDocument/2006/relationships/image" Target="../media/image5.gif"/><Relationship Id="rId2" Type="http://schemas.openxmlformats.org/officeDocument/2006/relationships/slideLayout" Target="../slideLayouts/slideLayout2.xml"/><Relationship Id="rId1" Type="http://schemas.openxmlformats.org/officeDocument/2006/relationships/audio" Target="file:///H:\Dia%20phuong\Quang%20Nam%20yeu%20thuong%20-%20Phi%20thuy%20Hanh.MP3" TargetMode="Externa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jpe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2.jpe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vi.wikipedia.org/wiki/Catalaza" TargetMode="External"/><Relationship Id="rId7" Type="http://schemas.openxmlformats.org/officeDocument/2006/relationships/image" Target="../media/image38.png"/><Relationship Id="rId2" Type="http://schemas.openxmlformats.org/officeDocument/2006/relationships/hyperlink" Target="https://vi.wikipedia.org/wiki/%C4%90%E1%BB%99c_t%E1%BB%91" TargetMode="Externa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hyperlink" Target="https://vi.wikipedia.org/wiki/Ch%E1%BA%A5t_chuy%E1%BB%83n_h%C3%B3a" TargetMode="External"/><Relationship Id="rId4" Type="http://schemas.openxmlformats.org/officeDocument/2006/relationships/hyperlink" Target="https://vi.wikipedia.org/w/index.php?title=Chuy%E1%BB%83n_h%C3%B3a_t%E1%BA%BF_b%C3%A0o&amp;action=edit&amp;redlink=1"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audio" Target="../media/audio6.wav"/><Relationship Id="rId18" Type="http://schemas.openxmlformats.org/officeDocument/2006/relationships/audio" Target="../media/audio6.wav"/><Relationship Id="rId3" Type="http://schemas.openxmlformats.org/officeDocument/2006/relationships/slideLayout" Target="../slideLayouts/slideLayout7.xml"/><Relationship Id="rId7" Type="http://schemas.openxmlformats.org/officeDocument/2006/relationships/audio" Target="../media/audio5.wav"/><Relationship Id="rId17" Type="http://schemas.openxmlformats.org/officeDocument/2006/relationships/audio" Target="../media/audio5.wav"/><Relationship Id="rId2" Type="http://schemas.openxmlformats.org/officeDocument/2006/relationships/audio" Target="../media/media2.m4a"/><Relationship Id="rId16" Type="http://schemas.openxmlformats.org/officeDocument/2006/relationships/audio" Target="../media/audio4.wav"/><Relationship Id="rId1" Type="http://schemas.microsoft.com/office/2007/relationships/media" Target="../media/media2.m4a"/><Relationship Id="rId6" Type="http://schemas.openxmlformats.org/officeDocument/2006/relationships/audio" Target="../media/audio4.wav"/><Relationship Id="rId5" Type="http://schemas.openxmlformats.org/officeDocument/2006/relationships/audio" Target="../media/audio3.wav"/><Relationship Id="rId15" Type="http://schemas.openxmlformats.org/officeDocument/2006/relationships/audio" Target="../media/audio3.wav"/><Relationship Id="rId10" Type="http://schemas.openxmlformats.org/officeDocument/2006/relationships/image" Target="../media/image53.png"/><Relationship Id="rId4" Type="http://schemas.openxmlformats.org/officeDocument/2006/relationships/notesSlide" Target="../notesSlides/notesSlide2.xml"/><Relationship Id="rId9" Type="http://schemas.openxmlformats.org/officeDocument/2006/relationships/image" Target="../media/image4.gif"/></Relationships>
</file>

<file path=ppt/slides/_rels/slide26.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audio" Target="../media/audio7.wav"/><Relationship Id="rId7"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audio" Target="../media/audio6.wav"/><Relationship Id="rId11" Type="http://schemas.openxmlformats.org/officeDocument/2006/relationships/image" Target="../media/image55.emf"/><Relationship Id="rId5" Type="http://schemas.openxmlformats.org/officeDocument/2006/relationships/audio" Target="../media/audio9.wav"/><Relationship Id="rId10" Type="http://schemas.openxmlformats.org/officeDocument/2006/relationships/image" Target="../media/image54.emf"/><Relationship Id="rId4" Type="http://schemas.openxmlformats.org/officeDocument/2006/relationships/audio" Target="../media/audio8.wav"/><Relationship Id="rId9" Type="http://schemas.openxmlformats.org/officeDocument/2006/relationships/audio" Target="../media/audio11.wav"/></Relationships>
</file>

<file path=ppt/slides/_rels/slide27.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audio" Target="../media/audio7.wav"/><Relationship Id="rId7" Type="http://schemas.openxmlformats.org/officeDocument/2006/relationships/audio" Target="../media/audio3.wav"/><Relationship Id="rId12" Type="http://schemas.openxmlformats.org/officeDocument/2006/relationships/image" Target="../media/image56.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audio" Target="../media/audio6.wav"/><Relationship Id="rId11" Type="http://schemas.openxmlformats.org/officeDocument/2006/relationships/image" Target="../media/image55.emf"/><Relationship Id="rId5" Type="http://schemas.openxmlformats.org/officeDocument/2006/relationships/audio" Target="../media/audio9.wav"/><Relationship Id="rId10" Type="http://schemas.openxmlformats.org/officeDocument/2006/relationships/image" Target="../media/image54.emf"/><Relationship Id="rId4" Type="http://schemas.openxmlformats.org/officeDocument/2006/relationships/audio" Target="../media/audio8.wav"/><Relationship Id="rId9" Type="http://schemas.openxmlformats.org/officeDocument/2006/relationships/audio" Target="../media/audio11.wav"/></Relationships>
</file>

<file path=ppt/slides/_rels/slide28.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audio" Target="../media/audio7.wav"/><Relationship Id="rId7"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audio" Target="../media/audio6.wav"/><Relationship Id="rId11" Type="http://schemas.openxmlformats.org/officeDocument/2006/relationships/image" Target="../media/image55.emf"/><Relationship Id="rId5" Type="http://schemas.openxmlformats.org/officeDocument/2006/relationships/audio" Target="../media/audio9.wav"/><Relationship Id="rId10" Type="http://schemas.openxmlformats.org/officeDocument/2006/relationships/image" Target="../media/image54.emf"/><Relationship Id="rId4" Type="http://schemas.openxmlformats.org/officeDocument/2006/relationships/audio" Target="../media/audio8.wav"/><Relationship Id="rId9" Type="http://schemas.openxmlformats.org/officeDocument/2006/relationships/audio" Target="../media/audio11.wav"/></Relationships>
</file>

<file path=ppt/slides/_rels/slide29.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audio" Target="../media/audio7.wav"/><Relationship Id="rId7"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audio" Target="../media/audio6.wav"/><Relationship Id="rId11" Type="http://schemas.openxmlformats.org/officeDocument/2006/relationships/image" Target="../media/image55.emf"/><Relationship Id="rId5" Type="http://schemas.openxmlformats.org/officeDocument/2006/relationships/audio" Target="../media/audio9.wav"/><Relationship Id="rId10" Type="http://schemas.openxmlformats.org/officeDocument/2006/relationships/image" Target="../media/image54.emf"/><Relationship Id="rId4" Type="http://schemas.openxmlformats.org/officeDocument/2006/relationships/audio" Target="../media/audio8.wav"/><Relationship Id="rId9" Type="http://schemas.openxmlformats.org/officeDocument/2006/relationships/audio" Target="../media/audio11.wav"/></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gif"/><Relationship Id="rId18" Type="http://schemas.openxmlformats.org/officeDocument/2006/relationships/slide" Target="slide10.xml"/><Relationship Id="rId26" Type="http://schemas.openxmlformats.org/officeDocument/2006/relationships/image" Target="../media/image24.png"/><Relationship Id="rId3" Type="http://schemas.openxmlformats.org/officeDocument/2006/relationships/slideLayout" Target="../slideLayouts/slideLayout2.xml"/><Relationship Id="rId21" Type="http://schemas.openxmlformats.org/officeDocument/2006/relationships/slide" Target="slide6.xml"/><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gif"/><Relationship Id="rId25" Type="http://schemas.openxmlformats.org/officeDocument/2006/relationships/slide" Target="slide4.xml"/><Relationship Id="rId2" Type="http://schemas.openxmlformats.org/officeDocument/2006/relationships/audio" Target="../media/media1.wma"/><Relationship Id="rId16" Type="http://schemas.openxmlformats.org/officeDocument/2006/relationships/image" Target="../media/image18.png"/><Relationship Id="rId20" Type="http://schemas.openxmlformats.org/officeDocument/2006/relationships/image" Target="../media/image21.png"/><Relationship Id="rId29" Type="http://schemas.openxmlformats.org/officeDocument/2006/relationships/slide" Target="slide5.xml"/><Relationship Id="rId1" Type="http://schemas.microsoft.com/office/2007/relationships/media" Target="../media/media1.wma"/><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3.png"/><Relationship Id="rId32" Type="http://schemas.openxmlformats.org/officeDocument/2006/relationships/image" Target="../media/image27.png"/><Relationship Id="rId5" Type="http://schemas.openxmlformats.org/officeDocument/2006/relationships/image" Target="../media/image7.png"/><Relationship Id="rId15" Type="http://schemas.openxmlformats.org/officeDocument/2006/relationships/image" Target="../media/image17.gif"/><Relationship Id="rId23" Type="http://schemas.openxmlformats.org/officeDocument/2006/relationships/slide" Target="slide9.xml"/><Relationship Id="rId28"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0.png"/><Relationship Id="rId31" Type="http://schemas.openxmlformats.org/officeDocument/2006/relationships/slide" Target="slide8.xml"/><Relationship Id="rId4" Type="http://schemas.openxmlformats.org/officeDocument/2006/relationships/audio" Target="../media/audio1.wav"/><Relationship Id="rId9" Type="http://schemas.openxmlformats.org/officeDocument/2006/relationships/image" Target="../media/image11.png"/><Relationship Id="rId14" Type="http://schemas.openxmlformats.org/officeDocument/2006/relationships/image" Target="../media/image16.gif"/><Relationship Id="rId22" Type="http://schemas.openxmlformats.org/officeDocument/2006/relationships/image" Target="../media/image22.png"/><Relationship Id="rId27" Type="http://schemas.openxmlformats.org/officeDocument/2006/relationships/slide" Target="slide7.xml"/><Relationship Id="rId30" Type="http://schemas.openxmlformats.org/officeDocument/2006/relationships/image" Target="../media/image26.png"/></Relationships>
</file>

<file path=ppt/slides/_rels/slide30.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audio" Target="../media/audio7.wav"/><Relationship Id="rId7" Type="http://schemas.openxmlformats.org/officeDocument/2006/relationships/audio" Target="../media/audio3.wav"/><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audio" Target="../media/audio6.wav"/><Relationship Id="rId11" Type="http://schemas.openxmlformats.org/officeDocument/2006/relationships/image" Target="../media/image55.emf"/><Relationship Id="rId5" Type="http://schemas.openxmlformats.org/officeDocument/2006/relationships/audio" Target="../media/audio9.wav"/><Relationship Id="rId10" Type="http://schemas.openxmlformats.org/officeDocument/2006/relationships/image" Target="../media/image54.emf"/><Relationship Id="rId4" Type="http://schemas.openxmlformats.org/officeDocument/2006/relationships/audio" Target="../media/audio8.wav"/><Relationship Id="rId9" Type="http://schemas.openxmlformats.org/officeDocument/2006/relationships/audio" Target="../media/audio11.wav"/></Relationships>
</file>

<file path=ppt/slides/_rels/slide31.xml.rels><?xml version="1.0" encoding="UTF-8" standalone="yes"?>
<Relationships xmlns="http://schemas.openxmlformats.org/package/2006/relationships"><Relationship Id="rId8" Type="http://schemas.openxmlformats.org/officeDocument/2006/relationships/audio" Target="../media/audio6.wav"/><Relationship Id="rId18" Type="http://schemas.openxmlformats.org/officeDocument/2006/relationships/audio" Target="../media/audio6.wav"/><Relationship Id="rId3" Type="http://schemas.openxmlformats.org/officeDocument/2006/relationships/slideLayout" Target="../slideLayouts/slideLayout7.xml"/><Relationship Id="rId7" Type="http://schemas.openxmlformats.org/officeDocument/2006/relationships/audio" Target="../media/audio5.wav"/><Relationship Id="rId17" Type="http://schemas.openxmlformats.org/officeDocument/2006/relationships/audio" Target="../media/audio5.wav"/><Relationship Id="rId2" Type="http://schemas.openxmlformats.org/officeDocument/2006/relationships/audio" Target="../media/media2.m4a"/><Relationship Id="rId16" Type="http://schemas.openxmlformats.org/officeDocument/2006/relationships/audio" Target="../media/audio4.wav"/><Relationship Id="rId1" Type="http://schemas.microsoft.com/office/2007/relationships/media" Target="../media/media2.m4a"/><Relationship Id="rId6" Type="http://schemas.openxmlformats.org/officeDocument/2006/relationships/audio" Target="../media/audio4.wav"/><Relationship Id="rId5" Type="http://schemas.openxmlformats.org/officeDocument/2006/relationships/audio" Target="../media/audio3.wav"/><Relationship Id="rId15" Type="http://schemas.openxmlformats.org/officeDocument/2006/relationships/audio" Target="../media/audio3.wav"/><Relationship Id="rId10" Type="http://schemas.openxmlformats.org/officeDocument/2006/relationships/image" Target="../media/image53.png"/><Relationship Id="rId4" Type="http://schemas.openxmlformats.org/officeDocument/2006/relationships/notesSlide" Target="../notesSlides/notesSlide8.xml"/><Relationship Id="rId9" Type="http://schemas.openxmlformats.org/officeDocument/2006/relationships/image" Target="../media/image4.gif"/></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9.png"/><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9.png"/><Relationship Id="rId4" Type="http://schemas.openxmlformats.org/officeDocument/2006/relationships/notesSlide" Target="../notesSlides/notesSlide10.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9.png"/><Relationship Id="rId4" Type="http://schemas.openxmlformats.org/officeDocument/2006/relationships/notesSlide" Target="../notesSlides/notesSlide1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9.png"/><Relationship Id="rId4" Type="http://schemas.openxmlformats.org/officeDocument/2006/relationships/notesSlide" Target="../notesSlides/notesSlide1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9.png"/><Relationship Id="rId4" Type="http://schemas.openxmlformats.org/officeDocument/2006/relationships/notesSlide" Target="../notesSlides/notesSlide13.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29">
            <a:extLst>
              <a:ext uri="{FF2B5EF4-FFF2-40B4-BE49-F238E27FC236}">
                <a16:creationId xmlns:a16="http://schemas.microsoft.com/office/drawing/2014/main" id="{0292BAC0-63E0-48F5-917A-4939DED16C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526"/>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Quang Nam yeu thuong - Phi thuy Hanh.MP3">
            <a:hlinkClick r:id="" action="ppaction://media"/>
            <a:extLst>
              <a:ext uri="{FF2B5EF4-FFF2-40B4-BE49-F238E27FC236}">
                <a16:creationId xmlns:a16="http://schemas.microsoft.com/office/drawing/2014/main" id="{E0E66706-0FDB-4C48-AC64-01FEA4FD1618}"/>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0210800" y="632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descr="BLULINE">
            <a:extLst>
              <a:ext uri="{FF2B5EF4-FFF2-40B4-BE49-F238E27FC236}">
                <a16:creationId xmlns:a16="http://schemas.microsoft.com/office/drawing/2014/main" id="{ADBFA244-492E-4571-B78A-96D691915F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3253" y="6573128"/>
            <a:ext cx="3344862" cy="5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Text Box 7">
            <a:extLst>
              <a:ext uri="{FF2B5EF4-FFF2-40B4-BE49-F238E27FC236}">
                <a16:creationId xmlns:a16="http://schemas.microsoft.com/office/drawing/2014/main" id="{2D9229BD-9857-482A-94D1-0868E99D0DFF}"/>
              </a:ext>
            </a:extLst>
          </p:cNvPr>
          <p:cNvSpPr txBox="1">
            <a:spLocks noChangeArrowheads="1"/>
          </p:cNvSpPr>
          <p:nvPr/>
        </p:nvSpPr>
        <p:spPr bwMode="auto">
          <a:xfrm>
            <a:off x="3352801" y="654405"/>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GB" altLang="en-US" sz="1800" b="1" dirty="0">
                <a:sym typeface="Wingdings" panose="05000000000000000000" pitchFamily="2" charset="2"/>
              </a:rPr>
              <a:t></a:t>
            </a:r>
            <a:r>
              <a:rPr lang="en-GB" altLang="en-US" sz="2400" b="1" dirty="0">
                <a:latin typeface="VNI-Times" pitchFamily="2" charset="0"/>
                <a:sym typeface="Wingdings" panose="05000000000000000000" pitchFamily="2" charset="2"/>
              </a:rPr>
              <a:t></a:t>
            </a:r>
            <a:r>
              <a:rPr lang="en-GB" altLang="en-US" sz="1800" b="1" dirty="0">
                <a:sym typeface="Wingdings" panose="05000000000000000000" pitchFamily="2" charset="2"/>
              </a:rPr>
              <a:t></a:t>
            </a:r>
            <a:endParaRPr lang="en-US" altLang="en-US" sz="1800" b="1" dirty="0">
              <a:sym typeface="Wingdings" panose="05000000000000000000" pitchFamily="2" charset="2"/>
            </a:endParaRPr>
          </a:p>
        </p:txBody>
      </p:sp>
      <p:pic>
        <p:nvPicPr>
          <p:cNvPr id="5127" name="Picture 8" descr="FIREW1">
            <a:extLst>
              <a:ext uri="{FF2B5EF4-FFF2-40B4-BE49-F238E27FC236}">
                <a16:creationId xmlns:a16="http://schemas.microsoft.com/office/drawing/2014/main" id="{C736D693-3C02-4EA9-B0C6-83C263C17AD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3186530" flipH="1">
            <a:off x="1616075" y="320675"/>
            <a:ext cx="1371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9" descr="FloralCorner1">
            <a:extLst>
              <a:ext uri="{FF2B5EF4-FFF2-40B4-BE49-F238E27FC236}">
                <a16:creationId xmlns:a16="http://schemas.microsoft.com/office/drawing/2014/main" id="{8DA12897-F5C7-4449-8D64-1EBE32FCED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28965" y="5096838"/>
            <a:ext cx="1692275"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0" descr="FloralCorner1">
            <a:extLst>
              <a:ext uri="{FF2B5EF4-FFF2-40B4-BE49-F238E27FC236}">
                <a16:creationId xmlns:a16="http://schemas.microsoft.com/office/drawing/2014/main" id="{EAE28EBA-6C20-4A3B-B313-1B7D17F669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18896" y="5078414"/>
            <a:ext cx="1692275"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1" descr="FloralCorner1">
            <a:extLst>
              <a:ext uri="{FF2B5EF4-FFF2-40B4-BE49-F238E27FC236}">
                <a16:creationId xmlns:a16="http://schemas.microsoft.com/office/drawing/2014/main" id="{069635CE-29F7-46A5-9E26-E3261BEA2D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flipV="1">
            <a:off x="129908" y="155930"/>
            <a:ext cx="1692275"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2" descr="FloralCorner1">
            <a:extLst>
              <a:ext uri="{FF2B5EF4-FFF2-40B4-BE49-F238E27FC236}">
                <a16:creationId xmlns:a16="http://schemas.microsoft.com/office/drawing/2014/main" id="{F8257D2C-3EA4-4B19-976D-DCBF0E15F3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V="1">
            <a:off x="10418897" y="228600"/>
            <a:ext cx="1692275"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3" descr="FIREW1">
            <a:extLst>
              <a:ext uri="{FF2B5EF4-FFF2-40B4-BE49-F238E27FC236}">
                <a16:creationId xmlns:a16="http://schemas.microsoft.com/office/drawing/2014/main" id="{72F1A814-E111-4269-872E-FBE0E786737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2943211" flipH="1">
            <a:off x="6645275" y="3703638"/>
            <a:ext cx="1371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4" name="Rectangle 14">
            <a:extLst>
              <a:ext uri="{FF2B5EF4-FFF2-40B4-BE49-F238E27FC236}">
                <a16:creationId xmlns:a16="http://schemas.microsoft.com/office/drawing/2014/main" id="{C2D75D9B-5D2B-45E6-99BF-910F96C83D9F}"/>
              </a:ext>
            </a:extLst>
          </p:cNvPr>
          <p:cNvSpPr>
            <a:spLocks noChangeArrowheads="1"/>
          </p:cNvSpPr>
          <p:nvPr/>
        </p:nvSpPr>
        <p:spPr bwMode="auto">
          <a:xfrm>
            <a:off x="2895600" y="228600"/>
            <a:ext cx="6248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dirty="0">
                <a:solidFill>
                  <a:srgbClr val="CC3399"/>
                </a:solidFill>
              </a:rPr>
              <a:t>NĂM HỌC: 2022- 2023</a:t>
            </a:r>
          </a:p>
        </p:txBody>
      </p:sp>
      <p:sp>
        <p:nvSpPr>
          <p:cNvPr id="5134" name="WordArt 16">
            <a:extLst>
              <a:ext uri="{FF2B5EF4-FFF2-40B4-BE49-F238E27FC236}">
                <a16:creationId xmlns:a16="http://schemas.microsoft.com/office/drawing/2014/main" id="{BD69E6DE-4DF4-42C1-8D05-1CACA13DAE6C}"/>
              </a:ext>
            </a:extLst>
          </p:cNvPr>
          <p:cNvSpPr>
            <a:spLocks noChangeArrowheads="1" noChangeShapeType="1" noTextEdit="1"/>
          </p:cNvSpPr>
          <p:nvPr/>
        </p:nvSpPr>
        <p:spPr bwMode="auto">
          <a:xfrm>
            <a:off x="3435187" y="1766373"/>
            <a:ext cx="5677229" cy="741455"/>
          </a:xfrm>
          <a:prstGeom prst="rect">
            <a:avLst/>
          </a:prstGeom>
        </p:spPr>
        <p:txBody>
          <a:bodyPr wrap="none" fromWordArt="1">
            <a:prstTxWarp prst="textPlain">
              <a:avLst>
                <a:gd name="adj" fmla="val 50000"/>
              </a:avLst>
            </a:prstTxWarp>
          </a:bodyPr>
          <a:lstStyle/>
          <a:p>
            <a:pPr algn="ctr"/>
            <a:r>
              <a:rPr lang="vi-VN" sz="3600" b="1" kern="10" dirty="0">
                <a:ln w="6350">
                  <a:solidFill>
                    <a:srgbClr val="003366"/>
                  </a:solidFill>
                  <a:round/>
                  <a:headEnd/>
                  <a:tailEnd/>
                </a:ln>
                <a:solidFill>
                  <a:srgbClr val="FF0000"/>
                </a:solidFill>
                <a:latin typeface="Times New Roman" panose="02020603050405020304" pitchFamily="18" charset="0"/>
                <a:cs typeface="Times New Roman" panose="02020603050405020304" pitchFamily="18" charset="0"/>
              </a:rPr>
              <a:t>SINH HỌC 10</a:t>
            </a:r>
          </a:p>
        </p:txBody>
      </p:sp>
      <p:sp>
        <p:nvSpPr>
          <p:cNvPr id="2" name="TextBox 1"/>
          <p:cNvSpPr txBox="1"/>
          <p:nvPr/>
        </p:nvSpPr>
        <p:spPr>
          <a:xfrm>
            <a:off x="2624932" y="5697087"/>
            <a:ext cx="7297737" cy="646331"/>
          </a:xfrm>
          <a:prstGeom prst="rect">
            <a:avLst/>
          </a:prstGeom>
          <a:noFill/>
        </p:spPr>
        <p:txBody>
          <a:bodyPr wrap="square" rtlCol="0">
            <a:spAutoFit/>
          </a:bodyPr>
          <a:lstStyle/>
          <a:p>
            <a:r>
              <a:rPr lang="vi-VN" sz="3600" b="1" kern="10" dirty="0">
                <a:ln w="6350">
                  <a:solidFill>
                    <a:srgbClr val="003366"/>
                  </a:solidFill>
                  <a:round/>
                  <a:headEnd/>
                  <a:tailEnd/>
                </a:ln>
                <a:solidFill>
                  <a:srgbClr val="FF0000"/>
                </a:solidFill>
                <a:latin typeface="Times New Roman" panose="02020603050405020304" pitchFamily="18" charset="0"/>
                <a:cs typeface="Times New Roman" panose="02020603050405020304" pitchFamily="18" charset="0"/>
              </a:rPr>
              <a:t>Phạm Văn Quế - THPT Tiên Lãng</a:t>
            </a:r>
          </a:p>
        </p:txBody>
      </p:sp>
      <p:sp>
        <p:nvSpPr>
          <p:cNvPr id="16" name="WordArt 16">
            <a:extLst>
              <a:ext uri="{FF2B5EF4-FFF2-40B4-BE49-F238E27FC236}">
                <a16:creationId xmlns:a16="http://schemas.microsoft.com/office/drawing/2014/main" id="{BD69E6DE-4DF4-42C1-8D05-1CACA13DAE6C}"/>
              </a:ext>
            </a:extLst>
          </p:cNvPr>
          <p:cNvSpPr>
            <a:spLocks noChangeArrowheads="1" noChangeShapeType="1" noTextEdit="1"/>
          </p:cNvSpPr>
          <p:nvPr/>
        </p:nvSpPr>
        <p:spPr bwMode="auto">
          <a:xfrm>
            <a:off x="1165158" y="2744066"/>
            <a:ext cx="9861684" cy="1939437"/>
          </a:xfrm>
          <a:prstGeom prst="rect">
            <a:avLst/>
          </a:prstGeom>
        </p:spPr>
        <p:txBody>
          <a:bodyPr wrap="none" fromWordArt="1">
            <a:prstTxWarp prst="textPlain">
              <a:avLst>
                <a:gd name="adj" fmla="val 50000"/>
              </a:avLst>
            </a:prstTxWarp>
          </a:bodyPr>
          <a:lstStyle/>
          <a:p>
            <a:pPr algn="ctr"/>
            <a:r>
              <a:rPr lang="vi-VN" sz="3600" b="1" kern="10" dirty="0">
                <a:ln w="6350">
                  <a:solidFill>
                    <a:srgbClr val="003366"/>
                  </a:solidFill>
                  <a:round/>
                  <a:headEnd/>
                  <a:tailEnd/>
                </a:ln>
                <a:solidFill>
                  <a:srgbClr val="FF0000"/>
                </a:solidFill>
                <a:latin typeface="Times New Roman" panose="02020603050405020304" pitchFamily="18" charset="0"/>
                <a:cs typeface="Times New Roman" panose="02020603050405020304" pitchFamily="18" charset="0"/>
              </a:rPr>
              <a:t>BÀI 8: TẾ BÀO NHÂN THỰC</a:t>
            </a:r>
          </a:p>
        </p:txBody>
      </p:sp>
    </p:spTree>
    <p:extLst>
      <p:ext uri="{BB962C8B-B14F-4D97-AF65-F5344CB8AC3E}">
        <p14:creationId xmlns:p14="http://schemas.microsoft.com/office/powerpoint/2010/main" val="166283110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fill="hold" nodeType="afterEffect">
                                  <p:stCondLst>
                                    <p:cond delay="0"/>
                                  </p:stCondLst>
                                  <p:childTnLst>
                                    <p:set>
                                      <p:cBhvr>
                                        <p:cTn id="6" dur="1" fill="hold">
                                          <p:stCondLst>
                                            <p:cond delay="0"/>
                                          </p:stCondLst>
                                        </p:cTn>
                                        <p:tgtEl>
                                          <p:spTgt spid="40974"/>
                                        </p:tgtEl>
                                        <p:attrNameLst>
                                          <p:attrName>style.visibility</p:attrName>
                                        </p:attrNameLst>
                                      </p:cBhvr>
                                      <p:to>
                                        <p:strVal val="visible"/>
                                      </p:to>
                                    </p:set>
                                    <p:animEffect transition="in" filter="checkerboard(down)">
                                      <p:cBhvr>
                                        <p:cTn id="7" dur="2000"/>
                                        <p:tgtEl>
                                          <p:spTgt spid="40974"/>
                                        </p:tgtEl>
                                      </p:cBhvr>
                                    </p:animEffect>
                                  </p:childTnLst>
                                </p:cTn>
                              </p:par>
                            </p:childTnLst>
                          </p:cTn>
                        </p:par>
                        <p:par>
                          <p:cTn id="8" fill="hold" nodeType="afterGroup">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40967"/>
                                        </p:tgtEl>
                                        <p:attrNameLst>
                                          <p:attrName>style.visibility</p:attrName>
                                        </p:attrNameLst>
                                      </p:cBhvr>
                                      <p:to>
                                        <p:strVal val="visible"/>
                                      </p:to>
                                    </p:set>
                                    <p:anim calcmode="lin" valueType="num">
                                      <p:cBhvr>
                                        <p:cTn id="11" dur="2000" fill="hold"/>
                                        <p:tgtEl>
                                          <p:spTgt spid="40967"/>
                                        </p:tgtEl>
                                        <p:attrNameLst>
                                          <p:attrName>ppt_w</p:attrName>
                                        </p:attrNameLst>
                                      </p:cBhvr>
                                      <p:tavLst>
                                        <p:tav tm="0">
                                          <p:val>
                                            <p:fltVal val="0"/>
                                          </p:val>
                                        </p:tav>
                                        <p:tav tm="100000">
                                          <p:val>
                                            <p:strVal val="#ppt_w"/>
                                          </p:val>
                                        </p:tav>
                                      </p:tavLst>
                                    </p:anim>
                                    <p:anim calcmode="lin" valueType="num">
                                      <p:cBhvr>
                                        <p:cTn id="12" dur="2000" fill="hold"/>
                                        <p:tgtEl>
                                          <p:spTgt spid="40967"/>
                                        </p:tgtEl>
                                        <p:attrNameLst>
                                          <p:attrName>ppt_h</p:attrName>
                                        </p:attrNameLst>
                                      </p:cBhvr>
                                      <p:tavLst>
                                        <p:tav tm="0">
                                          <p:val>
                                            <p:fltVal val="0"/>
                                          </p:val>
                                        </p:tav>
                                        <p:tav tm="100000">
                                          <p:val>
                                            <p:strVal val="#ppt_h"/>
                                          </p:val>
                                        </p:tav>
                                      </p:tavLst>
                                    </p:anim>
                                  </p:childTnLst>
                                </p:cTn>
                              </p:par>
                            </p:childTnLst>
                          </p:cTn>
                        </p:par>
                        <p:par>
                          <p:cTn id="13" fill="hold" nodeType="afterGroup">
                            <p:stCondLst>
                              <p:cond delay="4000"/>
                            </p:stCondLst>
                            <p:childTnLst>
                              <p:par>
                                <p:cTn id="14" presetID="55" presetClass="entr" presetSubtype="0" fill="hold" nodeType="afterEffect">
                                  <p:stCondLst>
                                    <p:cond delay="0"/>
                                  </p:stCondLst>
                                  <p:childTnLst>
                                    <p:set>
                                      <p:cBhvr>
                                        <p:cTn id="15" dur="1" fill="hold">
                                          <p:stCondLst>
                                            <p:cond delay="0"/>
                                          </p:stCondLst>
                                        </p:cTn>
                                        <p:tgtEl>
                                          <p:spTgt spid="40966"/>
                                        </p:tgtEl>
                                        <p:attrNameLst>
                                          <p:attrName>style.visibility</p:attrName>
                                        </p:attrNameLst>
                                      </p:cBhvr>
                                      <p:to>
                                        <p:strVal val="visible"/>
                                      </p:to>
                                    </p:set>
                                    <p:anim calcmode="lin" valueType="num">
                                      <p:cBhvr>
                                        <p:cTn id="16" dur="1000" fill="hold"/>
                                        <p:tgtEl>
                                          <p:spTgt spid="40966"/>
                                        </p:tgtEl>
                                        <p:attrNameLst>
                                          <p:attrName>ppt_w</p:attrName>
                                        </p:attrNameLst>
                                      </p:cBhvr>
                                      <p:tavLst>
                                        <p:tav tm="0">
                                          <p:val>
                                            <p:strVal val="#ppt_w*0.70"/>
                                          </p:val>
                                        </p:tav>
                                        <p:tav tm="100000">
                                          <p:val>
                                            <p:strVal val="#ppt_w"/>
                                          </p:val>
                                        </p:tav>
                                      </p:tavLst>
                                    </p:anim>
                                    <p:anim calcmode="lin" valueType="num">
                                      <p:cBhvr>
                                        <p:cTn id="17" dur="1000" fill="hold"/>
                                        <p:tgtEl>
                                          <p:spTgt spid="40966"/>
                                        </p:tgtEl>
                                        <p:attrNameLst>
                                          <p:attrName>ppt_h</p:attrName>
                                        </p:attrNameLst>
                                      </p:cBhvr>
                                      <p:tavLst>
                                        <p:tav tm="0">
                                          <p:val>
                                            <p:strVal val="#ppt_h"/>
                                          </p:val>
                                        </p:tav>
                                        <p:tav tm="100000">
                                          <p:val>
                                            <p:strVal val="#ppt_h"/>
                                          </p:val>
                                        </p:tav>
                                      </p:tavLst>
                                    </p:anim>
                                    <p:animEffect transition="in" filter="fade">
                                      <p:cBhvr>
                                        <p:cTn id="18" dur="10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9" repeatCount="indefinite" fill="hold" display="0">
                  <p:stCondLst>
                    <p:cond delay="indefinite"/>
                  </p:stCondLst>
                  <p:endCondLst>
                    <p:cond evt="onPrev" delay="0">
                      <p:tgtEl>
                        <p:sldTgt/>
                      </p:tgtEl>
                    </p:cond>
                    <p:cond evt="onStopAudio" delay="0">
                      <p:tgtEl>
                        <p:sldTgt/>
                      </p:tgtEl>
                    </p:cond>
                  </p:endCondLst>
                </p:cTn>
                <p:tgtEl>
                  <p:spTgt spid="40963"/>
                </p:tgtEl>
              </p:cMediaNode>
            </p:audio>
          </p:childTnLst>
        </p:cTn>
      </p:par>
    </p:tnLst>
    <p:bldLst>
      <p:bldP spid="4096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5274" y="0"/>
            <a:ext cx="11668125" cy="2062103"/>
          </a:xfrm>
          <a:prstGeom prst="rect">
            <a:avLst/>
          </a:prstGeom>
        </p:spPr>
        <p:txBody>
          <a:bodyPr wrap="square">
            <a:spAutoFit/>
          </a:bodyPr>
          <a:lstStyle/>
          <a:p>
            <a:pPr algn="ctr"/>
            <a:r>
              <a:rPr lang="en-US" sz="3200" b="1" spc="10" dirty="0">
                <a:solidFill>
                  <a:srgbClr val="FF0000"/>
                </a:solidFill>
                <a:latin typeface="Times New Roman" panose="02020603050405020304" pitchFamily="18" charset="0"/>
                <a:ea typeface="Times New Roman" panose="02020603050405020304" pitchFamily="18" charset="0"/>
              </a:rPr>
              <a:t>(</a:t>
            </a:r>
            <a:r>
              <a:rPr lang="en-US" sz="3200" b="1" spc="10" dirty="0" err="1">
                <a:solidFill>
                  <a:srgbClr val="FF0000"/>
                </a:solidFill>
                <a:latin typeface="Times New Roman" panose="02020603050405020304" pitchFamily="18" charset="0"/>
                <a:ea typeface="Times New Roman" panose="02020603050405020304" pitchFamily="18" charset="0"/>
              </a:rPr>
              <a:t>Nghiên</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cứu</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SGK</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quan</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sát</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hình</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vẽ</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tế</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bào</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nhân</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thực</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tế</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bào</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nhân</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sơ</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thảo</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luận</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cặp</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đôi</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hoàn</a:t>
            </a:r>
            <a:r>
              <a:rPr lang="en-US" sz="3200" b="1" spc="10" dirty="0">
                <a:solidFill>
                  <a:srgbClr val="FF0000"/>
                </a:solidFill>
                <a:latin typeface="Times New Roman" panose="02020603050405020304" pitchFamily="18" charset="0"/>
                <a:ea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rPr>
              <a:t>thành</a:t>
            </a:r>
            <a:r>
              <a:rPr lang="en-US" sz="3200" b="1" spc="10" dirty="0">
                <a:solidFill>
                  <a:srgbClr val="FF0000"/>
                </a:solidFill>
                <a:latin typeface="Times New Roman" panose="02020603050405020304" pitchFamily="18" charset="0"/>
                <a:ea typeface="Times New Roman" panose="02020603050405020304" pitchFamily="18" charset="0"/>
              </a:rPr>
              <a:t>) </a:t>
            </a:r>
          </a:p>
          <a:p>
            <a:pPr algn="ctr"/>
            <a:r>
              <a:rPr lang="en-US" sz="3200" b="1" spc="10" dirty="0" err="1">
                <a:solidFill>
                  <a:srgbClr val="002060"/>
                </a:solidFill>
                <a:latin typeface="Times New Roman" panose="02020603050405020304" pitchFamily="18" charset="0"/>
                <a:ea typeface="Times New Roman" panose="02020603050405020304" pitchFamily="18" charset="0"/>
              </a:rPr>
              <a:t>Phiếu</a:t>
            </a:r>
            <a:r>
              <a:rPr lang="en-US" sz="3200" b="1" spc="10" dirty="0">
                <a:solidFill>
                  <a:srgbClr val="002060"/>
                </a:solidFill>
                <a:latin typeface="Times New Roman" panose="02020603050405020304" pitchFamily="18" charset="0"/>
                <a:ea typeface="Times New Roman" panose="02020603050405020304" pitchFamily="18" charset="0"/>
              </a:rPr>
              <a:t> </a:t>
            </a:r>
            <a:r>
              <a:rPr lang="en-US" sz="3200" b="1" spc="10" dirty="0" err="1">
                <a:solidFill>
                  <a:srgbClr val="002060"/>
                </a:solidFill>
                <a:latin typeface="Times New Roman" panose="02020603050405020304" pitchFamily="18" charset="0"/>
                <a:ea typeface="Times New Roman" panose="02020603050405020304" pitchFamily="18" charset="0"/>
              </a:rPr>
              <a:t>học</a:t>
            </a:r>
            <a:r>
              <a:rPr lang="en-US" sz="3200" b="1" spc="10" dirty="0">
                <a:solidFill>
                  <a:srgbClr val="002060"/>
                </a:solidFill>
                <a:latin typeface="Times New Roman" panose="02020603050405020304" pitchFamily="18" charset="0"/>
                <a:ea typeface="Times New Roman" panose="02020603050405020304" pitchFamily="18" charset="0"/>
              </a:rPr>
              <a:t> </a:t>
            </a:r>
            <a:r>
              <a:rPr lang="en-US" sz="3200" b="1" spc="10" dirty="0" err="1">
                <a:solidFill>
                  <a:srgbClr val="002060"/>
                </a:solidFill>
                <a:latin typeface="Times New Roman" panose="02020603050405020304" pitchFamily="18" charset="0"/>
                <a:ea typeface="Times New Roman" panose="02020603050405020304" pitchFamily="18" charset="0"/>
              </a:rPr>
              <a:t>tập</a:t>
            </a:r>
            <a:r>
              <a:rPr lang="en-US" sz="3200" b="1" spc="10" dirty="0">
                <a:solidFill>
                  <a:srgbClr val="002060"/>
                </a:solidFill>
                <a:latin typeface="Times New Roman" panose="02020603050405020304" pitchFamily="18" charset="0"/>
                <a:ea typeface="Times New Roman" panose="02020603050405020304" pitchFamily="18" charset="0"/>
              </a:rPr>
              <a:t> </a:t>
            </a:r>
            <a:r>
              <a:rPr lang="en-US" sz="3200" b="1" spc="10" dirty="0" err="1">
                <a:solidFill>
                  <a:srgbClr val="002060"/>
                </a:solidFill>
                <a:latin typeface="Times New Roman" panose="02020603050405020304" pitchFamily="18" charset="0"/>
                <a:ea typeface="Times New Roman" panose="02020603050405020304" pitchFamily="18" charset="0"/>
              </a:rPr>
              <a:t>số</a:t>
            </a:r>
            <a:r>
              <a:rPr lang="en-US" sz="3200" b="1" spc="10" dirty="0">
                <a:solidFill>
                  <a:srgbClr val="002060"/>
                </a:solidFill>
                <a:latin typeface="Times New Roman" panose="02020603050405020304" pitchFamily="18" charset="0"/>
                <a:ea typeface="Times New Roman" panose="02020603050405020304" pitchFamily="18" charset="0"/>
              </a:rPr>
              <a:t> 1</a:t>
            </a:r>
            <a:r>
              <a:rPr lang="en-US" sz="3200" spc="10" dirty="0">
                <a:solidFill>
                  <a:srgbClr val="002060"/>
                </a:solidFill>
                <a:latin typeface="Times New Roman" panose="02020603050405020304" pitchFamily="18" charset="0"/>
                <a:ea typeface="Times New Roman" panose="02020603050405020304" pitchFamily="18" charset="0"/>
              </a:rPr>
              <a:t>.</a:t>
            </a:r>
          </a:p>
          <a:p>
            <a:pPr algn="ctr"/>
            <a:r>
              <a:rPr lang="en-US" sz="3200" spc="10"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Điểm</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khác</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nhau</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giữa</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tế</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bào</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nhân</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sơ</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và</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tế</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bào</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nhân</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thực</a:t>
            </a:r>
            <a:r>
              <a:rPr lang="en-US" sz="3200" dirty="0">
                <a:solidFill>
                  <a:srgbClr val="002060"/>
                </a:solidFill>
                <a:latin typeface="Times New Roman" panose="02020603050405020304" pitchFamily="18" charset="0"/>
                <a:ea typeface="Times New Roman" panose="02020603050405020304" pitchFamily="18" charset="0"/>
              </a:rPr>
              <a:t>.</a:t>
            </a:r>
            <a:endParaRPr lang="vi-VN" sz="3200" dirty="0">
              <a:solidFill>
                <a:srgbClr val="00206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175938126"/>
              </p:ext>
            </p:extLst>
          </p:nvPr>
        </p:nvGraphicFramePr>
        <p:xfrm>
          <a:off x="138112" y="2289426"/>
          <a:ext cx="11353800" cy="3987549"/>
        </p:xfrm>
        <a:graphic>
          <a:graphicData uri="http://schemas.openxmlformats.org/drawingml/2006/table">
            <a:tbl>
              <a:tblPr firstRow="1" firstCol="1" bandRow="1">
                <a:tableStyleId>{5C22544A-7EE6-4342-B048-85BDC9FD1C3A}</a:tableStyleId>
              </a:tblPr>
              <a:tblGrid>
                <a:gridCol w="2236354">
                  <a:extLst>
                    <a:ext uri="{9D8B030D-6E8A-4147-A177-3AD203B41FA5}">
                      <a16:colId xmlns:a16="http://schemas.microsoft.com/office/drawing/2014/main" val="2458110325"/>
                    </a:ext>
                  </a:extLst>
                </a:gridCol>
                <a:gridCol w="4383521">
                  <a:extLst>
                    <a:ext uri="{9D8B030D-6E8A-4147-A177-3AD203B41FA5}">
                      <a16:colId xmlns:a16="http://schemas.microsoft.com/office/drawing/2014/main" val="1103908161"/>
                    </a:ext>
                  </a:extLst>
                </a:gridCol>
                <a:gridCol w="4733925">
                  <a:extLst>
                    <a:ext uri="{9D8B030D-6E8A-4147-A177-3AD203B41FA5}">
                      <a16:colId xmlns:a16="http://schemas.microsoft.com/office/drawing/2014/main" val="120411988"/>
                    </a:ext>
                  </a:extLst>
                </a:gridCol>
              </a:tblGrid>
              <a:tr h="398122">
                <a:tc>
                  <a:txBody>
                    <a:bodyPr/>
                    <a:lstStyle/>
                    <a:p>
                      <a:pPr algn="ctr">
                        <a:lnSpc>
                          <a:spcPct val="107000"/>
                        </a:lnSpc>
                        <a:spcAft>
                          <a:spcPts val="0"/>
                        </a:spcAft>
                        <a:tabLst>
                          <a:tab pos="4759325" algn="l"/>
                        </a:tabLst>
                      </a:pPr>
                      <a:r>
                        <a:rPr lang="en-US" sz="2800" dirty="0" err="1">
                          <a:effectLst/>
                        </a:rPr>
                        <a:t>Đặc</a:t>
                      </a:r>
                      <a:r>
                        <a:rPr lang="en-US" sz="2800" dirty="0">
                          <a:effectLst/>
                        </a:rPr>
                        <a:t> </a:t>
                      </a:r>
                      <a:r>
                        <a:rPr lang="en-US" sz="2800" dirty="0" err="1">
                          <a:effectLst/>
                        </a:rPr>
                        <a:t>điểm</a:t>
                      </a:r>
                      <a:endParaRPr lang="vi-VN" sz="28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r>
                        <a:rPr lang="en-US" sz="2800" dirty="0" err="1">
                          <a:effectLst/>
                        </a:rPr>
                        <a:t>Tế</a:t>
                      </a:r>
                      <a:r>
                        <a:rPr lang="en-US" sz="2800" dirty="0">
                          <a:effectLst/>
                        </a:rPr>
                        <a:t> </a:t>
                      </a:r>
                      <a:r>
                        <a:rPr lang="en-US" sz="2800" dirty="0" err="1">
                          <a:effectLst/>
                        </a:rPr>
                        <a:t>bào</a:t>
                      </a:r>
                      <a:r>
                        <a:rPr lang="en-US" sz="2800" dirty="0">
                          <a:effectLst/>
                        </a:rPr>
                        <a:t> </a:t>
                      </a:r>
                      <a:r>
                        <a:rPr lang="en-US" sz="2800" dirty="0" err="1">
                          <a:effectLst/>
                        </a:rPr>
                        <a:t>nhân</a:t>
                      </a:r>
                      <a:r>
                        <a:rPr lang="en-US" sz="2800" dirty="0">
                          <a:effectLst/>
                        </a:rPr>
                        <a:t> </a:t>
                      </a:r>
                      <a:r>
                        <a:rPr lang="en-US" sz="2800" dirty="0" err="1">
                          <a:effectLst/>
                        </a:rPr>
                        <a:t>sơ</a:t>
                      </a:r>
                      <a:endParaRPr lang="vi-VN" sz="28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r>
                        <a:rPr lang="en-US" sz="2800" dirty="0" err="1">
                          <a:effectLst/>
                        </a:rPr>
                        <a:t>Tế</a:t>
                      </a:r>
                      <a:r>
                        <a:rPr lang="en-US" sz="2800" dirty="0">
                          <a:effectLst/>
                        </a:rPr>
                        <a:t> </a:t>
                      </a:r>
                      <a:r>
                        <a:rPr lang="en-US" sz="2800" dirty="0" err="1">
                          <a:effectLst/>
                        </a:rPr>
                        <a:t>bào</a:t>
                      </a:r>
                      <a:r>
                        <a:rPr lang="en-US" sz="2800" dirty="0">
                          <a:effectLst/>
                        </a:rPr>
                        <a:t> </a:t>
                      </a:r>
                      <a:r>
                        <a:rPr lang="en-US" sz="2800" dirty="0" err="1">
                          <a:effectLst/>
                        </a:rPr>
                        <a:t>nhân</a:t>
                      </a:r>
                      <a:r>
                        <a:rPr lang="en-US" sz="2800" dirty="0">
                          <a:effectLst/>
                        </a:rPr>
                        <a:t> </a:t>
                      </a:r>
                      <a:r>
                        <a:rPr lang="en-US" sz="2800" dirty="0" err="1">
                          <a:effectLst/>
                        </a:rPr>
                        <a:t>thực</a:t>
                      </a:r>
                      <a:endParaRPr lang="vi-VN" sz="28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18878613"/>
                  </a:ext>
                </a:extLst>
              </a:tr>
              <a:tr h="398122">
                <a:tc>
                  <a:txBody>
                    <a:bodyPr/>
                    <a:lstStyle/>
                    <a:p>
                      <a:pPr algn="ctr">
                        <a:lnSpc>
                          <a:spcPct val="107000"/>
                        </a:lnSpc>
                        <a:spcAft>
                          <a:spcPts val="0"/>
                        </a:spcAft>
                        <a:tabLst>
                          <a:tab pos="4759325" algn="l"/>
                        </a:tabLst>
                      </a:pPr>
                      <a:r>
                        <a:rPr lang="en-US" sz="2800" dirty="0">
                          <a:effectLst/>
                        </a:rPr>
                        <a:t>1. </a:t>
                      </a:r>
                      <a:r>
                        <a:rPr lang="en-US" sz="2800" dirty="0" err="1">
                          <a:effectLst/>
                        </a:rPr>
                        <a:t>Kích</a:t>
                      </a:r>
                      <a:r>
                        <a:rPr lang="en-US" sz="2800" dirty="0">
                          <a:effectLst/>
                        </a:rPr>
                        <a:t> </a:t>
                      </a:r>
                      <a:r>
                        <a:rPr lang="en-US" sz="2800" dirty="0" err="1">
                          <a:effectLst/>
                        </a:rPr>
                        <a:t>thước</a:t>
                      </a:r>
                      <a:endParaRPr lang="vi-VN" sz="28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r>
                        <a:rPr lang="vi-VN" sz="2800" dirty="0">
                          <a:effectLst/>
                        </a:rPr>
                        <a:t> </a:t>
                      </a:r>
                      <a:endParaRPr lang="vi-VN" sz="28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r>
                        <a:rPr lang="vi-VN" sz="2800" dirty="0">
                          <a:effectLst/>
                        </a:rPr>
                        <a:t> </a:t>
                      </a:r>
                      <a:endParaRPr lang="vi-VN" sz="28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81421288"/>
                  </a:ext>
                </a:extLst>
              </a:tr>
              <a:tr h="398122">
                <a:tc>
                  <a:txBody>
                    <a:bodyPr/>
                    <a:lstStyle/>
                    <a:p>
                      <a:pPr algn="ctr">
                        <a:lnSpc>
                          <a:spcPct val="107000"/>
                        </a:lnSpc>
                        <a:spcAft>
                          <a:spcPts val="0"/>
                        </a:spcAft>
                        <a:tabLst>
                          <a:tab pos="4759325" algn="l"/>
                        </a:tabLst>
                      </a:pPr>
                      <a:r>
                        <a:rPr lang="en-US" sz="2800" dirty="0">
                          <a:effectLst/>
                        </a:rPr>
                        <a:t>2. </a:t>
                      </a:r>
                      <a:r>
                        <a:rPr lang="en-US" sz="2800" dirty="0" err="1">
                          <a:effectLst/>
                        </a:rPr>
                        <a:t>Cấu</a:t>
                      </a:r>
                      <a:r>
                        <a:rPr lang="en-US" sz="2800" dirty="0">
                          <a:effectLst/>
                        </a:rPr>
                        <a:t> </a:t>
                      </a:r>
                      <a:r>
                        <a:rPr lang="en-US" sz="2800" dirty="0" err="1">
                          <a:effectLst/>
                        </a:rPr>
                        <a:t>trúc</a:t>
                      </a:r>
                      <a:endParaRPr lang="vi-VN" sz="28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r>
                        <a:rPr lang="vi-VN" sz="2800">
                          <a:effectLst/>
                        </a:rPr>
                        <a:t> </a:t>
                      </a:r>
                      <a:endParaRPr lang="vi-VN" sz="280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r>
                        <a:rPr lang="vi-VN" sz="2800" dirty="0">
                          <a:effectLst/>
                        </a:rPr>
                        <a:t> </a:t>
                      </a:r>
                      <a:endParaRPr lang="vi-VN" sz="28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76774275"/>
                  </a:ext>
                </a:extLst>
              </a:tr>
              <a:tr h="398122">
                <a:tc>
                  <a:txBody>
                    <a:bodyPr/>
                    <a:lstStyle/>
                    <a:p>
                      <a:pPr algn="ctr">
                        <a:lnSpc>
                          <a:spcPct val="107000"/>
                        </a:lnSpc>
                        <a:spcAft>
                          <a:spcPts val="0"/>
                        </a:spcAft>
                        <a:tabLst>
                          <a:tab pos="4759325" algn="l"/>
                        </a:tabLst>
                      </a:pPr>
                      <a:r>
                        <a:rPr lang="en-US" sz="2800" dirty="0">
                          <a:effectLst/>
                        </a:rPr>
                        <a:t>3. </a:t>
                      </a:r>
                      <a:r>
                        <a:rPr lang="en-US" sz="2800" dirty="0" err="1">
                          <a:effectLst/>
                        </a:rPr>
                        <a:t>Màng</a:t>
                      </a:r>
                      <a:r>
                        <a:rPr lang="en-US" sz="2800" dirty="0">
                          <a:effectLst/>
                        </a:rPr>
                        <a:t> </a:t>
                      </a:r>
                      <a:r>
                        <a:rPr lang="en-US" sz="2800" dirty="0" err="1">
                          <a:effectLst/>
                        </a:rPr>
                        <a:t>nhân</a:t>
                      </a:r>
                      <a:endParaRPr lang="vi-VN" sz="28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r>
                        <a:rPr lang="vi-VN" sz="2800">
                          <a:effectLst/>
                        </a:rPr>
                        <a:t> </a:t>
                      </a:r>
                      <a:endParaRPr lang="vi-VN" sz="280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r>
                        <a:rPr lang="vi-VN" sz="2800" dirty="0">
                          <a:effectLst/>
                        </a:rPr>
                        <a:t> </a:t>
                      </a:r>
                      <a:endParaRPr lang="vi-VN" sz="28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96302629"/>
                  </a:ext>
                </a:extLst>
              </a:tr>
              <a:tr h="814728">
                <a:tc>
                  <a:txBody>
                    <a:bodyPr/>
                    <a:lstStyle/>
                    <a:p>
                      <a:pPr algn="ctr">
                        <a:lnSpc>
                          <a:spcPct val="107000"/>
                        </a:lnSpc>
                        <a:spcAft>
                          <a:spcPts val="0"/>
                        </a:spcAft>
                        <a:tabLst>
                          <a:tab pos="4759325" algn="l"/>
                        </a:tabLst>
                      </a:pPr>
                      <a:r>
                        <a:rPr lang="en-US" sz="2800" dirty="0">
                          <a:effectLst/>
                        </a:rPr>
                        <a:t>4. </a:t>
                      </a:r>
                      <a:r>
                        <a:rPr lang="en-US" sz="2800" dirty="0" err="1">
                          <a:effectLst/>
                        </a:rPr>
                        <a:t>Hệ</a:t>
                      </a:r>
                      <a:r>
                        <a:rPr lang="en-US" sz="2800" dirty="0">
                          <a:effectLst/>
                        </a:rPr>
                        <a:t> </a:t>
                      </a:r>
                      <a:r>
                        <a:rPr lang="en-US" sz="2800" dirty="0" err="1">
                          <a:effectLst/>
                        </a:rPr>
                        <a:t>thống</a:t>
                      </a:r>
                      <a:r>
                        <a:rPr lang="en-US" sz="2800" dirty="0">
                          <a:effectLst/>
                        </a:rPr>
                        <a:t> </a:t>
                      </a:r>
                      <a:r>
                        <a:rPr lang="en-US" sz="2800" dirty="0" err="1">
                          <a:effectLst/>
                        </a:rPr>
                        <a:t>nội</a:t>
                      </a:r>
                      <a:r>
                        <a:rPr lang="en-US" sz="2800" dirty="0">
                          <a:effectLst/>
                        </a:rPr>
                        <a:t> </a:t>
                      </a:r>
                      <a:r>
                        <a:rPr lang="en-US" sz="2800" dirty="0" err="1">
                          <a:effectLst/>
                        </a:rPr>
                        <a:t>màng</a:t>
                      </a:r>
                      <a:endParaRPr lang="vi-VN" sz="28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r>
                        <a:rPr lang="vi-VN" sz="2800" dirty="0">
                          <a:effectLst/>
                        </a:rPr>
                        <a:t> </a:t>
                      </a:r>
                      <a:endParaRPr lang="vi-VN" sz="28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r>
                        <a:rPr lang="vi-VN" sz="2800" dirty="0">
                          <a:effectLst/>
                        </a:rPr>
                        <a:t> </a:t>
                      </a:r>
                      <a:endParaRPr lang="vi-VN" sz="28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31255032"/>
                  </a:ext>
                </a:extLst>
              </a:tr>
              <a:tr h="1231333">
                <a:tc>
                  <a:txBody>
                    <a:bodyPr/>
                    <a:lstStyle/>
                    <a:p>
                      <a:pPr algn="ctr">
                        <a:lnSpc>
                          <a:spcPct val="107000"/>
                        </a:lnSpc>
                        <a:spcAft>
                          <a:spcPts val="0"/>
                        </a:spcAft>
                        <a:tabLst>
                          <a:tab pos="4759325" algn="l"/>
                        </a:tabLst>
                      </a:pPr>
                      <a:r>
                        <a:rPr lang="en-US" sz="2800">
                          <a:effectLst/>
                        </a:rPr>
                        <a:t>5. Các bào quan có màng bao bọc</a:t>
                      </a:r>
                      <a:endParaRPr lang="vi-VN" sz="280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r>
                        <a:rPr lang="vi-VN" sz="2800" dirty="0">
                          <a:effectLst/>
                        </a:rPr>
                        <a:t> </a:t>
                      </a:r>
                      <a:endParaRPr lang="vi-VN" sz="28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r>
                        <a:rPr lang="vi-VN" sz="2800" dirty="0">
                          <a:effectLst/>
                        </a:rPr>
                        <a:t> </a:t>
                      </a:r>
                      <a:endParaRPr lang="vi-VN" sz="28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9682857"/>
                  </a:ext>
                </a:extLst>
              </a:tr>
            </a:tbl>
          </a:graphicData>
        </a:graphic>
      </p:graphicFrame>
    </p:spTree>
    <p:extLst>
      <p:ext uri="{BB962C8B-B14F-4D97-AF65-F5344CB8AC3E}">
        <p14:creationId xmlns:p14="http://schemas.microsoft.com/office/powerpoint/2010/main" val="3696904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98539333"/>
              </p:ext>
            </p:extLst>
          </p:nvPr>
        </p:nvGraphicFramePr>
        <p:xfrm>
          <a:off x="371476" y="3783578"/>
          <a:ext cx="11487151" cy="3155443"/>
        </p:xfrm>
        <a:graphic>
          <a:graphicData uri="http://schemas.openxmlformats.org/drawingml/2006/table">
            <a:tbl>
              <a:tblPr firstRow="1" firstCol="1" bandRow="1">
                <a:tableStyleId>{5C22544A-7EE6-4342-B048-85BDC9FD1C3A}</a:tableStyleId>
              </a:tblPr>
              <a:tblGrid>
                <a:gridCol w="4439468">
                  <a:extLst>
                    <a:ext uri="{9D8B030D-6E8A-4147-A177-3AD203B41FA5}">
                      <a16:colId xmlns:a16="http://schemas.microsoft.com/office/drawing/2014/main" val="3486210321"/>
                    </a:ext>
                  </a:extLst>
                </a:gridCol>
                <a:gridCol w="3483473">
                  <a:extLst>
                    <a:ext uri="{9D8B030D-6E8A-4147-A177-3AD203B41FA5}">
                      <a16:colId xmlns:a16="http://schemas.microsoft.com/office/drawing/2014/main" val="715776824"/>
                    </a:ext>
                  </a:extLst>
                </a:gridCol>
                <a:gridCol w="3564210">
                  <a:extLst>
                    <a:ext uri="{9D8B030D-6E8A-4147-A177-3AD203B41FA5}">
                      <a16:colId xmlns:a16="http://schemas.microsoft.com/office/drawing/2014/main" val="1730188512"/>
                    </a:ext>
                  </a:extLst>
                </a:gridCol>
              </a:tblGrid>
              <a:tr h="390871">
                <a:tc>
                  <a:txBody>
                    <a:bodyPr/>
                    <a:lstStyle/>
                    <a:p>
                      <a:pPr algn="l">
                        <a:lnSpc>
                          <a:spcPct val="107000"/>
                        </a:lnSpc>
                        <a:spcAft>
                          <a:spcPts val="0"/>
                        </a:spcAft>
                        <a:tabLst>
                          <a:tab pos="4759325" algn="l"/>
                        </a:tabLst>
                      </a:pPr>
                      <a:r>
                        <a:rPr lang="en-US" sz="2800" dirty="0" err="1">
                          <a:solidFill>
                            <a:srgbClr val="FF0000"/>
                          </a:solidFill>
                          <a:effectLst/>
                        </a:rPr>
                        <a:t>Đặc</a:t>
                      </a:r>
                      <a:r>
                        <a:rPr lang="en-US" sz="2800" dirty="0">
                          <a:solidFill>
                            <a:srgbClr val="FF0000"/>
                          </a:solidFill>
                          <a:effectLst/>
                        </a:rPr>
                        <a:t> </a:t>
                      </a:r>
                      <a:r>
                        <a:rPr lang="en-US" sz="2800" dirty="0" err="1">
                          <a:solidFill>
                            <a:srgbClr val="FF0000"/>
                          </a:solidFill>
                          <a:effectLst/>
                        </a:rPr>
                        <a:t>điểm</a:t>
                      </a:r>
                      <a:endParaRPr lang="vi-VN" sz="2800" dirty="0">
                        <a:solidFill>
                          <a:srgbClr val="FF0000"/>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r>
                        <a:rPr lang="en-US" sz="2800" dirty="0" err="1">
                          <a:solidFill>
                            <a:srgbClr val="FF0000"/>
                          </a:solidFill>
                          <a:effectLst/>
                        </a:rPr>
                        <a:t>Tế</a:t>
                      </a:r>
                      <a:r>
                        <a:rPr lang="en-US" sz="2800" dirty="0">
                          <a:solidFill>
                            <a:srgbClr val="FF0000"/>
                          </a:solidFill>
                          <a:effectLst/>
                        </a:rPr>
                        <a:t> </a:t>
                      </a:r>
                      <a:r>
                        <a:rPr lang="en-US" sz="2800" dirty="0" err="1">
                          <a:solidFill>
                            <a:srgbClr val="FF0000"/>
                          </a:solidFill>
                          <a:effectLst/>
                        </a:rPr>
                        <a:t>bào</a:t>
                      </a:r>
                      <a:r>
                        <a:rPr lang="en-US" sz="2800" dirty="0">
                          <a:solidFill>
                            <a:srgbClr val="FF0000"/>
                          </a:solidFill>
                          <a:effectLst/>
                        </a:rPr>
                        <a:t> </a:t>
                      </a:r>
                      <a:r>
                        <a:rPr lang="en-US" sz="2800" dirty="0" err="1">
                          <a:solidFill>
                            <a:srgbClr val="FF0000"/>
                          </a:solidFill>
                          <a:effectLst/>
                        </a:rPr>
                        <a:t>nhân</a:t>
                      </a:r>
                      <a:r>
                        <a:rPr lang="en-US" sz="2800" dirty="0">
                          <a:solidFill>
                            <a:srgbClr val="FF0000"/>
                          </a:solidFill>
                          <a:effectLst/>
                        </a:rPr>
                        <a:t> </a:t>
                      </a:r>
                      <a:r>
                        <a:rPr lang="en-US" sz="2800" dirty="0" err="1">
                          <a:solidFill>
                            <a:srgbClr val="FF0000"/>
                          </a:solidFill>
                          <a:effectLst/>
                        </a:rPr>
                        <a:t>sơ</a:t>
                      </a:r>
                      <a:endParaRPr lang="vi-VN" sz="2800" dirty="0">
                        <a:solidFill>
                          <a:srgbClr val="FF0000"/>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r>
                        <a:rPr lang="en-US" sz="2800" dirty="0" err="1">
                          <a:solidFill>
                            <a:srgbClr val="FF0000"/>
                          </a:solidFill>
                          <a:effectLst/>
                        </a:rPr>
                        <a:t>Tế</a:t>
                      </a:r>
                      <a:r>
                        <a:rPr lang="en-US" sz="2800" dirty="0">
                          <a:solidFill>
                            <a:srgbClr val="FF0000"/>
                          </a:solidFill>
                          <a:effectLst/>
                        </a:rPr>
                        <a:t> </a:t>
                      </a:r>
                      <a:r>
                        <a:rPr lang="en-US" sz="2800" dirty="0" err="1">
                          <a:solidFill>
                            <a:srgbClr val="FF0000"/>
                          </a:solidFill>
                          <a:effectLst/>
                        </a:rPr>
                        <a:t>bào</a:t>
                      </a:r>
                      <a:r>
                        <a:rPr lang="en-US" sz="2800" dirty="0">
                          <a:solidFill>
                            <a:srgbClr val="FF0000"/>
                          </a:solidFill>
                          <a:effectLst/>
                        </a:rPr>
                        <a:t> </a:t>
                      </a:r>
                      <a:r>
                        <a:rPr lang="en-US" sz="2800" dirty="0" err="1">
                          <a:solidFill>
                            <a:srgbClr val="FF0000"/>
                          </a:solidFill>
                          <a:effectLst/>
                        </a:rPr>
                        <a:t>nhân</a:t>
                      </a:r>
                      <a:r>
                        <a:rPr lang="en-US" sz="2800" dirty="0">
                          <a:solidFill>
                            <a:srgbClr val="FF0000"/>
                          </a:solidFill>
                          <a:effectLst/>
                        </a:rPr>
                        <a:t> </a:t>
                      </a:r>
                      <a:r>
                        <a:rPr lang="en-US" sz="2800" dirty="0" err="1">
                          <a:solidFill>
                            <a:srgbClr val="FF0000"/>
                          </a:solidFill>
                          <a:effectLst/>
                        </a:rPr>
                        <a:t>thực</a:t>
                      </a:r>
                      <a:endParaRPr lang="vi-VN" sz="2800" dirty="0">
                        <a:solidFill>
                          <a:srgbClr val="FF0000"/>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38514256"/>
                  </a:ext>
                </a:extLst>
              </a:tr>
              <a:tr h="390871">
                <a:tc>
                  <a:txBody>
                    <a:bodyPr/>
                    <a:lstStyle/>
                    <a:p>
                      <a:pPr algn="l">
                        <a:lnSpc>
                          <a:spcPct val="107000"/>
                        </a:lnSpc>
                        <a:spcAft>
                          <a:spcPts val="0"/>
                        </a:spcAft>
                        <a:tabLst>
                          <a:tab pos="4759325" algn="l"/>
                        </a:tabLst>
                      </a:pPr>
                      <a:r>
                        <a:rPr lang="en-US" sz="2800" dirty="0">
                          <a:effectLst/>
                        </a:rPr>
                        <a:t>1. </a:t>
                      </a:r>
                      <a:r>
                        <a:rPr lang="en-US" sz="2800" dirty="0" err="1">
                          <a:effectLst/>
                        </a:rPr>
                        <a:t>Kích</a:t>
                      </a:r>
                      <a:r>
                        <a:rPr lang="en-US" sz="2800" dirty="0">
                          <a:effectLst/>
                        </a:rPr>
                        <a:t> </a:t>
                      </a:r>
                      <a:r>
                        <a:rPr lang="en-US" sz="2800" dirty="0" err="1">
                          <a:effectLst/>
                        </a:rPr>
                        <a:t>thước</a:t>
                      </a:r>
                      <a:endParaRPr lang="vi-VN" sz="28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endParaRPr lang="vi-VN" sz="2800" b="1" dirty="0">
                        <a:solidFill>
                          <a:schemeClr val="tx1"/>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endParaRPr lang="vi-VN" sz="2800" b="1" dirty="0">
                        <a:solidFill>
                          <a:schemeClr val="tx1"/>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4623204"/>
                  </a:ext>
                </a:extLst>
              </a:tr>
              <a:tr h="390871">
                <a:tc>
                  <a:txBody>
                    <a:bodyPr/>
                    <a:lstStyle/>
                    <a:p>
                      <a:pPr algn="l">
                        <a:lnSpc>
                          <a:spcPct val="107000"/>
                        </a:lnSpc>
                        <a:spcAft>
                          <a:spcPts val="0"/>
                        </a:spcAft>
                        <a:tabLst>
                          <a:tab pos="4759325" algn="l"/>
                        </a:tabLst>
                      </a:pPr>
                      <a:r>
                        <a:rPr lang="en-US" sz="2800" dirty="0">
                          <a:effectLst/>
                        </a:rPr>
                        <a:t>2. </a:t>
                      </a:r>
                      <a:r>
                        <a:rPr lang="en-US" sz="2800" dirty="0" err="1">
                          <a:effectLst/>
                        </a:rPr>
                        <a:t>Cấu</a:t>
                      </a:r>
                      <a:r>
                        <a:rPr lang="en-US" sz="2800" dirty="0">
                          <a:effectLst/>
                        </a:rPr>
                        <a:t> </a:t>
                      </a:r>
                      <a:r>
                        <a:rPr lang="en-US" sz="2800" dirty="0" err="1">
                          <a:effectLst/>
                        </a:rPr>
                        <a:t>trúc</a:t>
                      </a:r>
                      <a:endParaRPr lang="vi-VN" sz="28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endParaRPr lang="vi-VN" sz="2800" b="1" dirty="0">
                        <a:solidFill>
                          <a:schemeClr val="tx1"/>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endParaRPr lang="vi-VN" sz="2800" b="1" dirty="0">
                        <a:solidFill>
                          <a:schemeClr val="tx1"/>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2180836"/>
                  </a:ext>
                </a:extLst>
              </a:tr>
              <a:tr h="390871">
                <a:tc>
                  <a:txBody>
                    <a:bodyPr/>
                    <a:lstStyle/>
                    <a:p>
                      <a:pPr algn="l">
                        <a:lnSpc>
                          <a:spcPct val="107000"/>
                        </a:lnSpc>
                        <a:spcAft>
                          <a:spcPts val="0"/>
                        </a:spcAft>
                        <a:tabLst>
                          <a:tab pos="4759325" algn="l"/>
                        </a:tabLst>
                      </a:pPr>
                      <a:r>
                        <a:rPr lang="en-US" sz="2800" dirty="0">
                          <a:effectLst/>
                        </a:rPr>
                        <a:t>3. </a:t>
                      </a:r>
                      <a:r>
                        <a:rPr lang="en-US" sz="2800" dirty="0" err="1">
                          <a:effectLst/>
                        </a:rPr>
                        <a:t>Màng</a:t>
                      </a:r>
                      <a:r>
                        <a:rPr lang="en-US" sz="2800" dirty="0">
                          <a:effectLst/>
                        </a:rPr>
                        <a:t> </a:t>
                      </a:r>
                      <a:r>
                        <a:rPr lang="en-US" sz="2800" dirty="0" err="1">
                          <a:effectLst/>
                        </a:rPr>
                        <a:t>nhân</a:t>
                      </a:r>
                      <a:endParaRPr lang="vi-VN" sz="28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endParaRPr lang="vi-VN" sz="2800" b="1" dirty="0">
                        <a:solidFill>
                          <a:schemeClr val="tx1"/>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endParaRPr lang="vi-VN" sz="2800" b="1" dirty="0">
                        <a:solidFill>
                          <a:schemeClr val="tx1"/>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9413978"/>
                  </a:ext>
                </a:extLst>
              </a:tr>
              <a:tr h="390871">
                <a:tc>
                  <a:txBody>
                    <a:bodyPr/>
                    <a:lstStyle/>
                    <a:p>
                      <a:pPr algn="l">
                        <a:lnSpc>
                          <a:spcPct val="107000"/>
                        </a:lnSpc>
                        <a:spcAft>
                          <a:spcPts val="0"/>
                        </a:spcAft>
                        <a:tabLst>
                          <a:tab pos="4759325" algn="l"/>
                        </a:tabLst>
                      </a:pPr>
                      <a:r>
                        <a:rPr lang="en-US" sz="2800" dirty="0">
                          <a:effectLst/>
                        </a:rPr>
                        <a:t>4. </a:t>
                      </a:r>
                      <a:r>
                        <a:rPr lang="en-US" sz="2800" dirty="0" err="1">
                          <a:effectLst/>
                        </a:rPr>
                        <a:t>Hệ</a:t>
                      </a:r>
                      <a:r>
                        <a:rPr lang="en-US" sz="2800" dirty="0">
                          <a:effectLst/>
                        </a:rPr>
                        <a:t> </a:t>
                      </a:r>
                      <a:r>
                        <a:rPr lang="en-US" sz="2800" dirty="0" err="1">
                          <a:effectLst/>
                        </a:rPr>
                        <a:t>thống</a:t>
                      </a:r>
                      <a:r>
                        <a:rPr lang="en-US" sz="2800" dirty="0">
                          <a:effectLst/>
                        </a:rPr>
                        <a:t> </a:t>
                      </a:r>
                      <a:r>
                        <a:rPr lang="en-US" sz="2800" dirty="0" err="1">
                          <a:effectLst/>
                        </a:rPr>
                        <a:t>nội</a:t>
                      </a:r>
                      <a:r>
                        <a:rPr lang="en-US" sz="2800" dirty="0">
                          <a:effectLst/>
                        </a:rPr>
                        <a:t> </a:t>
                      </a:r>
                      <a:r>
                        <a:rPr lang="en-US" sz="2800" dirty="0" err="1">
                          <a:effectLst/>
                        </a:rPr>
                        <a:t>màng</a:t>
                      </a:r>
                      <a:endParaRPr lang="vi-VN" sz="28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endParaRPr lang="vi-VN" sz="2800" b="1" dirty="0">
                        <a:solidFill>
                          <a:schemeClr val="tx1"/>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endParaRPr lang="vi-VN" sz="2800" b="1" dirty="0">
                        <a:solidFill>
                          <a:schemeClr val="tx1"/>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23633107"/>
                  </a:ext>
                </a:extLst>
              </a:tr>
              <a:tr h="799888">
                <a:tc>
                  <a:txBody>
                    <a:bodyPr/>
                    <a:lstStyle/>
                    <a:p>
                      <a:pPr algn="l">
                        <a:lnSpc>
                          <a:spcPct val="107000"/>
                        </a:lnSpc>
                        <a:spcAft>
                          <a:spcPts val="0"/>
                        </a:spcAft>
                        <a:tabLst>
                          <a:tab pos="4759325" algn="l"/>
                        </a:tabLst>
                      </a:pPr>
                      <a:r>
                        <a:rPr lang="en-US" sz="2800" dirty="0">
                          <a:effectLst/>
                        </a:rPr>
                        <a:t>5. </a:t>
                      </a:r>
                      <a:r>
                        <a:rPr lang="en-US" sz="2800" dirty="0" err="1">
                          <a:effectLst/>
                        </a:rPr>
                        <a:t>Các</a:t>
                      </a:r>
                      <a:r>
                        <a:rPr lang="en-US" sz="2800" dirty="0">
                          <a:effectLst/>
                        </a:rPr>
                        <a:t> </a:t>
                      </a:r>
                      <a:r>
                        <a:rPr lang="en-US" sz="2800" dirty="0" err="1">
                          <a:effectLst/>
                        </a:rPr>
                        <a:t>bào</a:t>
                      </a:r>
                      <a:r>
                        <a:rPr lang="en-US" sz="2800" dirty="0">
                          <a:effectLst/>
                        </a:rPr>
                        <a:t> </a:t>
                      </a:r>
                      <a:r>
                        <a:rPr lang="en-US" sz="2800" dirty="0" err="1">
                          <a:effectLst/>
                        </a:rPr>
                        <a:t>quan</a:t>
                      </a:r>
                      <a:r>
                        <a:rPr lang="en-US" sz="2800" dirty="0">
                          <a:effectLst/>
                        </a:rPr>
                        <a:t> </a:t>
                      </a:r>
                      <a:r>
                        <a:rPr lang="en-US" sz="2800" dirty="0" err="1">
                          <a:effectLst/>
                        </a:rPr>
                        <a:t>có</a:t>
                      </a:r>
                      <a:r>
                        <a:rPr lang="en-US" sz="2800" dirty="0">
                          <a:effectLst/>
                        </a:rPr>
                        <a:t> </a:t>
                      </a:r>
                      <a:r>
                        <a:rPr lang="en-US" sz="2800" dirty="0" err="1">
                          <a:effectLst/>
                        </a:rPr>
                        <a:t>màng</a:t>
                      </a:r>
                      <a:r>
                        <a:rPr lang="en-US" sz="2800" dirty="0">
                          <a:effectLst/>
                        </a:rPr>
                        <a:t> </a:t>
                      </a:r>
                      <a:r>
                        <a:rPr lang="en-US" sz="2800" dirty="0" err="1">
                          <a:effectLst/>
                        </a:rPr>
                        <a:t>bao</a:t>
                      </a:r>
                      <a:r>
                        <a:rPr lang="en-US" sz="2800" dirty="0">
                          <a:effectLst/>
                        </a:rPr>
                        <a:t> </a:t>
                      </a:r>
                      <a:r>
                        <a:rPr lang="en-US" sz="2800" dirty="0" err="1">
                          <a:effectLst/>
                        </a:rPr>
                        <a:t>bọc</a:t>
                      </a:r>
                      <a:endParaRPr lang="vi-VN" sz="28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endParaRPr lang="vi-VN" sz="2800" b="1" dirty="0">
                        <a:solidFill>
                          <a:schemeClr val="tx1"/>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4759325" algn="l"/>
                        </a:tabLst>
                      </a:pPr>
                      <a:endParaRPr lang="vi-VN" sz="2800" b="1" dirty="0">
                        <a:solidFill>
                          <a:schemeClr val="tx1"/>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53406408"/>
                  </a:ext>
                </a:extLst>
              </a:tr>
            </a:tbl>
          </a:graphicData>
        </a:graphic>
      </p:graphicFrame>
      <p:sp>
        <p:nvSpPr>
          <p:cNvPr id="3" name="TextBox 2"/>
          <p:cNvSpPr txBox="1"/>
          <p:nvPr/>
        </p:nvSpPr>
        <p:spPr>
          <a:xfrm>
            <a:off x="3305176" y="52386"/>
            <a:ext cx="5762624" cy="584775"/>
          </a:xfrm>
          <a:prstGeom prst="rect">
            <a:avLst/>
          </a:prstGeom>
          <a:noFill/>
        </p:spPr>
        <p:txBody>
          <a:bodyPr wrap="square" rtlCol="0">
            <a:spAutoFit/>
          </a:bodyPr>
          <a:lstStyle/>
          <a:p>
            <a:r>
              <a:rPr lang="vi-VN" sz="3200" b="1" dirty="0">
                <a:solidFill>
                  <a:srgbClr val="FF0000"/>
                </a:solidFill>
              </a:rPr>
              <a:t>Đáp án phiếu học tập số 1</a:t>
            </a:r>
          </a:p>
        </p:txBody>
      </p:sp>
      <p:graphicFrame>
        <p:nvGraphicFramePr>
          <p:cNvPr id="5" name="Object 4"/>
          <p:cNvGraphicFramePr>
            <a:graphicFrameLocks noChangeAspect="1"/>
          </p:cNvGraphicFramePr>
          <p:nvPr>
            <p:extLst>
              <p:ext uri="{D42A27DB-BD31-4B8C-83A1-F6EECF244321}">
                <p14:modId xmlns:p14="http://schemas.microsoft.com/office/powerpoint/2010/main" val="575479411"/>
              </p:ext>
            </p:extLst>
          </p:nvPr>
        </p:nvGraphicFramePr>
        <p:xfrm>
          <a:off x="161928" y="52386"/>
          <a:ext cx="5734048" cy="3552825"/>
        </p:xfrm>
        <a:graphic>
          <a:graphicData uri="http://schemas.openxmlformats.org/presentationml/2006/ole">
            <mc:AlternateContent xmlns:mc="http://schemas.openxmlformats.org/markup-compatibility/2006">
              <mc:Choice xmlns:v="urn:schemas-microsoft-com:vml" Requires="v">
                <p:oleObj spid="_x0000_s3096" name="Ảnh Bitmap" r:id="rId3" imgW="3723810" imgH="1857143" progId="Paint.Picture">
                  <p:embed/>
                </p:oleObj>
              </mc:Choice>
              <mc:Fallback>
                <p:oleObj name="Ảnh Bitmap" r:id="rId3" imgW="3723810" imgH="1857143" progId="Paint.Picture">
                  <p:embed/>
                  <p:pic>
                    <p:nvPicPr>
                      <p:cNvPr id="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8" y="52386"/>
                        <a:ext cx="5734048" cy="3552825"/>
                      </a:xfrm>
                      <a:prstGeom prst="rect">
                        <a:avLst/>
                      </a:prstGeom>
                      <a:noFill/>
                    </p:spPr>
                  </p:pic>
                </p:oleObj>
              </mc:Fallback>
            </mc:AlternateContent>
          </a:graphicData>
        </a:graphic>
      </p:graphicFrame>
      <p:pic>
        <p:nvPicPr>
          <p:cNvPr id="7" name="Picture 6"/>
          <p:cNvPicPr/>
          <p:nvPr/>
        </p:nvPicPr>
        <p:blipFill>
          <a:blip r:embed="rId5">
            <a:extLst>
              <a:ext uri="{28A0092B-C50C-407E-A947-70E740481C1C}">
                <a14:useLocalDpi xmlns:a14="http://schemas.microsoft.com/office/drawing/2010/main" val="0"/>
              </a:ext>
            </a:extLst>
          </a:blip>
          <a:stretch>
            <a:fillRect/>
          </a:stretch>
        </p:blipFill>
        <p:spPr>
          <a:xfrm>
            <a:off x="6029325" y="52387"/>
            <a:ext cx="6076950" cy="3552824"/>
          </a:xfrm>
          <a:prstGeom prst="rect">
            <a:avLst/>
          </a:prstGeom>
        </p:spPr>
      </p:pic>
      <p:sp>
        <p:nvSpPr>
          <p:cNvPr id="6" name="TextBox 5"/>
          <p:cNvSpPr txBox="1"/>
          <p:nvPr/>
        </p:nvSpPr>
        <p:spPr>
          <a:xfrm>
            <a:off x="5676900" y="4254500"/>
            <a:ext cx="1866900" cy="523220"/>
          </a:xfrm>
          <a:prstGeom prst="rect">
            <a:avLst/>
          </a:prstGeom>
          <a:noFill/>
        </p:spPr>
        <p:txBody>
          <a:bodyPr wrap="square" rtlCol="0">
            <a:spAutoFit/>
          </a:bodyPr>
          <a:lstStyle/>
          <a:p>
            <a:pPr algn="ctr"/>
            <a:r>
              <a:rPr lang="en-US" sz="2800" b="1" dirty="0" err="1"/>
              <a:t>Nhỏ</a:t>
            </a:r>
            <a:endParaRPr lang="vi-VN" sz="2800" dirty="0"/>
          </a:p>
        </p:txBody>
      </p:sp>
      <p:sp>
        <p:nvSpPr>
          <p:cNvPr id="8" name="TextBox 7"/>
          <p:cNvSpPr txBox="1"/>
          <p:nvPr/>
        </p:nvSpPr>
        <p:spPr>
          <a:xfrm>
            <a:off x="8559800" y="4254500"/>
            <a:ext cx="1866900" cy="523220"/>
          </a:xfrm>
          <a:prstGeom prst="rect">
            <a:avLst/>
          </a:prstGeom>
          <a:noFill/>
        </p:spPr>
        <p:txBody>
          <a:bodyPr wrap="square" rtlCol="0">
            <a:spAutoFit/>
          </a:bodyPr>
          <a:lstStyle/>
          <a:p>
            <a:pPr algn="ctr"/>
            <a:r>
              <a:rPr lang="en-US" sz="2800" b="1" dirty="0" err="1"/>
              <a:t>Lớn</a:t>
            </a:r>
            <a:endParaRPr lang="vi-VN" sz="2800" dirty="0"/>
          </a:p>
        </p:txBody>
      </p:sp>
      <p:sp>
        <p:nvSpPr>
          <p:cNvPr id="9" name="TextBox 8"/>
          <p:cNvSpPr txBox="1"/>
          <p:nvPr/>
        </p:nvSpPr>
        <p:spPr>
          <a:xfrm>
            <a:off x="5708650" y="4694477"/>
            <a:ext cx="1866900" cy="523220"/>
          </a:xfrm>
          <a:prstGeom prst="rect">
            <a:avLst/>
          </a:prstGeom>
          <a:noFill/>
        </p:spPr>
        <p:txBody>
          <a:bodyPr wrap="square" rtlCol="0">
            <a:spAutoFit/>
          </a:bodyPr>
          <a:lstStyle/>
          <a:p>
            <a:pPr algn="ctr"/>
            <a:r>
              <a:rPr lang="en-US" sz="2800" b="1" dirty="0" err="1"/>
              <a:t>Đơn</a:t>
            </a:r>
            <a:r>
              <a:rPr lang="en-US" sz="2800" b="1" dirty="0"/>
              <a:t> </a:t>
            </a:r>
            <a:r>
              <a:rPr lang="en-US" sz="2800" b="1" dirty="0" err="1"/>
              <a:t>giản</a:t>
            </a:r>
            <a:endParaRPr lang="vi-VN" sz="2800" dirty="0"/>
          </a:p>
        </p:txBody>
      </p:sp>
      <p:sp>
        <p:nvSpPr>
          <p:cNvPr id="10" name="TextBox 9"/>
          <p:cNvSpPr txBox="1"/>
          <p:nvPr/>
        </p:nvSpPr>
        <p:spPr>
          <a:xfrm>
            <a:off x="8602664" y="4751827"/>
            <a:ext cx="1866900" cy="523220"/>
          </a:xfrm>
          <a:prstGeom prst="rect">
            <a:avLst/>
          </a:prstGeom>
          <a:noFill/>
        </p:spPr>
        <p:txBody>
          <a:bodyPr wrap="square" rtlCol="0">
            <a:spAutoFit/>
          </a:bodyPr>
          <a:lstStyle/>
          <a:p>
            <a:pPr algn="ctr"/>
            <a:r>
              <a:rPr lang="en-US" sz="2800" b="1" dirty="0" err="1"/>
              <a:t>Phức</a:t>
            </a:r>
            <a:r>
              <a:rPr lang="en-US" sz="2800" b="1" dirty="0"/>
              <a:t> </a:t>
            </a:r>
            <a:r>
              <a:rPr lang="en-US" sz="2800" b="1" dirty="0" err="1"/>
              <a:t>tạp</a:t>
            </a:r>
            <a:endParaRPr lang="vi-VN" sz="2800" dirty="0"/>
          </a:p>
        </p:txBody>
      </p:sp>
      <p:sp>
        <p:nvSpPr>
          <p:cNvPr id="11" name="TextBox 10"/>
          <p:cNvSpPr txBox="1"/>
          <p:nvPr/>
        </p:nvSpPr>
        <p:spPr>
          <a:xfrm>
            <a:off x="5676900" y="5165399"/>
            <a:ext cx="1866900" cy="523220"/>
          </a:xfrm>
          <a:prstGeom prst="rect">
            <a:avLst/>
          </a:prstGeom>
          <a:noFill/>
        </p:spPr>
        <p:txBody>
          <a:bodyPr wrap="square" rtlCol="0">
            <a:spAutoFit/>
          </a:bodyPr>
          <a:lstStyle/>
          <a:p>
            <a:pPr algn="ctr"/>
            <a:r>
              <a:rPr lang="en-US" sz="2800" b="1" dirty="0" err="1"/>
              <a:t>Không</a:t>
            </a:r>
            <a:endParaRPr lang="vi-VN" sz="2800" dirty="0"/>
          </a:p>
        </p:txBody>
      </p:sp>
      <p:sp>
        <p:nvSpPr>
          <p:cNvPr id="12" name="TextBox 11"/>
          <p:cNvSpPr txBox="1"/>
          <p:nvPr/>
        </p:nvSpPr>
        <p:spPr>
          <a:xfrm>
            <a:off x="8683627" y="5172233"/>
            <a:ext cx="1866900" cy="523220"/>
          </a:xfrm>
          <a:prstGeom prst="rect">
            <a:avLst/>
          </a:prstGeom>
          <a:noFill/>
        </p:spPr>
        <p:txBody>
          <a:bodyPr wrap="square" rtlCol="0">
            <a:spAutoFit/>
          </a:bodyPr>
          <a:lstStyle/>
          <a:p>
            <a:pPr algn="ctr"/>
            <a:r>
              <a:rPr lang="en-US" sz="2800" b="1" dirty="0" err="1"/>
              <a:t>Có</a:t>
            </a:r>
            <a:endParaRPr lang="vi-VN" sz="2800" dirty="0"/>
          </a:p>
        </p:txBody>
      </p:sp>
      <p:sp>
        <p:nvSpPr>
          <p:cNvPr id="13" name="TextBox 12"/>
          <p:cNvSpPr txBox="1"/>
          <p:nvPr/>
        </p:nvSpPr>
        <p:spPr>
          <a:xfrm>
            <a:off x="5757863" y="5549246"/>
            <a:ext cx="1866900" cy="523220"/>
          </a:xfrm>
          <a:prstGeom prst="rect">
            <a:avLst/>
          </a:prstGeom>
          <a:noFill/>
        </p:spPr>
        <p:txBody>
          <a:bodyPr wrap="square" rtlCol="0">
            <a:spAutoFit/>
          </a:bodyPr>
          <a:lstStyle/>
          <a:p>
            <a:pPr algn="ctr"/>
            <a:r>
              <a:rPr lang="en-US" sz="2800" b="1" dirty="0" err="1"/>
              <a:t>Không</a:t>
            </a:r>
            <a:endParaRPr lang="vi-VN" sz="2800" dirty="0"/>
          </a:p>
        </p:txBody>
      </p:sp>
      <p:sp>
        <p:nvSpPr>
          <p:cNvPr id="14" name="TextBox 13"/>
          <p:cNvSpPr txBox="1"/>
          <p:nvPr/>
        </p:nvSpPr>
        <p:spPr>
          <a:xfrm>
            <a:off x="5762626" y="6228408"/>
            <a:ext cx="1866900" cy="523220"/>
          </a:xfrm>
          <a:prstGeom prst="rect">
            <a:avLst/>
          </a:prstGeom>
          <a:noFill/>
        </p:spPr>
        <p:txBody>
          <a:bodyPr wrap="square" rtlCol="0">
            <a:spAutoFit/>
          </a:bodyPr>
          <a:lstStyle/>
          <a:p>
            <a:pPr algn="ctr"/>
            <a:r>
              <a:rPr lang="en-US" sz="2800" b="1" dirty="0" err="1"/>
              <a:t>Không</a:t>
            </a:r>
            <a:endParaRPr lang="vi-VN" sz="2800" dirty="0"/>
          </a:p>
        </p:txBody>
      </p:sp>
      <p:sp>
        <p:nvSpPr>
          <p:cNvPr id="15" name="TextBox 14"/>
          <p:cNvSpPr txBox="1"/>
          <p:nvPr/>
        </p:nvSpPr>
        <p:spPr>
          <a:xfrm>
            <a:off x="8727282" y="5549246"/>
            <a:ext cx="1866900" cy="523220"/>
          </a:xfrm>
          <a:prstGeom prst="rect">
            <a:avLst/>
          </a:prstGeom>
          <a:noFill/>
        </p:spPr>
        <p:txBody>
          <a:bodyPr wrap="square" rtlCol="0">
            <a:spAutoFit/>
          </a:bodyPr>
          <a:lstStyle/>
          <a:p>
            <a:pPr algn="ctr"/>
            <a:r>
              <a:rPr lang="en-US" sz="2800" b="1" dirty="0" err="1"/>
              <a:t>Có</a:t>
            </a:r>
            <a:endParaRPr lang="vi-VN" sz="2800" dirty="0"/>
          </a:p>
        </p:txBody>
      </p:sp>
      <p:sp>
        <p:nvSpPr>
          <p:cNvPr id="16" name="TextBox 15"/>
          <p:cNvSpPr txBox="1"/>
          <p:nvPr/>
        </p:nvSpPr>
        <p:spPr>
          <a:xfrm>
            <a:off x="8683627" y="6208604"/>
            <a:ext cx="1866900" cy="523220"/>
          </a:xfrm>
          <a:prstGeom prst="rect">
            <a:avLst/>
          </a:prstGeom>
          <a:noFill/>
        </p:spPr>
        <p:txBody>
          <a:bodyPr wrap="square" rtlCol="0">
            <a:spAutoFit/>
          </a:bodyPr>
          <a:lstStyle/>
          <a:p>
            <a:pPr algn="ctr"/>
            <a:r>
              <a:rPr lang="en-US" sz="2800" b="1" dirty="0" err="1"/>
              <a:t>Có</a:t>
            </a:r>
            <a:endParaRPr lang="vi-VN" sz="2800" dirty="0"/>
          </a:p>
        </p:txBody>
      </p:sp>
    </p:spTree>
    <p:extLst>
      <p:ext uri="{BB962C8B-B14F-4D97-AF65-F5344CB8AC3E}">
        <p14:creationId xmlns:p14="http://schemas.microsoft.com/office/powerpoint/2010/main" val="36478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 calcmode="lin" valueType="num">
                                      <p:cBhvr additive="base">
                                        <p:cTn id="2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4">
                                            <p:txEl>
                                              <p:pRg st="0" end="0"/>
                                            </p:txEl>
                                          </p:spTgt>
                                        </p:tgtEl>
                                        <p:attrNameLst>
                                          <p:attrName>style.visibility</p:attrName>
                                        </p:attrNameLst>
                                      </p:cBhvr>
                                      <p:to>
                                        <p:strVal val="visible"/>
                                      </p:to>
                                    </p:set>
                                    <p:animEffect transition="in" filter="fade">
                                      <p:cBhvr>
                                        <p:cTn id="56" dur="1000"/>
                                        <p:tgtEl>
                                          <p:spTgt spid="14">
                                            <p:txEl>
                                              <p:pRg st="0" end="0"/>
                                            </p:txEl>
                                          </p:spTgt>
                                        </p:tgtEl>
                                      </p:cBhvr>
                                    </p:animEffect>
                                    <p:anim calcmode="lin" valueType="num">
                                      <p:cBhvr>
                                        <p:cTn id="57"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P spid="12" grpId="0"/>
      <p:bldP spid="13"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9" descr="Thành phần của thành tế bào thực vật và nấm khác nhau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8425" y="9867900"/>
            <a:ext cx="952500" cy="742950"/>
          </a:xfrm>
          <a:prstGeom prst="rect">
            <a:avLst/>
          </a:prstGeom>
          <a:noFill/>
          <a:extLst>
            <a:ext uri="{909E8E84-426E-40DD-AFC4-6F175D3DCCD1}">
              <a14:hiddenFill xmlns:a14="http://schemas.microsoft.com/office/drawing/2010/main">
                <a:solidFill>
                  <a:srgbClr val="FFFFFF"/>
                </a:solidFill>
              </a14:hiddenFill>
            </a:ext>
          </a:extLst>
        </p:spPr>
      </p:pic>
      <p:pic>
        <p:nvPicPr>
          <p:cNvPr id="6145" name="Picture 41" descr="Cải tiến trong dẫn xuất nấm men: Góp phần phát triển thủy sản bền vững –  Tạp chí Thủy sản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425" y="10610850"/>
            <a:ext cx="952500" cy="8096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5"/>
          <p:cNvSpPr>
            <a:spLocks noChangeArrowheads="1"/>
          </p:cNvSpPr>
          <p:nvPr/>
        </p:nvSpPr>
        <p:spPr bwMode="auto">
          <a:xfrm>
            <a:off x="2638425"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16"/>
          <p:cNvSpPr>
            <a:spLocks noChangeArrowheads="1"/>
          </p:cNvSpPr>
          <p:nvPr/>
        </p:nvSpPr>
        <p:spPr bwMode="auto">
          <a:xfrm>
            <a:off x="2638425"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pic>
        <p:nvPicPr>
          <p:cNvPr id="6162" name="Picture 39" descr="Thành phần của thành tế bào thực vật và nấm khác nhau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67900"/>
            <a:ext cx="952500" cy="742950"/>
          </a:xfrm>
          <a:prstGeom prst="rect">
            <a:avLst/>
          </a:prstGeom>
          <a:noFill/>
          <a:extLst>
            <a:ext uri="{909E8E84-426E-40DD-AFC4-6F175D3DCCD1}">
              <a14:hiddenFill xmlns:a14="http://schemas.microsoft.com/office/drawing/2010/main">
                <a:solidFill>
                  <a:srgbClr val="FFFFFF"/>
                </a:solidFill>
              </a14:hiddenFill>
            </a:ext>
          </a:extLst>
        </p:spPr>
      </p:pic>
      <p:pic>
        <p:nvPicPr>
          <p:cNvPr id="6161" name="Picture 41" descr="Cải tiến trong dẫn xuất nấm men: Góp phần phát triển thủy sản bền vững –  Tạp chí Thủy sản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10850"/>
            <a:ext cx="952500" cy="8096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32"/>
          <p:cNvSpPr>
            <a:spLocks noChangeArrowheads="1"/>
          </p:cNvSpPr>
          <p:nvPr/>
        </p:nvSpPr>
        <p:spPr bwMode="auto">
          <a:xfrm>
            <a:off x="0"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1" name="Rectangle 33"/>
          <p:cNvSpPr>
            <a:spLocks noChangeArrowheads="1"/>
          </p:cNvSpPr>
          <p:nvPr/>
        </p:nvSpPr>
        <p:spPr bwMode="auto">
          <a:xfrm>
            <a:off x="0" y="11420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2" name="Rectangle 1"/>
          <p:cNvSpPr/>
          <p:nvPr/>
        </p:nvSpPr>
        <p:spPr>
          <a:xfrm>
            <a:off x="609599" y="343494"/>
            <a:ext cx="11287125" cy="2062103"/>
          </a:xfrm>
          <a:prstGeom prst="rect">
            <a:avLst/>
          </a:prstGeom>
        </p:spPr>
        <p:txBody>
          <a:bodyPr wrap="square">
            <a:spAutoFit/>
          </a:bodyPr>
          <a:lstStyle/>
          <a:p>
            <a:pPr algn="ctr"/>
            <a:r>
              <a:rPr lang="en-US" sz="3200" b="1" dirty="0" err="1">
                <a:solidFill>
                  <a:srgbClr val="FF0000"/>
                </a:solidFill>
                <a:latin typeface="Times New Roman" panose="02020603050405020304" pitchFamily="18" charset="0"/>
                <a:ea typeface="Times New Roman" panose="02020603050405020304" pitchFamily="18" charset="0"/>
              </a:rPr>
              <a:t>HOẠT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ĐỘNG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NHÓM</a:t>
            </a:r>
            <a:endParaRPr lang="en-US" sz="3200" b="1" dirty="0">
              <a:solidFill>
                <a:srgbClr val="FF0000"/>
              </a:solidFill>
              <a:latin typeface="Times New Roman" panose="02020603050405020304" pitchFamily="18" charset="0"/>
              <a:ea typeface="Times New Roman" panose="02020603050405020304" pitchFamily="18" charset="0"/>
            </a:endParaRPr>
          </a:p>
          <a:p>
            <a:pPr algn="ctr"/>
            <a:r>
              <a:rPr lang="en-US" sz="3200" b="1" dirty="0" err="1">
                <a:solidFill>
                  <a:srgbClr val="FF0000"/>
                </a:solidFill>
                <a:latin typeface="Times New Roman" panose="02020603050405020304" pitchFamily="18" charset="0"/>
                <a:ea typeface="Times New Roman" panose="02020603050405020304" pitchFamily="18" charset="0"/>
              </a:rPr>
              <a:t>Trò</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chơi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lắp</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ghép</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đúng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hình</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vẽ</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các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bào</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quan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mảnh</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ghép</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kiến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thức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về</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cấu</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trúc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và</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chức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năng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các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bào</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quan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đã</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cắt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rời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vào</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bảng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sao</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cho</a:t>
            </a:r>
            <a:r>
              <a:rPr lang="en-US" sz="3200" b="1" dirty="0">
                <a:solidFill>
                  <a:srgbClr val="FF0000"/>
                </a:solidFill>
                <a:latin typeface="Times New Roman" panose="02020603050405020304" pitchFamily="18" charset="0"/>
                <a:ea typeface="Times New Roman" panose="02020603050405020304" pitchFamily="18" charset="0"/>
              </a:rPr>
              <a:t> </a:t>
            </a:r>
            <a:r>
              <a:rPr lang="vi-VN" sz="3200" b="1" dirty="0">
                <a:solidFill>
                  <a:srgbClr val="FF0000"/>
                </a:solidFill>
                <a:latin typeface="Times New Roman" panose="02020603050405020304" pitchFamily="18" charset="0"/>
                <a:ea typeface="Times New Roman" panose="02020603050405020304" pitchFamily="18" charset="0"/>
              </a:rPr>
              <a:t>phù </a:t>
            </a:r>
            <a:r>
              <a:rPr lang="en-US" sz="3200" b="1" dirty="0" err="1">
                <a:solidFill>
                  <a:srgbClr val="FF0000"/>
                </a:solidFill>
                <a:latin typeface="Times New Roman" panose="02020603050405020304" pitchFamily="18" charset="0"/>
                <a:ea typeface="Times New Roman" panose="02020603050405020304" pitchFamily="18" charset="0"/>
              </a:rPr>
              <a:t>hợp</a:t>
            </a:r>
            <a:r>
              <a:rPr lang="en-US" sz="3200" b="1" dirty="0">
                <a:solidFill>
                  <a:srgbClr val="FF0000"/>
                </a:solidFill>
                <a:latin typeface="Times New Roman" panose="02020603050405020304" pitchFamily="18" charset="0"/>
                <a:ea typeface="Times New Roman" panose="02020603050405020304" pitchFamily="18" charset="0"/>
              </a:rPr>
              <a:t>.</a:t>
            </a:r>
            <a:endParaRPr lang="vi-VN" sz="3200" b="1" dirty="0">
              <a:solidFill>
                <a:srgbClr val="FF0000"/>
              </a:solidFill>
            </a:endParaRPr>
          </a:p>
        </p:txBody>
      </p:sp>
    </p:spTree>
    <p:extLst>
      <p:ext uri="{BB962C8B-B14F-4D97-AF65-F5344CB8AC3E}">
        <p14:creationId xmlns:p14="http://schemas.microsoft.com/office/powerpoint/2010/main" val="541851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a:spLocks noChangeArrowheads="1"/>
          </p:cNvSpPr>
          <p:nvPr/>
        </p:nvSpPr>
        <p:spPr bwMode="auto">
          <a:xfrm>
            <a:off x="2638425"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16"/>
          <p:cNvSpPr>
            <a:spLocks noChangeArrowheads="1"/>
          </p:cNvSpPr>
          <p:nvPr/>
        </p:nvSpPr>
        <p:spPr bwMode="auto">
          <a:xfrm>
            <a:off x="2638425"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pic>
        <p:nvPicPr>
          <p:cNvPr id="617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933825" cy="3580223"/>
          </a:xfrm>
          <a:prstGeom prst="rect">
            <a:avLst/>
          </a:prstGeom>
          <a:noFill/>
          <a:extLst>
            <a:ext uri="{909E8E84-426E-40DD-AFC4-6F175D3DCCD1}">
              <a14:hiddenFill xmlns:a14="http://schemas.microsoft.com/office/drawing/2010/main">
                <a:solidFill>
                  <a:srgbClr val="FFFFFF"/>
                </a:solidFill>
              </a14:hiddenFill>
            </a:ext>
          </a:extLst>
        </p:spPr>
      </p:pic>
      <p:pic>
        <p:nvPicPr>
          <p:cNvPr id="617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709" y="67719"/>
            <a:ext cx="4148075" cy="3499938"/>
          </a:xfrm>
          <a:prstGeom prst="rect">
            <a:avLst/>
          </a:prstGeom>
          <a:noFill/>
          <a:extLst>
            <a:ext uri="{909E8E84-426E-40DD-AFC4-6F175D3DCCD1}">
              <a14:hiddenFill xmlns:a14="http://schemas.microsoft.com/office/drawing/2010/main">
                <a:solidFill>
                  <a:srgbClr val="FFFFFF"/>
                </a:solidFill>
              </a14:hiddenFill>
            </a:ext>
          </a:extLst>
        </p:spPr>
      </p:pic>
      <p:pic>
        <p:nvPicPr>
          <p:cNvPr id="6172"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8174" y="74498"/>
            <a:ext cx="4069855" cy="3493159"/>
          </a:xfrm>
          <a:prstGeom prst="rect">
            <a:avLst/>
          </a:prstGeom>
          <a:noFill/>
          <a:extLst>
            <a:ext uri="{909E8E84-426E-40DD-AFC4-6F175D3DCCD1}">
              <a14:hiddenFill xmlns:a14="http://schemas.microsoft.com/office/drawing/2010/main">
                <a:solidFill>
                  <a:srgbClr val="FFFFFF"/>
                </a:solidFill>
              </a14:hiddenFill>
            </a:ext>
          </a:extLst>
        </p:spPr>
      </p:pic>
      <p:pic>
        <p:nvPicPr>
          <p:cNvPr id="617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5" y="3635376"/>
            <a:ext cx="3862390" cy="3222624"/>
          </a:xfrm>
          <a:prstGeom prst="rect">
            <a:avLst/>
          </a:prstGeom>
          <a:noFill/>
          <a:extLst>
            <a:ext uri="{909E8E84-426E-40DD-AFC4-6F175D3DCCD1}">
              <a14:hiddenFill xmlns:a14="http://schemas.microsoft.com/office/drawing/2010/main">
                <a:solidFill>
                  <a:srgbClr val="FFFFFF"/>
                </a:solidFill>
              </a14:hiddenFill>
            </a:ext>
          </a:extLst>
        </p:spPr>
      </p:pic>
      <p:pic>
        <p:nvPicPr>
          <p:cNvPr id="6167" name="Picture 6" descr="Giải phẫu lysosome: enzyme thủy phân, màng và protein vận chuyển. - Trả phí Bản quyền Một lần Tự thực bào vectơ sẵn có"/>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3833433"/>
            <a:ext cx="4079984" cy="302456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32"/>
          <p:cNvSpPr>
            <a:spLocks noChangeArrowheads="1"/>
          </p:cNvSpPr>
          <p:nvPr/>
        </p:nvSpPr>
        <p:spPr bwMode="auto">
          <a:xfrm>
            <a:off x="0"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1" name="Rectangle 33"/>
          <p:cNvSpPr>
            <a:spLocks noChangeArrowheads="1"/>
          </p:cNvSpPr>
          <p:nvPr/>
        </p:nvSpPr>
        <p:spPr bwMode="auto">
          <a:xfrm>
            <a:off x="0" y="11420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pic>
        <p:nvPicPr>
          <p:cNvPr id="16" name="Picture 38" descr="Sinh học 10 Bài 10: Tế bào nhân thực tiết 3 | Tài liệu học tập và bài giảng  online - giasubachkhoa.ne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92833" y="3692483"/>
            <a:ext cx="3800535" cy="3306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439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a:spLocks noChangeArrowheads="1"/>
          </p:cNvSpPr>
          <p:nvPr/>
        </p:nvSpPr>
        <p:spPr bwMode="auto">
          <a:xfrm>
            <a:off x="2638425"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16"/>
          <p:cNvSpPr>
            <a:spLocks noChangeArrowheads="1"/>
          </p:cNvSpPr>
          <p:nvPr/>
        </p:nvSpPr>
        <p:spPr bwMode="auto">
          <a:xfrm>
            <a:off x="2638425"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pic>
        <p:nvPicPr>
          <p:cNvPr id="6169" name="Picture 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460" y="240273"/>
            <a:ext cx="3902629" cy="3285271"/>
          </a:xfrm>
          <a:prstGeom prst="rect">
            <a:avLst/>
          </a:prstGeom>
          <a:noFill/>
          <a:extLst>
            <a:ext uri="{909E8E84-426E-40DD-AFC4-6F175D3DCCD1}">
              <a14:hiddenFill xmlns:a14="http://schemas.microsoft.com/office/drawing/2010/main">
                <a:solidFill>
                  <a:srgbClr val="FFFFFF"/>
                </a:solidFill>
              </a14:hiddenFill>
            </a:ext>
          </a:extLst>
        </p:spPr>
      </p:pic>
      <p:pic>
        <p:nvPicPr>
          <p:cNvPr id="6168"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9349" y="50505"/>
            <a:ext cx="4008612" cy="3549292"/>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39" descr="Thành phần của thành tế bào thực vật và nấm khác nhau như thế nà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9349" y="3690103"/>
            <a:ext cx="4062651" cy="3068148"/>
          </a:xfrm>
          <a:prstGeom prst="rect">
            <a:avLst/>
          </a:prstGeom>
          <a:noFill/>
          <a:extLst>
            <a:ext uri="{909E8E84-426E-40DD-AFC4-6F175D3DCCD1}">
              <a14:hiddenFill xmlns:a14="http://schemas.microsoft.com/office/drawing/2010/main">
                <a:solidFill>
                  <a:srgbClr val="FFFFFF"/>
                </a:solidFill>
              </a14:hiddenFill>
            </a:ext>
          </a:extLst>
        </p:spPr>
      </p:pic>
      <p:pic>
        <p:nvPicPr>
          <p:cNvPr id="6161" name="Picture 41" descr="Cải tiến trong dẫn xuất nấm men: Góp phần phát triển thủy sản bền vững –  Tạp chí Thủy sản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351" y="3717043"/>
            <a:ext cx="4381500" cy="30088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32"/>
          <p:cNvSpPr>
            <a:spLocks noChangeArrowheads="1"/>
          </p:cNvSpPr>
          <p:nvPr/>
        </p:nvSpPr>
        <p:spPr bwMode="auto">
          <a:xfrm>
            <a:off x="0"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1" name="Rectangle 33"/>
          <p:cNvSpPr>
            <a:spLocks noChangeArrowheads="1"/>
          </p:cNvSpPr>
          <p:nvPr/>
        </p:nvSpPr>
        <p:spPr bwMode="auto">
          <a:xfrm>
            <a:off x="0" y="11420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pic>
        <p:nvPicPr>
          <p:cNvPr id="40"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1089" y="185422"/>
            <a:ext cx="3904222" cy="33949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6" descr="Em hãy đóng vai trò 1 nhà khoa học giới thiệu về tế bào thực vật câu hỏi  3556048 - hoidap247.c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1" y="3585409"/>
            <a:ext cx="3427110" cy="3130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607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7117" y="74973"/>
            <a:ext cx="3776789" cy="32890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5"/>
          <p:cNvSpPr>
            <a:spLocks noChangeArrowheads="1"/>
          </p:cNvSpPr>
          <p:nvPr/>
        </p:nvSpPr>
        <p:spPr bwMode="auto">
          <a:xfrm>
            <a:off x="2638425"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16"/>
          <p:cNvSpPr>
            <a:spLocks noChangeArrowheads="1"/>
          </p:cNvSpPr>
          <p:nvPr/>
        </p:nvSpPr>
        <p:spPr bwMode="auto">
          <a:xfrm>
            <a:off x="2638425"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pic>
        <p:nvPicPr>
          <p:cNvPr id="6166" name="Picture 35" descr="Chất nền ngoại bào là gì? Trình bày cấu trúc và chức nă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52" y="74973"/>
            <a:ext cx="5985497" cy="3357087"/>
          </a:xfrm>
          <a:prstGeom prst="rect">
            <a:avLst/>
          </a:prstGeom>
          <a:noFill/>
          <a:extLst>
            <a:ext uri="{909E8E84-426E-40DD-AFC4-6F175D3DCCD1}">
              <a14:hiddenFill xmlns:a14="http://schemas.microsoft.com/office/drawing/2010/main">
                <a:solidFill>
                  <a:srgbClr val="FFFFFF"/>
                </a:solidFill>
              </a14:hiddenFill>
            </a:ext>
          </a:extLst>
        </p:spPr>
      </p:pic>
      <p:pic>
        <p:nvPicPr>
          <p:cNvPr id="6161" name="Picture 41" descr="Cải tiến trong dẫn xuất nấm men: Góp phần phát triển thủy sản bền vững –  Tạp chí Thủy sản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720" y="3619500"/>
            <a:ext cx="3711161" cy="31544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32"/>
          <p:cNvSpPr>
            <a:spLocks noChangeArrowheads="1"/>
          </p:cNvSpPr>
          <p:nvPr/>
        </p:nvSpPr>
        <p:spPr bwMode="auto">
          <a:xfrm>
            <a:off x="0"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1" name="Rectangle 33"/>
          <p:cNvSpPr>
            <a:spLocks noChangeArrowheads="1"/>
          </p:cNvSpPr>
          <p:nvPr/>
        </p:nvSpPr>
        <p:spPr bwMode="auto">
          <a:xfrm>
            <a:off x="0" y="11420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pic>
        <p:nvPicPr>
          <p:cNvPr id="22" name="Picture 21"/>
          <p:cNvPicPr>
            <a:picLocks noChangeAspect="1"/>
          </p:cNvPicPr>
          <p:nvPr/>
        </p:nvPicPr>
        <p:blipFill>
          <a:blip r:embed="rId5"/>
          <a:stretch>
            <a:fillRect/>
          </a:stretch>
        </p:blipFill>
        <p:spPr>
          <a:xfrm>
            <a:off x="358153" y="3619500"/>
            <a:ext cx="5985496" cy="3076575"/>
          </a:xfrm>
          <a:prstGeom prst="rect">
            <a:avLst/>
          </a:prstGeom>
        </p:spPr>
      </p:pic>
    </p:spTree>
    <p:extLst>
      <p:ext uri="{BB962C8B-B14F-4D97-AF65-F5344CB8AC3E}">
        <p14:creationId xmlns:p14="http://schemas.microsoft.com/office/powerpoint/2010/main" val="1628553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a:spLocks noChangeArrowheads="1"/>
          </p:cNvSpPr>
          <p:nvPr/>
        </p:nvSpPr>
        <p:spPr bwMode="auto">
          <a:xfrm>
            <a:off x="2638425"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16"/>
          <p:cNvSpPr>
            <a:spLocks noChangeArrowheads="1"/>
          </p:cNvSpPr>
          <p:nvPr/>
        </p:nvSpPr>
        <p:spPr bwMode="auto">
          <a:xfrm>
            <a:off x="2638425"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9" name="Rectangle 3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32"/>
          <p:cNvSpPr>
            <a:spLocks noChangeArrowheads="1"/>
          </p:cNvSpPr>
          <p:nvPr/>
        </p:nvSpPr>
        <p:spPr bwMode="auto">
          <a:xfrm>
            <a:off x="0"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1" name="Rectangle 33"/>
          <p:cNvSpPr>
            <a:spLocks noChangeArrowheads="1"/>
          </p:cNvSpPr>
          <p:nvPr/>
        </p:nvSpPr>
        <p:spPr bwMode="auto">
          <a:xfrm>
            <a:off x="0" y="11420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 name="Table 1"/>
          <p:cNvGraphicFramePr>
            <a:graphicFrameLocks noGrp="1"/>
          </p:cNvGraphicFramePr>
          <p:nvPr>
            <p:extLst>
              <p:ext uri="{D42A27DB-BD31-4B8C-83A1-F6EECF244321}">
                <p14:modId xmlns:p14="http://schemas.microsoft.com/office/powerpoint/2010/main" val="764424709"/>
              </p:ext>
            </p:extLst>
          </p:nvPr>
        </p:nvGraphicFramePr>
        <p:xfrm>
          <a:off x="437275" y="69209"/>
          <a:ext cx="11676428" cy="6629400"/>
        </p:xfrm>
        <a:graphic>
          <a:graphicData uri="http://schemas.openxmlformats.org/drawingml/2006/table">
            <a:tbl>
              <a:tblPr firstRow="1" firstCol="1" bandRow="1">
                <a:tableStyleId>{5C22544A-7EE6-4342-B048-85BDC9FD1C3A}</a:tableStyleId>
              </a:tblPr>
              <a:tblGrid>
                <a:gridCol w="7209369">
                  <a:extLst>
                    <a:ext uri="{9D8B030D-6E8A-4147-A177-3AD203B41FA5}">
                      <a16:colId xmlns:a16="http://schemas.microsoft.com/office/drawing/2014/main" val="3772559542"/>
                    </a:ext>
                  </a:extLst>
                </a:gridCol>
                <a:gridCol w="4467059">
                  <a:extLst>
                    <a:ext uri="{9D8B030D-6E8A-4147-A177-3AD203B41FA5}">
                      <a16:colId xmlns:a16="http://schemas.microsoft.com/office/drawing/2014/main" val="3652660180"/>
                    </a:ext>
                  </a:extLst>
                </a:gridCol>
              </a:tblGrid>
              <a:tr h="1778090">
                <a:tc>
                  <a:txBody>
                    <a:bodyPr/>
                    <a:lstStyle/>
                    <a:p>
                      <a:pPr algn="just">
                        <a:lnSpc>
                          <a:spcPct val="107000"/>
                        </a:lnSpc>
                        <a:spcAft>
                          <a:spcPts val="0"/>
                        </a:spcAft>
                      </a:pPr>
                      <a:r>
                        <a:rPr lang="nl-NL" sz="2400" b="0" dirty="0">
                          <a:effectLst/>
                        </a:rPr>
                        <a:t>- Chủ yếu hình cầu, đường kính 5 um.</a:t>
                      </a:r>
                      <a:endParaRPr lang="vi-VN" sz="2400" b="0" dirty="0">
                        <a:effectLst/>
                      </a:endParaRPr>
                    </a:p>
                    <a:p>
                      <a:pPr algn="just">
                        <a:lnSpc>
                          <a:spcPct val="107000"/>
                        </a:lnSpc>
                        <a:spcAft>
                          <a:spcPts val="0"/>
                        </a:spcAft>
                      </a:pPr>
                      <a:r>
                        <a:rPr lang="nl-NL" sz="2400" b="0" dirty="0">
                          <a:effectLst/>
                        </a:rPr>
                        <a:t>- Gồm2 hai lớp màng, có nhiều lỗ nhỏ; Dịch nhân chứa chất nhiễm sắc và nhân con .</a:t>
                      </a:r>
                      <a:endParaRPr lang="vi-VN" sz="2400" b="0" dirty="0">
                        <a:effectLst/>
                        <a:latin typeface="Calibri" panose="020F0502020204030204" pitchFamily="34" charset="0"/>
                        <a:cs typeface="Times New Roman" panose="02020603050405020304" pitchFamily="18" charset="0"/>
                      </a:endParaRPr>
                    </a:p>
                  </a:txBody>
                  <a:tcPr marL="60992" marR="60992" marT="0" marB="0"/>
                </a:tc>
                <a:tc>
                  <a:txBody>
                    <a:bodyPr/>
                    <a:lstStyle/>
                    <a:p>
                      <a:pPr marL="0" algn="just" defTabSz="914400" rtl="0" eaLnBrk="1" latinLnBrk="0" hangingPunct="1">
                        <a:lnSpc>
                          <a:spcPct val="107000"/>
                        </a:lnSpc>
                        <a:spcAft>
                          <a:spcPts val="0"/>
                        </a:spcAft>
                      </a:pPr>
                      <a:r>
                        <a:rPr lang="nl-NL" sz="2400" b="0" kern="1200" dirty="0">
                          <a:solidFill>
                            <a:schemeClr val="dk1"/>
                          </a:solidFill>
                          <a:effectLst/>
                          <a:latin typeface="+mn-lt"/>
                          <a:ea typeface="+mn-ea"/>
                          <a:cs typeface="+mn-cs"/>
                        </a:rPr>
                        <a:t>+ Nhân là thành phần quan trọng nhất, là nơi chứa đựng VCDT. Điều khiển mọi hoạt động sống của TB.</a:t>
                      </a:r>
                      <a:endParaRPr lang="vi-VN" sz="2400" b="0" kern="1200" dirty="0">
                        <a:solidFill>
                          <a:schemeClr val="dk1"/>
                        </a:solidFill>
                        <a:effectLst/>
                        <a:latin typeface="+mn-lt"/>
                        <a:ea typeface="+mn-ea"/>
                        <a:cs typeface="+mn-cs"/>
                      </a:endParaRPr>
                    </a:p>
                  </a:txBody>
                  <a:tcPr marL="60992" marR="60992" marT="0" marB="0"/>
                </a:tc>
                <a:extLst>
                  <a:ext uri="{0D108BD9-81ED-4DB2-BD59-A6C34878D82A}">
                    <a16:rowId xmlns:a16="http://schemas.microsoft.com/office/drawing/2014/main" val="2841673849"/>
                  </a:ext>
                </a:extLst>
              </a:tr>
              <a:tr h="1295131">
                <a:tc>
                  <a:txBody>
                    <a:bodyPr/>
                    <a:lstStyle/>
                    <a:p>
                      <a:pPr algn="just">
                        <a:lnSpc>
                          <a:spcPct val="107000"/>
                        </a:lnSpc>
                        <a:spcAft>
                          <a:spcPts val="0"/>
                        </a:spcAft>
                      </a:pPr>
                      <a:r>
                        <a:rPr lang="en-US" sz="2400" b="0" dirty="0">
                          <a:effectLst/>
                        </a:rPr>
                        <a:t>+ </a:t>
                      </a:r>
                      <a:r>
                        <a:rPr lang="en-US" sz="2400" b="0" dirty="0" err="1">
                          <a:effectLst/>
                        </a:rPr>
                        <a:t>Là</a:t>
                      </a:r>
                      <a:r>
                        <a:rPr lang="en-US" sz="2400" b="0" dirty="0">
                          <a:effectLst/>
                        </a:rPr>
                        <a:t> </a:t>
                      </a:r>
                      <a:r>
                        <a:rPr lang="en-US" sz="2400" b="0" dirty="0" err="1">
                          <a:effectLst/>
                        </a:rPr>
                        <a:t>hệ</a:t>
                      </a:r>
                      <a:r>
                        <a:rPr lang="en-US" sz="2400" b="0" dirty="0">
                          <a:effectLst/>
                        </a:rPr>
                        <a:t> </a:t>
                      </a:r>
                      <a:r>
                        <a:rPr lang="en-US" sz="2400" b="0" dirty="0" err="1">
                          <a:effectLst/>
                        </a:rPr>
                        <a:t>thống</a:t>
                      </a:r>
                      <a:r>
                        <a:rPr lang="en-US" sz="2400" b="0" dirty="0">
                          <a:effectLst/>
                        </a:rPr>
                        <a:t> </a:t>
                      </a:r>
                      <a:r>
                        <a:rPr lang="en-US" sz="2400" b="0" dirty="0" err="1">
                          <a:effectLst/>
                        </a:rPr>
                        <a:t>xoang</a:t>
                      </a:r>
                      <a:r>
                        <a:rPr lang="en-US" sz="2400" b="0" dirty="0">
                          <a:effectLst/>
                        </a:rPr>
                        <a:t> </a:t>
                      </a:r>
                      <a:r>
                        <a:rPr lang="en-US" sz="2400" b="0" dirty="0" err="1">
                          <a:effectLst/>
                        </a:rPr>
                        <a:t>dẹp</a:t>
                      </a:r>
                      <a:r>
                        <a:rPr lang="en-US" sz="2400" b="0" dirty="0">
                          <a:effectLst/>
                        </a:rPr>
                        <a:t> </a:t>
                      </a:r>
                      <a:r>
                        <a:rPr lang="en-US" sz="2400" b="0" dirty="0" err="1">
                          <a:effectLst/>
                        </a:rPr>
                        <a:t>nối</a:t>
                      </a:r>
                      <a:r>
                        <a:rPr lang="en-US" sz="2400" b="0" dirty="0">
                          <a:effectLst/>
                        </a:rPr>
                        <a:t> </a:t>
                      </a:r>
                      <a:r>
                        <a:rPr lang="en-US" sz="2400" b="0" dirty="0" err="1">
                          <a:effectLst/>
                        </a:rPr>
                        <a:t>với</a:t>
                      </a:r>
                      <a:r>
                        <a:rPr lang="en-US" sz="2400" b="0" dirty="0">
                          <a:effectLst/>
                        </a:rPr>
                        <a:t> </a:t>
                      </a:r>
                      <a:r>
                        <a:rPr lang="en-US" sz="2400" b="0" dirty="0" err="1">
                          <a:effectLst/>
                        </a:rPr>
                        <a:t>màng</a:t>
                      </a:r>
                      <a:r>
                        <a:rPr lang="en-US" sz="2400" b="0" dirty="0">
                          <a:effectLst/>
                        </a:rPr>
                        <a:t> </a:t>
                      </a:r>
                      <a:r>
                        <a:rPr lang="en-US" sz="2400" b="0" dirty="0" err="1">
                          <a:effectLst/>
                        </a:rPr>
                        <a:t>nhân</a:t>
                      </a:r>
                      <a:r>
                        <a:rPr lang="en-US" sz="2400" b="0" dirty="0">
                          <a:effectLst/>
                        </a:rPr>
                        <a:t> ở 1 </a:t>
                      </a:r>
                      <a:r>
                        <a:rPr lang="en-US" sz="2400" b="0" dirty="0" err="1">
                          <a:effectLst/>
                        </a:rPr>
                        <a:t>đầu</a:t>
                      </a:r>
                      <a:r>
                        <a:rPr lang="en-US" sz="2400" b="0" dirty="0">
                          <a:effectLst/>
                        </a:rPr>
                        <a:t>. </a:t>
                      </a:r>
                      <a:r>
                        <a:rPr lang="en-US" sz="2400" b="0" dirty="0" err="1">
                          <a:effectLst/>
                        </a:rPr>
                        <a:t>Trên</a:t>
                      </a:r>
                      <a:r>
                        <a:rPr lang="en-US" sz="2400" b="0" dirty="0">
                          <a:effectLst/>
                        </a:rPr>
                        <a:t> </a:t>
                      </a:r>
                      <a:r>
                        <a:rPr lang="en-US" sz="2400" b="0" dirty="0" err="1">
                          <a:effectLst/>
                        </a:rPr>
                        <a:t>mặt</a:t>
                      </a:r>
                      <a:r>
                        <a:rPr lang="en-US" sz="2400" b="0" dirty="0">
                          <a:effectLst/>
                        </a:rPr>
                        <a:t> </a:t>
                      </a:r>
                      <a:r>
                        <a:rPr lang="en-US" sz="2400" b="0" dirty="0" err="1">
                          <a:effectLst/>
                        </a:rPr>
                        <a:t>ngoài</a:t>
                      </a:r>
                      <a:r>
                        <a:rPr lang="en-US" sz="2400" b="0" dirty="0">
                          <a:effectLst/>
                        </a:rPr>
                        <a:t> </a:t>
                      </a:r>
                      <a:r>
                        <a:rPr lang="en-US" sz="2400" b="0" dirty="0" err="1">
                          <a:effectLst/>
                        </a:rPr>
                        <a:t>của</a:t>
                      </a:r>
                      <a:r>
                        <a:rPr lang="en-US" sz="2400" b="0" dirty="0">
                          <a:effectLst/>
                        </a:rPr>
                        <a:t> </a:t>
                      </a:r>
                      <a:r>
                        <a:rPr lang="en-US" sz="2400" b="0" dirty="0" err="1">
                          <a:effectLst/>
                        </a:rPr>
                        <a:t>xoang</a:t>
                      </a:r>
                      <a:r>
                        <a:rPr lang="en-US" sz="2400" b="0" dirty="0">
                          <a:effectLst/>
                        </a:rPr>
                        <a:t> </a:t>
                      </a:r>
                      <a:r>
                        <a:rPr lang="en-US" sz="2400" b="0" dirty="0" err="1">
                          <a:effectLst/>
                        </a:rPr>
                        <a:t>có</a:t>
                      </a:r>
                      <a:r>
                        <a:rPr lang="en-US" sz="2400" b="0" dirty="0">
                          <a:effectLst/>
                        </a:rPr>
                        <a:t> </a:t>
                      </a:r>
                      <a:r>
                        <a:rPr lang="en-US" sz="2400" b="0" dirty="0" err="1">
                          <a:effectLst/>
                        </a:rPr>
                        <a:t>đính</a:t>
                      </a:r>
                      <a:r>
                        <a:rPr lang="en-US" sz="2400" b="0" dirty="0">
                          <a:effectLst/>
                        </a:rPr>
                        <a:t> </a:t>
                      </a:r>
                      <a:r>
                        <a:rPr lang="en-US" sz="2400" b="0" dirty="0" err="1">
                          <a:effectLst/>
                        </a:rPr>
                        <a:t>nhiều</a:t>
                      </a:r>
                      <a:r>
                        <a:rPr lang="en-US" sz="2400" b="0" dirty="0">
                          <a:effectLst/>
                        </a:rPr>
                        <a:t> </a:t>
                      </a:r>
                      <a:r>
                        <a:rPr lang="en-US" sz="2400" b="0" dirty="0" err="1">
                          <a:effectLst/>
                        </a:rPr>
                        <a:t>hạt</a:t>
                      </a:r>
                      <a:r>
                        <a:rPr lang="en-US" sz="2400" b="0" dirty="0">
                          <a:effectLst/>
                        </a:rPr>
                        <a:t> </a:t>
                      </a:r>
                      <a:r>
                        <a:rPr lang="en-US" sz="2400" b="0" dirty="0" err="1">
                          <a:effectLst/>
                        </a:rPr>
                        <a:t>ribôxôm</a:t>
                      </a:r>
                      <a:r>
                        <a:rPr lang="en-US" sz="2400" b="0" dirty="0">
                          <a:effectLst/>
                        </a:rPr>
                        <a:t>.</a:t>
                      </a:r>
                      <a:endParaRPr lang="vi-VN" sz="2400" b="0" dirty="0">
                        <a:effectLst/>
                        <a:latin typeface="Calibri" panose="020F0502020204030204" pitchFamily="34" charset="0"/>
                        <a:cs typeface="Times New Roman" panose="02020603050405020304" pitchFamily="18" charset="0"/>
                      </a:endParaRPr>
                    </a:p>
                  </a:txBody>
                  <a:tcPr marL="60992" marR="60992" marT="0" marB="0"/>
                </a:tc>
                <a:tc>
                  <a:txBody>
                    <a:bodyPr/>
                    <a:lstStyle/>
                    <a:p>
                      <a:pPr algn="just">
                        <a:lnSpc>
                          <a:spcPct val="107000"/>
                        </a:lnSpc>
                        <a:spcAft>
                          <a:spcPts val="0"/>
                        </a:spcAft>
                      </a:pPr>
                      <a:r>
                        <a:rPr lang="en-US" sz="2400" b="0" dirty="0" err="1">
                          <a:effectLst/>
                        </a:rPr>
                        <a:t>Tổng</a:t>
                      </a:r>
                      <a:r>
                        <a:rPr lang="en-US" sz="2400" b="0" dirty="0">
                          <a:effectLst/>
                        </a:rPr>
                        <a:t> </a:t>
                      </a:r>
                      <a:r>
                        <a:rPr lang="en-US" sz="2400" b="0" dirty="0" err="1">
                          <a:effectLst/>
                        </a:rPr>
                        <a:t>hợp</a:t>
                      </a:r>
                      <a:r>
                        <a:rPr lang="en-US" sz="2400" b="0" dirty="0">
                          <a:effectLst/>
                        </a:rPr>
                        <a:t> </a:t>
                      </a:r>
                      <a:r>
                        <a:rPr lang="en-US" sz="2400" b="0" dirty="0" err="1">
                          <a:effectLst/>
                        </a:rPr>
                        <a:t>lipit</a:t>
                      </a:r>
                      <a:r>
                        <a:rPr lang="en-US" sz="2400" b="0" dirty="0">
                          <a:effectLst/>
                        </a:rPr>
                        <a:t>, </a:t>
                      </a:r>
                      <a:r>
                        <a:rPr lang="en-US" sz="2400" b="0" dirty="0" err="1">
                          <a:effectLst/>
                        </a:rPr>
                        <a:t>chuyển</a:t>
                      </a:r>
                      <a:r>
                        <a:rPr lang="en-US" sz="2400" b="0" dirty="0">
                          <a:effectLst/>
                        </a:rPr>
                        <a:t> </a:t>
                      </a:r>
                      <a:r>
                        <a:rPr lang="en-US" sz="2400" b="0" dirty="0" err="1">
                          <a:effectLst/>
                        </a:rPr>
                        <a:t>hoá</a:t>
                      </a:r>
                      <a:r>
                        <a:rPr lang="en-US" sz="2400" b="0" dirty="0">
                          <a:effectLst/>
                        </a:rPr>
                        <a:t> </a:t>
                      </a:r>
                      <a:r>
                        <a:rPr lang="en-US" sz="2400" b="0" dirty="0" err="1">
                          <a:effectLst/>
                        </a:rPr>
                        <a:t>đường</a:t>
                      </a:r>
                      <a:r>
                        <a:rPr lang="en-US" sz="2400" b="0" dirty="0">
                          <a:effectLst/>
                        </a:rPr>
                        <a:t>, </a:t>
                      </a:r>
                      <a:r>
                        <a:rPr lang="en-US" sz="2400" b="0" dirty="0" err="1">
                          <a:effectLst/>
                        </a:rPr>
                        <a:t>phân</a:t>
                      </a:r>
                      <a:r>
                        <a:rPr lang="en-US" sz="2400" b="0" dirty="0">
                          <a:effectLst/>
                        </a:rPr>
                        <a:t> </a:t>
                      </a:r>
                      <a:r>
                        <a:rPr lang="en-US" sz="2400" b="0" dirty="0" err="1">
                          <a:effectLst/>
                        </a:rPr>
                        <a:t>huỷ</a:t>
                      </a:r>
                      <a:r>
                        <a:rPr lang="en-US" sz="2400" b="0" dirty="0">
                          <a:effectLst/>
                        </a:rPr>
                        <a:t> </a:t>
                      </a:r>
                      <a:r>
                        <a:rPr lang="en-US" sz="2400" b="0" dirty="0" err="1">
                          <a:effectLst/>
                        </a:rPr>
                        <a:t>chất</a:t>
                      </a:r>
                      <a:r>
                        <a:rPr lang="en-US" sz="2400" b="0" dirty="0">
                          <a:effectLst/>
                        </a:rPr>
                        <a:t> </a:t>
                      </a:r>
                      <a:r>
                        <a:rPr lang="en-US" sz="2400" b="0" dirty="0" err="1">
                          <a:effectLst/>
                        </a:rPr>
                        <a:t>độc</a:t>
                      </a:r>
                      <a:r>
                        <a:rPr lang="en-US" sz="2400" b="0" dirty="0">
                          <a:effectLst/>
                        </a:rPr>
                        <a:t> </a:t>
                      </a:r>
                      <a:r>
                        <a:rPr lang="en-US" sz="2400" b="0" dirty="0" err="1">
                          <a:effectLst/>
                        </a:rPr>
                        <a:t>đối</a:t>
                      </a:r>
                      <a:r>
                        <a:rPr lang="en-US" sz="2400" b="0" dirty="0">
                          <a:effectLst/>
                        </a:rPr>
                        <a:t> </a:t>
                      </a:r>
                      <a:r>
                        <a:rPr lang="en-US" sz="2400" b="0" dirty="0" err="1">
                          <a:effectLst/>
                        </a:rPr>
                        <a:t>với</a:t>
                      </a:r>
                      <a:r>
                        <a:rPr lang="en-US" sz="2400" b="0" dirty="0">
                          <a:effectLst/>
                        </a:rPr>
                        <a:t> </a:t>
                      </a:r>
                      <a:r>
                        <a:rPr lang="en-US" sz="2400" b="0" dirty="0" err="1">
                          <a:effectLst/>
                        </a:rPr>
                        <a:t>cơ</a:t>
                      </a:r>
                      <a:r>
                        <a:rPr lang="en-US" sz="2400" b="0" dirty="0">
                          <a:effectLst/>
                        </a:rPr>
                        <a:t> </a:t>
                      </a:r>
                      <a:r>
                        <a:rPr lang="en-US" sz="2400" b="0" dirty="0" err="1">
                          <a:effectLst/>
                        </a:rPr>
                        <a:t>thể</a:t>
                      </a:r>
                      <a:r>
                        <a:rPr lang="en-US" sz="2400" b="0" dirty="0">
                          <a:effectLst/>
                        </a:rPr>
                        <a:t>.</a:t>
                      </a:r>
                      <a:endParaRPr lang="vi-VN" sz="2400" b="0" dirty="0">
                        <a:effectLst/>
                        <a:latin typeface="Calibri" panose="020F0502020204030204" pitchFamily="34" charset="0"/>
                        <a:cs typeface="Times New Roman" panose="02020603050405020304" pitchFamily="18" charset="0"/>
                      </a:endParaRPr>
                    </a:p>
                  </a:txBody>
                  <a:tcPr marL="60992" marR="60992" marT="0" marB="0"/>
                </a:tc>
                <a:extLst>
                  <a:ext uri="{0D108BD9-81ED-4DB2-BD59-A6C34878D82A}">
                    <a16:rowId xmlns:a16="http://schemas.microsoft.com/office/drawing/2014/main" val="2640776240"/>
                  </a:ext>
                </a:extLst>
              </a:tr>
              <a:tr h="1185393">
                <a:tc>
                  <a:txBody>
                    <a:bodyPr/>
                    <a:lstStyle/>
                    <a:p>
                      <a:pPr algn="just">
                        <a:lnSpc>
                          <a:spcPct val="107000"/>
                        </a:lnSpc>
                        <a:spcAft>
                          <a:spcPts val="0"/>
                        </a:spcAft>
                      </a:pPr>
                      <a:r>
                        <a:rPr lang="en-US" sz="2400" b="0" dirty="0">
                          <a:effectLst/>
                        </a:rPr>
                        <a:t>- </a:t>
                      </a:r>
                      <a:r>
                        <a:rPr lang="en-US" sz="2400" b="0" dirty="0" err="1">
                          <a:effectLst/>
                        </a:rPr>
                        <a:t>Là</a:t>
                      </a:r>
                      <a:r>
                        <a:rPr lang="en-US" sz="2400" b="0" dirty="0">
                          <a:effectLst/>
                        </a:rPr>
                        <a:t> </a:t>
                      </a:r>
                      <a:r>
                        <a:rPr lang="en-US" sz="2400" b="0" dirty="0" err="1">
                          <a:effectLst/>
                        </a:rPr>
                        <a:t>hệ</a:t>
                      </a:r>
                      <a:r>
                        <a:rPr lang="en-US" sz="2400" b="0" dirty="0">
                          <a:effectLst/>
                        </a:rPr>
                        <a:t> </a:t>
                      </a:r>
                      <a:r>
                        <a:rPr lang="en-US" sz="2400" b="0" dirty="0" err="1">
                          <a:effectLst/>
                        </a:rPr>
                        <a:t>thống</a:t>
                      </a:r>
                      <a:r>
                        <a:rPr lang="en-US" sz="2400" b="0" dirty="0">
                          <a:effectLst/>
                        </a:rPr>
                        <a:t> </a:t>
                      </a:r>
                      <a:r>
                        <a:rPr lang="en-US" sz="2400" b="0" dirty="0" err="1">
                          <a:effectLst/>
                        </a:rPr>
                        <a:t>xoang</a:t>
                      </a:r>
                      <a:r>
                        <a:rPr lang="en-US" sz="2400" b="0" dirty="0">
                          <a:effectLst/>
                        </a:rPr>
                        <a:t> </a:t>
                      </a:r>
                      <a:r>
                        <a:rPr lang="en-US" sz="2400" b="0" dirty="0" err="1">
                          <a:effectLst/>
                        </a:rPr>
                        <a:t>hình</a:t>
                      </a:r>
                      <a:r>
                        <a:rPr lang="en-US" sz="2400" b="0" dirty="0">
                          <a:effectLst/>
                        </a:rPr>
                        <a:t> </a:t>
                      </a:r>
                      <a:r>
                        <a:rPr lang="en-US" sz="2400" b="0" dirty="0" err="1">
                          <a:effectLst/>
                        </a:rPr>
                        <a:t>ống</a:t>
                      </a:r>
                      <a:r>
                        <a:rPr lang="en-US" sz="2400" b="0" dirty="0">
                          <a:effectLst/>
                        </a:rPr>
                        <a:t>, </a:t>
                      </a:r>
                      <a:r>
                        <a:rPr lang="en-US" sz="2400" b="0" dirty="0" err="1">
                          <a:effectLst/>
                        </a:rPr>
                        <a:t>nối</a:t>
                      </a:r>
                      <a:r>
                        <a:rPr lang="en-US" sz="2400" b="0" dirty="0">
                          <a:effectLst/>
                        </a:rPr>
                        <a:t> </a:t>
                      </a:r>
                      <a:r>
                        <a:rPr lang="en-US" sz="2400" b="0" dirty="0" err="1">
                          <a:effectLst/>
                        </a:rPr>
                        <a:t>tiếp</a:t>
                      </a:r>
                      <a:r>
                        <a:rPr lang="en-US" sz="2400" b="0" dirty="0">
                          <a:effectLst/>
                        </a:rPr>
                        <a:t> </a:t>
                      </a:r>
                      <a:r>
                        <a:rPr lang="en-US" sz="2400" b="0" dirty="0" err="1">
                          <a:effectLst/>
                        </a:rPr>
                        <a:t>lưới</a:t>
                      </a:r>
                      <a:r>
                        <a:rPr lang="en-US" sz="2400" b="0" dirty="0">
                          <a:effectLst/>
                        </a:rPr>
                        <a:t> </a:t>
                      </a:r>
                      <a:r>
                        <a:rPr lang="en-US" sz="2400" b="0" dirty="0" err="1">
                          <a:effectLst/>
                        </a:rPr>
                        <a:t>nội</a:t>
                      </a:r>
                      <a:r>
                        <a:rPr lang="en-US" sz="2400" b="0" dirty="0">
                          <a:effectLst/>
                        </a:rPr>
                        <a:t> </a:t>
                      </a:r>
                      <a:r>
                        <a:rPr lang="en-US" sz="2400" b="0" dirty="0" err="1">
                          <a:effectLst/>
                        </a:rPr>
                        <a:t>chất</a:t>
                      </a:r>
                      <a:r>
                        <a:rPr lang="en-US" sz="2400" b="0" dirty="0">
                          <a:effectLst/>
                        </a:rPr>
                        <a:t> </a:t>
                      </a:r>
                      <a:r>
                        <a:rPr lang="en-US" sz="2400" b="0" dirty="0" err="1">
                          <a:effectLst/>
                        </a:rPr>
                        <a:t>hạt</a:t>
                      </a:r>
                      <a:r>
                        <a:rPr lang="en-US" sz="2400" b="0" dirty="0">
                          <a:effectLst/>
                        </a:rPr>
                        <a:t>. </a:t>
                      </a:r>
                      <a:r>
                        <a:rPr lang="en-US" sz="2400" b="0" dirty="0" err="1">
                          <a:effectLst/>
                        </a:rPr>
                        <a:t>Bề</a:t>
                      </a:r>
                      <a:r>
                        <a:rPr lang="en-US" sz="2400" b="0" dirty="0">
                          <a:effectLst/>
                        </a:rPr>
                        <a:t> </a:t>
                      </a:r>
                      <a:r>
                        <a:rPr lang="en-US" sz="2400" b="0" dirty="0" err="1">
                          <a:effectLst/>
                        </a:rPr>
                        <a:t>mặt</a:t>
                      </a:r>
                      <a:r>
                        <a:rPr lang="en-US" sz="2400" b="0" dirty="0">
                          <a:effectLst/>
                        </a:rPr>
                        <a:t> </a:t>
                      </a:r>
                      <a:r>
                        <a:rPr lang="en-US" sz="2400" b="0" dirty="0" err="1">
                          <a:effectLst/>
                        </a:rPr>
                        <a:t>trơn</a:t>
                      </a:r>
                      <a:r>
                        <a:rPr lang="en-US" sz="2400" b="0" dirty="0">
                          <a:effectLst/>
                        </a:rPr>
                        <a:t>, </a:t>
                      </a:r>
                      <a:r>
                        <a:rPr lang="en-US" sz="2400" b="0" dirty="0" err="1">
                          <a:effectLst/>
                        </a:rPr>
                        <a:t>có</a:t>
                      </a:r>
                      <a:r>
                        <a:rPr lang="en-US" sz="2400" b="0" dirty="0">
                          <a:effectLst/>
                        </a:rPr>
                        <a:t> </a:t>
                      </a:r>
                      <a:r>
                        <a:rPr lang="en-US" sz="2400" b="0" dirty="0" err="1">
                          <a:effectLst/>
                        </a:rPr>
                        <a:t>nhiều</a:t>
                      </a:r>
                      <a:r>
                        <a:rPr lang="en-US" sz="2400" b="0" dirty="0">
                          <a:effectLst/>
                        </a:rPr>
                        <a:t> </a:t>
                      </a:r>
                      <a:r>
                        <a:rPr lang="en-US" sz="2400" b="0" dirty="0" err="1">
                          <a:effectLst/>
                        </a:rPr>
                        <a:t>enzim</a:t>
                      </a:r>
                      <a:r>
                        <a:rPr lang="en-US" sz="2400" b="0" dirty="0">
                          <a:effectLst/>
                        </a:rPr>
                        <a:t>. </a:t>
                      </a:r>
                      <a:endParaRPr lang="vi-VN" sz="2400" b="0" dirty="0">
                        <a:effectLst/>
                        <a:latin typeface="Calibri" panose="020F0502020204030204" pitchFamily="34" charset="0"/>
                        <a:cs typeface="Times New Roman" panose="02020603050405020304" pitchFamily="18" charset="0"/>
                      </a:endParaRPr>
                    </a:p>
                  </a:txBody>
                  <a:tcPr marL="60992" marR="60992" marT="0" marB="0"/>
                </a:tc>
                <a:tc>
                  <a:txBody>
                    <a:bodyPr/>
                    <a:lstStyle/>
                    <a:p>
                      <a:pPr algn="just">
                        <a:lnSpc>
                          <a:spcPct val="107000"/>
                        </a:lnSpc>
                        <a:spcAft>
                          <a:spcPts val="0"/>
                        </a:spcAft>
                      </a:pPr>
                      <a:r>
                        <a:rPr lang="en-US" sz="2400" b="0" dirty="0" err="1">
                          <a:effectLst/>
                        </a:rPr>
                        <a:t>Tổng</a:t>
                      </a:r>
                      <a:r>
                        <a:rPr lang="en-US" sz="2400" b="0" dirty="0">
                          <a:effectLst/>
                        </a:rPr>
                        <a:t> </a:t>
                      </a:r>
                      <a:r>
                        <a:rPr lang="en-US" sz="2400" b="0" dirty="0" err="1">
                          <a:effectLst/>
                        </a:rPr>
                        <a:t>hợp</a:t>
                      </a:r>
                      <a:r>
                        <a:rPr lang="en-US" sz="2400" b="0" dirty="0">
                          <a:effectLst/>
                        </a:rPr>
                        <a:t> </a:t>
                      </a:r>
                      <a:r>
                        <a:rPr lang="en-US" sz="2400" b="0" dirty="0" err="1">
                          <a:effectLst/>
                        </a:rPr>
                        <a:t>prôtêin</a:t>
                      </a:r>
                      <a:r>
                        <a:rPr lang="en-US" sz="2400" b="0" dirty="0">
                          <a:effectLst/>
                        </a:rPr>
                        <a:t> </a:t>
                      </a:r>
                      <a:r>
                        <a:rPr lang="en-US" sz="2400" b="0" dirty="0" err="1">
                          <a:effectLst/>
                        </a:rPr>
                        <a:t>cho</a:t>
                      </a:r>
                      <a:r>
                        <a:rPr lang="en-US" sz="2400" b="0" dirty="0">
                          <a:effectLst/>
                        </a:rPr>
                        <a:t> </a:t>
                      </a:r>
                      <a:r>
                        <a:rPr lang="en-US" sz="2400" b="0" dirty="0" err="1">
                          <a:effectLst/>
                        </a:rPr>
                        <a:t>tế</a:t>
                      </a:r>
                      <a:r>
                        <a:rPr lang="en-US" sz="2400" b="0" dirty="0">
                          <a:effectLst/>
                        </a:rPr>
                        <a:t> </a:t>
                      </a:r>
                      <a:r>
                        <a:rPr lang="en-US" sz="2400" b="0" dirty="0" err="1">
                          <a:effectLst/>
                        </a:rPr>
                        <a:t>bào</a:t>
                      </a:r>
                      <a:r>
                        <a:rPr lang="en-US" sz="2400" b="0" dirty="0">
                          <a:effectLst/>
                        </a:rPr>
                        <a:t> </a:t>
                      </a:r>
                      <a:r>
                        <a:rPr lang="en-US" sz="2400" b="0" dirty="0" err="1">
                          <a:effectLst/>
                        </a:rPr>
                        <a:t>và</a:t>
                      </a:r>
                      <a:r>
                        <a:rPr lang="en-US" sz="2400" b="0" dirty="0">
                          <a:effectLst/>
                        </a:rPr>
                        <a:t> </a:t>
                      </a:r>
                      <a:r>
                        <a:rPr lang="en-US" sz="2400" b="0" dirty="0" err="1">
                          <a:effectLst/>
                        </a:rPr>
                        <a:t>prôtêin</a:t>
                      </a:r>
                      <a:r>
                        <a:rPr lang="en-US" sz="2400" b="0" dirty="0">
                          <a:effectLst/>
                        </a:rPr>
                        <a:t> </a:t>
                      </a:r>
                      <a:r>
                        <a:rPr lang="en-US" sz="2400" b="0" dirty="0" err="1">
                          <a:effectLst/>
                        </a:rPr>
                        <a:t>xuất</a:t>
                      </a:r>
                      <a:r>
                        <a:rPr lang="en-US" sz="2400" b="0" dirty="0">
                          <a:effectLst/>
                        </a:rPr>
                        <a:t> </a:t>
                      </a:r>
                      <a:r>
                        <a:rPr lang="en-US" sz="2400" b="0" dirty="0" err="1">
                          <a:effectLst/>
                        </a:rPr>
                        <a:t>bào</a:t>
                      </a:r>
                      <a:endParaRPr lang="vi-VN" sz="2400" b="0" dirty="0">
                        <a:effectLst/>
                        <a:latin typeface="Calibri" panose="020F0502020204030204" pitchFamily="34" charset="0"/>
                        <a:cs typeface="Times New Roman" panose="02020603050405020304" pitchFamily="18" charset="0"/>
                      </a:endParaRPr>
                    </a:p>
                  </a:txBody>
                  <a:tcPr marL="60992" marR="60992" marT="0" marB="0"/>
                </a:tc>
                <a:extLst>
                  <a:ext uri="{0D108BD9-81ED-4DB2-BD59-A6C34878D82A}">
                    <a16:rowId xmlns:a16="http://schemas.microsoft.com/office/drawing/2014/main" val="2292837856"/>
                  </a:ext>
                </a:extLst>
              </a:tr>
              <a:tr h="1185393">
                <a:tc>
                  <a:txBody>
                    <a:bodyPr/>
                    <a:lstStyle/>
                    <a:p>
                      <a:pPr algn="just">
                        <a:lnSpc>
                          <a:spcPct val="107000"/>
                        </a:lnSpc>
                        <a:spcAft>
                          <a:spcPts val="0"/>
                        </a:spcAft>
                      </a:pPr>
                      <a:r>
                        <a:rPr lang="nl-NL" sz="2400" b="0" dirty="0">
                          <a:effectLst/>
                        </a:rPr>
                        <a:t>- Không có màng bao bọc; Gồm một số loại rARN và nhiều Pr khác nhau; gồm 1 hạt lớn và 1 hạt bé. </a:t>
                      </a:r>
                      <a:endParaRPr lang="vi-VN" sz="2400" b="0" dirty="0">
                        <a:effectLst/>
                        <a:latin typeface="Calibri" panose="020F0502020204030204" pitchFamily="34" charset="0"/>
                        <a:cs typeface="Times New Roman" panose="02020603050405020304" pitchFamily="18" charset="0"/>
                      </a:endParaRPr>
                    </a:p>
                  </a:txBody>
                  <a:tcPr marL="60992" marR="60992" marT="0" marB="0"/>
                </a:tc>
                <a:tc>
                  <a:txBody>
                    <a:bodyPr/>
                    <a:lstStyle/>
                    <a:p>
                      <a:pPr algn="just">
                        <a:lnSpc>
                          <a:spcPct val="107000"/>
                        </a:lnSpc>
                        <a:spcAft>
                          <a:spcPts val="0"/>
                        </a:spcAft>
                      </a:pPr>
                      <a:r>
                        <a:rPr lang="en-US" sz="2400" b="0" dirty="0" err="1">
                          <a:effectLst/>
                        </a:rPr>
                        <a:t>Là</a:t>
                      </a:r>
                      <a:r>
                        <a:rPr lang="en-US" sz="2400" b="0" dirty="0">
                          <a:effectLst/>
                        </a:rPr>
                        <a:t> </a:t>
                      </a:r>
                      <a:r>
                        <a:rPr lang="en-US" sz="2400" b="0" dirty="0" err="1">
                          <a:effectLst/>
                        </a:rPr>
                        <a:t>nơi</a:t>
                      </a:r>
                      <a:r>
                        <a:rPr lang="en-US" sz="2400" b="0" dirty="0">
                          <a:effectLst/>
                        </a:rPr>
                        <a:t> </a:t>
                      </a:r>
                      <a:r>
                        <a:rPr lang="en-US" sz="2400" b="0" dirty="0" err="1">
                          <a:effectLst/>
                        </a:rPr>
                        <a:t>thực</a:t>
                      </a:r>
                      <a:r>
                        <a:rPr lang="en-US" sz="2400" b="0" dirty="0">
                          <a:effectLst/>
                        </a:rPr>
                        <a:t> </a:t>
                      </a:r>
                      <a:r>
                        <a:rPr lang="en-US" sz="2400" b="0" dirty="0" err="1">
                          <a:effectLst/>
                        </a:rPr>
                        <a:t>hiện</a:t>
                      </a:r>
                      <a:r>
                        <a:rPr lang="en-US" sz="2400" b="0" dirty="0">
                          <a:effectLst/>
                        </a:rPr>
                        <a:t> </a:t>
                      </a:r>
                      <a:r>
                        <a:rPr lang="en-US" sz="2400" b="0" dirty="0" err="1">
                          <a:effectLst/>
                        </a:rPr>
                        <a:t>chức</a:t>
                      </a:r>
                      <a:r>
                        <a:rPr lang="en-US" sz="2400" b="0" dirty="0">
                          <a:effectLst/>
                        </a:rPr>
                        <a:t> </a:t>
                      </a:r>
                      <a:r>
                        <a:rPr lang="en-US" sz="2400" b="0" dirty="0" err="1">
                          <a:effectLst/>
                        </a:rPr>
                        <a:t>năng</a:t>
                      </a:r>
                      <a:r>
                        <a:rPr lang="en-US" sz="2400" b="0" dirty="0">
                          <a:effectLst/>
                        </a:rPr>
                        <a:t> </a:t>
                      </a:r>
                      <a:r>
                        <a:rPr lang="en-US" sz="2400" b="0" dirty="0" err="1">
                          <a:effectLst/>
                        </a:rPr>
                        <a:t>quang</a:t>
                      </a:r>
                      <a:r>
                        <a:rPr lang="en-US" sz="2400" b="0" dirty="0">
                          <a:effectLst/>
                        </a:rPr>
                        <a:t> </a:t>
                      </a:r>
                      <a:r>
                        <a:rPr lang="en-US" sz="2400" b="0" dirty="0" err="1">
                          <a:effectLst/>
                        </a:rPr>
                        <a:t>hợp</a:t>
                      </a:r>
                      <a:r>
                        <a:rPr lang="en-US" sz="2400" b="0" dirty="0">
                          <a:effectLst/>
                        </a:rPr>
                        <a:t>; </a:t>
                      </a:r>
                      <a:r>
                        <a:rPr lang="en-US" sz="2400" b="0" dirty="0" err="1">
                          <a:effectLst/>
                        </a:rPr>
                        <a:t>Có</a:t>
                      </a:r>
                      <a:r>
                        <a:rPr lang="en-US" sz="2400" b="0" dirty="0">
                          <a:effectLst/>
                        </a:rPr>
                        <a:t> </a:t>
                      </a:r>
                      <a:r>
                        <a:rPr lang="en-US" sz="2400" b="0" dirty="0" err="1">
                          <a:effectLst/>
                        </a:rPr>
                        <a:t>khả</a:t>
                      </a:r>
                      <a:r>
                        <a:rPr lang="en-US" sz="2400" b="0" dirty="0">
                          <a:effectLst/>
                        </a:rPr>
                        <a:t> </a:t>
                      </a:r>
                      <a:r>
                        <a:rPr lang="en-US" sz="2400" b="0" dirty="0" err="1">
                          <a:effectLst/>
                        </a:rPr>
                        <a:t>năng</a:t>
                      </a:r>
                      <a:r>
                        <a:rPr lang="en-US" sz="2400" b="0" dirty="0">
                          <a:effectLst/>
                        </a:rPr>
                        <a:t> </a:t>
                      </a:r>
                      <a:r>
                        <a:rPr lang="en-US" sz="2400" b="0" dirty="0" err="1">
                          <a:effectLst/>
                        </a:rPr>
                        <a:t>nhân</a:t>
                      </a:r>
                      <a:r>
                        <a:rPr lang="en-US" sz="2400" b="0" dirty="0">
                          <a:effectLst/>
                        </a:rPr>
                        <a:t> </a:t>
                      </a:r>
                      <a:r>
                        <a:rPr lang="en-US" sz="2400" b="0" dirty="0" err="1">
                          <a:effectLst/>
                        </a:rPr>
                        <a:t>đôi</a:t>
                      </a:r>
                      <a:r>
                        <a:rPr lang="en-US" sz="2400" b="0" dirty="0">
                          <a:effectLst/>
                        </a:rPr>
                        <a:t> </a:t>
                      </a:r>
                      <a:r>
                        <a:rPr lang="en-US" sz="2400" b="0" dirty="0" err="1">
                          <a:effectLst/>
                        </a:rPr>
                        <a:t>độc</a:t>
                      </a:r>
                      <a:r>
                        <a:rPr lang="en-US" sz="2400" b="0" dirty="0">
                          <a:effectLst/>
                        </a:rPr>
                        <a:t> </a:t>
                      </a:r>
                      <a:r>
                        <a:rPr lang="en-US" sz="2400" b="0" dirty="0" err="1">
                          <a:effectLst/>
                        </a:rPr>
                        <a:t>lập</a:t>
                      </a:r>
                      <a:endParaRPr lang="vi-VN" sz="2400" b="0" dirty="0">
                        <a:effectLst/>
                        <a:latin typeface="Calibri" panose="020F0502020204030204" pitchFamily="34" charset="0"/>
                        <a:cs typeface="Times New Roman" panose="02020603050405020304" pitchFamily="18" charset="0"/>
                      </a:endParaRPr>
                    </a:p>
                  </a:txBody>
                  <a:tcPr marL="60992" marR="60992" marT="0" marB="0"/>
                </a:tc>
                <a:extLst>
                  <a:ext uri="{0D108BD9-81ED-4DB2-BD59-A6C34878D82A}">
                    <a16:rowId xmlns:a16="http://schemas.microsoft.com/office/drawing/2014/main" val="190171100"/>
                  </a:ext>
                </a:extLst>
              </a:tr>
              <a:tr h="1185393">
                <a:tc>
                  <a:txBody>
                    <a:bodyPr/>
                    <a:lstStyle/>
                    <a:p>
                      <a:pPr algn="just">
                        <a:lnSpc>
                          <a:spcPct val="107000"/>
                        </a:lnSpc>
                        <a:spcAft>
                          <a:spcPts val="0"/>
                        </a:spcAft>
                      </a:pPr>
                      <a:r>
                        <a:rPr lang="nl-NL" sz="2400" b="0" dirty="0">
                          <a:effectLst/>
                        </a:rPr>
                        <a:t>- Gồm 1 chồng túi  màng dẹt tách biệt xếp chồng lên nhau theo hình vòng cung.</a:t>
                      </a:r>
                      <a:endParaRPr lang="vi-VN" sz="2400" b="0" dirty="0">
                        <a:effectLst/>
                        <a:latin typeface="Calibri" panose="020F0502020204030204" pitchFamily="34" charset="0"/>
                        <a:cs typeface="Times New Roman" panose="02020603050405020304" pitchFamily="18" charset="0"/>
                      </a:endParaRPr>
                    </a:p>
                  </a:txBody>
                  <a:tcPr marL="60992" marR="60992" marT="0" marB="0"/>
                </a:tc>
                <a:tc>
                  <a:txBody>
                    <a:bodyPr/>
                    <a:lstStyle/>
                    <a:p>
                      <a:pPr algn="just">
                        <a:lnSpc>
                          <a:spcPct val="107000"/>
                        </a:lnSpc>
                        <a:spcAft>
                          <a:spcPts val="0"/>
                        </a:spcAft>
                      </a:pPr>
                      <a:r>
                        <a:rPr lang="nl-NL" sz="2400" b="0" dirty="0">
                          <a:effectLst/>
                        </a:rPr>
                        <a:t> Nơi tổng hợp Pr cho TB.</a:t>
                      </a:r>
                      <a:endParaRPr lang="vi-VN" sz="2400" b="0" dirty="0">
                        <a:effectLst/>
                      </a:endParaRPr>
                    </a:p>
                    <a:p>
                      <a:pPr algn="just">
                        <a:lnSpc>
                          <a:spcPct val="107000"/>
                        </a:lnSpc>
                        <a:spcAft>
                          <a:spcPts val="0"/>
                        </a:spcAft>
                      </a:pPr>
                      <a:r>
                        <a:rPr lang="en-US" sz="2400" b="0" dirty="0">
                          <a:effectLst/>
                        </a:rPr>
                        <a:t> </a:t>
                      </a:r>
                      <a:endParaRPr lang="vi-VN" sz="2400" b="0" dirty="0">
                        <a:effectLst/>
                        <a:latin typeface="Calibri" panose="020F0502020204030204" pitchFamily="34" charset="0"/>
                        <a:cs typeface="Times New Roman" panose="02020603050405020304" pitchFamily="18" charset="0"/>
                      </a:endParaRPr>
                    </a:p>
                  </a:txBody>
                  <a:tcPr marL="60992" marR="60992" marT="0" marB="0"/>
                </a:tc>
                <a:extLst>
                  <a:ext uri="{0D108BD9-81ED-4DB2-BD59-A6C34878D82A}">
                    <a16:rowId xmlns:a16="http://schemas.microsoft.com/office/drawing/2014/main" val="2092666753"/>
                  </a:ext>
                </a:extLst>
              </a:tr>
            </a:tbl>
          </a:graphicData>
        </a:graphic>
      </p:graphicFrame>
    </p:spTree>
    <p:extLst>
      <p:ext uri="{BB962C8B-B14F-4D97-AF65-F5344CB8AC3E}">
        <p14:creationId xmlns:p14="http://schemas.microsoft.com/office/powerpoint/2010/main" val="453233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a:spLocks noChangeArrowheads="1"/>
          </p:cNvSpPr>
          <p:nvPr/>
        </p:nvSpPr>
        <p:spPr bwMode="auto">
          <a:xfrm>
            <a:off x="2638425"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16"/>
          <p:cNvSpPr>
            <a:spLocks noChangeArrowheads="1"/>
          </p:cNvSpPr>
          <p:nvPr/>
        </p:nvSpPr>
        <p:spPr bwMode="auto">
          <a:xfrm>
            <a:off x="2638425"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9" name="Rectangle 3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32"/>
          <p:cNvSpPr>
            <a:spLocks noChangeArrowheads="1"/>
          </p:cNvSpPr>
          <p:nvPr/>
        </p:nvSpPr>
        <p:spPr bwMode="auto">
          <a:xfrm>
            <a:off x="0"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1" name="Rectangle 33"/>
          <p:cNvSpPr>
            <a:spLocks noChangeArrowheads="1"/>
          </p:cNvSpPr>
          <p:nvPr/>
        </p:nvSpPr>
        <p:spPr bwMode="auto">
          <a:xfrm>
            <a:off x="0" y="11420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 name="Table 1"/>
          <p:cNvGraphicFramePr>
            <a:graphicFrameLocks noGrp="1"/>
          </p:cNvGraphicFramePr>
          <p:nvPr>
            <p:extLst>
              <p:ext uri="{D42A27DB-BD31-4B8C-83A1-F6EECF244321}">
                <p14:modId xmlns:p14="http://schemas.microsoft.com/office/powerpoint/2010/main" val="1858858511"/>
              </p:ext>
            </p:extLst>
          </p:nvPr>
        </p:nvGraphicFramePr>
        <p:xfrm>
          <a:off x="0" y="0"/>
          <a:ext cx="12192000" cy="6858000"/>
        </p:xfrm>
        <a:graphic>
          <a:graphicData uri="http://schemas.openxmlformats.org/drawingml/2006/table">
            <a:tbl>
              <a:tblPr firstRow="1" firstCol="1" bandRow="1">
                <a:tableStyleId>{5C22544A-7EE6-4342-B048-85BDC9FD1C3A}</a:tableStyleId>
              </a:tblPr>
              <a:tblGrid>
                <a:gridCol w="7527698">
                  <a:extLst>
                    <a:ext uri="{9D8B030D-6E8A-4147-A177-3AD203B41FA5}">
                      <a16:colId xmlns:a16="http://schemas.microsoft.com/office/drawing/2014/main" val="2328531142"/>
                    </a:ext>
                  </a:extLst>
                </a:gridCol>
                <a:gridCol w="4664302">
                  <a:extLst>
                    <a:ext uri="{9D8B030D-6E8A-4147-A177-3AD203B41FA5}">
                      <a16:colId xmlns:a16="http://schemas.microsoft.com/office/drawing/2014/main" val="3501698705"/>
                    </a:ext>
                  </a:extLst>
                </a:gridCol>
              </a:tblGrid>
              <a:tr h="1956300">
                <a:tc>
                  <a:txBody>
                    <a:bodyPr/>
                    <a:lstStyle/>
                    <a:p>
                      <a:pPr algn="just">
                        <a:lnSpc>
                          <a:spcPct val="107000"/>
                        </a:lnSpc>
                        <a:spcAft>
                          <a:spcPts val="0"/>
                        </a:spcAft>
                      </a:pPr>
                      <a:r>
                        <a:rPr lang="en-US" sz="2400" b="0" dirty="0">
                          <a:effectLst/>
                        </a:rPr>
                        <a:t>- </a:t>
                      </a:r>
                      <a:r>
                        <a:rPr lang="en-US" sz="2400" b="0" dirty="0" err="1">
                          <a:effectLst/>
                        </a:rPr>
                        <a:t>Gồm</a:t>
                      </a:r>
                      <a:r>
                        <a:rPr lang="en-US" sz="2400" b="0" dirty="0">
                          <a:effectLst/>
                        </a:rPr>
                        <a:t> 2 </a:t>
                      </a:r>
                      <a:r>
                        <a:rPr lang="en-US" sz="2400" b="0" dirty="0" err="1">
                          <a:effectLst/>
                        </a:rPr>
                        <a:t>lớp</a:t>
                      </a:r>
                      <a:r>
                        <a:rPr lang="en-US" sz="2400" b="0" dirty="0">
                          <a:effectLst/>
                        </a:rPr>
                        <a:t> </a:t>
                      </a:r>
                      <a:r>
                        <a:rPr lang="en-US" sz="2400" b="0" dirty="0" err="1">
                          <a:effectLst/>
                        </a:rPr>
                        <a:t>màng</a:t>
                      </a:r>
                      <a:r>
                        <a:rPr lang="en-US" sz="2400" b="0" dirty="0">
                          <a:effectLst/>
                        </a:rPr>
                        <a:t> </a:t>
                      </a:r>
                      <a:r>
                        <a:rPr lang="en-US" sz="2400" b="0" dirty="0" err="1">
                          <a:effectLst/>
                        </a:rPr>
                        <a:t>bao</a:t>
                      </a:r>
                      <a:r>
                        <a:rPr lang="en-US" sz="2400" b="0" dirty="0">
                          <a:effectLst/>
                        </a:rPr>
                        <a:t> </a:t>
                      </a:r>
                      <a:r>
                        <a:rPr lang="en-US" sz="2400" b="0" dirty="0" err="1">
                          <a:effectLst/>
                        </a:rPr>
                        <a:t>bọc</a:t>
                      </a:r>
                      <a:r>
                        <a:rPr lang="en-US" sz="2400" b="0" dirty="0">
                          <a:effectLst/>
                        </a:rPr>
                        <a:t>: </a:t>
                      </a:r>
                      <a:r>
                        <a:rPr lang="en-US" sz="2400" b="0" dirty="0" err="1">
                          <a:effectLst/>
                        </a:rPr>
                        <a:t>Màng</a:t>
                      </a:r>
                      <a:r>
                        <a:rPr lang="en-US" sz="2400" b="0" dirty="0">
                          <a:effectLst/>
                        </a:rPr>
                        <a:t> </a:t>
                      </a:r>
                      <a:r>
                        <a:rPr lang="en-US" sz="2400" b="0" dirty="0" err="1">
                          <a:effectLst/>
                        </a:rPr>
                        <a:t>ngoài</a:t>
                      </a:r>
                      <a:r>
                        <a:rPr lang="en-US" sz="2400" b="0" dirty="0">
                          <a:effectLst/>
                        </a:rPr>
                        <a:t> </a:t>
                      </a:r>
                      <a:r>
                        <a:rPr lang="en-US" sz="2400" b="0" dirty="0" err="1">
                          <a:effectLst/>
                        </a:rPr>
                        <a:t>trơn</a:t>
                      </a:r>
                      <a:r>
                        <a:rPr lang="en-US" sz="2400" b="0" dirty="0">
                          <a:effectLst/>
                        </a:rPr>
                        <a:t> </a:t>
                      </a:r>
                      <a:r>
                        <a:rPr lang="en-US" sz="2400" b="0" dirty="0" err="1">
                          <a:effectLst/>
                        </a:rPr>
                        <a:t>không</a:t>
                      </a:r>
                      <a:r>
                        <a:rPr lang="en-US" sz="2400" b="0" dirty="0">
                          <a:effectLst/>
                        </a:rPr>
                        <a:t> </a:t>
                      </a:r>
                      <a:r>
                        <a:rPr lang="en-US" sz="2400" b="0" dirty="0" err="1">
                          <a:effectLst/>
                        </a:rPr>
                        <a:t>gấp</a:t>
                      </a:r>
                      <a:r>
                        <a:rPr lang="en-US" sz="2400" b="0" dirty="0">
                          <a:effectLst/>
                        </a:rPr>
                        <a:t> </a:t>
                      </a:r>
                      <a:r>
                        <a:rPr lang="en-US" sz="2400" b="0" dirty="0" err="1">
                          <a:effectLst/>
                        </a:rPr>
                        <a:t>khúc</a:t>
                      </a:r>
                      <a:r>
                        <a:rPr lang="en-US" sz="2400" b="0" dirty="0">
                          <a:effectLst/>
                        </a:rPr>
                        <a:t>. </a:t>
                      </a:r>
                      <a:r>
                        <a:rPr lang="en-US" sz="2400" b="0" dirty="0" err="1">
                          <a:effectLst/>
                        </a:rPr>
                        <a:t>Màng</a:t>
                      </a:r>
                      <a:r>
                        <a:rPr lang="en-US" sz="2400" b="0" dirty="0">
                          <a:effectLst/>
                        </a:rPr>
                        <a:t> </a:t>
                      </a:r>
                      <a:r>
                        <a:rPr lang="en-US" sz="2400" b="0" dirty="0" err="1">
                          <a:effectLst/>
                        </a:rPr>
                        <a:t>trong</a:t>
                      </a:r>
                      <a:r>
                        <a:rPr lang="en-US" sz="2400" b="0" dirty="0">
                          <a:effectLst/>
                        </a:rPr>
                        <a:t> </a:t>
                      </a:r>
                      <a:r>
                        <a:rPr lang="en-US" sz="2400" b="0" dirty="0" err="1">
                          <a:effectLst/>
                        </a:rPr>
                        <a:t>gấp</a:t>
                      </a:r>
                      <a:r>
                        <a:rPr lang="en-US" sz="2400" b="0" dirty="0">
                          <a:effectLst/>
                        </a:rPr>
                        <a:t> </a:t>
                      </a:r>
                      <a:r>
                        <a:rPr lang="en-US" sz="2400" b="0" dirty="0" err="1">
                          <a:effectLst/>
                        </a:rPr>
                        <a:t>nếp</a:t>
                      </a:r>
                      <a:r>
                        <a:rPr lang="en-US" sz="2400" b="0" dirty="0">
                          <a:effectLst/>
                        </a:rPr>
                        <a:t> </a:t>
                      </a:r>
                      <a:r>
                        <a:rPr lang="en-US" sz="2400" b="0" dirty="0" err="1">
                          <a:effectLst/>
                        </a:rPr>
                        <a:t>tạo</a:t>
                      </a:r>
                      <a:r>
                        <a:rPr lang="en-US" sz="2400" b="0" dirty="0">
                          <a:effectLst/>
                        </a:rPr>
                        <a:t> </a:t>
                      </a:r>
                      <a:r>
                        <a:rPr lang="en-US" sz="2400" b="0" dirty="0" err="1">
                          <a:effectLst/>
                        </a:rPr>
                        <a:t>thành</a:t>
                      </a:r>
                      <a:r>
                        <a:rPr lang="en-US" sz="2400" b="0" dirty="0">
                          <a:effectLst/>
                        </a:rPr>
                        <a:t> </a:t>
                      </a:r>
                      <a:r>
                        <a:rPr lang="en-US" sz="2400" b="0" dirty="0" err="1">
                          <a:effectLst/>
                        </a:rPr>
                        <a:t>các</a:t>
                      </a:r>
                      <a:r>
                        <a:rPr lang="en-US" sz="2400" b="0" dirty="0">
                          <a:effectLst/>
                        </a:rPr>
                        <a:t> </a:t>
                      </a:r>
                      <a:r>
                        <a:rPr lang="en-US" sz="2400" b="0" dirty="0" err="1">
                          <a:effectLst/>
                        </a:rPr>
                        <a:t>mào</a:t>
                      </a:r>
                      <a:r>
                        <a:rPr lang="en-US" sz="2400" b="0" dirty="0">
                          <a:effectLst/>
                        </a:rPr>
                        <a:t> </a:t>
                      </a:r>
                      <a:r>
                        <a:rPr lang="en-US" sz="2400" b="0" dirty="0" err="1">
                          <a:effectLst/>
                        </a:rPr>
                        <a:t>ăn</a:t>
                      </a:r>
                      <a:r>
                        <a:rPr lang="en-US" sz="2400" b="0" dirty="0">
                          <a:effectLst/>
                        </a:rPr>
                        <a:t> </a:t>
                      </a:r>
                      <a:r>
                        <a:rPr lang="en-US" sz="2400" b="0" dirty="0" err="1">
                          <a:effectLst/>
                        </a:rPr>
                        <a:t>sâu</a:t>
                      </a:r>
                      <a:r>
                        <a:rPr lang="en-US" sz="2400" b="0" dirty="0">
                          <a:effectLst/>
                        </a:rPr>
                        <a:t> </a:t>
                      </a:r>
                      <a:r>
                        <a:rPr lang="en-US" sz="2400" b="0" dirty="0" err="1">
                          <a:effectLst/>
                        </a:rPr>
                        <a:t>vào</a:t>
                      </a:r>
                      <a:r>
                        <a:rPr lang="en-US" sz="2400" b="0" dirty="0">
                          <a:effectLst/>
                        </a:rPr>
                        <a:t> </a:t>
                      </a:r>
                      <a:r>
                        <a:rPr lang="en-US" sz="2400" b="0" dirty="0" err="1">
                          <a:effectLst/>
                        </a:rPr>
                        <a:t>chất</a:t>
                      </a:r>
                      <a:r>
                        <a:rPr lang="en-US" sz="2400" b="0" dirty="0">
                          <a:effectLst/>
                        </a:rPr>
                        <a:t> </a:t>
                      </a:r>
                      <a:r>
                        <a:rPr lang="en-US" sz="2400" b="0" dirty="0" err="1">
                          <a:effectLst/>
                        </a:rPr>
                        <a:t>nền</a:t>
                      </a:r>
                      <a:r>
                        <a:rPr lang="en-US" sz="2400" b="0" dirty="0">
                          <a:effectLst/>
                        </a:rPr>
                        <a:t>, </a:t>
                      </a:r>
                      <a:r>
                        <a:rPr lang="en-US" sz="2400" b="0" dirty="0" err="1">
                          <a:effectLst/>
                        </a:rPr>
                        <a:t>trên</a:t>
                      </a:r>
                      <a:r>
                        <a:rPr lang="en-US" sz="2400" b="0" dirty="0">
                          <a:effectLst/>
                        </a:rPr>
                        <a:t> </a:t>
                      </a:r>
                      <a:r>
                        <a:rPr lang="en-US" sz="2400" b="0" dirty="0" err="1">
                          <a:effectLst/>
                        </a:rPr>
                        <a:t>đó</a:t>
                      </a:r>
                      <a:r>
                        <a:rPr lang="en-US" sz="2400" b="0" dirty="0">
                          <a:effectLst/>
                        </a:rPr>
                        <a:t> </a:t>
                      </a:r>
                      <a:r>
                        <a:rPr lang="en-US" sz="2400" b="0" dirty="0" err="1">
                          <a:effectLst/>
                        </a:rPr>
                        <a:t>có</a:t>
                      </a:r>
                      <a:r>
                        <a:rPr lang="en-US" sz="2400" b="0" dirty="0">
                          <a:effectLst/>
                        </a:rPr>
                        <a:t> </a:t>
                      </a:r>
                      <a:r>
                        <a:rPr lang="en-US" sz="2400" b="0" dirty="0" err="1">
                          <a:effectLst/>
                        </a:rPr>
                        <a:t>các</a:t>
                      </a:r>
                      <a:r>
                        <a:rPr lang="en-US" sz="2400" b="0" dirty="0">
                          <a:effectLst/>
                        </a:rPr>
                        <a:t> </a:t>
                      </a:r>
                      <a:r>
                        <a:rPr lang="en-US" sz="2400" b="0" dirty="0" err="1">
                          <a:effectLst/>
                        </a:rPr>
                        <a:t>enzim</a:t>
                      </a:r>
                      <a:r>
                        <a:rPr lang="en-US" sz="2400" b="0" dirty="0">
                          <a:effectLst/>
                        </a:rPr>
                        <a:t> </a:t>
                      </a:r>
                      <a:r>
                        <a:rPr lang="en-US" sz="2400" b="0" dirty="0" err="1">
                          <a:effectLst/>
                        </a:rPr>
                        <a:t>hô</a:t>
                      </a:r>
                      <a:r>
                        <a:rPr lang="en-US" sz="2400" b="0" dirty="0">
                          <a:effectLst/>
                        </a:rPr>
                        <a:t> </a:t>
                      </a:r>
                      <a:r>
                        <a:rPr lang="en-US" sz="2400" b="0" dirty="0" err="1">
                          <a:effectLst/>
                        </a:rPr>
                        <a:t>hấp</a:t>
                      </a:r>
                      <a:r>
                        <a:rPr lang="en-US" sz="2400" b="0" dirty="0">
                          <a:effectLst/>
                        </a:rPr>
                        <a:t>. </a:t>
                      </a:r>
                      <a:r>
                        <a:rPr lang="en-US" sz="2400" b="0" dirty="0" err="1">
                          <a:effectLst/>
                        </a:rPr>
                        <a:t>Bên</a:t>
                      </a:r>
                      <a:r>
                        <a:rPr lang="en-US" sz="2400" b="0" dirty="0">
                          <a:effectLst/>
                        </a:rPr>
                        <a:t> </a:t>
                      </a:r>
                      <a:r>
                        <a:rPr lang="en-US" sz="2400" b="0" dirty="0" err="1">
                          <a:effectLst/>
                        </a:rPr>
                        <a:t>trong</a:t>
                      </a:r>
                      <a:r>
                        <a:rPr lang="en-US" sz="2400" b="0" dirty="0">
                          <a:effectLst/>
                        </a:rPr>
                        <a:t> </a:t>
                      </a:r>
                      <a:r>
                        <a:rPr lang="en-US" sz="2400" b="0" dirty="0" err="1">
                          <a:effectLst/>
                        </a:rPr>
                        <a:t>chất</a:t>
                      </a:r>
                      <a:r>
                        <a:rPr lang="en-US" sz="2400" b="0" dirty="0">
                          <a:effectLst/>
                        </a:rPr>
                        <a:t> </a:t>
                      </a:r>
                      <a:r>
                        <a:rPr lang="en-US" sz="2400" b="0" dirty="0" err="1">
                          <a:effectLst/>
                        </a:rPr>
                        <a:t>nền</a:t>
                      </a:r>
                      <a:r>
                        <a:rPr lang="en-US" sz="2400" b="0" dirty="0">
                          <a:effectLst/>
                        </a:rPr>
                        <a:t> </a:t>
                      </a:r>
                      <a:r>
                        <a:rPr lang="en-US" sz="2400" b="0" dirty="0" err="1">
                          <a:effectLst/>
                        </a:rPr>
                        <a:t>có</a:t>
                      </a:r>
                      <a:r>
                        <a:rPr lang="en-US" sz="2400" b="0" dirty="0">
                          <a:effectLst/>
                        </a:rPr>
                        <a:t> </a:t>
                      </a:r>
                      <a:r>
                        <a:rPr lang="en-US" sz="2400" b="0" dirty="0" err="1">
                          <a:effectLst/>
                        </a:rPr>
                        <a:t>chứa</a:t>
                      </a:r>
                      <a:r>
                        <a:rPr lang="en-US" sz="2400" b="0" dirty="0">
                          <a:effectLst/>
                        </a:rPr>
                        <a:t> </a:t>
                      </a:r>
                      <a:r>
                        <a:rPr lang="en-US" sz="2400" b="0" dirty="0" err="1">
                          <a:effectLst/>
                        </a:rPr>
                        <a:t>ADN</a:t>
                      </a:r>
                      <a:r>
                        <a:rPr lang="en-US" sz="2400" b="0" dirty="0">
                          <a:effectLst/>
                        </a:rPr>
                        <a:t> </a:t>
                      </a:r>
                      <a:r>
                        <a:rPr lang="en-US" sz="2400" b="0" dirty="0" err="1">
                          <a:effectLst/>
                        </a:rPr>
                        <a:t>và</a:t>
                      </a:r>
                      <a:r>
                        <a:rPr lang="en-US" sz="2400" b="0" dirty="0">
                          <a:effectLst/>
                        </a:rPr>
                        <a:t> </a:t>
                      </a:r>
                      <a:r>
                        <a:rPr lang="en-US" sz="2400" b="0" dirty="0" err="1">
                          <a:effectLst/>
                        </a:rPr>
                        <a:t>ribôxôm</a:t>
                      </a:r>
                      <a:r>
                        <a:rPr lang="en-US" sz="2400" b="0" dirty="0">
                          <a:effectLst/>
                        </a:rPr>
                        <a:t>.</a:t>
                      </a:r>
                      <a:endParaRPr lang="vi-VN" sz="2400" b="0" dirty="0">
                        <a:effectLst/>
                        <a:latin typeface="Calibri" panose="020F0502020204030204" pitchFamily="34" charset="0"/>
                        <a:cs typeface="Times New Roman" panose="02020603050405020304" pitchFamily="18" charset="0"/>
                      </a:endParaRPr>
                    </a:p>
                  </a:txBody>
                  <a:tcPr marL="60992" marR="60992" marT="0" marB="0"/>
                </a:tc>
                <a:tc>
                  <a:txBody>
                    <a:bodyPr/>
                    <a:lstStyle/>
                    <a:p>
                      <a:pPr algn="just">
                        <a:lnSpc>
                          <a:spcPct val="107000"/>
                        </a:lnSpc>
                        <a:spcAft>
                          <a:spcPts val="0"/>
                        </a:spcAft>
                      </a:pPr>
                      <a:r>
                        <a:rPr lang="nl-NL" sz="2400" b="0" dirty="0">
                          <a:effectLst/>
                        </a:rPr>
                        <a:t>Là nơi lắp ráp, đóng gói và phân phối các sản phẩm của TB.</a:t>
                      </a:r>
                      <a:endParaRPr lang="vi-VN" sz="2400" b="0" dirty="0">
                        <a:effectLst/>
                        <a:latin typeface="Calibri" panose="020F0502020204030204" pitchFamily="34" charset="0"/>
                        <a:cs typeface="Times New Roman" panose="02020603050405020304" pitchFamily="18" charset="0"/>
                      </a:endParaRPr>
                    </a:p>
                  </a:txBody>
                  <a:tcPr marL="60992" marR="60992" marT="0" marB="0"/>
                </a:tc>
                <a:extLst>
                  <a:ext uri="{0D108BD9-81ED-4DB2-BD59-A6C34878D82A}">
                    <a16:rowId xmlns:a16="http://schemas.microsoft.com/office/drawing/2014/main" val="2561449024"/>
                  </a:ext>
                </a:extLst>
              </a:tr>
              <a:tr h="2450850">
                <a:tc>
                  <a:txBody>
                    <a:bodyPr/>
                    <a:lstStyle/>
                    <a:p>
                      <a:pPr algn="just">
                        <a:lnSpc>
                          <a:spcPct val="107000"/>
                        </a:lnSpc>
                        <a:spcAft>
                          <a:spcPts val="0"/>
                        </a:spcAft>
                      </a:pPr>
                      <a:r>
                        <a:rPr lang="en-US" sz="2400" b="0" dirty="0">
                          <a:effectLst/>
                        </a:rPr>
                        <a:t>- </a:t>
                      </a:r>
                      <a:r>
                        <a:rPr lang="en-US" sz="2400" b="0" dirty="0" err="1">
                          <a:effectLst/>
                        </a:rPr>
                        <a:t>Chỉ</a:t>
                      </a:r>
                      <a:r>
                        <a:rPr lang="en-US" sz="2400" b="0" dirty="0">
                          <a:effectLst/>
                        </a:rPr>
                        <a:t> </a:t>
                      </a:r>
                      <a:r>
                        <a:rPr lang="en-US" sz="2400" b="0" dirty="0" err="1">
                          <a:effectLst/>
                        </a:rPr>
                        <a:t>có</a:t>
                      </a:r>
                      <a:r>
                        <a:rPr lang="en-US" sz="2400" b="0" dirty="0">
                          <a:effectLst/>
                        </a:rPr>
                        <a:t> ở </a:t>
                      </a:r>
                      <a:r>
                        <a:rPr lang="en-US" sz="2400" b="0" dirty="0" err="1">
                          <a:effectLst/>
                        </a:rPr>
                        <a:t>thực</a:t>
                      </a:r>
                      <a:r>
                        <a:rPr lang="en-US" sz="2400" b="0" dirty="0">
                          <a:effectLst/>
                        </a:rPr>
                        <a:t> </a:t>
                      </a:r>
                      <a:r>
                        <a:rPr lang="en-US" sz="2400" b="0" dirty="0" err="1">
                          <a:effectLst/>
                        </a:rPr>
                        <a:t>vật</a:t>
                      </a:r>
                      <a:r>
                        <a:rPr lang="en-US" sz="2400" b="0" dirty="0">
                          <a:effectLst/>
                        </a:rPr>
                        <a:t>. </a:t>
                      </a:r>
                      <a:r>
                        <a:rPr lang="en-US" sz="2400" b="0" dirty="0" err="1">
                          <a:effectLst/>
                        </a:rPr>
                        <a:t>Hình</a:t>
                      </a:r>
                      <a:r>
                        <a:rPr lang="en-US" sz="2400" b="0" dirty="0">
                          <a:effectLst/>
                        </a:rPr>
                        <a:t> </a:t>
                      </a:r>
                      <a:r>
                        <a:rPr lang="en-US" sz="2400" b="0" dirty="0" err="1">
                          <a:effectLst/>
                        </a:rPr>
                        <a:t>bầu</a:t>
                      </a:r>
                      <a:r>
                        <a:rPr lang="en-US" sz="2400" b="0" dirty="0">
                          <a:effectLst/>
                        </a:rPr>
                        <a:t> </a:t>
                      </a:r>
                      <a:r>
                        <a:rPr lang="en-US" sz="2400" b="0" dirty="0" err="1">
                          <a:effectLst/>
                        </a:rPr>
                        <a:t>dục</a:t>
                      </a:r>
                      <a:r>
                        <a:rPr lang="en-US" sz="2400" b="0" dirty="0">
                          <a:effectLst/>
                        </a:rPr>
                        <a:t>.</a:t>
                      </a:r>
                      <a:endParaRPr lang="vi-VN" sz="2400" b="0" dirty="0">
                        <a:effectLst/>
                      </a:endParaRPr>
                    </a:p>
                    <a:p>
                      <a:pPr algn="just">
                        <a:lnSpc>
                          <a:spcPct val="107000"/>
                        </a:lnSpc>
                        <a:spcAft>
                          <a:spcPts val="0"/>
                        </a:spcAft>
                      </a:pPr>
                      <a:r>
                        <a:rPr lang="en-US" sz="2400" b="0" dirty="0">
                          <a:effectLst/>
                        </a:rPr>
                        <a:t>- </a:t>
                      </a:r>
                      <a:r>
                        <a:rPr lang="en-US" sz="2400" b="0" dirty="0" err="1">
                          <a:effectLst/>
                        </a:rPr>
                        <a:t>Ngoài</a:t>
                      </a:r>
                      <a:r>
                        <a:rPr lang="en-US" sz="2400" b="0" dirty="0">
                          <a:effectLst/>
                        </a:rPr>
                        <a:t> </a:t>
                      </a:r>
                      <a:r>
                        <a:rPr lang="en-US" sz="2400" b="0" dirty="0" err="1">
                          <a:effectLst/>
                        </a:rPr>
                        <a:t>có</a:t>
                      </a:r>
                      <a:r>
                        <a:rPr lang="en-US" sz="2400" b="0" dirty="0">
                          <a:effectLst/>
                        </a:rPr>
                        <a:t> 2 </a:t>
                      </a:r>
                      <a:r>
                        <a:rPr lang="en-US" sz="2400" b="0" dirty="0" err="1">
                          <a:effectLst/>
                        </a:rPr>
                        <a:t>màng</a:t>
                      </a:r>
                      <a:r>
                        <a:rPr lang="en-US" sz="2400" b="0" dirty="0">
                          <a:effectLst/>
                        </a:rPr>
                        <a:t> </a:t>
                      </a:r>
                      <a:r>
                        <a:rPr lang="en-US" sz="2400" b="0" dirty="0" err="1">
                          <a:effectLst/>
                        </a:rPr>
                        <a:t>trơn</a:t>
                      </a:r>
                      <a:r>
                        <a:rPr lang="en-US" sz="2400" b="0" dirty="0">
                          <a:effectLst/>
                        </a:rPr>
                        <a:t>. </a:t>
                      </a:r>
                      <a:r>
                        <a:rPr lang="en-US" sz="2400" b="0" dirty="0" err="1">
                          <a:effectLst/>
                        </a:rPr>
                        <a:t>Trong</a:t>
                      </a:r>
                      <a:r>
                        <a:rPr lang="en-US" sz="2400" b="0" dirty="0">
                          <a:effectLst/>
                        </a:rPr>
                        <a:t> </a:t>
                      </a:r>
                      <a:r>
                        <a:rPr lang="en-US" sz="2400" b="0" dirty="0" err="1">
                          <a:effectLst/>
                        </a:rPr>
                        <a:t>là</a:t>
                      </a:r>
                      <a:r>
                        <a:rPr lang="en-US" sz="2400" b="0" dirty="0">
                          <a:effectLst/>
                        </a:rPr>
                        <a:t> </a:t>
                      </a:r>
                      <a:r>
                        <a:rPr lang="en-US" sz="2400" b="0" dirty="0" err="1">
                          <a:effectLst/>
                        </a:rPr>
                        <a:t>chất</a:t>
                      </a:r>
                      <a:r>
                        <a:rPr lang="en-US" sz="2400" b="0" dirty="0">
                          <a:effectLst/>
                        </a:rPr>
                        <a:t> </a:t>
                      </a:r>
                      <a:r>
                        <a:rPr lang="en-US" sz="2400" b="0" dirty="0" err="1">
                          <a:effectLst/>
                        </a:rPr>
                        <a:t>nền</a:t>
                      </a:r>
                      <a:r>
                        <a:rPr lang="en-US" sz="2400" b="0" dirty="0">
                          <a:effectLst/>
                        </a:rPr>
                        <a:t> </a:t>
                      </a:r>
                      <a:r>
                        <a:rPr lang="en-US" sz="2400" b="0" dirty="0" err="1">
                          <a:effectLst/>
                        </a:rPr>
                        <a:t>chứa</a:t>
                      </a:r>
                      <a:r>
                        <a:rPr lang="en-US" sz="2400" b="0" dirty="0">
                          <a:effectLst/>
                        </a:rPr>
                        <a:t> </a:t>
                      </a:r>
                      <a:r>
                        <a:rPr lang="en-US" sz="2400" b="0" dirty="0" err="1">
                          <a:effectLst/>
                        </a:rPr>
                        <a:t>enzim</a:t>
                      </a:r>
                      <a:r>
                        <a:rPr lang="en-US" sz="2400" b="0" dirty="0">
                          <a:effectLst/>
                        </a:rPr>
                        <a:t> </a:t>
                      </a:r>
                      <a:r>
                        <a:rPr lang="en-US" sz="2400" b="0" dirty="0" err="1">
                          <a:effectLst/>
                        </a:rPr>
                        <a:t>cacboxyl</a:t>
                      </a:r>
                      <a:r>
                        <a:rPr lang="en-US" sz="2400" b="0" dirty="0">
                          <a:effectLst/>
                        </a:rPr>
                        <a:t> (</a:t>
                      </a:r>
                      <a:r>
                        <a:rPr lang="en-US" sz="2400" b="0" dirty="0" err="1">
                          <a:effectLst/>
                        </a:rPr>
                        <a:t>strôma</a:t>
                      </a:r>
                      <a:r>
                        <a:rPr lang="en-US" sz="2400" b="0" dirty="0">
                          <a:effectLst/>
                        </a:rPr>
                        <a:t>) </a:t>
                      </a:r>
                      <a:r>
                        <a:rPr lang="en-US" sz="2400" b="0" dirty="0" err="1">
                          <a:effectLst/>
                        </a:rPr>
                        <a:t>và</a:t>
                      </a:r>
                      <a:r>
                        <a:rPr lang="en-US" sz="2400" b="0" dirty="0">
                          <a:effectLst/>
                        </a:rPr>
                        <a:t> </a:t>
                      </a:r>
                      <a:r>
                        <a:rPr lang="en-US" sz="2400" b="0" dirty="0" err="1">
                          <a:effectLst/>
                        </a:rPr>
                        <a:t>các</a:t>
                      </a:r>
                      <a:r>
                        <a:rPr lang="en-US" sz="2400" b="0" dirty="0">
                          <a:effectLst/>
                        </a:rPr>
                        <a:t> </a:t>
                      </a:r>
                      <a:r>
                        <a:rPr lang="en-US" sz="2400" b="0" dirty="0" err="1">
                          <a:effectLst/>
                        </a:rPr>
                        <a:t>hạt</a:t>
                      </a:r>
                      <a:r>
                        <a:rPr lang="en-US" sz="2400" b="0" dirty="0">
                          <a:effectLst/>
                        </a:rPr>
                        <a:t> grana </a:t>
                      </a:r>
                      <a:r>
                        <a:rPr lang="en-US" sz="2400" b="0" dirty="0" err="1">
                          <a:effectLst/>
                        </a:rPr>
                        <a:t>gồm</a:t>
                      </a:r>
                      <a:r>
                        <a:rPr lang="en-US" sz="2400" b="0" dirty="0">
                          <a:effectLst/>
                        </a:rPr>
                        <a:t> </a:t>
                      </a:r>
                      <a:r>
                        <a:rPr lang="en-US" sz="2400" b="0" dirty="0" err="1">
                          <a:effectLst/>
                        </a:rPr>
                        <a:t>nhiều</a:t>
                      </a:r>
                      <a:r>
                        <a:rPr lang="en-US" sz="2400" b="0" dirty="0">
                          <a:effectLst/>
                        </a:rPr>
                        <a:t> </a:t>
                      </a:r>
                      <a:r>
                        <a:rPr lang="en-US" sz="2400" b="0" dirty="0" err="1">
                          <a:effectLst/>
                        </a:rPr>
                        <a:t>túi</a:t>
                      </a:r>
                      <a:r>
                        <a:rPr lang="en-US" sz="2400" b="0" dirty="0">
                          <a:effectLst/>
                        </a:rPr>
                        <a:t> </a:t>
                      </a:r>
                      <a:r>
                        <a:rPr lang="en-US" sz="2400" b="0" dirty="0" err="1">
                          <a:effectLst/>
                        </a:rPr>
                        <a:t>dẹt</a:t>
                      </a:r>
                      <a:r>
                        <a:rPr lang="en-US" sz="2400" b="0" dirty="0">
                          <a:effectLst/>
                        </a:rPr>
                        <a:t> (</a:t>
                      </a:r>
                      <a:r>
                        <a:rPr lang="en-US" sz="2400" b="0" dirty="0" err="1">
                          <a:effectLst/>
                        </a:rPr>
                        <a:t>tilacôit</a:t>
                      </a:r>
                      <a:r>
                        <a:rPr lang="en-US" sz="2400" b="0" dirty="0">
                          <a:effectLst/>
                        </a:rPr>
                        <a:t>) </a:t>
                      </a:r>
                      <a:r>
                        <a:rPr lang="en-US" sz="2400" b="0" dirty="0" err="1">
                          <a:effectLst/>
                        </a:rPr>
                        <a:t>chứa</a:t>
                      </a:r>
                      <a:r>
                        <a:rPr lang="en-US" sz="2400" b="0" dirty="0">
                          <a:effectLst/>
                        </a:rPr>
                        <a:t> </a:t>
                      </a:r>
                      <a:r>
                        <a:rPr lang="en-US" sz="2400" b="0" dirty="0" err="1">
                          <a:effectLst/>
                        </a:rPr>
                        <a:t>nhiều</a:t>
                      </a:r>
                      <a:r>
                        <a:rPr lang="en-US" sz="2400" b="0" dirty="0">
                          <a:effectLst/>
                        </a:rPr>
                        <a:t> </a:t>
                      </a:r>
                      <a:r>
                        <a:rPr lang="en-US" sz="2400" b="0" dirty="0" err="1">
                          <a:effectLst/>
                        </a:rPr>
                        <a:t>hệ</a:t>
                      </a:r>
                      <a:r>
                        <a:rPr lang="en-US" sz="2400" b="0" dirty="0">
                          <a:effectLst/>
                        </a:rPr>
                        <a:t> </a:t>
                      </a:r>
                      <a:r>
                        <a:rPr lang="en-US" sz="2400" b="0" dirty="0" err="1">
                          <a:effectLst/>
                        </a:rPr>
                        <a:t>sắc</a:t>
                      </a:r>
                      <a:r>
                        <a:rPr lang="en-US" sz="2400" b="0" dirty="0">
                          <a:effectLst/>
                        </a:rPr>
                        <a:t> </a:t>
                      </a:r>
                      <a:r>
                        <a:rPr lang="en-US" sz="2400" b="0" dirty="0" err="1">
                          <a:effectLst/>
                        </a:rPr>
                        <a:t>tố</a:t>
                      </a:r>
                      <a:r>
                        <a:rPr lang="en-US" sz="2400" b="0" dirty="0">
                          <a:effectLst/>
                        </a:rPr>
                        <a:t>, </a:t>
                      </a:r>
                      <a:r>
                        <a:rPr lang="en-US" sz="2400" b="0" dirty="0" err="1">
                          <a:effectLst/>
                        </a:rPr>
                        <a:t>xếp</a:t>
                      </a:r>
                      <a:r>
                        <a:rPr lang="en-US" sz="2400" b="0" dirty="0">
                          <a:effectLst/>
                        </a:rPr>
                        <a:t> </a:t>
                      </a:r>
                      <a:r>
                        <a:rPr lang="en-US" sz="2400" b="0" dirty="0" err="1">
                          <a:effectLst/>
                        </a:rPr>
                        <a:t>chồng</a:t>
                      </a:r>
                      <a:r>
                        <a:rPr lang="en-US" sz="2400" b="0" dirty="0">
                          <a:effectLst/>
                        </a:rPr>
                        <a:t> </a:t>
                      </a:r>
                      <a:r>
                        <a:rPr lang="en-US" sz="2400" b="0" dirty="0" err="1">
                          <a:effectLst/>
                        </a:rPr>
                        <a:t>lên</a:t>
                      </a:r>
                      <a:r>
                        <a:rPr lang="en-US" sz="2400" b="0" dirty="0">
                          <a:effectLst/>
                        </a:rPr>
                        <a:t> </a:t>
                      </a:r>
                      <a:r>
                        <a:rPr lang="en-US" sz="2400" b="0" dirty="0" err="1">
                          <a:effectLst/>
                        </a:rPr>
                        <a:t>nhau</a:t>
                      </a:r>
                      <a:r>
                        <a:rPr lang="en-US" sz="2400" b="0" dirty="0">
                          <a:effectLst/>
                        </a:rPr>
                        <a:t>. </a:t>
                      </a:r>
                      <a:r>
                        <a:rPr lang="en-US" sz="2400" b="0" dirty="0" err="1">
                          <a:effectLst/>
                        </a:rPr>
                        <a:t>Chứa</a:t>
                      </a:r>
                      <a:r>
                        <a:rPr lang="en-US" sz="2400" b="0" dirty="0">
                          <a:effectLst/>
                        </a:rPr>
                        <a:t> </a:t>
                      </a:r>
                      <a:r>
                        <a:rPr lang="en-US" sz="2400" b="0" dirty="0" err="1">
                          <a:effectLst/>
                        </a:rPr>
                        <a:t>ADN</a:t>
                      </a:r>
                      <a:r>
                        <a:rPr lang="en-US" sz="2400" b="0" dirty="0">
                          <a:effectLst/>
                        </a:rPr>
                        <a:t> </a:t>
                      </a:r>
                      <a:r>
                        <a:rPr lang="en-US" sz="2400" b="0" dirty="0" err="1">
                          <a:effectLst/>
                        </a:rPr>
                        <a:t>và</a:t>
                      </a:r>
                      <a:r>
                        <a:rPr lang="en-US" sz="2400" b="0" dirty="0">
                          <a:effectLst/>
                        </a:rPr>
                        <a:t> </a:t>
                      </a:r>
                      <a:r>
                        <a:rPr lang="en-US" sz="2400" b="0" dirty="0" err="1">
                          <a:effectLst/>
                        </a:rPr>
                        <a:t>riboxom</a:t>
                      </a:r>
                      <a:endParaRPr lang="vi-VN" sz="2400" b="0" dirty="0">
                        <a:effectLst/>
                        <a:latin typeface="Calibri" panose="020F0502020204030204" pitchFamily="34" charset="0"/>
                        <a:cs typeface="Times New Roman" panose="02020603050405020304" pitchFamily="18" charset="0"/>
                      </a:endParaRPr>
                    </a:p>
                  </a:txBody>
                  <a:tcPr marL="60992" marR="60992" marT="0" marB="0"/>
                </a:tc>
                <a:tc>
                  <a:txBody>
                    <a:bodyPr/>
                    <a:lstStyle/>
                    <a:p>
                      <a:pPr algn="just">
                        <a:lnSpc>
                          <a:spcPct val="107000"/>
                        </a:lnSpc>
                        <a:spcAft>
                          <a:spcPts val="0"/>
                        </a:spcAft>
                      </a:pPr>
                      <a:r>
                        <a:rPr lang="nl-NL" sz="2400" b="0" dirty="0">
                          <a:effectLst/>
                        </a:rPr>
                        <a:t>- Là nơi tổng hợp ATP : cung cấp năng lượng cho mọi hoạt động sống của tế bào</a:t>
                      </a:r>
                      <a:endParaRPr lang="vi-VN" sz="2400" b="0" dirty="0">
                        <a:effectLst/>
                      </a:endParaRPr>
                    </a:p>
                    <a:p>
                      <a:pPr algn="just">
                        <a:lnSpc>
                          <a:spcPct val="107000"/>
                        </a:lnSpc>
                        <a:spcAft>
                          <a:spcPts val="0"/>
                        </a:spcAft>
                      </a:pPr>
                      <a:r>
                        <a:rPr lang="en-US" sz="2400" b="0" dirty="0">
                          <a:effectLst/>
                        </a:rPr>
                        <a:t> </a:t>
                      </a:r>
                      <a:endParaRPr lang="vi-VN" sz="2400" b="0" dirty="0">
                        <a:effectLst/>
                        <a:latin typeface="Calibri" panose="020F0502020204030204" pitchFamily="34" charset="0"/>
                        <a:cs typeface="Times New Roman" panose="02020603050405020304" pitchFamily="18" charset="0"/>
                      </a:endParaRPr>
                    </a:p>
                  </a:txBody>
                  <a:tcPr marL="60992" marR="60992" marT="0" marB="0"/>
                </a:tc>
                <a:extLst>
                  <a:ext uri="{0D108BD9-81ED-4DB2-BD59-A6C34878D82A}">
                    <a16:rowId xmlns:a16="http://schemas.microsoft.com/office/drawing/2014/main" val="2038043262"/>
                  </a:ext>
                </a:extLst>
              </a:tr>
              <a:tr h="2450850">
                <a:tc>
                  <a:txBody>
                    <a:bodyPr/>
                    <a:lstStyle/>
                    <a:p>
                      <a:pPr algn="just">
                        <a:lnSpc>
                          <a:spcPct val="107000"/>
                        </a:lnSpc>
                        <a:spcAft>
                          <a:spcPts val="0"/>
                        </a:spcAft>
                      </a:pPr>
                      <a:r>
                        <a:rPr lang="en-US" sz="2400" b="0" dirty="0">
                          <a:effectLst/>
                        </a:rPr>
                        <a:t>- </a:t>
                      </a:r>
                      <a:r>
                        <a:rPr lang="en-US" sz="2400" b="0" dirty="0" err="1">
                          <a:effectLst/>
                        </a:rPr>
                        <a:t>Gồm</a:t>
                      </a:r>
                      <a:r>
                        <a:rPr lang="en-US" sz="2400" b="0" dirty="0">
                          <a:effectLst/>
                        </a:rPr>
                        <a:t> 1 </a:t>
                      </a:r>
                      <a:r>
                        <a:rPr lang="en-US" sz="2400" b="0" dirty="0" err="1">
                          <a:effectLst/>
                        </a:rPr>
                        <a:t>lớp</a:t>
                      </a:r>
                      <a:r>
                        <a:rPr lang="en-US" sz="2400" b="0" dirty="0">
                          <a:effectLst/>
                        </a:rPr>
                        <a:t> </a:t>
                      </a:r>
                      <a:r>
                        <a:rPr lang="en-US" sz="2400" b="0" dirty="0" err="1">
                          <a:effectLst/>
                        </a:rPr>
                        <a:t>kép</a:t>
                      </a:r>
                      <a:r>
                        <a:rPr lang="en-US" sz="2400" b="0" dirty="0">
                          <a:effectLst/>
                        </a:rPr>
                        <a:t> </a:t>
                      </a:r>
                      <a:r>
                        <a:rPr lang="en-US" sz="2400" b="0" dirty="0" err="1">
                          <a:effectLst/>
                        </a:rPr>
                        <a:t>phôtpholipit</a:t>
                      </a:r>
                      <a:r>
                        <a:rPr lang="en-US" sz="2400" b="0" dirty="0">
                          <a:effectLst/>
                        </a:rPr>
                        <a:t>. </a:t>
                      </a:r>
                      <a:r>
                        <a:rPr lang="en-US" sz="2400" b="0" dirty="0" err="1">
                          <a:effectLst/>
                        </a:rPr>
                        <a:t>Có</a:t>
                      </a:r>
                      <a:r>
                        <a:rPr lang="en-US" sz="2400" b="0" dirty="0">
                          <a:effectLst/>
                        </a:rPr>
                        <a:t> </a:t>
                      </a:r>
                      <a:r>
                        <a:rPr lang="en-US" sz="2400" b="0" dirty="0" err="1">
                          <a:effectLst/>
                        </a:rPr>
                        <a:t>các</a:t>
                      </a:r>
                      <a:r>
                        <a:rPr lang="en-US" sz="2400" b="0" dirty="0">
                          <a:effectLst/>
                        </a:rPr>
                        <a:t> </a:t>
                      </a:r>
                      <a:r>
                        <a:rPr lang="en-US" sz="2400" b="0" dirty="0" err="1">
                          <a:effectLst/>
                        </a:rPr>
                        <a:t>phân</a:t>
                      </a:r>
                      <a:r>
                        <a:rPr lang="en-US" sz="2400" b="0" dirty="0">
                          <a:effectLst/>
                        </a:rPr>
                        <a:t> </a:t>
                      </a:r>
                      <a:r>
                        <a:rPr lang="en-US" sz="2400" b="0" dirty="0" err="1">
                          <a:effectLst/>
                        </a:rPr>
                        <a:t>tử</a:t>
                      </a:r>
                      <a:r>
                        <a:rPr lang="en-US" sz="2400" b="0" dirty="0">
                          <a:effectLst/>
                        </a:rPr>
                        <a:t> </a:t>
                      </a:r>
                      <a:r>
                        <a:rPr lang="en-US" sz="2400" b="0" dirty="0" err="1">
                          <a:effectLst/>
                        </a:rPr>
                        <a:t>prôtêin</a:t>
                      </a:r>
                      <a:r>
                        <a:rPr lang="en-US" sz="2400" b="0" dirty="0">
                          <a:effectLst/>
                        </a:rPr>
                        <a:t> </a:t>
                      </a:r>
                      <a:r>
                        <a:rPr lang="en-US" sz="2400" b="0" dirty="0" err="1">
                          <a:effectLst/>
                        </a:rPr>
                        <a:t>xuyên</a:t>
                      </a:r>
                      <a:r>
                        <a:rPr lang="en-US" sz="2400" b="0" dirty="0">
                          <a:effectLst/>
                        </a:rPr>
                        <a:t> </a:t>
                      </a:r>
                      <a:r>
                        <a:rPr lang="en-US" sz="2400" b="0" dirty="0" err="1">
                          <a:effectLst/>
                        </a:rPr>
                        <a:t>màng</a:t>
                      </a:r>
                      <a:r>
                        <a:rPr lang="en-US" sz="2400" b="0" dirty="0">
                          <a:effectLst/>
                        </a:rPr>
                        <a:t>, </a:t>
                      </a:r>
                      <a:r>
                        <a:rPr lang="en-US" sz="2400" b="0" dirty="0" err="1">
                          <a:effectLst/>
                        </a:rPr>
                        <a:t>bám</a:t>
                      </a:r>
                      <a:r>
                        <a:rPr lang="en-US" sz="2400" b="0" dirty="0">
                          <a:effectLst/>
                        </a:rPr>
                        <a:t> </a:t>
                      </a:r>
                      <a:r>
                        <a:rPr lang="en-US" sz="2400" b="0" dirty="0" err="1">
                          <a:effectLst/>
                        </a:rPr>
                        <a:t>màng</a:t>
                      </a:r>
                      <a:r>
                        <a:rPr lang="en-US" sz="2400" b="0" dirty="0">
                          <a:effectLst/>
                        </a:rPr>
                        <a:t>.</a:t>
                      </a:r>
                      <a:endParaRPr lang="vi-VN" sz="2400" b="0" dirty="0">
                        <a:effectLst/>
                      </a:endParaRPr>
                    </a:p>
                    <a:p>
                      <a:pPr algn="just">
                        <a:lnSpc>
                          <a:spcPct val="107000"/>
                        </a:lnSpc>
                        <a:spcAft>
                          <a:spcPts val="0"/>
                        </a:spcAft>
                      </a:pPr>
                      <a:r>
                        <a:rPr lang="en-US" sz="2400" b="0" dirty="0">
                          <a:effectLst/>
                        </a:rPr>
                        <a:t>- </a:t>
                      </a:r>
                      <a:r>
                        <a:rPr lang="en-US" sz="2400" b="0" dirty="0" err="1">
                          <a:effectLst/>
                        </a:rPr>
                        <a:t>Các</a:t>
                      </a:r>
                      <a:r>
                        <a:rPr lang="en-US" sz="2400" b="0" dirty="0">
                          <a:effectLst/>
                        </a:rPr>
                        <a:t> </a:t>
                      </a:r>
                      <a:r>
                        <a:rPr lang="en-US" sz="2400" b="0" dirty="0" err="1">
                          <a:effectLst/>
                        </a:rPr>
                        <a:t>tế</a:t>
                      </a:r>
                      <a:r>
                        <a:rPr lang="en-US" sz="2400" b="0" dirty="0">
                          <a:effectLst/>
                        </a:rPr>
                        <a:t> </a:t>
                      </a:r>
                      <a:r>
                        <a:rPr lang="en-US" sz="2400" b="0" dirty="0" err="1">
                          <a:effectLst/>
                        </a:rPr>
                        <a:t>bào</a:t>
                      </a:r>
                      <a:r>
                        <a:rPr lang="en-US" sz="2400" b="0" dirty="0">
                          <a:effectLst/>
                        </a:rPr>
                        <a:t> </a:t>
                      </a:r>
                      <a:r>
                        <a:rPr lang="en-US" sz="2400" b="0" dirty="0" err="1">
                          <a:effectLst/>
                        </a:rPr>
                        <a:t>động</a:t>
                      </a:r>
                      <a:r>
                        <a:rPr lang="en-US" sz="2400" b="0" dirty="0">
                          <a:effectLst/>
                        </a:rPr>
                        <a:t> </a:t>
                      </a:r>
                      <a:r>
                        <a:rPr lang="en-US" sz="2400" b="0" dirty="0" err="1">
                          <a:effectLst/>
                        </a:rPr>
                        <a:t>vật</a:t>
                      </a:r>
                      <a:r>
                        <a:rPr lang="en-US" sz="2400" b="0" dirty="0">
                          <a:effectLst/>
                        </a:rPr>
                        <a:t> </a:t>
                      </a:r>
                      <a:r>
                        <a:rPr lang="en-US" sz="2400" b="0" dirty="0" err="1">
                          <a:effectLst/>
                        </a:rPr>
                        <a:t>có</a:t>
                      </a:r>
                      <a:r>
                        <a:rPr lang="en-US" sz="2400" b="0" dirty="0">
                          <a:effectLst/>
                        </a:rPr>
                        <a:t> </a:t>
                      </a:r>
                      <a:r>
                        <a:rPr lang="en-US" sz="2400" b="0" dirty="0" err="1">
                          <a:effectLst/>
                        </a:rPr>
                        <a:t>colestêron</a:t>
                      </a:r>
                      <a:endParaRPr lang="vi-VN" sz="2400" b="0" dirty="0">
                        <a:effectLst/>
                      </a:endParaRPr>
                    </a:p>
                    <a:p>
                      <a:pPr algn="just">
                        <a:lnSpc>
                          <a:spcPct val="107000"/>
                        </a:lnSpc>
                        <a:spcAft>
                          <a:spcPts val="0"/>
                        </a:spcAft>
                      </a:pPr>
                      <a:r>
                        <a:rPr lang="en-US" sz="2400" b="0" dirty="0">
                          <a:effectLst/>
                        </a:rPr>
                        <a:t>- </a:t>
                      </a:r>
                      <a:r>
                        <a:rPr lang="en-US" sz="2400" b="0" dirty="0" err="1">
                          <a:effectLst/>
                        </a:rPr>
                        <a:t>prôtêin</a:t>
                      </a:r>
                      <a:r>
                        <a:rPr lang="en-US" sz="2400" b="0" dirty="0">
                          <a:effectLst/>
                        </a:rPr>
                        <a:t> </a:t>
                      </a:r>
                      <a:r>
                        <a:rPr lang="en-US" sz="2400" b="0" dirty="0" err="1">
                          <a:effectLst/>
                        </a:rPr>
                        <a:t>liên</a:t>
                      </a:r>
                      <a:r>
                        <a:rPr lang="en-US" sz="2400" b="0" dirty="0">
                          <a:effectLst/>
                        </a:rPr>
                        <a:t> </a:t>
                      </a:r>
                      <a:r>
                        <a:rPr lang="en-US" sz="2400" b="0" dirty="0" err="1">
                          <a:effectLst/>
                        </a:rPr>
                        <a:t>kết</a:t>
                      </a:r>
                      <a:r>
                        <a:rPr lang="en-US" sz="2400" b="0" dirty="0">
                          <a:effectLst/>
                        </a:rPr>
                        <a:t> </a:t>
                      </a:r>
                      <a:r>
                        <a:rPr lang="en-US" sz="2400" b="0" dirty="0" err="1">
                          <a:effectLst/>
                        </a:rPr>
                        <a:t>với</a:t>
                      </a:r>
                      <a:r>
                        <a:rPr lang="en-US" sz="2400" b="0" dirty="0">
                          <a:effectLst/>
                        </a:rPr>
                        <a:t> </a:t>
                      </a:r>
                      <a:r>
                        <a:rPr lang="en-US" sz="2400" b="0" dirty="0" err="1">
                          <a:effectLst/>
                        </a:rPr>
                        <a:t>lipit</a:t>
                      </a:r>
                      <a:r>
                        <a:rPr lang="en-US" sz="2400" b="0" dirty="0">
                          <a:effectLst/>
                        </a:rPr>
                        <a:t> </a:t>
                      </a:r>
                      <a:r>
                        <a:rPr lang="en-US" sz="2400" b="0" dirty="0" err="1">
                          <a:effectLst/>
                        </a:rPr>
                        <a:t>tạo</a:t>
                      </a:r>
                      <a:r>
                        <a:rPr lang="en-US" sz="2400" b="0" dirty="0">
                          <a:effectLst/>
                        </a:rPr>
                        <a:t> </a:t>
                      </a:r>
                      <a:r>
                        <a:rPr lang="en-US" sz="2400" b="0" dirty="0" err="1">
                          <a:effectLst/>
                        </a:rPr>
                        <a:t>lipôprôtêin</a:t>
                      </a:r>
                      <a:r>
                        <a:rPr lang="en-US" sz="2400" b="0" dirty="0">
                          <a:effectLst/>
                        </a:rPr>
                        <a:t> hay </a:t>
                      </a:r>
                      <a:r>
                        <a:rPr lang="en-US" sz="2400" b="0" dirty="0" err="1">
                          <a:effectLst/>
                        </a:rPr>
                        <a:t>liên</a:t>
                      </a:r>
                      <a:r>
                        <a:rPr lang="en-US" sz="2400" b="0" dirty="0">
                          <a:effectLst/>
                        </a:rPr>
                        <a:t> </a:t>
                      </a:r>
                      <a:r>
                        <a:rPr lang="en-US" sz="2400" b="0" dirty="0" err="1">
                          <a:effectLst/>
                        </a:rPr>
                        <a:t>kết</a:t>
                      </a:r>
                      <a:r>
                        <a:rPr lang="en-US" sz="2400" b="0" dirty="0">
                          <a:effectLst/>
                        </a:rPr>
                        <a:t> </a:t>
                      </a:r>
                      <a:r>
                        <a:rPr lang="en-US" sz="2400" b="0" dirty="0" err="1">
                          <a:effectLst/>
                        </a:rPr>
                        <a:t>với</a:t>
                      </a:r>
                      <a:r>
                        <a:rPr lang="en-US" sz="2400" b="0" dirty="0">
                          <a:effectLst/>
                        </a:rPr>
                        <a:t> </a:t>
                      </a:r>
                      <a:r>
                        <a:rPr lang="en-US" sz="2400" b="0" dirty="0" err="1">
                          <a:effectLst/>
                        </a:rPr>
                        <a:t>cacbohyđrat</a:t>
                      </a:r>
                      <a:r>
                        <a:rPr lang="en-US" sz="2400" b="0" dirty="0">
                          <a:effectLst/>
                        </a:rPr>
                        <a:t> </a:t>
                      </a:r>
                      <a:r>
                        <a:rPr lang="en-US" sz="2400" b="0" dirty="0" err="1">
                          <a:effectLst/>
                        </a:rPr>
                        <a:t>tạo</a:t>
                      </a:r>
                      <a:r>
                        <a:rPr lang="en-US" sz="2400" b="0" dirty="0">
                          <a:effectLst/>
                        </a:rPr>
                        <a:t> glycoprotein</a:t>
                      </a:r>
                      <a:endParaRPr lang="vi-VN" sz="2400" b="0" dirty="0">
                        <a:effectLst/>
                        <a:latin typeface="Calibri" panose="020F0502020204030204" pitchFamily="34" charset="0"/>
                        <a:cs typeface="Times New Roman" panose="02020603050405020304" pitchFamily="18" charset="0"/>
                      </a:endParaRPr>
                    </a:p>
                  </a:txBody>
                  <a:tcPr marL="60992" marR="60992" marT="0" marB="0"/>
                </a:tc>
                <a:tc>
                  <a:txBody>
                    <a:bodyPr/>
                    <a:lstStyle/>
                    <a:p>
                      <a:pPr algn="just">
                        <a:lnSpc>
                          <a:spcPct val="107000"/>
                        </a:lnSpc>
                        <a:spcAft>
                          <a:spcPts val="0"/>
                        </a:spcAft>
                      </a:pPr>
                      <a:r>
                        <a:rPr lang="en-US" sz="2400" b="0" dirty="0">
                          <a:effectLst/>
                        </a:rPr>
                        <a:t>- </a:t>
                      </a:r>
                      <a:r>
                        <a:rPr lang="en-US" sz="2400" b="0" dirty="0" err="1">
                          <a:effectLst/>
                        </a:rPr>
                        <a:t>Trao</a:t>
                      </a:r>
                      <a:r>
                        <a:rPr lang="en-US" sz="2400" b="0" dirty="0">
                          <a:effectLst/>
                        </a:rPr>
                        <a:t> </a:t>
                      </a:r>
                      <a:r>
                        <a:rPr lang="en-US" sz="2400" b="0" dirty="0" err="1">
                          <a:effectLst/>
                        </a:rPr>
                        <a:t>đổi</a:t>
                      </a:r>
                      <a:r>
                        <a:rPr lang="en-US" sz="2400" b="0" dirty="0">
                          <a:effectLst/>
                        </a:rPr>
                        <a:t> </a:t>
                      </a:r>
                      <a:r>
                        <a:rPr lang="en-US" sz="2400" b="0" dirty="0" err="1">
                          <a:effectLst/>
                        </a:rPr>
                        <a:t>chất</a:t>
                      </a:r>
                      <a:r>
                        <a:rPr lang="en-US" sz="2400" b="0" dirty="0">
                          <a:effectLst/>
                        </a:rPr>
                        <a:t> </a:t>
                      </a:r>
                      <a:r>
                        <a:rPr lang="en-US" sz="2400" b="0" dirty="0" err="1">
                          <a:effectLst/>
                        </a:rPr>
                        <a:t>với</a:t>
                      </a:r>
                      <a:r>
                        <a:rPr lang="en-US" sz="2400" b="0" dirty="0">
                          <a:effectLst/>
                        </a:rPr>
                        <a:t> </a:t>
                      </a:r>
                      <a:r>
                        <a:rPr lang="en-US" sz="2400" b="0" dirty="0" err="1">
                          <a:effectLst/>
                        </a:rPr>
                        <a:t>môi</a:t>
                      </a:r>
                      <a:r>
                        <a:rPr lang="en-US" sz="2400" b="0" dirty="0">
                          <a:effectLst/>
                        </a:rPr>
                        <a:t> </a:t>
                      </a:r>
                      <a:r>
                        <a:rPr lang="en-US" sz="2400" b="0" dirty="0" err="1">
                          <a:effectLst/>
                        </a:rPr>
                        <a:t>trường</a:t>
                      </a:r>
                      <a:r>
                        <a:rPr lang="en-US" sz="2400" b="0" dirty="0">
                          <a:effectLst/>
                        </a:rPr>
                        <a:t> </a:t>
                      </a:r>
                      <a:r>
                        <a:rPr lang="en-US" sz="2400" b="0" dirty="0" err="1">
                          <a:effectLst/>
                        </a:rPr>
                        <a:t>một</a:t>
                      </a:r>
                      <a:r>
                        <a:rPr lang="en-US" sz="2400" b="0" dirty="0">
                          <a:effectLst/>
                        </a:rPr>
                        <a:t> </a:t>
                      </a:r>
                      <a:r>
                        <a:rPr lang="en-US" sz="2400" b="0" dirty="0" err="1">
                          <a:effectLst/>
                        </a:rPr>
                        <a:t>cách</a:t>
                      </a:r>
                      <a:r>
                        <a:rPr lang="en-US" sz="2400" b="0" dirty="0">
                          <a:effectLst/>
                        </a:rPr>
                        <a:t> </a:t>
                      </a:r>
                      <a:r>
                        <a:rPr lang="en-US" sz="2400" b="0" dirty="0" err="1">
                          <a:effectLst/>
                        </a:rPr>
                        <a:t>có</a:t>
                      </a:r>
                      <a:r>
                        <a:rPr lang="en-US" sz="2400" b="0" dirty="0">
                          <a:effectLst/>
                        </a:rPr>
                        <a:t> </a:t>
                      </a:r>
                      <a:r>
                        <a:rPr lang="en-US" sz="2400" b="0" dirty="0" err="1">
                          <a:effectLst/>
                        </a:rPr>
                        <a:t>chọn</a:t>
                      </a:r>
                      <a:r>
                        <a:rPr lang="en-US" sz="2400" b="0" dirty="0">
                          <a:effectLst/>
                        </a:rPr>
                        <a:t> </a:t>
                      </a:r>
                      <a:r>
                        <a:rPr lang="en-US" sz="2400" b="0" dirty="0" err="1">
                          <a:effectLst/>
                        </a:rPr>
                        <a:t>lọc</a:t>
                      </a:r>
                      <a:r>
                        <a:rPr lang="en-US" sz="2400" b="0" dirty="0">
                          <a:effectLst/>
                        </a:rPr>
                        <a:t> (</a:t>
                      </a:r>
                      <a:r>
                        <a:rPr lang="en-US" sz="2400" b="0" dirty="0" err="1">
                          <a:effectLst/>
                        </a:rPr>
                        <a:t>bán</a:t>
                      </a:r>
                      <a:r>
                        <a:rPr lang="en-US" sz="2400" b="0" dirty="0">
                          <a:effectLst/>
                        </a:rPr>
                        <a:t> </a:t>
                      </a:r>
                      <a:r>
                        <a:rPr lang="en-US" sz="2400" b="0" dirty="0" err="1">
                          <a:effectLst/>
                        </a:rPr>
                        <a:t>thấm</a:t>
                      </a:r>
                      <a:r>
                        <a:rPr lang="en-US" sz="2400" b="0" dirty="0">
                          <a:effectLst/>
                        </a:rPr>
                        <a:t>). </a:t>
                      </a:r>
                      <a:r>
                        <a:rPr lang="en-US" sz="2400" b="0" dirty="0" err="1">
                          <a:effectLst/>
                        </a:rPr>
                        <a:t>Vận</a:t>
                      </a:r>
                      <a:r>
                        <a:rPr lang="en-US" sz="2400" b="0" dirty="0">
                          <a:effectLst/>
                        </a:rPr>
                        <a:t> </a:t>
                      </a:r>
                      <a:r>
                        <a:rPr lang="en-US" sz="2400" b="0" dirty="0" err="1">
                          <a:effectLst/>
                        </a:rPr>
                        <a:t>chuyển</a:t>
                      </a:r>
                      <a:r>
                        <a:rPr lang="en-US" sz="2400" b="0" dirty="0">
                          <a:effectLst/>
                        </a:rPr>
                        <a:t> </a:t>
                      </a:r>
                      <a:r>
                        <a:rPr lang="en-US" sz="2400" b="0" dirty="0" err="1">
                          <a:effectLst/>
                        </a:rPr>
                        <a:t>các</a:t>
                      </a:r>
                      <a:r>
                        <a:rPr lang="en-US" sz="2400" b="0" dirty="0">
                          <a:effectLst/>
                        </a:rPr>
                        <a:t> </a:t>
                      </a:r>
                      <a:r>
                        <a:rPr lang="en-US" sz="2400" b="0" dirty="0" err="1">
                          <a:effectLst/>
                        </a:rPr>
                        <a:t>chất</a:t>
                      </a:r>
                      <a:r>
                        <a:rPr lang="en-US" sz="2400" b="0" dirty="0">
                          <a:effectLst/>
                        </a:rPr>
                        <a:t> qua </a:t>
                      </a:r>
                      <a:r>
                        <a:rPr lang="en-US" sz="2400" b="0" dirty="0" err="1">
                          <a:effectLst/>
                        </a:rPr>
                        <a:t>màng</a:t>
                      </a:r>
                      <a:r>
                        <a:rPr lang="en-US" sz="2400" b="0" dirty="0">
                          <a:effectLst/>
                        </a:rPr>
                        <a:t>. Thu </a:t>
                      </a:r>
                      <a:r>
                        <a:rPr lang="en-US" sz="2400" b="0" dirty="0" err="1">
                          <a:effectLst/>
                        </a:rPr>
                        <a:t>nhận</a:t>
                      </a:r>
                      <a:r>
                        <a:rPr lang="en-US" sz="2400" b="0" dirty="0">
                          <a:effectLst/>
                        </a:rPr>
                        <a:t> </a:t>
                      </a:r>
                      <a:r>
                        <a:rPr lang="en-US" sz="2400" b="0" dirty="0" err="1">
                          <a:effectLst/>
                        </a:rPr>
                        <a:t>thông</a:t>
                      </a:r>
                      <a:r>
                        <a:rPr lang="en-US" sz="2400" b="0" dirty="0">
                          <a:effectLst/>
                        </a:rPr>
                        <a:t> tin </a:t>
                      </a:r>
                      <a:r>
                        <a:rPr lang="en-US" sz="2400" b="0" dirty="0" err="1">
                          <a:effectLst/>
                        </a:rPr>
                        <a:t>cho</a:t>
                      </a:r>
                      <a:r>
                        <a:rPr lang="en-US" sz="2400" b="0" dirty="0">
                          <a:effectLst/>
                        </a:rPr>
                        <a:t> </a:t>
                      </a:r>
                      <a:r>
                        <a:rPr lang="en-US" sz="2400" b="0" dirty="0" err="1">
                          <a:effectLst/>
                        </a:rPr>
                        <a:t>tế</a:t>
                      </a:r>
                      <a:r>
                        <a:rPr lang="en-US" sz="2400" b="0" dirty="0">
                          <a:effectLst/>
                        </a:rPr>
                        <a:t> </a:t>
                      </a:r>
                      <a:r>
                        <a:rPr lang="en-US" sz="2400" b="0" dirty="0" err="1">
                          <a:effectLst/>
                        </a:rPr>
                        <a:t>bào</a:t>
                      </a:r>
                      <a:r>
                        <a:rPr lang="en-US" sz="2400" b="0" dirty="0">
                          <a:effectLst/>
                        </a:rPr>
                        <a:t>.</a:t>
                      </a:r>
                      <a:endParaRPr lang="vi-VN" sz="2400" b="0" dirty="0">
                        <a:effectLst/>
                      </a:endParaRPr>
                    </a:p>
                    <a:p>
                      <a:pPr algn="just">
                        <a:lnSpc>
                          <a:spcPct val="107000"/>
                        </a:lnSpc>
                        <a:spcAft>
                          <a:spcPts val="0"/>
                        </a:spcAft>
                      </a:pPr>
                      <a:r>
                        <a:rPr lang="nl-NL" sz="2400" b="0" dirty="0">
                          <a:effectLst/>
                        </a:rPr>
                        <a:t> </a:t>
                      </a:r>
                      <a:endParaRPr lang="vi-VN" sz="2400" b="0" dirty="0">
                        <a:effectLst/>
                        <a:latin typeface="Calibri" panose="020F0502020204030204" pitchFamily="34" charset="0"/>
                        <a:cs typeface="Times New Roman" panose="02020603050405020304" pitchFamily="18" charset="0"/>
                      </a:endParaRPr>
                    </a:p>
                  </a:txBody>
                  <a:tcPr marL="60992" marR="60992" marT="0" marB="0"/>
                </a:tc>
                <a:extLst>
                  <a:ext uri="{0D108BD9-81ED-4DB2-BD59-A6C34878D82A}">
                    <a16:rowId xmlns:a16="http://schemas.microsoft.com/office/drawing/2014/main" val="3565496543"/>
                  </a:ext>
                </a:extLst>
              </a:tr>
            </a:tbl>
          </a:graphicData>
        </a:graphic>
      </p:graphicFrame>
    </p:spTree>
    <p:extLst>
      <p:ext uri="{BB962C8B-B14F-4D97-AF65-F5344CB8AC3E}">
        <p14:creationId xmlns:p14="http://schemas.microsoft.com/office/powerpoint/2010/main" val="3678674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a:spLocks noChangeArrowheads="1"/>
          </p:cNvSpPr>
          <p:nvPr/>
        </p:nvSpPr>
        <p:spPr bwMode="auto">
          <a:xfrm>
            <a:off x="2638425"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16"/>
          <p:cNvSpPr>
            <a:spLocks noChangeArrowheads="1"/>
          </p:cNvSpPr>
          <p:nvPr/>
        </p:nvSpPr>
        <p:spPr bwMode="auto">
          <a:xfrm>
            <a:off x="2638425"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9" name="Rectangle 3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32"/>
          <p:cNvSpPr>
            <a:spLocks noChangeArrowheads="1"/>
          </p:cNvSpPr>
          <p:nvPr/>
        </p:nvSpPr>
        <p:spPr bwMode="auto">
          <a:xfrm>
            <a:off x="0"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1" name="Rectangle 33"/>
          <p:cNvSpPr>
            <a:spLocks noChangeArrowheads="1"/>
          </p:cNvSpPr>
          <p:nvPr/>
        </p:nvSpPr>
        <p:spPr bwMode="auto">
          <a:xfrm>
            <a:off x="0" y="11420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 name="Table 1"/>
          <p:cNvGraphicFramePr>
            <a:graphicFrameLocks noGrp="1"/>
          </p:cNvGraphicFramePr>
          <p:nvPr>
            <p:extLst>
              <p:ext uri="{D42A27DB-BD31-4B8C-83A1-F6EECF244321}">
                <p14:modId xmlns:p14="http://schemas.microsoft.com/office/powerpoint/2010/main" val="616069513"/>
              </p:ext>
            </p:extLst>
          </p:nvPr>
        </p:nvGraphicFramePr>
        <p:xfrm>
          <a:off x="104775" y="57146"/>
          <a:ext cx="12087225" cy="6797993"/>
        </p:xfrm>
        <a:graphic>
          <a:graphicData uri="http://schemas.openxmlformats.org/drawingml/2006/table">
            <a:tbl>
              <a:tblPr firstRow="1" bandRow="1">
                <a:tableStyleId>{5C22544A-7EE6-4342-B048-85BDC9FD1C3A}</a:tableStyleId>
              </a:tblPr>
              <a:tblGrid>
                <a:gridCol w="1147894">
                  <a:extLst>
                    <a:ext uri="{9D8B030D-6E8A-4147-A177-3AD203B41FA5}">
                      <a16:colId xmlns:a16="http://schemas.microsoft.com/office/drawing/2014/main" val="3482107366"/>
                    </a:ext>
                  </a:extLst>
                </a:gridCol>
                <a:gridCol w="2178055">
                  <a:extLst>
                    <a:ext uri="{9D8B030D-6E8A-4147-A177-3AD203B41FA5}">
                      <a16:colId xmlns:a16="http://schemas.microsoft.com/office/drawing/2014/main" val="2211191373"/>
                    </a:ext>
                  </a:extLst>
                </a:gridCol>
                <a:gridCol w="5739469">
                  <a:extLst>
                    <a:ext uri="{9D8B030D-6E8A-4147-A177-3AD203B41FA5}">
                      <a16:colId xmlns:a16="http://schemas.microsoft.com/office/drawing/2014/main" val="2238780984"/>
                    </a:ext>
                  </a:extLst>
                </a:gridCol>
                <a:gridCol w="3021807">
                  <a:extLst>
                    <a:ext uri="{9D8B030D-6E8A-4147-A177-3AD203B41FA5}">
                      <a16:colId xmlns:a16="http://schemas.microsoft.com/office/drawing/2014/main" val="1475545871"/>
                    </a:ext>
                  </a:extLst>
                </a:gridCol>
              </a:tblGrid>
              <a:tr h="1023938">
                <a:tc>
                  <a:txBody>
                    <a:bodyPr/>
                    <a:lstStyle/>
                    <a:p>
                      <a:pPr algn="ctr">
                        <a:lnSpc>
                          <a:spcPct val="107000"/>
                        </a:lnSpc>
                        <a:spcAft>
                          <a:spcPts val="0"/>
                        </a:spcAft>
                      </a:pP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endParaRPr lang="vi-VN" sz="24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vẽ</a:t>
                      </a:r>
                      <a:endParaRPr lang="vi-VN" sz="24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trúc</a:t>
                      </a:r>
                      <a:endParaRPr lang="vi-VN" sz="24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endParaRPr lang="vi-VN" sz="24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727945"/>
                  </a:ext>
                </a:extLst>
              </a:tr>
              <a:tr h="1023938">
                <a:tc>
                  <a:txBody>
                    <a:bodyPr/>
                    <a:lstStyle/>
                    <a:p>
                      <a:pPr algn="just">
                        <a:lnSpc>
                          <a:spcPct val="107000"/>
                        </a:lnSpc>
                        <a:spcAft>
                          <a:spcPts val="0"/>
                        </a:spcAft>
                      </a:pP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endParaRPr lang="vi-VN" sz="2400" b="1" dirty="0">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endParaRPr lang="vi-VN" sz="2400" dirty="0">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nl-NL"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Chủ yếu hình cầu, đường kính 5 um. Gồm 2 lớp màng, có nhiều lỗ nhỏ. Dịch nhân chứa chất nhiễm sắc và nhân con .</a:t>
                      </a:r>
                      <a:endParaRPr lang="vi-VN" sz="2400" dirty="0">
                        <a:solidFill>
                          <a:srgbClr val="00B050"/>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nl-NL"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Chứa VCDT.</a:t>
                      </a:r>
                      <a:endParaRPr lang="vi-VN" sz="2400" dirty="0">
                        <a:solidFill>
                          <a:srgbClr val="00B050"/>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nl-NL"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Điều khiển mọi hoạt động sống của tế bào.</a:t>
                      </a:r>
                      <a:endParaRPr lang="vi-VN" sz="2400" dirty="0">
                        <a:solidFill>
                          <a:srgbClr val="00B050"/>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59254979"/>
                  </a:ext>
                </a:extLst>
              </a:tr>
              <a:tr h="1023938">
                <a:tc rowSpan="2">
                  <a:txBody>
                    <a:bodyPr/>
                    <a:lstStyle/>
                    <a:p>
                      <a:r>
                        <a:rPr lang="en-US" sz="2400" b="1" i="1" kern="1200" dirty="0" err="1">
                          <a:solidFill>
                            <a:schemeClr val="dk1"/>
                          </a:solidFill>
                          <a:effectLst/>
                          <a:latin typeface="+mn-lt"/>
                          <a:ea typeface="+mn-ea"/>
                          <a:cs typeface="+mn-cs"/>
                        </a:rPr>
                        <a:t>Lưới</a:t>
                      </a:r>
                      <a:r>
                        <a:rPr lang="en-US" sz="2400" b="1" i="1" kern="1200" dirty="0">
                          <a:solidFill>
                            <a:schemeClr val="dk1"/>
                          </a:solidFill>
                          <a:effectLst/>
                          <a:latin typeface="+mn-lt"/>
                          <a:ea typeface="+mn-ea"/>
                          <a:cs typeface="+mn-cs"/>
                        </a:rPr>
                        <a:t> </a:t>
                      </a:r>
                      <a:r>
                        <a:rPr lang="en-US" sz="2400" b="1" i="1" kern="1200" dirty="0" err="1">
                          <a:solidFill>
                            <a:schemeClr val="dk1"/>
                          </a:solidFill>
                          <a:effectLst/>
                          <a:latin typeface="+mn-lt"/>
                          <a:ea typeface="+mn-ea"/>
                          <a:cs typeface="+mn-cs"/>
                        </a:rPr>
                        <a:t>nội</a:t>
                      </a:r>
                      <a:r>
                        <a:rPr lang="en-US" sz="2400" b="1" i="1" kern="1200" dirty="0">
                          <a:solidFill>
                            <a:schemeClr val="dk1"/>
                          </a:solidFill>
                          <a:effectLst/>
                          <a:latin typeface="+mn-lt"/>
                          <a:ea typeface="+mn-ea"/>
                          <a:cs typeface="+mn-cs"/>
                        </a:rPr>
                        <a:t> </a:t>
                      </a:r>
                      <a:r>
                        <a:rPr lang="en-US" sz="2400" b="1" i="1" kern="1200" dirty="0" err="1">
                          <a:solidFill>
                            <a:schemeClr val="dk1"/>
                          </a:solidFill>
                          <a:effectLst/>
                          <a:latin typeface="+mn-lt"/>
                          <a:ea typeface="+mn-ea"/>
                          <a:cs typeface="+mn-cs"/>
                        </a:rPr>
                        <a:t>chất</a:t>
                      </a:r>
                      <a:endParaRPr lang="vi-VN" sz="2400" b="1" dirty="0"/>
                    </a:p>
                  </a:txBody>
                  <a:tcPr/>
                </a:tc>
                <a:tc rowSpan="2">
                  <a:txBody>
                    <a:bodyPr/>
                    <a:lstStyle/>
                    <a:p>
                      <a:endParaRPr lang="vi-VN" dirty="0"/>
                    </a:p>
                  </a:txBody>
                  <a:tcPr/>
                </a:tc>
                <a:tc>
                  <a:txBody>
                    <a:bodyPr/>
                    <a:lstStyle/>
                    <a:p>
                      <a:pPr algn="just">
                        <a:lnSpc>
                          <a:spcPct val="107000"/>
                        </a:lnSpc>
                        <a:spcAft>
                          <a:spcPts val="0"/>
                        </a:spcAft>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Hạt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xoang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dẹp</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xoang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đính</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hạt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ribôxôm</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solidFill>
                          <a:srgbClr val="002060"/>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prôtêin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prôtêin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bào</a:t>
                      </a:r>
                      <a:endParaRPr lang="vi-VN" sz="2400" dirty="0">
                        <a:solidFill>
                          <a:srgbClr val="002060"/>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3629517"/>
                  </a:ext>
                </a:extLst>
              </a:tr>
              <a:tr h="1023938">
                <a:tc vMerge="1">
                  <a:txBody>
                    <a:bodyPr/>
                    <a:lstStyle/>
                    <a:p>
                      <a:endParaRPr lang="vi-VN" dirty="0"/>
                    </a:p>
                  </a:txBody>
                  <a:tcPr/>
                </a:tc>
                <a:tc vMerge="1">
                  <a:txBody>
                    <a:bodyPr/>
                    <a:lstStyle/>
                    <a:p>
                      <a:endParaRPr lang="vi-VN" dirty="0"/>
                    </a:p>
                  </a:txBody>
                  <a:tcPr/>
                </a:tc>
                <a:tc>
                  <a:txBody>
                    <a:bodyPr/>
                    <a:lstStyle/>
                    <a:p>
                      <a:pPr algn="just">
                        <a:lnSpc>
                          <a:spcPct val="107000"/>
                        </a:lnSpc>
                        <a:spcAft>
                          <a:spcPts val="0"/>
                        </a:spcAft>
                      </a:pP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Trơn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xoang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lưới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hạt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Bề</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trơn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enzim</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400" dirty="0">
                        <a:solidFill>
                          <a:srgbClr val="0070C0"/>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lipit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huỷ</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solidFill>
                          <a:srgbClr val="0070C0"/>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1432736"/>
                  </a:ext>
                </a:extLst>
              </a:tr>
              <a:tr h="1023938">
                <a:tc>
                  <a:txBody>
                    <a:bodyPr/>
                    <a:lstStyle/>
                    <a:p>
                      <a:r>
                        <a:rPr lang="en-US" sz="2400" b="1" i="1" kern="1200" dirty="0" err="1">
                          <a:solidFill>
                            <a:schemeClr val="dk1"/>
                          </a:solidFill>
                          <a:effectLst/>
                          <a:latin typeface="+mn-lt"/>
                          <a:ea typeface="+mn-ea"/>
                          <a:cs typeface="+mn-cs"/>
                        </a:rPr>
                        <a:t>Riboxom</a:t>
                      </a:r>
                      <a:endParaRPr lang="vi-VN" sz="2400" b="1" dirty="0"/>
                    </a:p>
                  </a:txBody>
                  <a:tcPr/>
                </a:tc>
                <a:tc>
                  <a:txBody>
                    <a:bodyPr/>
                    <a:lstStyle/>
                    <a:p>
                      <a:endParaRPr lang="vi-VN"/>
                    </a:p>
                  </a:txBody>
                  <a:tcPr/>
                </a:tc>
                <a:tc>
                  <a:txBody>
                    <a:bodyPr/>
                    <a:lstStyle/>
                    <a:p>
                      <a:pPr algn="just">
                        <a:lnSpc>
                          <a:spcPct val="107000"/>
                        </a:lnSpc>
                        <a:spcAft>
                          <a:spcPts val="0"/>
                        </a:spcAft>
                      </a:pPr>
                      <a:r>
                        <a:rPr lang="nl-NL"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 có màng bao bọc</a:t>
                      </a:r>
                      <a:r>
                        <a:rPr lang="nl-NL"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Gồm một số loại rARN và nhiều Pr khác nhau. Gồm 1 hạt lớn và 1 hạt bé. </a:t>
                      </a:r>
                      <a:endParaRPr lang="vi-VN" sz="2400" dirty="0">
                        <a:solidFill>
                          <a:schemeClr val="tx1"/>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nl-NL"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Nơi tổng hợp Pr cho TB.</a:t>
                      </a:r>
                      <a:endParaRPr lang="vi-VN" sz="2400" dirty="0">
                        <a:solidFill>
                          <a:schemeClr val="tx1"/>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62389186"/>
                  </a:ext>
                </a:extLst>
              </a:tr>
              <a:tr h="1023938">
                <a:tc>
                  <a:txBody>
                    <a:bodyPr/>
                    <a:lstStyle/>
                    <a:p>
                      <a:r>
                        <a:rPr lang="en-US" sz="2400" b="1" i="1" kern="1200" dirty="0" err="1">
                          <a:solidFill>
                            <a:schemeClr val="dk1"/>
                          </a:solidFill>
                          <a:effectLst/>
                          <a:latin typeface="+mn-lt"/>
                          <a:ea typeface="+mn-ea"/>
                          <a:cs typeface="+mn-cs"/>
                        </a:rPr>
                        <a:t>Bộ</a:t>
                      </a:r>
                      <a:r>
                        <a:rPr lang="en-US" sz="2400" b="1" i="1" kern="1200" dirty="0">
                          <a:solidFill>
                            <a:schemeClr val="dk1"/>
                          </a:solidFill>
                          <a:effectLst/>
                          <a:latin typeface="+mn-lt"/>
                          <a:ea typeface="+mn-ea"/>
                          <a:cs typeface="+mn-cs"/>
                        </a:rPr>
                        <a:t> </a:t>
                      </a:r>
                      <a:r>
                        <a:rPr lang="en-US" sz="2400" b="1" i="1" kern="1200" dirty="0" err="1">
                          <a:solidFill>
                            <a:schemeClr val="dk1"/>
                          </a:solidFill>
                          <a:effectLst/>
                          <a:latin typeface="+mn-lt"/>
                          <a:ea typeface="+mn-ea"/>
                          <a:cs typeface="+mn-cs"/>
                        </a:rPr>
                        <a:t>máy</a:t>
                      </a:r>
                      <a:r>
                        <a:rPr lang="en-US" sz="2400" b="1" i="1" kern="1200" dirty="0">
                          <a:solidFill>
                            <a:schemeClr val="dk1"/>
                          </a:solidFill>
                          <a:effectLst/>
                          <a:latin typeface="+mn-lt"/>
                          <a:ea typeface="+mn-ea"/>
                          <a:cs typeface="+mn-cs"/>
                        </a:rPr>
                        <a:t> </a:t>
                      </a:r>
                      <a:r>
                        <a:rPr lang="en-US" sz="2400" b="1" i="1" kern="1200" dirty="0" err="1">
                          <a:solidFill>
                            <a:schemeClr val="dk1"/>
                          </a:solidFill>
                          <a:effectLst/>
                          <a:latin typeface="+mn-lt"/>
                          <a:ea typeface="+mn-ea"/>
                          <a:cs typeface="+mn-cs"/>
                        </a:rPr>
                        <a:t>gôngi</a:t>
                      </a:r>
                      <a:endParaRPr lang="vi-VN" sz="2400" b="1" dirty="0"/>
                    </a:p>
                  </a:txBody>
                  <a:tcPr/>
                </a:tc>
                <a:tc>
                  <a:txBody>
                    <a:bodyPr/>
                    <a:lstStyle/>
                    <a:p>
                      <a:endParaRPr lang="vi-VN" dirty="0"/>
                    </a:p>
                  </a:txBody>
                  <a:tcPr/>
                </a:tc>
                <a:tc>
                  <a:txBody>
                    <a:bodyPr/>
                    <a:lstStyle/>
                    <a:p>
                      <a:pPr algn="just">
                        <a:lnSpc>
                          <a:spcPct val="107000"/>
                        </a:lnSpc>
                        <a:spcAft>
                          <a:spcPts val="0"/>
                        </a:spcAft>
                      </a:pPr>
                      <a:r>
                        <a:rPr lang="nl-NL"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Gồm 1 chồng túi  màng dẹt tách biệt xếp chồng lên nhau.</a:t>
                      </a:r>
                      <a:endParaRPr lang="vi-VN" sz="2400" dirty="0">
                        <a:solidFill>
                          <a:srgbClr val="00B050"/>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nl-NL"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Là nơi lắp ráp, đóng gói và phân phối các sản phẩm của TB.</a:t>
                      </a:r>
                      <a:endParaRPr lang="vi-VN" sz="2400" dirty="0">
                        <a:solidFill>
                          <a:srgbClr val="00B050"/>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28725343"/>
                  </a:ext>
                </a:extLst>
              </a:tr>
            </a:tbl>
          </a:graphicData>
        </a:graphic>
      </p:graphicFrame>
      <p:pic>
        <p:nvPicPr>
          <p:cNvPr id="12" name="Picture 11"/>
          <p:cNvPicPr/>
          <p:nvPr/>
        </p:nvPicPr>
        <p:blipFill>
          <a:blip r:embed="rId2" cstate="print">
            <a:extLst>
              <a:ext uri="{28A0092B-C50C-407E-A947-70E740481C1C}">
                <a14:useLocalDpi xmlns:a14="http://schemas.microsoft.com/office/drawing/2010/main" val="0"/>
              </a:ext>
            </a:extLst>
          </a:blip>
          <a:stretch>
            <a:fillRect/>
          </a:stretch>
        </p:blipFill>
        <p:spPr>
          <a:xfrm>
            <a:off x="1609725" y="1033779"/>
            <a:ext cx="1619250" cy="1156971"/>
          </a:xfrm>
          <a:prstGeom prst="rect">
            <a:avLst/>
          </a:prstGeom>
        </p:spPr>
      </p:pic>
      <p:pic>
        <p:nvPicPr>
          <p:cNvPr id="13" name="Picture 12"/>
          <p:cNvPicPr/>
          <p:nvPr/>
        </p:nvPicPr>
        <p:blipFill>
          <a:blip r:embed="rId3" cstate="print">
            <a:extLst>
              <a:ext uri="{28A0092B-C50C-407E-A947-70E740481C1C}">
                <a14:useLocalDpi xmlns:a14="http://schemas.microsoft.com/office/drawing/2010/main" val="0"/>
              </a:ext>
            </a:extLst>
          </a:blip>
          <a:stretch>
            <a:fillRect/>
          </a:stretch>
        </p:blipFill>
        <p:spPr>
          <a:xfrm>
            <a:off x="1266825" y="2390774"/>
            <a:ext cx="2095499" cy="1685929"/>
          </a:xfrm>
          <a:prstGeom prst="rect">
            <a:avLst/>
          </a:prstGeom>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1609725" y="4542948"/>
            <a:ext cx="1504950" cy="1028699"/>
          </a:xfrm>
          <a:prstGeom prst="rect">
            <a:avLst/>
          </a:prstGeom>
        </p:spPr>
      </p:pic>
      <p:pic>
        <p:nvPicPr>
          <p:cNvPr id="15" name="Picture 14"/>
          <p:cNvPicPr/>
          <p:nvPr/>
        </p:nvPicPr>
        <p:blipFill>
          <a:blip r:embed="rId5" cstate="print">
            <a:extLst>
              <a:ext uri="{28A0092B-C50C-407E-A947-70E740481C1C}">
                <a14:useLocalDpi xmlns:a14="http://schemas.microsoft.com/office/drawing/2010/main" val="0"/>
              </a:ext>
            </a:extLst>
          </a:blip>
          <a:srcRect/>
          <a:stretch>
            <a:fillRect/>
          </a:stretch>
        </p:blipFill>
        <p:spPr>
          <a:xfrm>
            <a:off x="1597341" y="5647843"/>
            <a:ext cx="1434465" cy="1060419"/>
          </a:xfrm>
          <a:prstGeom prst="rect">
            <a:avLst/>
          </a:prstGeom>
          <a:noFill/>
          <a:ln>
            <a:noFill/>
          </a:ln>
        </p:spPr>
      </p:pic>
    </p:spTree>
    <p:extLst>
      <p:ext uri="{BB962C8B-B14F-4D97-AF65-F5344CB8AC3E}">
        <p14:creationId xmlns:p14="http://schemas.microsoft.com/office/powerpoint/2010/main" val="2509574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a:spLocks noChangeArrowheads="1"/>
          </p:cNvSpPr>
          <p:nvPr/>
        </p:nvSpPr>
        <p:spPr bwMode="auto">
          <a:xfrm>
            <a:off x="2638425"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16"/>
          <p:cNvSpPr>
            <a:spLocks noChangeArrowheads="1"/>
          </p:cNvSpPr>
          <p:nvPr/>
        </p:nvSpPr>
        <p:spPr bwMode="auto">
          <a:xfrm>
            <a:off x="2638425"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9" name="Rectangle 3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32"/>
          <p:cNvSpPr>
            <a:spLocks noChangeArrowheads="1"/>
          </p:cNvSpPr>
          <p:nvPr/>
        </p:nvSpPr>
        <p:spPr bwMode="auto">
          <a:xfrm>
            <a:off x="0"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1" name="Rectangle 33"/>
          <p:cNvSpPr>
            <a:spLocks noChangeArrowheads="1"/>
          </p:cNvSpPr>
          <p:nvPr/>
        </p:nvSpPr>
        <p:spPr bwMode="auto">
          <a:xfrm>
            <a:off x="0" y="11420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 name="Table 1"/>
          <p:cNvGraphicFramePr>
            <a:graphicFrameLocks noGrp="1"/>
          </p:cNvGraphicFramePr>
          <p:nvPr>
            <p:extLst>
              <p:ext uri="{D42A27DB-BD31-4B8C-83A1-F6EECF244321}">
                <p14:modId xmlns:p14="http://schemas.microsoft.com/office/powerpoint/2010/main" val="2097169971"/>
              </p:ext>
            </p:extLst>
          </p:nvPr>
        </p:nvGraphicFramePr>
        <p:xfrm>
          <a:off x="0" y="10213"/>
          <a:ext cx="12191999" cy="6581087"/>
        </p:xfrm>
        <a:graphic>
          <a:graphicData uri="http://schemas.openxmlformats.org/drawingml/2006/table">
            <a:tbl>
              <a:tblPr firstRow="1" bandRow="1">
                <a:tableStyleId>{5C22544A-7EE6-4342-B048-85BDC9FD1C3A}</a:tableStyleId>
              </a:tblPr>
              <a:tblGrid>
                <a:gridCol w="1431527">
                  <a:extLst>
                    <a:ext uri="{9D8B030D-6E8A-4147-A177-3AD203B41FA5}">
                      <a16:colId xmlns:a16="http://schemas.microsoft.com/office/drawing/2014/main" val="3482107366"/>
                    </a:ext>
                  </a:extLst>
                </a:gridCol>
                <a:gridCol w="2286600">
                  <a:extLst>
                    <a:ext uri="{9D8B030D-6E8A-4147-A177-3AD203B41FA5}">
                      <a16:colId xmlns:a16="http://schemas.microsoft.com/office/drawing/2014/main" val="2211191373"/>
                    </a:ext>
                  </a:extLst>
                </a:gridCol>
                <a:gridCol w="3093636">
                  <a:extLst>
                    <a:ext uri="{9D8B030D-6E8A-4147-A177-3AD203B41FA5}">
                      <a16:colId xmlns:a16="http://schemas.microsoft.com/office/drawing/2014/main" val="2238780984"/>
                    </a:ext>
                  </a:extLst>
                </a:gridCol>
                <a:gridCol w="5380236">
                  <a:extLst>
                    <a:ext uri="{9D8B030D-6E8A-4147-A177-3AD203B41FA5}">
                      <a16:colId xmlns:a16="http://schemas.microsoft.com/office/drawing/2014/main" val="1475545871"/>
                    </a:ext>
                  </a:extLst>
                </a:gridCol>
              </a:tblGrid>
              <a:tr h="463052">
                <a:tc>
                  <a:txBody>
                    <a:bodyPr/>
                    <a:lstStyle/>
                    <a:p>
                      <a:pPr algn="ctr">
                        <a:lnSpc>
                          <a:spcPct val="107000"/>
                        </a:lnSpc>
                        <a:spcAft>
                          <a:spcPts val="0"/>
                        </a:spcAft>
                      </a:pP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endParaRPr lang="vi-VN" sz="24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vẽ</a:t>
                      </a:r>
                      <a:endParaRPr lang="vi-VN" sz="24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trúc</a:t>
                      </a:r>
                      <a:endParaRPr lang="vi-VN" sz="24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endParaRPr lang="vi-VN" sz="24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727945"/>
                  </a:ext>
                </a:extLst>
              </a:tr>
              <a:tr h="3078003">
                <a:tc gridSpan="2">
                  <a:txBody>
                    <a:bodyPr/>
                    <a:lstStyle/>
                    <a:p>
                      <a:pPr algn="ctr">
                        <a:lnSpc>
                          <a:spcPct val="107000"/>
                        </a:lnSpc>
                        <a:spcAft>
                          <a:spcPts val="0"/>
                        </a:spcAft>
                      </a:pPr>
                      <a:r>
                        <a:rPr lang="en-US" sz="2400" b="1" kern="1200" dirty="0">
                          <a:solidFill>
                            <a:schemeClr val="dk1"/>
                          </a:solidFill>
                          <a:effectLst/>
                          <a:latin typeface="+mn-lt"/>
                          <a:ea typeface="+mn-ea"/>
                          <a:cs typeface="+mn-cs"/>
                        </a:rPr>
                        <a:t>L</a:t>
                      </a:r>
                      <a:r>
                        <a:rPr lang="en-US" sz="2800" b="1" kern="1200" dirty="0">
                          <a:solidFill>
                            <a:schemeClr val="dk1"/>
                          </a:solidFill>
                          <a:effectLst/>
                          <a:latin typeface="+mn-lt"/>
                          <a:ea typeface="+mn-ea"/>
                          <a:cs typeface="+mn-cs"/>
                        </a:rPr>
                        <a:t>ysosome</a:t>
                      </a:r>
                      <a:endParaRPr lang="vi-VN" sz="2800" b="1" dirty="0">
                        <a:effectLst/>
                        <a:latin typeface="Calibri" panose="020F0502020204030204" pitchFamily="34" charset="0"/>
                        <a:cs typeface="Times New Roman" panose="02020603050405020304" pitchFamily="18" charset="0"/>
                      </a:endParaRPr>
                    </a:p>
                  </a:txBody>
                  <a:tcPr marL="68580" marR="68580" marT="0" marB="0"/>
                </a:tc>
                <a:tc hMerge="1">
                  <a:txBody>
                    <a:bodyPr/>
                    <a:lstStyle/>
                    <a:p>
                      <a:pPr algn="just">
                        <a:lnSpc>
                          <a:spcPct val="107000"/>
                        </a:lnSpc>
                        <a:spcAft>
                          <a:spcPts val="0"/>
                        </a:spcAft>
                      </a:pPr>
                      <a:endParaRPr lang="vi-VN" sz="2400" dirty="0">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nl-NL"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Dạng túi, màng đơn</a:t>
                      </a:r>
                      <a:endParaRPr lang="vi-VN" sz="2400" dirty="0">
                        <a:solidFill>
                          <a:schemeClr val="tx1"/>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nl-NL"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Chứa enzym thủy phân protein, lipit, acid nucleic, cabohydrat, bào quan cần thay thế, tổn thương</a:t>
                      </a:r>
                      <a:endParaRPr lang="vi-VN" sz="2400" dirty="0">
                        <a:solidFill>
                          <a:schemeClr val="tx1"/>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nl-NL"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Được hình thành từ bộ máy gongi</a:t>
                      </a:r>
                      <a:endParaRPr lang="vi-VN" sz="2400" dirty="0">
                        <a:solidFill>
                          <a:schemeClr val="tx1"/>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nl-NL"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Tiêu hóa nội bào nhờ enzym thủy phân:</a:t>
                      </a:r>
                      <a:endParaRPr lang="vi-VN" sz="2400" dirty="0">
                        <a:solidFill>
                          <a:schemeClr val="tx1"/>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nl-NL"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Tiêu hóa đại phân tử</a:t>
                      </a:r>
                      <a:endParaRPr lang="vi-VN" sz="2400" dirty="0">
                        <a:solidFill>
                          <a:schemeClr val="tx1"/>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nl-NL"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Bào quan, tế bào: già, tổn thương (vd ti thể)  protein thụ thể...Lấy những gì có thể sử dụng (tái chế), chất thải được xuất ra ngoài tb</a:t>
                      </a:r>
                      <a:endParaRPr lang="vi-VN" sz="2400" dirty="0">
                        <a:solidFill>
                          <a:schemeClr val="tx1"/>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nl-NL"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Thực bào các vi khuẩn xâm nhập</a:t>
                      </a:r>
                      <a:endParaRPr lang="vi-VN" sz="2400" dirty="0">
                        <a:solidFill>
                          <a:schemeClr val="tx1"/>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nl-NL"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Sửa chữa tổn thương tế bào</a:t>
                      </a:r>
                      <a:endParaRPr lang="vi-VN" sz="2400" dirty="0">
                        <a:solidFill>
                          <a:schemeClr val="tx1"/>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59254979"/>
                  </a:ext>
                </a:extLst>
              </a:tr>
              <a:tr h="2974043">
                <a:tc gridSpan="2">
                  <a:txBody>
                    <a:bodyPr/>
                    <a:lstStyle/>
                    <a:p>
                      <a:pPr algn="ctr"/>
                      <a:r>
                        <a:rPr lang="en-US" sz="2800" b="1" kern="1200" dirty="0" err="1">
                          <a:solidFill>
                            <a:srgbClr val="00B050"/>
                          </a:solidFill>
                          <a:effectLst/>
                          <a:latin typeface="+mn-lt"/>
                          <a:ea typeface="+mn-ea"/>
                          <a:cs typeface="+mn-cs"/>
                        </a:rPr>
                        <a:t>Không</a:t>
                      </a:r>
                      <a:r>
                        <a:rPr lang="en-US" sz="2800" b="1" kern="1200" dirty="0">
                          <a:solidFill>
                            <a:srgbClr val="00B050"/>
                          </a:solidFill>
                          <a:effectLst/>
                          <a:latin typeface="+mn-lt"/>
                          <a:ea typeface="+mn-ea"/>
                          <a:cs typeface="+mn-cs"/>
                        </a:rPr>
                        <a:t> </a:t>
                      </a:r>
                      <a:r>
                        <a:rPr lang="en-US" sz="2800" b="1" kern="1200" dirty="0" err="1">
                          <a:solidFill>
                            <a:srgbClr val="00B050"/>
                          </a:solidFill>
                          <a:effectLst/>
                          <a:latin typeface="+mn-lt"/>
                          <a:ea typeface="+mn-ea"/>
                          <a:cs typeface="+mn-cs"/>
                        </a:rPr>
                        <a:t>bào</a:t>
                      </a:r>
                      <a:endParaRPr lang="vi-VN" sz="2800" b="1" dirty="0">
                        <a:solidFill>
                          <a:srgbClr val="00B050"/>
                        </a:solidFill>
                      </a:endParaRPr>
                    </a:p>
                  </a:txBody>
                  <a:tcPr/>
                </a:tc>
                <a:tc hMerge="1">
                  <a:txBody>
                    <a:bodyPr/>
                    <a:lstStyle/>
                    <a:p>
                      <a:endParaRPr lang="vi-VN" sz="2400" dirty="0">
                        <a:solidFill>
                          <a:srgbClr val="00B050"/>
                        </a:solidFill>
                      </a:endParaRPr>
                    </a:p>
                  </a:txBody>
                  <a:tcPr/>
                </a:tc>
                <a:tc>
                  <a:txBody>
                    <a:bodyPr/>
                    <a:lstStyle/>
                    <a:p>
                      <a:pPr algn="just">
                        <a:lnSpc>
                          <a:spcPct val="107000"/>
                        </a:lnSpc>
                        <a:spcAft>
                          <a:spcPts val="0"/>
                        </a:spcAft>
                      </a:pPr>
                      <a:r>
                        <a:rPr lang="nl-NL"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Có 1 lớp màng bao bọc</a:t>
                      </a:r>
                      <a:endParaRPr lang="vi-VN" sz="2400" dirty="0">
                        <a:solidFill>
                          <a:srgbClr val="00B050"/>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nl-NL"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Bắt nguồn từ lưới nc và bộ máy gongi</a:t>
                      </a:r>
                      <a:endParaRPr lang="vi-VN" sz="2400" dirty="0">
                        <a:solidFill>
                          <a:srgbClr val="00B050"/>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nl-NL"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Điều hòa ASTT</a:t>
                      </a:r>
                      <a:endParaRPr lang="vi-VN" sz="2400" dirty="0">
                        <a:solidFill>
                          <a:srgbClr val="00B050"/>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nl-NL"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Thu hút côn trùng đến thụ phấn, ăn quả, hạt nhằm phát tán</a:t>
                      </a:r>
                      <a:endParaRPr lang="vi-VN" sz="2400" dirty="0">
                        <a:solidFill>
                          <a:srgbClr val="00B050"/>
                        </a:solidFill>
                        <a:effectLst/>
                        <a:latin typeface="Calibri" panose="020F0502020204030204" pitchFamily="34" charset="0"/>
                        <a:cs typeface="Times New Roman" panose="02020603050405020304" pitchFamily="18" charset="0"/>
                      </a:endParaRPr>
                    </a:p>
                    <a:p>
                      <a:pPr marL="342900" indent="-342900" algn="just">
                        <a:lnSpc>
                          <a:spcPct val="107000"/>
                        </a:lnSpc>
                        <a:spcAft>
                          <a:spcPts val="0"/>
                        </a:spcAft>
                        <a:buFontTx/>
                        <a:buChar char="-"/>
                      </a:pPr>
                      <a:r>
                        <a:rPr lang="nl-NL"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Kho chứa các chất: CH, ion, muối khoáng, chất thải, enzym thủy phân, enzym khử độc...</a:t>
                      </a:r>
                    </a:p>
                    <a:p>
                      <a:pPr algn="just" eaLnBrk="1" hangingPunct="1">
                        <a:lnSpc>
                          <a:spcPct val="90000"/>
                        </a:lnSpc>
                        <a:buFontTx/>
                        <a:buChar char="-"/>
                        <a:defRPr/>
                      </a:pPr>
                      <a:r>
                        <a:rPr lang="en-US" sz="2400" dirty="0">
                          <a:solidFill>
                            <a:schemeClr val="tx1"/>
                          </a:solidFill>
                        </a:rPr>
                        <a:t> </a:t>
                      </a:r>
                      <a:r>
                        <a:rPr lang="en-US" sz="2400" dirty="0" err="1">
                          <a:solidFill>
                            <a:schemeClr val="tx1"/>
                          </a:solidFill>
                        </a:rPr>
                        <a:t>Có</a:t>
                      </a:r>
                      <a:r>
                        <a:rPr lang="en-US" sz="2400" dirty="0">
                          <a:solidFill>
                            <a:schemeClr val="tx1"/>
                          </a:solidFill>
                        </a:rPr>
                        <a:t> </a:t>
                      </a:r>
                      <a:r>
                        <a:rPr lang="en-US" sz="2400" dirty="0" err="1">
                          <a:solidFill>
                            <a:schemeClr val="tx1"/>
                          </a:solidFill>
                        </a:rPr>
                        <a:t>chức</a:t>
                      </a:r>
                      <a:r>
                        <a:rPr lang="en-US" sz="2400" dirty="0">
                          <a:solidFill>
                            <a:schemeClr val="tx1"/>
                          </a:solidFill>
                        </a:rPr>
                        <a:t> </a:t>
                      </a:r>
                      <a:r>
                        <a:rPr lang="en-US" sz="2400" dirty="0" err="1">
                          <a:solidFill>
                            <a:schemeClr val="tx1"/>
                          </a:solidFill>
                        </a:rPr>
                        <a:t>năng</a:t>
                      </a:r>
                      <a:r>
                        <a:rPr lang="en-US" sz="2400" dirty="0">
                          <a:solidFill>
                            <a:schemeClr val="tx1"/>
                          </a:solidFill>
                        </a:rPr>
                        <a:t> </a:t>
                      </a:r>
                      <a:r>
                        <a:rPr lang="en-US" sz="2400" dirty="0" err="1">
                          <a:solidFill>
                            <a:schemeClr val="tx1"/>
                          </a:solidFill>
                        </a:rPr>
                        <a:t>tiêu</a:t>
                      </a:r>
                      <a:r>
                        <a:rPr lang="en-US" sz="2400" dirty="0">
                          <a:solidFill>
                            <a:schemeClr val="tx1"/>
                          </a:solidFill>
                        </a:rPr>
                        <a:t> </a:t>
                      </a:r>
                      <a:r>
                        <a:rPr lang="en-US" sz="2400" dirty="0" err="1">
                          <a:solidFill>
                            <a:schemeClr val="tx1"/>
                          </a:solidFill>
                        </a:rPr>
                        <a:t>hóa</a:t>
                      </a:r>
                      <a:r>
                        <a:rPr lang="en-US" sz="2400" dirty="0">
                          <a:solidFill>
                            <a:schemeClr val="tx1"/>
                          </a:solidFill>
                        </a:rPr>
                        <a:t>. </a:t>
                      </a:r>
                      <a:r>
                        <a:rPr lang="en-US" sz="2400" dirty="0" err="1">
                          <a:solidFill>
                            <a:schemeClr val="tx1"/>
                          </a:solidFill>
                        </a:rPr>
                        <a:t>Vd</a:t>
                      </a:r>
                      <a:r>
                        <a:rPr lang="en-US" sz="2400" dirty="0">
                          <a:solidFill>
                            <a:schemeClr val="tx1"/>
                          </a:solidFill>
                        </a:rPr>
                        <a:t>: ở </a:t>
                      </a:r>
                      <a:r>
                        <a:rPr lang="en-US" sz="2400" dirty="0" err="1">
                          <a:solidFill>
                            <a:schemeClr val="tx1"/>
                          </a:solidFill>
                        </a:rPr>
                        <a:t>động</a:t>
                      </a:r>
                      <a:r>
                        <a:rPr lang="en-US" sz="2400" dirty="0">
                          <a:solidFill>
                            <a:schemeClr val="tx1"/>
                          </a:solidFill>
                        </a:rPr>
                        <a:t> </a:t>
                      </a:r>
                      <a:r>
                        <a:rPr lang="en-US" sz="2400" dirty="0" err="1">
                          <a:solidFill>
                            <a:schemeClr val="tx1"/>
                          </a:solidFill>
                        </a:rPr>
                        <a:t>vật</a:t>
                      </a:r>
                      <a:r>
                        <a:rPr lang="en-US" sz="2400" dirty="0">
                          <a:solidFill>
                            <a:schemeClr val="tx1"/>
                          </a:solidFill>
                        </a:rPr>
                        <a:t> </a:t>
                      </a:r>
                      <a:r>
                        <a:rPr lang="en-US" sz="2400" dirty="0" err="1">
                          <a:solidFill>
                            <a:schemeClr val="tx1"/>
                          </a:solidFill>
                        </a:rPr>
                        <a:t>nguyên</a:t>
                      </a:r>
                      <a:r>
                        <a:rPr lang="en-US" sz="2400" dirty="0">
                          <a:solidFill>
                            <a:schemeClr val="tx1"/>
                          </a:solidFill>
                        </a:rPr>
                        <a:t> </a:t>
                      </a:r>
                      <a:r>
                        <a:rPr lang="en-US" sz="2400" dirty="0" err="1">
                          <a:solidFill>
                            <a:schemeClr val="tx1"/>
                          </a:solidFill>
                        </a:rPr>
                        <a:t>sinh</a:t>
                      </a:r>
                      <a:r>
                        <a:rPr lang="en-US" sz="2400" dirty="0">
                          <a:solidFill>
                            <a:schemeClr val="tx1"/>
                          </a:solidFill>
                        </a:rPr>
                        <a:t>.</a:t>
                      </a:r>
                    </a:p>
                  </a:txBody>
                  <a:tcPr marL="68580" marR="68580" marT="0" marB="0"/>
                </a:tc>
                <a:extLst>
                  <a:ext uri="{0D108BD9-81ED-4DB2-BD59-A6C34878D82A}">
                    <a16:rowId xmlns:a16="http://schemas.microsoft.com/office/drawing/2014/main" val="4123629517"/>
                  </a:ext>
                </a:extLst>
              </a:tr>
            </a:tbl>
          </a:graphicData>
        </a:graphic>
      </p:graphicFrame>
      <p:pic>
        <p:nvPicPr>
          <p:cNvPr id="16" name="Picture 15" descr="Giải phẫu lysosome: enzyme thủy phân, màng và protein vận chuyển. - Trả phí Bản quyền Một lần Tự thực bào vectơ sẵn có"/>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567" y="898523"/>
            <a:ext cx="3381375" cy="2641602"/>
          </a:xfrm>
          <a:prstGeom prst="rect">
            <a:avLst/>
          </a:prstGeom>
          <a:noFill/>
          <a:ln>
            <a:noFill/>
          </a:ln>
        </p:spPr>
      </p:pic>
      <p:pic>
        <p:nvPicPr>
          <p:cNvPr id="17" name="Picture 16" descr="Em hãy đóng vai trò 1 nhà khoa học giới thiệu về tế bào thực vật câu hỏi  3556048 - hoidap247.com"/>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4238625"/>
            <a:ext cx="2838450" cy="2095500"/>
          </a:xfrm>
          <a:prstGeom prst="rect">
            <a:avLst/>
          </a:prstGeom>
          <a:noFill/>
          <a:ln>
            <a:noFill/>
          </a:ln>
        </p:spPr>
      </p:pic>
    </p:spTree>
    <p:extLst>
      <p:ext uri="{BB962C8B-B14F-4D97-AF65-F5344CB8AC3E}">
        <p14:creationId xmlns:p14="http://schemas.microsoft.com/office/powerpoint/2010/main" val="3211907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257" y="342900"/>
            <a:ext cx="11797393" cy="4678204"/>
          </a:xfrm>
          <a:prstGeom prst="rect">
            <a:avLst/>
          </a:prstGeom>
        </p:spPr>
        <p:txBody>
          <a:bodyPr wrap="square">
            <a:spAutoFit/>
          </a:bodyPr>
          <a:lstStyle/>
          <a:p>
            <a:pPr algn="ctr">
              <a:lnSpc>
                <a:spcPct val="150000"/>
              </a:lnSpc>
              <a:spcAft>
                <a:spcPts val="600"/>
              </a:spcAft>
            </a:pPr>
            <a:r>
              <a:rPr lang="en-US" sz="3200" b="1" dirty="0" err="1">
                <a:solidFill>
                  <a:srgbClr val="FF0000"/>
                </a:solidFill>
                <a:latin typeface="Times New Roman" panose="02020603050405020304" pitchFamily="18" charset="0"/>
                <a:ea typeface="Times New Roman" panose="02020603050405020304" pitchFamily="18" charset="0"/>
              </a:rPr>
              <a:t>HOẠT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ĐỘNG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CÁ</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NHÂN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CHƠI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TRÒ</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CHƠI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LẬT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MẢNH</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GHÉP</a:t>
            </a:r>
            <a:endParaRPr lang="vi-VN" sz="3200" b="1" dirty="0">
              <a:solidFill>
                <a:srgbClr val="FF0000"/>
              </a:solidFill>
            </a:endParaRPr>
          </a:p>
          <a:p>
            <a:pPr algn="just">
              <a:lnSpc>
                <a:spcPct val="150000"/>
              </a:lnSpc>
              <a:spcAft>
                <a:spcPts val="600"/>
              </a:spcAft>
            </a:pP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Thể</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lệ</a:t>
            </a:r>
            <a:r>
              <a:rPr lang="en-US" sz="3200" b="1" dirty="0">
                <a:latin typeface="Times New Roman" panose="02020603050405020304" pitchFamily="18" charset="0"/>
                <a:ea typeface="Times New Roman" panose="02020603050405020304" pitchFamily="18" charset="0"/>
              </a:rPr>
              <a:t>: 1,5 </a:t>
            </a:r>
            <a:r>
              <a:rPr lang="en-US" sz="3200" b="1" dirty="0" err="1">
                <a:latin typeface="Times New Roman" panose="02020603050405020304" pitchFamily="18" charset="0"/>
                <a:ea typeface="Times New Roman" panose="02020603050405020304" pitchFamily="18" charset="0"/>
              </a:rPr>
              <a:t>điểm</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mỗi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trả</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lời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được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cả</a:t>
            </a:r>
            <a:r>
              <a:rPr lang="en-US" sz="3200" b="1" dirty="0">
                <a:latin typeface="Times New Roman" panose="02020603050405020304" pitchFamily="18" charset="0"/>
                <a:ea typeface="Times New Roman" panose="02020603050405020304" pitchFamily="18" charset="0"/>
              </a:rPr>
              <a:t> 6 </a:t>
            </a:r>
            <a:r>
              <a:rPr lang="en-US" sz="3200" b="1" dirty="0" err="1">
                <a:latin typeface="Times New Roman" panose="02020603050405020304" pitchFamily="18" charset="0"/>
                <a:ea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và</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nói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được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tên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chủ</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đề</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sẽ</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được</a:t>
            </a:r>
            <a:r>
              <a:rPr lang="en-US" sz="3200" b="1" dirty="0">
                <a:latin typeface="Times New Roman" panose="02020603050405020304" pitchFamily="18" charset="0"/>
                <a:ea typeface="Times New Roman" panose="02020603050405020304" pitchFamily="18" charset="0"/>
              </a:rPr>
              <a:t> 10 </a:t>
            </a:r>
            <a:r>
              <a:rPr lang="en-US" sz="3200" b="1" dirty="0" err="1">
                <a:latin typeface="Times New Roman" panose="02020603050405020304" pitchFamily="18" charset="0"/>
                <a:ea typeface="Times New Roman" panose="02020603050405020304" pitchFamily="18" charset="0"/>
              </a:rPr>
              <a:t>điểm</a:t>
            </a:r>
            <a:r>
              <a:rPr lang="en-US" sz="3200" b="1" dirty="0">
                <a:latin typeface="Times New Roman" panose="02020603050405020304" pitchFamily="18" charset="0"/>
                <a:ea typeface="Times New Roman" panose="02020603050405020304" pitchFamily="18" charset="0"/>
              </a:rPr>
              <a:t>.</a:t>
            </a:r>
            <a:endParaRPr lang="vi-VN" sz="3200" b="1" dirty="0"/>
          </a:p>
          <a:p>
            <a:pPr>
              <a:lnSpc>
                <a:spcPct val="150000"/>
              </a:lnSpc>
              <a:spcAft>
                <a:spcPts val="600"/>
              </a:spcAft>
            </a:pP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Nội</a:t>
            </a:r>
            <a:r>
              <a:rPr lang="en-US" sz="3200" b="1" dirty="0">
                <a:latin typeface="Times New Roman" panose="02020603050405020304" pitchFamily="18" charset="0"/>
                <a:ea typeface="Times New Roman" panose="02020603050405020304" pitchFamily="18" charset="0"/>
              </a:rPr>
              <a:t> dung: </a:t>
            </a:r>
            <a:r>
              <a:rPr lang="en-US" sz="3200" b="1" dirty="0" err="1">
                <a:latin typeface="Times New Roman" panose="02020603050405020304" pitchFamily="18" charset="0"/>
                <a:ea typeface="Times New Roman" panose="02020603050405020304" pitchFamily="18" charset="0"/>
              </a:rPr>
              <a:t>Gồm</a:t>
            </a:r>
            <a:r>
              <a:rPr lang="en-US" sz="3200" b="1" dirty="0">
                <a:latin typeface="Times New Roman" panose="02020603050405020304" pitchFamily="18" charset="0"/>
                <a:ea typeface="Times New Roman" panose="02020603050405020304" pitchFamily="18" charset="0"/>
              </a:rPr>
              <a:t> 6 </a:t>
            </a:r>
            <a:r>
              <a:rPr lang="en-US" sz="3200" b="1" dirty="0" err="1">
                <a:latin typeface="Times New Roman" panose="02020603050405020304" pitchFamily="18" charset="0"/>
                <a:ea typeface="Times New Roman" panose="02020603050405020304" pitchFamily="18" charset="0"/>
              </a:rPr>
              <a:t>mảnh</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ghép</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tương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ứng</a:t>
            </a:r>
            <a:r>
              <a:rPr lang="en-US" sz="3200" b="1" dirty="0">
                <a:latin typeface="Times New Roman" panose="02020603050405020304" pitchFamily="18" charset="0"/>
                <a:ea typeface="Times New Roman" panose="02020603050405020304" pitchFamily="18" charset="0"/>
              </a:rPr>
              <a:t> 6 </a:t>
            </a:r>
            <a:r>
              <a:rPr lang="en-US" sz="3200" b="1" dirty="0" err="1">
                <a:latin typeface="Times New Roman" panose="02020603050405020304" pitchFamily="18" charset="0"/>
                <a:ea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hỏi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trả</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lời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được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mỗi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mảnh</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ghép</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được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lật</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và</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hình</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ảnh</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lộ</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theo</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từng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trả</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lời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được</a:t>
            </a:r>
            <a:r>
              <a:rPr lang="en-US" sz="3200" b="1" dirty="0">
                <a:latin typeface="Times New Roman" panose="02020603050405020304" pitchFamily="18" charset="0"/>
                <a:ea typeface="Times New Roman" panose="02020603050405020304" pitchFamily="18" charset="0"/>
              </a:rPr>
              <a:t> 6 </a:t>
            </a:r>
            <a:r>
              <a:rPr lang="en-US" sz="3200" b="1" dirty="0" err="1">
                <a:latin typeface="Times New Roman" panose="02020603050405020304" pitchFamily="18" charset="0"/>
                <a:ea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sẽ</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lộ</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toàn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hình</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ảnh</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liên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quan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đến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chủ</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đề</a:t>
            </a:r>
            <a:r>
              <a:rPr lang="en-US" sz="3200" b="1" dirty="0">
                <a:latin typeface="Times New Roman" panose="02020603050405020304" pitchFamily="18" charset="0"/>
                <a:ea typeface="Times New Roman" panose="02020603050405020304" pitchFamily="18" charset="0"/>
              </a:rPr>
              <a:t>.</a:t>
            </a:r>
            <a:endParaRPr lang="vi-VN" sz="3200" b="1" dirty="0"/>
          </a:p>
        </p:txBody>
      </p:sp>
    </p:spTree>
    <p:extLst>
      <p:ext uri="{BB962C8B-B14F-4D97-AF65-F5344CB8AC3E}">
        <p14:creationId xmlns:p14="http://schemas.microsoft.com/office/powerpoint/2010/main" val="374240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a:spLocks noChangeArrowheads="1"/>
          </p:cNvSpPr>
          <p:nvPr/>
        </p:nvSpPr>
        <p:spPr bwMode="auto">
          <a:xfrm>
            <a:off x="2638425"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16"/>
          <p:cNvSpPr>
            <a:spLocks noChangeArrowheads="1"/>
          </p:cNvSpPr>
          <p:nvPr/>
        </p:nvSpPr>
        <p:spPr bwMode="auto">
          <a:xfrm>
            <a:off x="2638425"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9" name="Rectangle 3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32"/>
          <p:cNvSpPr>
            <a:spLocks noChangeArrowheads="1"/>
          </p:cNvSpPr>
          <p:nvPr/>
        </p:nvSpPr>
        <p:spPr bwMode="auto">
          <a:xfrm>
            <a:off x="0"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1" name="Rectangle 33"/>
          <p:cNvSpPr>
            <a:spLocks noChangeArrowheads="1"/>
          </p:cNvSpPr>
          <p:nvPr/>
        </p:nvSpPr>
        <p:spPr bwMode="auto">
          <a:xfrm>
            <a:off x="0" y="11420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 name="Table 1"/>
          <p:cNvGraphicFramePr>
            <a:graphicFrameLocks noGrp="1"/>
          </p:cNvGraphicFramePr>
          <p:nvPr>
            <p:extLst>
              <p:ext uri="{D42A27DB-BD31-4B8C-83A1-F6EECF244321}">
                <p14:modId xmlns:p14="http://schemas.microsoft.com/office/powerpoint/2010/main" val="1403395768"/>
              </p:ext>
            </p:extLst>
          </p:nvPr>
        </p:nvGraphicFramePr>
        <p:xfrm>
          <a:off x="0" y="-500792"/>
          <a:ext cx="12191999" cy="7271706"/>
        </p:xfrm>
        <a:graphic>
          <a:graphicData uri="http://schemas.openxmlformats.org/drawingml/2006/table">
            <a:tbl>
              <a:tblPr firstRow="1" bandRow="1">
                <a:tableStyleId>{5C22544A-7EE6-4342-B048-85BDC9FD1C3A}</a:tableStyleId>
              </a:tblPr>
              <a:tblGrid>
                <a:gridCol w="1431527">
                  <a:extLst>
                    <a:ext uri="{9D8B030D-6E8A-4147-A177-3AD203B41FA5}">
                      <a16:colId xmlns:a16="http://schemas.microsoft.com/office/drawing/2014/main" val="3482107366"/>
                    </a:ext>
                  </a:extLst>
                </a:gridCol>
                <a:gridCol w="2286600">
                  <a:extLst>
                    <a:ext uri="{9D8B030D-6E8A-4147-A177-3AD203B41FA5}">
                      <a16:colId xmlns:a16="http://schemas.microsoft.com/office/drawing/2014/main" val="2211191373"/>
                    </a:ext>
                  </a:extLst>
                </a:gridCol>
                <a:gridCol w="2377871">
                  <a:extLst>
                    <a:ext uri="{9D8B030D-6E8A-4147-A177-3AD203B41FA5}">
                      <a16:colId xmlns:a16="http://schemas.microsoft.com/office/drawing/2014/main" val="2238780984"/>
                    </a:ext>
                  </a:extLst>
                </a:gridCol>
                <a:gridCol w="6096001">
                  <a:extLst>
                    <a:ext uri="{9D8B030D-6E8A-4147-A177-3AD203B41FA5}">
                      <a16:colId xmlns:a16="http://schemas.microsoft.com/office/drawing/2014/main" val="1475545871"/>
                    </a:ext>
                  </a:extLst>
                </a:gridCol>
              </a:tblGrid>
              <a:tr h="657228">
                <a:tc>
                  <a:txBody>
                    <a:bodyPr/>
                    <a:lstStyle/>
                    <a:p>
                      <a:pPr algn="ctr">
                        <a:lnSpc>
                          <a:spcPct val="107000"/>
                        </a:lnSpc>
                        <a:spcAft>
                          <a:spcPts val="0"/>
                        </a:spcAft>
                      </a:pPr>
                      <a:r>
                        <a:rPr lang="en-US" sz="2400" b="1" i="0"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b="1"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endParaRPr lang="vi-VN" sz="2400" b="1" i="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b="1" i="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ea typeface="Times New Roman" panose="02020603050405020304" pitchFamily="18" charset="0"/>
                          <a:cs typeface="Times New Roman" panose="02020603050405020304" pitchFamily="18" charset="0"/>
                        </a:rPr>
                        <a:t>vẽ</a:t>
                      </a:r>
                      <a:endParaRPr lang="vi-VN" sz="2400" b="1" i="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b="1" i="0"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b="1"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ea typeface="Times New Roman" panose="02020603050405020304" pitchFamily="18" charset="0"/>
                          <a:cs typeface="Times New Roman" panose="02020603050405020304" pitchFamily="18" charset="0"/>
                        </a:rPr>
                        <a:t>trúc</a:t>
                      </a:r>
                      <a:endParaRPr lang="vi-VN" sz="2400" b="1" i="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400" b="1" i="0"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400" b="1"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endParaRPr lang="vi-VN" sz="2400" b="1" i="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727945"/>
                  </a:ext>
                </a:extLst>
              </a:tr>
              <a:tr h="2222768">
                <a:tc gridSpan="2">
                  <a:txBody>
                    <a:bodyPr/>
                    <a:lstStyle/>
                    <a:p>
                      <a:pPr algn="just">
                        <a:lnSpc>
                          <a:spcPct val="107000"/>
                        </a:lnSpc>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Peroxysome</a:t>
                      </a:r>
                      <a:endParaRPr lang="vi-VN"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pPr algn="just">
                        <a:lnSpc>
                          <a:spcPct val="107000"/>
                        </a:lnSpc>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lưới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endParaRPr lang="vi-VN"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cầu</a:t>
                      </a:r>
                      <a:endParaRPr lang="vi-VN"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đơn</a:t>
                      </a:r>
                      <a:endParaRPr lang="vi-VN"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gốc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màng</a:t>
                      </a:r>
                      <a:endParaRPr lang="vi-VN"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Bef>
                          <a:spcPts val="600"/>
                        </a:spcBef>
                        <a:spcAft>
                          <a:spcPts val="60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Peroxisome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có</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chức</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năng</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giúp</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tế</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bào</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loại</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bỏ</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các</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u="sng" dirty="0" err="1">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2" tooltip="Độc tố"/>
                        </a:rPr>
                        <a:t>độc</a:t>
                      </a:r>
                      <a:r>
                        <a:rPr lang="en-US" sz="24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2" tooltip="Độc tố"/>
                        </a:rPr>
                        <a:t> </a:t>
                      </a:r>
                      <a:r>
                        <a:rPr lang="en-US" sz="2400" u="sng" dirty="0" err="1">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2" tooltip="Độc tố"/>
                        </a:rPr>
                        <a:t>tố</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chứa</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enzym</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u="sng" dirty="0" err="1">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3" tooltip="Catalaza"/>
                        </a:rPr>
                        <a:t>catalaza</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chuyển</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H</a:t>
                      </a:r>
                      <a:r>
                        <a:rPr lang="en-US" sz="2400" baseline="-25000" dirty="0" err="1">
                          <a:effectLst/>
                          <a:latin typeface="Calibri" panose="020F0502020204030204" pitchFamily="34" charset="0"/>
                          <a:ea typeface="Times New Roman" panose="02020603050405020304" pitchFamily="18" charset="0"/>
                          <a:cs typeface="Times New Roman" panose="02020603050405020304" pitchFamily="18" charset="0"/>
                        </a:rPr>
                        <a:t>2</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O</a:t>
                      </a:r>
                      <a:r>
                        <a:rPr lang="en-US" sz="2400" baseline="-25000" dirty="0" err="1">
                          <a:effectLst/>
                          <a:latin typeface="Calibri" panose="020F0502020204030204" pitchFamily="34" charset="0"/>
                          <a:ea typeface="Times New Roman" panose="02020603050405020304" pitchFamily="18" charset="0"/>
                          <a:cs typeface="Times New Roman" panose="02020603050405020304" pitchFamily="18" charset="0"/>
                        </a:rPr>
                        <a:t>2</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perôxít</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hiđrô</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một</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sản</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phẩm</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trung</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gian</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gây</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độc</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trong</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quá</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trình</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u="sng" dirty="0" err="1">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4" tooltip="Chuyển hóa tế bào (trang không tồn tại)"/>
                        </a:rPr>
                        <a:t>chuyển</a:t>
                      </a:r>
                      <a:r>
                        <a:rPr lang="en-US" sz="24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4" tooltip="Chuyển hóa tế bào (trang không tồn tại)"/>
                        </a:rPr>
                        <a:t> </a:t>
                      </a:r>
                      <a:r>
                        <a:rPr lang="en-US" sz="2400" u="sng" dirty="0" err="1">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4" tooltip="Chuyển hóa tế bào (trang không tồn tại)"/>
                        </a:rPr>
                        <a:t>hóa</a:t>
                      </a:r>
                      <a:r>
                        <a:rPr lang="en-US" sz="24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4" tooltip="Chuyển hóa tế bào (trang không tồn tại)"/>
                        </a:rPr>
                        <a:t> </a:t>
                      </a:r>
                      <a:r>
                        <a:rPr lang="en-US" sz="2400" u="sng" dirty="0" err="1">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4" tooltip="Chuyển hóa tế bào (trang không tồn tại)"/>
                        </a:rPr>
                        <a:t>tế</a:t>
                      </a:r>
                      <a:r>
                        <a:rPr lang="en-US" sz="24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4" tooltip="Chuyển hóa tế bào (trang không tồn tại)"/>
                        </a:rPr>
                        <a:t> </a:t>
                      </a:r>
                      <a:r>
                        <a:rPr lang="en-US" sz="2400" u="sng" dirty="0" err="1">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4" tooltip="Chuyển hóa tế bào (trang không tồn tại)"/>
                        </a:rPr>
                        <a:t>bào</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thành</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H</a:t>
                      </a:r>
                      <a:r>
                        <a:rPr lang="en-US" sz="2400" baseline="-25000" dirty="0">
                          <a:effectLst/>
                          <a:latin typeface="Calibri" panose="020F0502020204030204" pitchFamily="34" charset="0"/>
                          <a:ea typeface="Times New Roman" panose="02020603050405020304" pitchFamily="18" charset="0"/>
                          <a:cs typeface="Times New Roman" panose="02020603050405020304" pitchFamily="18" charset="0"/>
                        </a:rPr>
                        <a:t>2</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O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và</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O</a:t>
                      </a:r>
                      <a:r>
                        <a:rPr lang="en-US" sz="2400" baseline="-25000" dirty="0" err="1">
                          <a:effectLst/>
                          <a:latin typeface="Calibri" panose="020F0502020204030204" pitchFamily="34" charset="0"/>
                          <a:ea typeface="Times New Roman" panose="02020603050405020304" pitchFamily="18" charset="0"/>
                          <a:cs typeface="Times New Roman" panose="02020603050405020304" pitchFamily="18" charset="0"/>
                        </a:rPr>
                        <a:t>2</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với</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2H</a:t>
                      </a:r>
                      <a:r>
                        <a:rPr lang="en-US" sz="2400" baseline="-25000" dirty="0" err="1">
                          <a:effectLst/>
                          <a:latin typeface="Calibri" panose="020F0502020204030204" pitchFamily="34" charset="0"/>
                          <a:ea typeface="Times New Roman" panose="02020603050405020304" pitchFamily="18" charset="0"/>
                          <a:cs typeface="Times New Roman" panose="02020603050405020304" pitchFamily="18" charset="0"/>
                        </a:rPr>
                        <a:t>2</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O</a:t>
                      </a:r>
                      <a:r>
                        <a:rPr lang="en-US" sz="2400" baseline="-25000" dirty="0" err="1">
                          <a:effectLst/>
                          <a:latin typeface="Calibri" panose="020F0502020204030204" pitchFamily="34" charset="0"/>
                          <a:ea typeface="Times New Roman" panose="02020603050405020304" pitchFamily="18" charset="0"/>
                          <a:cs typeface="Times New Roman" panose="02020603050405020304" pitchFamily="18" charset="0"/>
                        </a:rPr>
                        <a:t>2</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2H</a:t>
                      </a:r>
                      <a:r>
                        <a:rPr lang="en-US" sz="2400" baseline="-25000" dirty="0" err="1">
                          <a:effectLst/>
                          <a:latin typeface="Calibri" panose="020F0502020204030204" pitchFamily="34" charset="0"/>
                          <a:ea typeface="Times New Roman" panose="02020603050405020304" pitchFamily="18" charset="0"/>
                          <a:cs typeface="Times New Roman" panose="02020603050405020304" pitchFamily="18" charset="0"/>
                        </a:rPr>
                        <a:t>2</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O</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O</a:t>
                      </a:r>
                      <a:r>
                        <a:rPr lang="en-US" sz="2400" baseline="-25000" dirty="0" err="1">
                          <a:effectLst/>
                          <a:latin typeface="Calibri" panose="020F0502020204030204" pitchFamily="34" charset="0"/>
                          <a:ea typeface="Times New Roman" panose="02020603050405020304" pitchFamily="18" charset="0"/>
                          <a:cs typeface="Times New Roman" panose="02020603050405020304" pitchFamily="18" charset="0"/>
                        </a:rPr>
                        <a:t>2</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vi-VN"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Bef>
                          <a:spcPts val="600"/>
                        </a:spcBef>
                        <a:spcAft>
                          <a:spcPts val="60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Các</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u="sng" dirty="0" err="1">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5" tooltip="Chất chuyển hóa"/>
                        </a:rPr>
                        <a:t>chất</a:t>
                      </a:r>
                      <a:r>
                        <a:rPr lang="en-US" sz="24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5" tooltip="Chất chuyển hóa"/>
                        </a:rPr>
                        <a:t> </a:t>
                      </a:r>
                      <a:r>
                        <a:rPr lang="en-US" sz="2400" u="sng" dirty="0" err="1">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5" tooltip="Chất chuyển hóa"/>
                        </a:rPr>
                        <a:t>chuyển</a:t>
                      </a:r>
                      <a:r>
                        <a:rPr lang="en-US" sz="24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5" tooltip="Chất chuyển hóa"/>
                        </a:rPr>
                        <a:t> </a:t>
                      </a:r>
                      <a:r>
                        <a:rPr lang="en-US" sz="2400" u="sng" dirty="0" err="1">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5" tooltip="Chất chuyển hóa"/>
                        </a:rPr>
                        <a:t>hóa</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khác</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vd</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Lipit</a:t>
                      </a:r>
                      <a:endParaRPr lang="vi-VN"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59254979"/>
                  </a:ext>
                </a:extLst>
              </a:tr>
              <a:tr h="1663640">
                <a:tc gridSpan="2">
                  <a:txBody>
                    <a:bodyPr/>
                    <a:lstStyle/>
                    <a:p>
                      <a:pPr algn="ctr"/>
                      <a:r>
                        <a:rPr lang="en-US" sz="2800" b="1" kern="1200" dirty="0" err="1">
                          <a:solidFill>
                            <a:srgbClr val="002060"/>
                          </a:solidFill>
                          <a:effectLst/>
                          <a:latin typeface="+mn-lt"/>
                          <a:ea typeface="+mn-ea"/>
                          <a:cs typeface="+mn-cs"/>
                        </a:rPr>
                        <a:t>Bộ</a:t>
                      </a:r>
                      <a:r>
                        <a:rPr lang="en-US" sz="2800" b="1" kern="1200" dirty="0">
                          <a:solidFill>
                            <a:srgbClr val="002060"/>
                          </a:solidFill>
                          <a:effectLst/>
                          <a:latin typeface="+mn-lt"/>
                          <a:ea typeface="+mn-ea"/>
                          <a:cs typeface="+mn-cs"/>
                        </a:rPr>
                        <a:t> </a:t>
                      </a:r>
                      <a:r>
                        <a:rPr lang="en-US" sz="2800" b="1" kern="1200" dirty="0" err="1">
                          <a:solidFill>
                            <a:srgbClr val="002060"/>
                          </a:solidFill>
                          <a:effectLst/>
                          <a:latin typeface="+mn-lt"/>
                          <a:ea typeface="+mn-ea"/>
                          <a:cs typeface="+mn-cs"/>
                        </a:rPr>
                        <a:t>khung</a:t>
                      </a:r>
                      <a:r>
                        <a:rPr lang="en-US" sz="2800" b="1" kern="1200" dirty="0">
                          <a:solidFill>
                            <a:srgbClr val="002060"/>
                          </a:solidFill>
                          <a:effectLst/>
                          <a:latin typeface="+mn-lt"/>
                          <a:ea typeface="+mn-ea"/>
                          <a:cs typeface="+mn-cs"/>
                        </a:rPr>
                        <a:t> </a:t>
                      </a:r>
                      <a:r>
                        <a:rPr lang="en-US" sz="2800" b="1" kern="1200" dirty="0" err="1">
                          <a:solidFill>
                            <a:srgbClr val="002060"/>
                          </a:solidFill>
                          <a:effectLst/>
                          <a:latin typeface="+mn-lt"/>
                          <a:ea typeface="+mn-ea"/>
                          <a:cs typeface="+mn-cs"/>
                        </a:rPr>
                        <a:t>xương</a:t>
                      </a:r>
                      <a:r>
                        <a:rPr lang="en-US" sz="2800" b="1" kern="1200" dirty="0">
                          <a:solidFill>
                            <a:srgbClr val="002060"/>
                          </a:solidFill>
                          <a:effectLst/>
                          <a:latin typeface="+mn-lt"/>
                          <a:ea typeface="+mn-ea"/>
                          <a:cs typeface="+mn-cs"/>
                        </a:rPr>
                        <a:t> </a:t>
                      </a:r>
                      <a:r>
                        <a:rPr lang="en-US" sz="2800" b="1" kern="1200" dirty="0" err="1">
                          <a:solidFill>
                            <a:srgbClr val="002060"/>
                          </a:solidFill>
                          <a:effectLst/>
                          <a:latin typeface="+mn-lt"/>
                          <a:ea typeface="+mn-ea"/>
                          <a:cs typeface="+mn-cs"/>
                        </a:rPr>
                        <a:t>tế</a:t>
                      </a:r>
                      <a:r>
                        <a:rPr lang="en-US" sz="2800" b="1" kern="1200" dirty="0">
                          <a:solidFill>
                            <a:srgbClr val="002060"/>
                          </a:solidFill>
                          <a:effectLst/>
                          <a:latin typeface="+mn-lt"/>
                          <a:ea typeface="+mn-ea"/>
                          <a:cs typeface="+mn-cs"/>
                        </a:rPr>
                        <a:t> </a:t>
                      </a:r>
                      <a:r>
                        <a:rPr lang="en-US" sz="2800" b="1" kern="1200" dirty="0" err="1">
                          <a:solidFill>
                            <a:srgbClr val="002060"/>
                          </a:solidFill>
                          <a:effectLst/>
                          <a:latin typeface="+mn-lt"/>
                          <a:ea typeface="+mn-ea"/>
                          <a:cs typeface="+mn-cs"/>
                        </a:rPr>
                        <a:t>bào</a:t>
                      </a:r>
                      <a:endParaRPr lang="vi-VN" sz="2800" b="1" dirty="0">
                        <a:solidFill>
                          <a:srgbClr val="002060"/>
                        </a:solidFill>
                      </a:endParaRPr>
                    </a:p>
                  </a:txBody>
                  <a:tcPr/>
                </a:tc>
                <a:tc hMerge="1">
                  <a:txBody>
                    <a:bodyPr/>
                    <a:lstStyle/>
                    <a:p>
                      <a:endParaRPr lang="vi-VN" sz="2400" dirty="0">
                        <a:solidFill>
                          <a:srgbClr val="002060"/>
                        </a:solidFill>
                      </a:endParaRPr>
                    </a:p>
                  </a:txBody>
                  <a:tcPr/>
                </a:tc>
                <a:tc>
                  <a:txBody>
                    <a:bodyPr/>
                    <a:lstStyle/>
                    <a:p>
                      <a:pPr algn="just">
                        <a:lnSpc>
                          <a:spcPct val="107000"/>
                        </a:lnSpc>
                        <a:spcAft>
                          <a:spcPts val="0"/>
                        </a:spcAft>
                      </a:pPr>
                      <a:r>
                        <a:rPr lang="nl-NL" sz="2400" kern="1200" dirty="0">
                          <a:solidFill>
                            <a:srgbClr val="002060"/>
                          </a:solidFill>
                          <a:effectLst/>
                          <a:latin typeface="+mn-lt"/>
                          <a:ea typeface="+mn-ea"/>
                          <a:cs typeface="+mn-cs"/>
                        </a:rPr>
                        <a:t>Khung xương tế bào là hệ thống mạng: Vi sợi, sợi trung gian, vi ống kết nối với nhau</a:t>
                      </a:r>
                      <a:endParaRPr lang="vi-VN" sz="2400" dirty="0">
                        <a:solidFill>
                          <a:srgbClr val="002060"/>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nl-NL"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Nâng đỡ, duy trì hình dạng tế bào, neo giữ bào quan, các enzym</a:t>
                      </a:r>
                      <a:endParaRPr lang="vi-VN" sz="2400" dirty="0">
                        <a:solidFill>
                          <a:srgbClr val="002060"/>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nl-NL"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Hình thành trung thể trong phân bào, hỗ trợ các bộ phận hay cả tế bào di chuyển</a:t>
                      </a:r>
                      <a:endParaRPr lang="vi-VN" sz="2400" dirty="0">
                        <a:solidFill>
                          <a:srgbClr val="002060"/>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nl-NL"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Bộ khung xương tb bị tổn thương sẽ dẫn nhiều bệnh nguy hiểm: tb cơ tim thiếu 1 loại protein gây bệnh về tim, tb hồng cầu bộ khung xương ko còn giữ được hình dạng tối ưu dẫn đến giảm khả năng vận chuyển khí oxi</a:t>
                      </a:r>
                      <a:endParaRPr lang="vi-VN" sz="2400" dirty="0">
                        <a:solidFill>
                          <a:srgbClr val="002060"/>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3629517"/>
                  </a:ext>
                </a:extLst>
              </a:tr>
            </a:tbl>
          </a:graphicData>
        </a:graphic>
      </p:graphicFrame>
      <p:pic>
        <p:nvPicPr>
          <p:cNvPr id="13" name="Picture 1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2856" y="849267"/>
            <a:ext cx="3087913" cy="2305034"/>
          </a:xfrm>
          <a:prstGeom prst="rect">
            <a:avLst/>
          </a:prstGeom>
          <a:noFill/>
          <a:ln>
            <a:noFill/>
          </a:ln>
        </p:spPr>
      </p:pic>
      <p:pic>
        <p:nvPicPr>
          <p:cNvPr id="15" name="Picture 14" descr="Sinh học 10 Bài 10: Tế bào nhân thực tiết 3 | Tài liệu học tập và bài giảng  online - giasubachkhoa.net"/>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0708" y="3991882"/>
            <a:ext cx="3210061" cy="2662918"/>
          </a:xfrm>
          <a:prstGeom prst="rect">
            <a:avLst/>
          </a:prstGeom>
          <a:noFill/>
          <a:ln>
            <a:noFill/>
          </a:ln>
        </p:spPr>
      </p:pic>
    </p:spTree>
    <p:extLst>
      <p:ext uri="{BB962C8B-B14F-4D97-AF65-F5344CB8AC3E}">
        <p14:creationId xmlns:p14="http://schemas.microsoft.com/office/powerpoint/2010/main" val="1033971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a:spLocks noChangeArrowheads="1"/>
          </p:cNvSpPr>
          <p:nvPr/>
        </p:nvSpPr>
        <p:spPr bwMode="auto">
          <a:xfrm>
            <a:off x="2638425"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16"/>
          <p:cNvSpPr>
            <a:spLocks noChangeArrowheads="1"/>
          </p:cNvSpPr>
          <p:nvPr/>
        </p:nvSpPr>
        <p:spPr bwMode="auto">
          <a:xfrm>
            <a:off x="2638425"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9" name="Rectangle 3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32"/>
          <p:cNvSpPr>
            <a:spLocks noChangeArrowheads="1"/>
          </p:cNvSpPr>
          <p:nvPr/>
        </p:nvSpPr>
        <p:spPr bwMode="auto">
          <a:xfrm>
            <a:off x="0"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1" name="Rectangle 33"/>
          <p:cNvSpPr>
            <a:spLocks noChangeArrowheads="1"/>
          </p:cNvSpPr>
          <p:nvPr/>
        </p:nvSpPr>
        <p:spPr bwMode="auto">
          <a:xfrm>
            <a:off x="0" y="11420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 name="Table 1"/>
          <p:cNvGraphicFramePr>
            <a:graphicFrameLocks noGrp="1"/>
          </p:cNvGraphicFramePr>
          <p:nvPr>
            <p:extLst>
              <p:ext uri="{D42A27DB-BD31-4B8C-83A1-F6EECF244321}">
                <p14:modId xmlns:p14="http://schemas.microsoft.com/office/powerpoint/2010/main" val="2721297704"/>
              </p:ext>
            </p:extLst>
          </p:nvPr>
        </p:nvGraphicFramePr>
        <p:xfrm>
          <a:off x="0" y="0"/>
          <a:ext cx="12191999" cy="7203152"/>
        </p:xfrm>
        <a:graphic>
          <a:graphicData uri="http://schemas.openxmlformats.org/drawingml/2006/table">
            <a:tbl>
              <a:tblPr firstRow="1" bandRow="1">
                <a:tableStyleId>{5C22544A-7EE6-4342-B048-85BDC9FD1C3A}</a:tableStyleId>
              </a:tblPr>
              <a:tblGrid>
                <a:gridCol w="1157844">
                  <a:extLst>
                    <a:ext uri="{9D8B030D-6E8A-4147-A177-3AD203B41FA5}">
                      <a16:colId xmlns:a16="http://schemas.microsoft.com/office/drawing/2014/main" val="3482107366"/>
                    </a:ext>
                  </a:extLst>
                </a:gridCol>
                <a:gridCol w="2196935">
                  <a:extLst>
                    <a:ext uri="{9D8B030D-6E8A-4147-A177-3AD203B41FA5}">
                      <a16:colId xmlns:a16="http://schemas.microsoft.com/office/drawing/2014/main" val="2211191373"/>
                    </a:ext>
                  </a:extLst>
                </a:gridCol>
                <a:gridCol w="4850081">
                  <a:extLst>
                    <a:ext uri="{9D8B030D-6E8A-4147-A177-3AD203B41FA5}">
                      <a16:colId xmlns:a16="http://schemas.microsoft.com/office/drawing/2014/main" val="2238780984"/>
                    </a:ext>
                  </a:extLst>
                </a:gridCol>
                <a:gridCol w="3987139">
                  <a:extLst>
                    <a:ext uri="{9D8B030D-6E8A-4147-A177-3AD203B41FA5}">
                      <a16:colId xmlns:a16="http://schemas.microsoft.com/office/drawing/2014/main" val="1475545871"/>
                    </a:ext>
                  </a:extLst>
                </a:gridCol>
              </a:tblGrid>
              <a:tr h="818162">
                <a:tc>
                  <a:txBody>
                    <a:bodyPr/>
                    <a:lstStyle/>
                    <a:p>
                      <a:pPr algn="ctr">
                        <a:lnSpc>
                          <a:spcPct val="107000"/>
                        </a:lnSpc>
                        <a:spcAft>
                          <a:spcPts val="0"/>
                        </a:spcAft>
                      </a:pP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endParaRPr lang="vi-VN" sz="2800" i="1"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vẽ</a:t>
                      </a:r>
                      <a:endParaRPr lang="vi-VN" sz="2800" i="1"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trúc</a:t>
                      </a:r>
                      <a:endParaRPr lang="vi-VN" sz="2800" i="1"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endParaRPr lang="vi-VN" sz="2800" i="1"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727945"/>
                  </a:ext>
                </a:extLst>
              </a:tr>
              <a:tr h="2139470">
                <a:tc gridSpan="2">
                  <a:txBody>
                    <a:bodyPr/>
                    <a:lstStyle/>
                    <a:p>
                      <a:pPr marL="0" marR="0" indent="0" algn="just" defTabSz="914400" rtl="0" eaLnBrk="1" fontAlgn="auto" latinLnBrk="0" hangingPunct="1">
                        <a:lnSpc>
                          <a:spcPct val="107000"/>
                        </a:lnSpc>
                        <a:spcBef>
                          <a:spcPts val="0"/>
                        </a:spcBef>
                        <a:spcAft>
                          <a:spcPts val="0"/>
                        </a:spcAft>
                        <a:buClrTx/>
                        <a:buSzTx/>
                        <a:buFontTx/>
                        <a:buNone/>
                        <a:tabLst/>
                        <a:defRPr/>
                      </a:pPr>
                      <a:r>
                        <a:rPr lang="nl-NL" sz="2400" b="1" dirty="0">
                          <a:effectLst/>
                          <a:latin typeface="Times New Roman" panose="02020603050405020304" pitchFamily="18" charset="0"/>
                          <a:ea typeface="Times New Roman" panose="02020603050405020304" pitchFamily="18" charset="0"/>
                          <a:cs typeface="Times New Roman" panose="02020603050405020304" pitchFamily="18" charset="0"/>
                        </a:rPr>
                        <a:t>Trung thể</a:t>
                      </a:r>
                    </a:p>
                    <a:p>
                      <a:pPr marL="0" marR="0" indent="0" algn="just" defTabSz="914400" rtl="0" eaLnBrk="1" fontAlgn="auto" latinLnBrk="0" hangingPunct="1">
                        <a:lnSpc>
                          <a:spcPct val="107000"/>
                        </a:lnSpc>
                        <a:spcBef>
                          <a:spcPts val="0"/>
                        </a:spcBef>
                        <a:spcAft>
                          <a:spcPts val="0"/>
                        </a:spcAft>
                        <a:buClrTx/>
                        <a:buSzTx/>
                        <a:buFontTx/>
                        <a:buNone/>
                        <a:tabLst/>
                        <a:defRPr/>
                      </a:pPr>
                      <a:endParaRPr lang="vi-VN" sz="2400" b="1" dirty="0">
                        <a:effectLst/>
                        <a:latin typeface="Calibri" panose="020F0502020204030204" pitchFamily="34" charset="0"/>
                        <a:cs typeface="Times New Roman" panose="02020603050405020304" pitchFamily="18" charset="0"/>
                      </a:endParaRPr>
                    </a:p>
                    <a:p>
                      <a:pPr algn="just">
                        <a:lnSpc>
                          <a:spcPct val="107000"/>
                        </a:lnSpc>
                        <a:spcAft>
                          <a:spcPts val="0"/>
                        </a:spcAft>
                      </a:pPr>
                      <a:endParaRPr lang="vi-VN" sz="2400" b="1" i="1" dirty="0">
                        <a:effectLst/>
                        <a:latin typeface="Calibri" panose="020F0502020204030204" pitchFamily="34" charset="0"/>
                        <a:cs typeface="Times New Roman" panose="02020603050405020304" pitchFamily="18" charset="0"/>
                      </a:endParaRPr>
                    </a:p>
                  </a:txBody>
                  <a:tcPr marL="68580" marR="68580" marT="0" marB="0"/>
                </a:tc>
                <a:tc hMerge="1">
                  <a:txBody>
                    <a:bodyPr/>
                    <a:lstStyle/>
                    <a:p>
                      <a:pPr algn="just">
                        <a:lnSpc>
                          <a:spcPct val="107000"/>
                        </a:lnSpc>
                        <a:spcAft>
                          <a:spcPts val="0"/>
                        </a:spcAft>
                      </a:pPr>
                      <a:endParaRPr lang="vi-VN" sz="2800" i="1" dirty="0">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nl-NL"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Trung thể</a:t>
                      </a:r>
                      <a:endParaRPr lang="vi-VN" sz="2400" dirty="0">
                        <a:solidFill>
                          <a:schemeClr val="tx1"/>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nl-NL"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Là nơi lắp ráp và tổ chức các vi ống trong tb đv</a:t>
                      </a:r>
                      <a:endParaRPr lang="vi-VN" sz="2400" dirty="0">
                        <a:solidFill>
                          <a:schemeClr val="tx1"/>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nl-NL"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Gồm 2 trung tử nằm vuông góc (trung tử gồm nhiều bộ ba vi ống xếp vòng tròn)</a:t>
                      </a:r>
                      <a:endParaRPr lang="vi-VN" sz="2400" dirty="0">
                        <a:solidFill>
                          <a:schemeClr val="tx1"/>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nl-NL"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Hình thành thoi phân bào giúp NST di chuyển khi phân bào</a:t>
                      </a:r>
                      <a:endParaRPr lang="vi-VN" sz="2400" dirty="0">
                        <a:solidFill>
                          <a:schemeClr val="tx1"/>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nl-NL"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Tb thực vật và nấm ko có trung thể nhưng vẫn có tổ chức vi ống tạo thoi phân bào</a:t>
                      </a:r>
                      <a:endParaRPr lang="vi-VN" sz="2400" dirty="0">
                        <a:solidFill>
                          <a:schemeClr val="tx1"/>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59254979"/>
                  </a:ext>
                </a:extLst>
              </a:tr>
              <a:tr h="2498994">
                <a:tc gridSpan="2">
                  <a:txBody>
                    <a:bodyPr/>
                    <a:lstStyle/>
                    <a:p>
                      <a:pPr algn="ctr"/>
                      <a:r>
                        <a:rPr lang="en-US" sz="2400" b="1" dirty="0" err="1"/>
                        <a:t>Ti</a:t>
                      </a:r>
                      <a:r>
                        <a:rPr lang="en-US" sz="2400" b="1" dirty="0"/>
                        <a:t> </a:t>
                      </a:r>
                      <a:r>
                        <a:rPr lang="en-US" sz="2400" b="1" dirty="0" err="1"/>
                        <a:t>thể</a:t>
                      </a:r>
                      <a:endParaRPr lang="vi-VN" sz="2400" b="1" dirty="0"/>
                    </a:p>
                  </a:txBody>
                  <a:tcPr/>
                </a:tc>
                <a:tc hMerge="1">
                  <a:txBody>
                    <a:bodyPr/>
                    <a:lstStyle/>
                    <a:p>
                      <a:endParaRPr lang="vi-VN" dirty="0"/>
                    </a:p>
                  </a:txBody>
                  <a:tcPr/>
                </a:tc>
                <a:tc>
                  <a:txBody>
                    <a:bodyPr/>
                    <a:lstStyle/>
                    <a:p>
                      <a:pPr algn="just">
                        <a:lnSpc>
                          <a:spcPct val="107000"/>
                        </a:lnSpc>
                        <a:spcAft>
                          <a:spcPts val="0"/>
                        </a:spcAft>
                      </a:pP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bao</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bọc</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solidFill>
                          <a:srgbClr val="FF0066"/>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trơn</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gấp</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khúc</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solidFill>
                          <a:srgbClr val="FF0066"/>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gấp</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nếp</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mào</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enzim</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hô</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solidFill>
                          <a:srgbClr val="FF0066"/>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ADN</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ribôxôm</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solidFill>
                          <a:srgbClr val="FF0066"/>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nl-NL"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Là nơi tổng hợp ATP: cung cấp năng lượng cho mọi hoạt động sống của tế bào</a:t>
                      </a:r>
                      <a:endParaRPr lang="vi-VN" sz="2400" dirty="0">
                        <a:solidFill>
                          <a:srgbClr val="FF0066"/>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400" dirty="0">
                        <a:solidFill>
                          <a:srgbClr val="FF0066"/>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62389186"/>
                  </a:ext>
                </a:extLst>
              </a:tr>
              <a:tr h="631744">
                <a:tc>
                  <a:txBody>
                    <a:bodyPr/>
                    <a:lstStyle/>
                    <a:p>
                      <a:endParaRPr lang="vi-VN" sz="2400" b="1" dirty="0"/>
                    </a:p>
                  </a:txBody>
                  <a:tcPr/>
                </a:tc>
                <a:tc>
                  <a:txBody>
                    <a:bodyPr/>
                    <a:lstStyle/>
                    <a:p>
                      <a:endParaRPr lang="vi-VN" dirty="0"/>
                    </a:p>
                  </a:txBody>
                  <a:tcPr/>
                </a:tc>
                <a:tc>
                  <a:txBody>
                    <a:bodyPr/>
                    <a:lstStyle/>
                    <a:p>
                      <a:pPr algn="just">
                        <a:lnSpc>
                          <a:spcPct val="107000"/>
                        </a:lnSpc>
                        <a:spcAft>
                          <a:spcPts val="0"/>
                        </a:spcAft>
                      </a:pPr>
                      <a:endParaRPr lang="vi-VN" sz="2400" dirty="0">
                        <a:solidFill>
                          <a:srgbClr val="00B050"/>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endParaRPr lang="vi-VN" sz="2400" dirty="0">
                        <a:solidFill>
                          <a:srgbClr val="00B050"/>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28725343"/>
                  </a:ext>
                </a:extLst>
              </a:tr>
              <a:tr h="631744">
                <a:tc>
                  <a:txBody>
                    <a:bodyPr/>
                    <a:lstStyle/>
                    <a:p>
                      <a:endParaRPr lang="vi-VN" sz="2400" b="1" dirty="0"/>
                    </a:p>
                  </a:txBody>
                  <a:tcPr/>
                </a:tc>
                <a:tc>
                  <a:txBody>
                    <a:bodyPr/>
                    <a:lstStyle/>
                    <a:p>
                      <a:endParaRPr lang="vi-VN" dirty="0"/>
                    </a:p>
                  </a:txBody>
                  <a:tcPr/>
                </a:tc>
                <a:tc>
                  <a:txBody>
                    <a:bodyPr/>
                    <a:lstStyle/>
                    <a:p>
                      <a:pPr algn="just">
                        <a:lnSpc>
                          <a:spcPct val="107000"/>
                        </a:lnSpc>
                        <a:spcAft>
                          <a:spcPts val="0"/>
                        </a:spcAft>
                      </a:pPr>
                      <a:endParaRPr lang="vi-VN" sz="2400" dirty="0">
                        <a:solidFill>
                          <a:srgbClr val="00B050"/>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endParaRPr lang="vi-VN" sz="2400" dirty="0">
                        <a:solidFill>
                          <a:srgbClr val="00B050"/>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68447571"/>
                  </a:ext>
                </a:extLst>
              </a:tr>
            </a:tbl>
          </a:graphicData>
        </a:graphic>
      </p:graphicFrame>
      <p:pic>
        <p:nvPicPr>
          <p:cNvPr id="3" name="Picture 2"/>
          <p:cNvPicPr>
            <a:picLocks noChangeAspect="1"/>
          </p:cNvPicPr>
          <p:nvPr/>
        </p:nvPicPr>
        <p:blipFill>
          <a:blip r:embed="rId2"/>
          <a:stretch>
            <a:fillRect/>
          </a:stretch>
        </p:blipFill>
        <p:spPr>
          <a:xfrm>
            <a:off x="104775" y="1517293"/>
            <a:ext cx="3035028" cy="1716445"/>
          </a:xfrm>
          <a:prstGeom prst="rect">
            <a:avLst/>
          </a:prstGeom>
        </p:spPr>
      </p:pic>
      <p:pic>
        <p:nvPicPr>
          <p:cNvPr id="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36492"/>
            <a:ext cx="3286125" cy="220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3916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a:spLocks noChangeArrowheads="1"/>
          </p:cNvSpPr>
          <p:nvPr/>
        </p:nvSpPr>
        <p:spPr bwMode="auto">
          <a:xfrm>
            <a:off x="2638425"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16"/>
          <p:cNvSpPr>
            <a:spLocks noChangeArrowheads="1"/>
          </p:cNvSpPr>
          <p:nvPr/>
        </p:nvSpPr>
        <p:spPr bwMode="auto">
          <a:xfrm>
            <a:off x="2638425"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9" name="Rectangle 3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32"/>
          <p:cNvSpPr>
            <a:spLocks noChangeArrowheads="1"/>
          </p:cNvSpPr>
          <p:nvPr/>
        </p:nvSpPr>
        <p:spPr bwMode="auto">
          <a:xfrm>
            <a:off x="0"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1" name="Rectangle 33"/>
          <p:cNvSpPr>
            <a:spLocks noChangeArrowheads="1"/>
          </p:cNvSpPr>
          <p:nvPr/>
        </p:nvSpPr>
        <p:spPr bwMode="auto">
          <a:xfrm>
            <a:off x="0" y="11420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 name="Table 1"/>
          <p:cNvGraphicFramePr>
            <a:graphicFrameLocks noGrp="1"/>
          </p:cNvGraphicFramePr>
          <p:nvPr>
            <p:extLst>
              <p:ext uri="{D42A27DB-BD31-4B8C-83A1-F6EECF244321}">
                <p14:modId xmlns:p14="http://schemas.microsoft.com/office/powerpoint/2010/main" val="552229670"/>
              </p:ext>
            </p:extLst>
          </p:nvPr>
        </p:nvGraphicFramePr>
        <p:xfrm>
          <a:off x="0" y="0"/>
          <a:ext cx="12191999" cy="6756401"/>
        </p:xfrm>
        <a:graphic>
          <a:graphicData uri="http://schemas.openxmlformats.org/drawingml/2006/table">
            <a:tbl>
              <a:tblPr firstRow="1" bandRow="1">
                <a:tableStyleId>{5C22544A-7EE6-4342-B048-85BDC9FD1C3A}</a:tableStyleId>
              </a:tblPr>
              <a:tblGrid>
                <a:gridCol w="1157844">
                  <a:extLst>
                    <a:ext uri="{9D8B030D-6E8A-4147-A177-3AD203B41FA5}">
                      <a16:colId xmlns:a16="http://schemas.microsoft.com/office/drawing/2014/main" val="3482107366"/>
                    </a:ext>
                  </a:extLst>
                </a:gridCol>
                <a:gridCol w="2196935">
                  <a:extLst>
                    <a:ext uri="{9D8B030D-6E8A-4147-A177-3AD203B41FA5}">
                      <a16:colId xmlns:a16="http://schemas.microsoft.com/office/drawing/2014/main" val="2211191373"/>
                    </a:ext>
                  </a:extLst>
                </a:gridCol>
                <a:gridCol w="4850081">
                  <a:extLst>
                    <a:ext uri="{9D8B030D-6E8A-4147-A177-3AD203B41FA5}">
                      <a16:colId xmlns:a16="http://schemas.microsoft.com/office/drawing/2014/main" val="2238780984"/>
                    </a:ext>
                  </a:extLst>
                </a:gridCol>
                <a:gridCol w="3987139">
                  <a:extLst>
                    <a:ext uri="{9D8B030D-6E8A-4147-A177-3AD203B41FA5}">
                      <a16:colId xmlns:a16="http://schemas.microsoft.com/office/drawing/2014/main" val="1475545871"/>
                    </a:ext>
                  </a:extLst>
                </a:gridCol>
              </a:tblGrid>
              <a:tr h="1028128">
                <a:tc>
                  <a:txBody>
                    <a:bodyPr/>
                    <a:lstStyle/>
                    <a:p>
                      <a:pPr algn="ctr">
                        <a:lnSpc>
                          <a:spcPct val="107000"/>
                        </a:lnSpc>
                        <a:spcAft>
                          <a:spcPts val="0"/>
                        </a:spcAft>
                      </a:pP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endParaRPr lang="vi-VN" sz="2800" i="1"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vẽ</a:t>
                      </a:r>
                      <a:endParaRPr lang="vi-VN" sz="2800" i="1"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trúc</a:t>
                      </a:r>
                      <a:endParaRPr lang="vi-VN" sz="2800" i="1"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endParaRPr lang="vi-VN" sz="2800" i="1"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727945"/>
                  </a:ext>
                </a:extLst>
              </a:tr>
              <a:tr h="2643818">
                <a:tc gridSpan="2">
                  <a:txBody>
                    <a:bodyPr/>
                    <a:lstStyle/>
                    <a:p>
                      <a:pPr algn="ctr">
                        <a:lnSpc>
                          <a:spcPct val="107000"/>
                        </a:lnSpc>
                        <a:spcAft>
                          <a:spcPts val="0"/>
                        </a:spcAft>
                      </a:pPr>
                      <a:r>
                        <a:rPr lang="en-US" sz="2400" b="1" i="0" dirty="0" err="1">
                          <a:effectLst/>
                          <a:latin typeface="Calibri" panose="020F0502020204030204" pitchFamily="34" charset="0"/>
                          <a:cs typeface="Times New Roman" panose="02020603050405020304" pitchFamily="18" charset="0"/>
                        </a:rPr>
                        <a:t>Lục</a:t>
                      </a:r>
                      <a:r>
                        <a:rPr lang="en-US" sz="2400" b="1" i="0" baseline="0" dirty="0">
                          <a:effectLst/>
                          <a:latin typeface="Calibri" panose="020F0502020204030204" pitchFamily="34" charset="0"/>
                          <a:cs typeface="Times New Roman" panose="02020603050405020304" pitchFamily="18" charset="0"/>
                        </a:rPr>
                        <a:t> </a:t>
                      </a:r>
                      <a:r>
                        <a:rPr lang="en-US" sz="2400" b="1" i="0" baseline="0" dirty="0" err="1">
                          <a:effectLst/>
                          <a:latin typeface="Calibri" panose="020F0502020204030204" pitchFamily="34" charset="0"/>
                          <a:cs typeface="Times New Roman" panose="02020603050405020304" pitchFamily="18" charset="0"/>
                        </a:rPr>
                        <a:t>lạp</a:t>
                      </a:r>
                      <a:endParaRPr lang="en-US" sz="2400" b="1" i="0" baseline="0" dirty="0">
                        <a:effectLst/>
                        <a:latin typeface="Calibri" panose="020F0502020204030204" pitchFamily="34" charset="0"/>
                        <a:cs typeface="Times New Roman" panose="02020603050405020304" pitchFamily="18" charset="0"/>
                      </a:endParaRPr>
                    </a:p>
                    <a:p>
                      <a:pPr algn="ctr">
                        <a:lnSpc>
                          <a:spcPct val="107000"/>
                        </a:lnSpc>
                        <a:spcAft>
                          <a:spcPts val="0"/>
                        </a:spcAft>
                      </a:pPr>
                      <a:endParaRPr lang="vi-VN" sz="2400" b="1" i="0" dirty="0">
                        <a:effectLst/>
                        <a:latin typeface="Calibri" panose="020F0502020204030204" pitchFamily="34" charset="0"/>
                        <a:cs typeface="Times New Roman" panose="02020603050405020304" pitchFamily="18" charset="0"/>
                      </a:endParaRPr>
                    </a:p>
                  </a:txBody>
                  <a:tcPr marL="68580" marR="68580" marT="0" marB="0"/>
                </a:tc>
                <a:tc hMerge="1">
                  <a:txBody>
                    <a:bodyPr/>
                    <a:lstStyle/>
                    <a:p>
                      <a:pPr algn="just">
                        <a:lnSpc>
                          <a:spcPct val="107000"/>
                        </a:lnSpc>
                        <a:spcAft>
                          <a:spcPts val="0"/>
                        </a:spcAft>
                      </a:pPr>
                      <a:endParaRPr lang="vi-VN" sz="2800" i="1" dirty="0">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trơn</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strôma</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enzim</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hạt</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grana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túi</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dẹt</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tilacôit</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chồng</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ADN</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riboxom</a:t>
                      </a:r>
                      <a:endParaRPr lang="vi-VN" sz="2400" dirty="0">
                        <a:solidFill>
                          <a:srgbClr val="FF0066"/>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quang</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hợp</a:t>
                      </a:r>
                      <a:endParaRPr lang="vi-VN" sz="2400" dirty="0">
                        <a:solidFill>
                          <a:srgbClr val="FF0066"/>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dirty="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lập</a:t>
                      </a:r>
                      <a:endParaRPr lang="vi-VN" sz="2400" dirty="0">
                        <a:solidFill>
                          <a:srgbClr val="FF0066"/>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59254979"/>
                  </a:ext>
                </a:extLst>
              </a:tr>
              <a:tr h="3084455">
                <a:tc gridSpan="2">
                  <a:txBody>
                    <a:bodyPr/>
                    <a:lstStyle/>
                    <a:p>
                      <a:pPr algn="ctr"/>
                      <a:r>
                        <a:rPr lang="en-US" sz="2400" i="1" kern="1200" dirty="0" err="1">
                          <a:solidFill>
                            <a:schemeClr val="dk1"/>
                          </a:solidFill>
                          <a:effectLst/>
                          <a:latin typeface="+mn-lt"/>
                          <a:ea typeface="+mn-ea"/>
                          <a:cs typeface="+mn-cs"/>
                        </a:rPr>
                        <a:t>Màng</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sinh</a:t>
                      </a:r>
                      <a:r>
                        <a:rPr lang="en-US" sz="2400" i="1" kern="1200" dirty="0">
                          <a:solidFill>
                            <a:schemeClr val="dk1"/>
                          </a:solidFill>
                          <a:effectLst/>
                          <a:latin typeface="+mn-lt"/>
                          <a:ea typeface="+mn-ea"/>
                          <a:cs typeface="+mn-cs"/>
                        </a:rPr>
                        <a:t> </a:t>
                      </a:r>
                      <a:r>
                        <a:rPr lang="en-US" sz="2400" i="1" kern="1200" dirty="0" err="1">
                          <a:solidFill>
                            <a:schemeClr val="dk1"/>
                          </a:solidFill>
                          <a:effectLst/>
                          <a:latin typeface="+mn-lt"/>
                          <a:ea typeface="+mn-ea"/>
                          <a:cs typeface="+mn-cs"/>
                        </a:rPr>
                        <a:t>chất</a:t>
                      </a:r>
                      <a:endParaRPr lang="vi-VN" sz="2400" b="1" dirty="0"/>
                    </a:p>
                  </a:txBody>
                  <a:tcPr/>
                </a:tc>
                <a:tc hMerge="1">
                  <a:txBody>
                    <a:bodyPr/>
                    <a:lstStyle/>
                    <a:p>
                      <a:endParaRPr lang="vi-VN" dirty="0"/>
                    </a:p>
                  </a:txBody>
                  <a:tcPr/>
                </a:tc>
                <a:tc>
                  <a:txBody>
                    <a:bodyPr/>
                    <a:lstStyle/>
                    <a:p>
                      <a:pPr algn="just">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kép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phôtpholipit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prôtêin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xuyên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bám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effectLst/>
                        <a:latin typeface="Calibri" panose="020F0502020204030204" pitchFamily="34" charset="0"/>
                        <a:cs typeface="Times New Roman" panose="02020603050405020304" pitchFamily="18" charset="0"/>
                      </a:endParaRPr>
                    </a:p>
                    <a:p>
                      <a:pPr algn="just">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colestêron</a:t>
                      </a:r>
                      <a:endParaRPr lang="vi-VN" sz="2400" dirty="0">
                        <a:effectLst/>
                        <a:latin typeface="Calibri" panose="020F0502020204030204" pitchFamily="34" charset="0"/>
                        <a:cs typeface="Times New Roman" panose="02020603050405020304" pitchFamily="18" charset="0"/>
                      </a:endParaRPr>
                    </a:p>
                    <a:p>
                      <a:pPr algn="just">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prôtêin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lipit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lipôprôtêin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cacbohyđrat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glycoprotein</a:t>
                      </a:r>
                      <a:endParaRPr lang="vi-VN" sz="2400" dirty="0">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Trao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lọc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thấm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 Thu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effectLst/>
                        <a:latin typeface="Calibri" panose="020F0502020204030204" pitchFamily="34" charset="0"/>
                        <a:cs typeface="Times New Roman" panose="02020603050405020304" pitchFamily="18" charset="0"/>
                      </a:endParaRPr>
                    </a:p>
                    <a:p>
                      <a:pPr algn="just">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Qui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bào</a:t>
                      </a:r>
                      <a:endParaRPr lang="vi-VN" sz="24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62389186"/>
                  </a:ext>
                </a:extLst>
              </a:tr>
            </a:tbl>
          </a:graphicData>
        </a:graphic>
      </p:graphicFrame>
      <p:pic>
        <p:nvPicPr>
          <p:cNvPr id="12" name="Picture 11"/>
          <p:cNvPicPr/>
          <p:nvPr/>
        </p:nvPicPr>
        <p:blipFill>
          <a:blip r:embed="rId2">
            <a:extLst>
              <a:ext uri="{28A0092B-C50C-407E-A947-70E740481C1C}">
                <a14:useLocalDpi xmlns:a14="http://schemas.microsoft.com/office/drawing/2010/main" val="0"/>
              </a:ext>
            </a:extLst>
          </a:blip>
          <a:stretch>
            <a:fillRect/>
          </a:stretch>
        </p:blipFill>
        <p:spPr>
          <a:xfrm>
            <a:off x="137930" y="1504576"/>
            <a:ext cx="2927349" cy="1924424"/>
          </a:xfrm>
          <a:prstGeom prst="rect">
            <a:avLst/>
          </a:prstGeom>
        </p:spPr>
      </p:pic>
      <p:pic>
        <p:nvPicPr>
          <p:cNvPr id="13" name="Picture 12"/>
          <p:cNvPicPr/>
          <p:nvPr/>
        </p:nvPicPr>
        <p:blipFill>
          <a:blip r:embed="rId3" cstate="print">
            <a:extLst>
              <a:ext uri="{28A0092B-C50C-407E-A947-70E740481C1C}">
                <a14:useLocalDpi xmlns:a14="http://schemas.microsoft.com/office/drawing/2010/main" val="0"/>
              </a:ext>
            </a:extLst>
          </a:blip>
          <a:stretch>
            <a:fillRect/>
          </a:stretch>
        </p:blipFill>
        <p:spPr>
          <a:xfrm>
            <a:off x="137930" y="4489450"/>
            <a:ext cx="3001645" cy="2012950"/>
          </a:xfrm>
          <a:prstGeom prst="rect">
            <a:avLst/>
          </a:prstGeom>
        </p:spPr>
      </p:pic>
    </p:spTree>
    <p:extLst>
      <p:ext uri="{BB962C8B-B14F-4D97-AF65-F5344CB8AC3E}">
        <p14:creationId xmlns:p14="http://schemas.microsoft.com/office/powerpoint/2010/main" val="913629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a:spLocks noChangeArrowheads="1"/>
          </p:cNvSpPr>
          <p:nvPr/>
        </p:nvSpPr>
        <p:spPr bwMode="auto">
          <a:xfrm>
            <a:off x="2638425"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16"/>
          <p:cNvSpPr>
            <a:spLocks noChangeArrowheads="1"/>
          </p:cNvSpPr>
          <p:nvPr/>
        </p:nvSpPr>
        <p:spPr bwMode="auto">
          <a:xfrm>
            <a:off x="2638425"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9" name="Rectangle 3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32"/>
          <p:cNvSpPr>
            <a:spLocks noChangeArrowheads="1"/>
          </p:cNvSpPr>
          <p:nvPr/>
        </p:nvSpPr>
        <p:spPr bwMode="auto">
          <a:xfrm>
            <a:off x="0"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1" name="Rectangle 33"/>
          <p:cNvSpPr>
            <a:spLocks noChangeArrowheads="1"/>
          </p:cNvSpPr>
          <p:nvPr/>
        </p:nvSpPr>
        <p:spPr bwMode="auto">
          <a:xfrm>
            <a:off x="0" y="11420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 name="Table 1"/>
          <p:cNvGraphicFramePr>
            <a:graphicFrameLocks noGrp="1"/>
          </p:cNvGraphicFramePr>
          <p:nvPr>
            <p:extLst>
              <p:ext uri="{D42A27DB-BD31-4B8C-83A1-F6EECF244321}">
                <p14:modId xmlns:p14="http://schemas.microsoft.com/office/powerpoint/2010/main" val="2063240942"/>
              </p:ext>
            </p:extLst>
          </p:nvPr>
        </p:nvGraphicFramePr>
        <p:xfrm>
          <a:off x="-17145" y="0"/>
          <a:ext cx="12191999" cy="6629401"/>
        </p:xfrm>
        <a:graphic>
          <a:graphicData uri="http://schemas.openxmlformats.org/drawingml/2006/table">
            <a:tbl>
              <a:tblPr firstRow="1" bandRow="1">
                <a:tableStyleId>{5C22544A-7EE6-4342-B048-85BDC9FD1C3A}</a:tableStyleId>
              </a:tblPr>
              <a:tblGrid>
                <a:gridCol w="1157844">
                  <a:extLst>
                    <a:ext uri="{9D8B030D-6E8A-4147-A177-3AD203B41FA5}">
                      <a16:colId xmlns:a16="http://schemas.microsoft.com/office/drawing/2014/main" val="3482107366"/>
                    </a:ext>
                  </a:extLst>
                </a:gridCol>
                <a:gridCol w="2196935">
                  <a:extLst>
                    <a:ext uri="{9D8B030D-6E8A-4147-A177-3AD203B41FA5}">
                      <a16:colId xmlns:a16="http://schemas.microsoft.com/office/drawing/2014/main" val="2211191373"/>
                    </a:ext>
                  </a:extLst>
                </a:gridCol>
                <a:gridCol w="5131996">
                  <a:extLst>
                    <a:ext uri="{9D8B030D-6E8A-4147-A177-3AD203B41FA5}">
                      <a16:colId xmlns:a16="http://schemas.microsoft.com/office/drawing/2014/main" val="2238780984"/>
                    </a:ext>
                  </a:extLst>
                </a:gridCol>
                <a:gridCol w="3705224">
                  <a:extLst>
                    <a:ext uri="{9D8B030D-6E8A-4147-A177-3AD203B41FA5}">
                      <a16:colId xmlns:a16="http://schemas.microsoft.com/office/drawing/2014/main" val="1475545871"/>
                    </a:ext>
                  </a:extLst>
                </a:gridCol>
              </a:tblGrid>
              <a:tr h="842197">
                <a:tc gridSpan="2">
                  <a:txBody>
                    <a:bodyPr/>
                    <a:lstStyle/>
                    <a:p>
                      <a:pPr algn="ctr">
                        <a:lnSpc>
                          <a:spcPct val="107000"/>
                        </a:lnSpc>
                        <a:spcAft>
                          <a:spcPts val="0"/>
                        </a:spcAft>
                      </a:pPr>
                      <a:r>
                        <a:rPr lang="en-US" sz="2800" b="1" i="0"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i="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ea typeface="Times New Roman" panose="02020603050405020304" pitchFamily="18" charset="0"/>
                          <a:cs typeface="Times New Roman" panose="02020603050405020304" pitchFamily="18" charset="0"/>
                        </a:rPr>
                        <a:t>vẽ</a:t>
                      </a:r>
                      <a:endParaRPr lang="vi-VN" sz="2800" i="0" dirty="0">
                        <a:effectLst/>
                        <a:latin typeface="Calibri" panose="020F0502020204030204" pitchFamily="34" charset="0"/>
                        <a:cs typeface="Times New Roman" panose="02020603050405020304" pitchFamily="18" charset="0"/>
                      </a:endParaRPr>
                    </a:p>
                  </a:txBody>
                  <a:tcPr marL="68580" marR="68580" marT="0" marB="0"/>
                </a:tc>
                <a:tc hMerge="1">
                  <a:txBody>
                    <a:bodyPr/>
                    <a:lstStyle/>
                    <a:p>
                      <a:pPr algn="ctr">
                        <a:lnSpc>
                          <a:spcPct val="107000"/>
                        </a:lnSpc>
                        <a:spcAft>
                          <a:spcPts val="0"/>
                        </a:spcAft>
                      </a:pPr>
                      <a:endParaRPr lang="vi-VN" sz="2800" i="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800" b="1" i="0"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ea typeface="Times New Roman" panose="02020603050405020304" pitchFamily="18" charset="0"/>
                          <a:cs typeface="Times New Roman" panose="02020603050405020304" pitchFamily="18" charset="0"/>
                        </a:rPr>
                        <a:t>trúc</a:t>
                      </a:r>
                      <a:endParaRPr lang="vi-VN" sz="2800" i="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800" b="1" i="0"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endParaRPr lang="vi-VN" sz="2800" i="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727945"/>
                  </a:ext>
                </a:extLst>
              </a:tr>
              <a:tr h="2202320">
                <a:tc gridSpan="2">
                  <a:txBody>
                    <a:bodyPr/>
                    <a:lstStyle/>
                    <a:p>
                      <a:pPr algn="ctr">
                        <a:lnSpc>
                          <a:spcPct val="107000"/>
                        </a:lnSpc>
                        <a:spcAft>
                          <a:spcPts val="0"/>
                        </a:spcAf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400" b="1" dirty="0">
                        <a:effectLst/>
                        <a:latin typeface="Calibri" panose="020F0502020204030204" pitchFamily="34" charset="0"/>
                        <a:cs typeface="Times New Roman" panose="02020603050405020304" pitchFamily="18" charset="0"/>
                      </a:endParaRPr>
                    </a:p>
                  </a:txBody>
                  <a:tcPr marL="68580" marR="68580" marT="0" marB="0"/>
                </a:tc>
                <a:tc hMerge="1">
                  <a:txBody>
                    <a:bodyPr/>
                    <a:lstStyle/>
                    <a:p>
                      <a:pPr algn="just">
                        <a:lnSpc>
                          <a:spcPct val="107000"/>
                        </a:lnSpc>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Aft>
                          <a:spcPts val="0"/>
                        </a:spcAft>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nấm</a:t>
                      </a:r>
                      <a:endParaRPr lang="vi-VN" sz="2400" dirty="0">
                        <a:solidFill>
                          <a:srgbClr val="002060"/>
                        </a:solidFill>
                        <a:effectLst/>
                        <a:latin typeface="Calibri" panose="020F0502020204030204" pitchFamily="34" charset="0"/>
                        <a:cs typeface="Times New Roman" panose="02020603050405020304" pitchFamily="18" charset="0"/>
                      </a:endParaRPr>
                    </a:p>
                    <a:p>
                      <a:pPr marL="0" indent="0" algn="just">
                        <a:lnSpc>
                          <a:spcPct val="100000"/>
                        </a:lnSpc>
                        <a:spcAft>
                          <a:spcPts val="0"/>
                        </a:spcAft>
                        <a:buFontTx/>
                        <a:buNone/>
                      </a:pPr>
                      <a:r>
                        <a:rPr lang="en-US" sz="2400" baseline="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baseline="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Tv</a:t>
                      </a:r>
                      <a:r>
                        <a:rPr lang="en-US" sz="2400" baseline="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cellulozo</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sợi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lignin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vững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chắc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tb</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00000"/>
                        </a:lnSpc>
                        <a:spcAft>
                          <a:spcPts val="0"/>
                        </a:spcAft>
                        <a:buFontTx/>
                        <a:buNone/>
                      </a:pPr>
                      <a:r>
                        <a:rPr lang="en-US" sz="2400" kern="1200" baseline="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Ở Tb </a:t>
                      </a:r>
                      <a:r>
                        <a:rPr lang="en-US" sz="2400" kern="1200" baseline="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nấm</a:t>
                      </a:r>
                      <a:r>
                        <a:rPr lang="en-US" sz="2400" kern="1200" baseline="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baseline="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kern="1200" baseline="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baseline="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kern="1200" baseline="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baseline="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kern="1200" baseline="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baseline="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kern="1200" baseline="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chitin</a:t>
                      </a:r>
                      <a:endParaRPr lang="vi-VN" sz="2400" kern="1200" baseline="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Aft>
                          <a:spcPts val="0"/>
                        </a:spcAft>
                      </a:pP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bào</a:t>
                      </a:r>
                      <a:endParaRPr lang="vi-VN" sz="2400" dirty="0">
                        <a:solidFill>
                          <a:srgbClr val="002060"/>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59254979"/>
                  </a:ext>
                </a:extLst>
              </a:tr>
              <a:tr h="2934582">
                <a:tc gridSpan="2">
                  <a:txBody>
                    <a:bodyPr/>
                    <a:lstStyle/>
                    <a:p>
                      <a:pPr algn="ctr">
                        <a:lnSpc>
                          <a:spcPct val="107000"/>
                        </a:lnSpc>
                        <a:spcAft>
                          <a:spcPts val="0"/>
                        </a:spcAft>
                      </a:pPr>
                      <a:endPar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vi-VN" sz="2400" b="1" dirty="0">
                        <a:effectLst/>
                        <a:latin typeface="Calibri" panose="020F0502020204030204" pitchFamily="34" charset="0"/>
                        <a:cs typeface="Times New Roman" panose="02020603050405020304" pitchFamily="18" charset="0"/>
                      </a:endParaRPr>
                    </a:p>
                  </a:txBody>
                  <a:tcPr marL="68580" marR="68580" marT="0" marB="0"/>
                </a:tc>
                <a:tc hMerge="1">
                  <a:txBody>
                    <a:bodyPr/>
                    <a:lstStyle/>
                    <a:p>
                      <a:pPr algn="just">
                        <a:lnSpc>
                          <a:spcPct val="107000"/>
                        </a:lnSpc>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effectLst/>
                        <a:latin typeface="Calibri" panose="020F0502020204030204" pitchFamily="34" charset="0"/>
                        <a:cs typeface="Times New Roman" panose="02020603050405020304" pitchFamily="18" charset="0"/>
                      </a:endParaRPr>
                    </a:p>
                    <a:p>
                      <a:pPr algn="just">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Proteoglican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(protein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cacbohydrat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effectLst/>
                        <a:latin typeface="Calibri" panose="020F0502020204030204" pitchFamily="34" charset="0"/>
                        <a:cs typeface="Times New Roman" panose="02020603050405020304" pitchFamily="18" charset="0"/>
                      </a:endParaRPr>
                    </a:p>
                    <a:p>
                      <a:pPr algn="just">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Collagen</a:t>
                      </a:r>
                      <a:endParaRPr lang="vi-VN" sz="2400" dirty="0">
                        <a:effectLst/>
                        <a:latin typeface="Calibri" panose="020F0502020204030204" pitchFamily="34" charset="0"/>
                        <a:cs typeface="Times New Roman" panose="02020603050405020304" pitchFamily="18" charset="0"/>
                      </a:endParaRPr>
                    </a:p>
                    <a:p>
                      <a:pPr algn="just">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trúc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lk</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lưới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bao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tb</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khung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xương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tb</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qua protein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integrin</a:t>
                      </a:r>
                      <a:endParaRPr lang="vi-VN" sz="2400" dirty="0">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khiển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gen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tb</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tb</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phối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tb</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62389186"/>
                  </a:ext>
                </a:extLst>
              </a:tr>
              <a:tr h="650302">
                <a:tc>
                  <a:txBody>
                    <a:bodyPr/>
                    <a:lstStyle/>
                    <a:p>
                      <a:endParaRPr lang="vi-VN" sz="2400" b="1" dirty="0"/>
                    </a:p>
                  </a:txBody>
                  <a:tcPr/>
                </a:tc>
                <a:tc>
                  <a:txBody>
                    <a:bodyPr/>
                    <a:lstStyle/>
                    <a:p>
                      <a:endParaRPr lang="vi-VN" dirty="0"/>
                    </a:p>
                  </a:txBody>
                  <a:tcPr/>
                </a:tc>
                <a:tc>
                  <a:txBody>
                    <a:bodyPr/>
                    <a:lstStyle/>
                    <a:p>
                      <a:pPr algn="just">
                        <a:lnSpc>
                          <a:spcPct val="107000"/>
                        </a:lnSpc>
                        <a:spcAft>
                          <a:spcPts val="0"/>
                        </a:spcAft>
                      </a:pPr>
                      <a:endParaRPr lang="vi-VN" sz="2400" dirty="0">
                        <a:solidFill>
                          <a:srgbClr val="00B050"/>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endParaRPr lang="vi-VN" sz="2400" dirty="0">
                        <a:solidFill>
                          <a:srgbClr val="00B050"/>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68447571"/>
                  </a:ext>
                </a:extLst>
              </a:tr>
            </a:tbl>
          </a:graphicData>
        </a:graphic>
      </p:graphicFrame>
      <p:pic>
        <p:nvPicPr>
          <p:cNvPr id="14" name="Picture 13" descr="Thành phần của thành tế bào thực vật và nấm khác nhau như thế nà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255" y="1266825"/>
            <a:ext cx="3074670" cy="1800225"/>
          </a:xfrm>
          <a:prstGeom prst="rect">
            <a:avLst/>
          </a:prstGeom>
          <a:noFill/>
          <a:ln>
            <a:noFill/>
          </a:ln>
        </p:spPr>
      </p:pic>
      <p:pic>
        <p:nvPicPr>
          <p:cNvPr id="16" name="Picture 15" descr="Chất nền ngoại bào là gì? Trình bày cấu trúc và chức nă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255" y="4116069"/>
            <a:ext cx="3169920" cy="2264410"/>
          </a:xfrm>
          <a:prstGeom prst="rect">
            <a:avLst/>
          </a:prstGeom>
          <a:noFill/>
          <a:ln>
            <a:noFill/>
          </a:ln>
        </p:spPr>
      </p:pic>
    </p:spTree>
    <p:extLst>
      <p:ext uri="{BB962C8B-B14F-4D97-AF65-F5344CB8AC3E}">
        <p14:creationId xmlns:p14="http://schemas.microsoft.com/office/powerpoint/2010/main" val="3959778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a:spLocks noChangeArrowheads="1"/>
          </p:cNvSpPr>
          <p:nvPr/>
        </p:nvSpPr>
        <p:spPr bwMode="auto">
          <a:xfrm>
            <a:off x="2638425"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16"/>
          <p:cNvSpPr>
            <a:spLocks noChangeArrowheads="1"/>
          </p:cNvSpPr>
          <p:nvPr/>
        </p:nvSpPr>
        <p:spPr bwMode="auto">
          <a:xfrm>
            <a:off x="2638425"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9" name="Rectangle 3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32"/>
          <p:cNvSpPr>
            <a:spLocks noChangeArrowheads="1"/>
          </p:cNvSpPr>
          <p:nvPr/>
        </p:nvSpPr>
        <p:spPr bwMode="auto">
          <a:xfrm>
            <a:off x="0" y="596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1" name="Rectangle 33"/>
          <p:cNvSpPr>
            <a:spLocks noChangeArrowheads="1"/>
          </p:cNvSpPr>
          <p:nvPr/>
        </p:nvSpPr>
        <p:spPr bwMode="auto">
          <a:xfrm>
            <a:off x="0" y="11420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 name="Table 1"/>
          <p:cNvGraphicFramePr>
            <a:graphicFrameLocks noGrp="1"/>
          </p:cNvGraphicFramePr>
          <p:nvPr>
            <p:extLst>
              <p:ext uri="{D42A27DB-BD31-4B8C-83A1-F6EECF244321}">
                <p14:modId xmlns:p14="http://schemas.microsoft.com/office/powerpoint/2010/main" val="3185897400"/>
              </p:ext>
            </p:extLst>
          </p:nvPr>
        </p:nvGraphicFramePr>
        <p:xfrm>
          <a:off x="-17145" y="0"/>
          <a:ext cx="12191999" cy="7299951"/>
        </p:xfrm>
        <a:graphic>
          <a:graphicData uri="http://schemas.openxmlformats.org/drawingml/2006/table">
            <a:tbl>
              <a:tblPr firstRow="1" bandRow="1">
                <a:tableStyleId>{5C22544A-7EE6-4342-B048-85BDC9FD1C3A}</a:tableStyleId>
              </a:tblPr>
              <a:tblGrid>
                <a:gridCol w="1157844">
                  <a:extLst>
                    <a:ext uri="{9D8B030D-6E8A-4147-A177-3AD203B41FA5}">
                      <a16:colId xmlns:a16="http://schemas.microsoft.com/office/drawing/2014/main" val="3482107366"/>
                    </a:ext>
                  </a:extLst>
                </a:gridCol>
                <a:gridCol w="2415301">
                  <a:extLst>
                    <a:ext uri="{9D8B030D-6E8A-4147-A177-3AD203B41FA5}">
                      <a16:colId xmlns:a16="http://schemas.microsoft.com/office/drawing/2014/main" val="2211191373"/>
                    </a:ext>
                  </a:extLst>
                </a:gridCol>
                <a:gridCol w="3327400">
                  <a:extLst>
                    <a:ext uri="{9D8B030D-6E8A-4147-A177-3AD203B41FA5}">
                      <a16:colId xmlns:a16="http://schemas.microsoft.com/office/drawing/2014/main" val="2238780984"/>
                    </a:ext>
                  </a:extLst>
                </a:gridCol>
                <a:gridCol w="5291454">
                  <a:extLst>
                    <a:ext uri="{9D8B030D-6E8A-4147-A177-3AD203B41FA5}">
                      <a16:colId xmlns:a16="http://schemas.microsoft.com/office/drawing/2014/main" val="1475545871"/>
                    </a:ext>
                  </a:extLst>
                </a:gridCol>
              </a:tblGrid>
              <a:tr h="871238">
                <a:tc gridSpan="2">
                  <a:txBody>
                    <a:bodyPr/>
                    <a:lstStyle/>
                    <a:p>
                      <a:pPr algn="ctr">
                        <a:lnSpc>
                          <a:spcPct val="107000"/>
                        </a:lnSpc>
                        <a:spcAft>
                          <a:spcPts val="0"/>
                        </a:spcAft>
                      </a:pPr>
                      <a:r>
                        <a:rPr lang="en-US" sz="2800" b="1" i="0"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i="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ea typeface="Times New Roman" panose="02020603050405020304" pitchFamily="18" charset="0"/>
                          <a:cs typeface="Times New Roman" panose="02020603050405020304" pitchFamily="18" charset="0"/>
                        </a:rPr>
                        <a:t>vẽ</a:t>
                      </a:r>
                      <a:endParaRPr lang="vi-VN" sz="2800" i="0" dirty="0">
                        <a:effectLst/>
                        <a:latin typeface="Calibri" panose="020F0502020204030204" pitchFamily="34" charset="0"/>
                        <a:cs typeface="Times New Roman" panose="02020603050405020304" pitchFamily="18" charset="0"/>
                      </a:endParaRPr>
                    </a:p>
                  </a:txBody>
                  <a:tcPr marL="68580" marR="68580" marT="0" marB="0"/>
                </a:tc>
                <a:tc hMerge="1">
                  <a:txBody>
                    <a:bodyPr/>
                    <a:lstStyle/>
                    <a:p>
                      <a:pPr algn="ctr">
                        <a:lnSpc>
                          <a:spcPct val="107000"/>
                        </a:lnSpc>
                        <a:spcAft>
                          <a:spcPts val="0"/>
                        </a:spcAft>
                      </a:pPr>
                      <a:endParaRPr lang="vi-VN" sz="2800" i="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800" b="1" i="0"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ea typeface="Times New Roman" panose="02020603050405020304" pitchFamily="18" charset="0"/>
                          <a:cs typeface="Times New Roman" panose="02020603050405020304" pitchFamily="18" charset="0"/>
                        </a:rPr>
                        <a:t>trúc</a:t>
                      </a:r>
                      <a:endParaRPr lang="vi-VN" sz="2800" i="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800" b="1" i="0"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endParaRPr lang="vi-VN" sz="2800" i="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727945"/>
                  </a:ext>
                </a:extLst>
              </a:tr>
              <a:tr h="2278262">
                <a:tc gridSpan="2">
                  <a:txBody>
                    <a:bodyPr/>
                    <a:lstStyle/>
                    <a:p>
                      <a:pPr algn="ctr">
                        <a:lnSpc>
                          <a:spcPct val="107000"/>
                        </a:lnSpc>
                        <a:spcAft>
                          <a:spcPts val="0"/>
                        </a:spcAft>
                      </a:pPr>
                      <a:r>
                        <a:rPr lang="en-US" sz="2400" b="1" kern="1200" dirty="0" err="1">
                          <a:solidFill>
                            <a:schemeClr val="dk1"/>
                          </a:solidFill>
                          <a:effectLst/>
                          <a:latin typeface="+mn-lt"/>
                          <a:ea typeface="+mn-ea"/>
                          <a:cs typeface="+mn-cs"/>
                        </a:rPr>
                        <a:t>Mối</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nối</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giữa</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các</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tế</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bào</a:t>
                      </a:r>
                      <a:endParaRPr lang="vi-VN" sz="2400" b="1" dirty="0">
                        <a:effectLst/>
                        <a:latin typeface="Calibri" panose="020F0502020204030204" pitchFamily="34" charset="0"/>
                        <a:cs typeface="Times New Roman" panose="02020603050405020304" pitchFamily="18" charset="0"/>
                      </a:endParaRPr>
                    </a:p>
                  </a:txBody>
                  <a:tcPr marL="68580" marR="68580" marT="0" marB="0"/>
                </a:tc>
                <a:tc hMerge="1">
                  <a:txBody>
                    <a:bodyPr/>
                    <a:lstStyle/>
                    <a:p>
                      <a:pPr algn="just">
                        <a:lnSpc>
                          <a:spcPct val="107000"/>
                        </a:lnSpc>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tb</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mối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kín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baseline="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hở</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Mối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kín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Vd</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tb</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niêm</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mạc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ruột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non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mối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kín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tb</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lọc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hại</a:t>
                      </a:r>
                      <a:endParaRPr lang="vi-VN" sz="2400" dirty="0">
                        <a:solidFill>
                          <a:srgbClr val="002060"/>
                        </a:solidFill>
                        <a:effectLst/>
                        <a:latin typeface="Calibri" panose="020F0502020204030204" pitchFamily="34" charset="0"/>
                        <a:cs typeface="Times New Roman" panose="02020603050405020304" pitchFamily="18" charset="0"/>
                      </a:endParaRPr>
                    </a:p>
                    <a:p>
                      <a:pPr algn="just">
                        <a:lnSpc>
                          <a:spcPct val="107000"/>
                        </a:lnSpc>
                        <a:spcAft>
                          <a:spcPts val="0"/>
                        </a:spcAft>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Mối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hở</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mối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tb</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Tb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endParaRPr lang="vi-VN" sz="2400" dirty="0">
                        <a:solidFill>
                          <a:srgbClr val="002060"/>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59254979"/>
                  </a:ext>
                </a:extLst>
              </a:tr>
              <a:tr h="3035774">
                <a:tc gridSpan="2">
                  <a:txBody>
                    <a:bodyPr/>
                    <a:lstStyle/>
                    <a:p>
                      <a:pPr algn="ctr">
                        <a:lnSpc>
                          <a:spcPct val="107000"/>
                        </a:lnSpc>
                        <a:spcAft>
                          <a:spcPts val="0"/>
                        </a:spcAft>
                      </a:pPr>
                      <a:endParaRPr lang="vi-VN" sz="2400" b="1" dirty="0">
                        <a:effectLst/>
                        <a:latin typeface="Calibri" panose="020F0502020204030204" pitchFamily="34" charset="0"/>
                        <a:cs typeface="Times New Roman" panose="02020603050405020304" pitchFamily="18" charset="0"/>
                      </a:endParaRPr>
                    </a:p>
                  </a:txBody>
                  <a:tcPr marL="68580" marR="68580" marT="0" marB="0"/>
                </a:tc>
                <a:tc hMerge="1">
                  <a:txBody>
                    <a:bodyPr/>
                    <a:lstStyle/>
                    <a:p>
                      <a:pPr algn="just">
                        <a:lnSpc>
                          <a:spcPct val="107000"/>
                        </a:lnSpc>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0"/>
                        </a:spcAft>
                      </a:pPr>
                      <a:endParaRPr lang="vi-VN" sz="2400" dirty="0">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endParaRPr lang="vi-VN" sz="24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62389186"/>
                  </a:ext>
                </a:extLst>
              </a:tr>
              <a:tr h="672726">
                <a:tc>
                  <a:txBody>
                    <a:bodyPr/>
                    <a:lstStyle/>
                    <a:p>
                      <a:endParaRPr lang="vi-VN" sz="2400" b="1" dirty="0"/>
                    </a:p>
                  </a:txBody>
                  <a:tcPr/>
                </a:tc>
                <a:tc>
                  <a:txBody>
                    <a:bodyPr/>
                    <a:lstStyle/>
                    <a:p>
                      <a:endParaRPr lang="vi-VN" dirty="0"/>
                    </a:p>
                  </a:txBody>
                  <a:tcPr/>
                </a:tc>
                <a:tc>
                  <a:txBody>
                    <a:bodyPr/>
                    <a:lstStyle/>
                    <a:p>
                      <a:pPr algn="just">
                        <a:lnSpc>
                          <a:spcPct val="107000"/>
                        </a:lnSpc>
                        <a:spcAft>
                          <a:spcPts val="0"/>
                        </a:spcAft>
                      </a:pPr>
                      <a:endParaRPr lang="vi-VN" sz="2400" dirty="0">
                        <a:solidFill>
                          <a:srgbClr val="00B050"/>
                        </a:solidFill>
                        <a:effectLst/>
                        <a:latin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endParaRPr lang="vi-VN" sz="2400" dirty="0">
                        <a:solidFill>
                          <a:srgbClr val="00B050"/>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68447571"/>
                  </a:ext>
                </a:extLst>
              </a:tr>
            </a:tbl>
          </a:graphicData>
        </a:graphic>
      </p:graphicFrame>
      <p:pic>
        <p:nvPicPr>
          <p:cNvPr id="12" name="Picture 11" descr="Sinh Lý - Dẫn truyền qua synap"/>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454" y="2428875"/>
            <a:ext cx="6011546" cy="3654425"/>
          </a:xfrm>
          <a:prstGeom prst="rect">
            <a:avLst/>
          </a:prstGeom>
          <a:noFill/>
          <a:ln>
            <a:noFill/>
          </a:ln>
        </p:spPr>
      </p:pic>
    </p:spTree>
    <p:extLst>
      <p:ext uri="{BB962C8B-B14F-4D97-AF65-F5344CB8AC3E}">
        <p14:creationId xmlns:p14="http://schemas.microsoft.com/office/powerpoint/2010/main" val="614988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088"/>
            <a:ext cx="12192000" cy="68580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cxnSp>
        <p:nvCxnSpPr>
          <p:cNvPr id="3" name="Straight Connector 2"/>
          <p:cNvCxnSpPr>
            <a:endCxn id="8" idx="1"/>
          </p:cNvCxnSpPr>
          <p:nvPr/>
        </p:nvCxnSpPr>
        <p:spPr>
          <a:xfrm>
            <a:off x="1857225" y="357368"/>
            <a:ext cx="1142381" cy="307872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36091"/>
            <a:ext cx="1128218" cy="30956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1878092"/>
            <a:ext cx="6172200" cy="3093356"/>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000" b="1" dirty="0">
                <a:solidFill>
                  <a:prstClr val="white"/>
                </a:solidFill>
                <a:latin typeface="UTM Avenida" panose="02040603050506020204" pitchFamily="18" charset="0"/>
                <a:cs typeface="Arial" panose="020B0604020202020204" pitchFamily="34" charset="0"/>
              </a:rPr>
              <a:t>Ai </a:t>
            </a:r>
            <a:r>
              <a:rPr lang="en-US" sz="6000" b="1" dirty="0" err="1">
                <a:solidFill>
                  <a:prstClr val="white"/>
                </a:solidFill>
                <a:latin typeface="UTM Avenida" panose="02040603050506020204" pitchFamily="18" charset="0"/>
                <a:cs typeface="Arial" panose="020B0604020202020204" pitchFamily="34" charset="0"/>
              </a:rPr>
              <a:t>nhanh</a:t>
            </a:r>
            <a:r>
              <a:rPr lang="en-US" sz="6000" b="1" dirty="0">
                <a:solidFill>
                  <a:prstClr val="white"/>
                </a:solidFill>
                <a:latin typeface="UTM Avenida" panose="02040603050506020204" pitchFamily="18" charset="0"/>
                <a:cs typeface="Arial" panose="020B0604020202020204" pitchFamily="34" charset="0"/>
              </a:rPr>
              <a:t> </a:t>
            </a:r>
            <a:r>
              <a:rPr lang="en-US" sz="6000" b="1" dirty="0" err="1">
                <a:solidFill>
                  <a:prstClr val="white"/>
                </a:solidFill>
                <a:latin typeface="UTM Avenida" panose="02040603050506020204" pitchFamily="18" charset="0"/>
                <a:cs typeface="Arial" panose="020B0604020202020204" pitchFamily="34" charset="0"/>
              </a:rPr>
              <a:t>hơn</a:t>
            </a:r>
            <a:endParaRPr lang="en-US" sz="6000" b="1" dirty="0">
              <a:solidFill>
                <a:prstClr val="white"/>
              </a:solidFill>
              <a:latin typeface="UTM Avenida" panose="02040603050506020204" pitchFamily="18" charset="0"/>
              <a:cs typeface="Arial" panose="020B0604020202020204" pitchFamily="34" charset="0"/>
            </a:endParaRPr>
          </a:p>
        </p:txBody>
      </p:sp>
      <p:cxnSp>
        <p:nvCxnSpPr>
          <p:cNvPr id="6" name="Straight Connector 5"/>
          <p:cNvCxnSpPr>
            <a:stCxn id="8" idx="1"/>
          </p:cNvCxnSpPr>
          <p:nvPr/>
        </p:nvCxnSpPr>
        <p:spPr>
          <a:xfrm flipH="1">
            <a:off x="1858207" y="3436088"/>
            <a:ext cx="1141399" cy="308976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7938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1815647"/>
            <a:ext cx="196649"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sp>
        <p:nvSpPr>
          <p:cNvPr id="9" name="Left Bracket 8"/>
          <p:cNvSpPr/>
          <p:nvPr/>
        </p:nvSpPr>
        <p:spPr>
          <a:xfrm rot="10800000">
            <a:off x="9003939" y="1815647"/>
            <a:ext cx="190156"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29" name="Picture 5" descr="n3"/>
          <p:cNvPicPr>
            <a:picLocks noChangeAspect="1" noChangeArrowheads="1"/>
          </p:cNvPicPr>
          <p:nvPr/>
        </p:nvPicPr>
        <p:blipFill>
          <a:blip r:embed="rId9"/>
          <a:srcRect/>
          <a:stretch>
            <a:fillRect/>
          </a:stretch>
        </p:blipFill>
        <p:spPr bwMode="auto">
          <a:xfrm rot="10800000" flipV="1">
            <a:off x="1846925" y="305590"/>
            <a:ext cx="8475388" cy="171450"/>
          </a:xfrm>
          <a:prstGeom prst="rect">
            <a:avLst/>
          </a:prstGeom>
          <a:noFill/>
          <a:ln w="9525">
            <a:noFill/>
            <a:miter lim="800000"/>
            <a:headEnd/>
            <a:tailEnd/>
          </a:ln>
        </p:spPr>
      </p:pic>
      <p:pic>
        <p:nvPicPr>
          <p:cNvPr id="30" name="Picture 5" descr="n3"/>
          <p:cNvPicPr>
            <a:picLocks noChangeAspect="1" noChangeArrowheads="1"/>
          </p:cNvPicPr>
          <p:nvPr/>
        </p:nvPicPr>
        <p:blipFill>
          <a:blip r:embed="rId9"/>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31" name="nhacnen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10" cstate="print"/>
          <a:stretch>
            <a:fillRect/>
          </a:stretch>
        </p:blipFill>
        <p:spPr>
          <a:xfrm>
            <a:off x="12232710" y="5951838"/>
            <a:ext cx="457200" cy="457200"/>
          </a:xfrm>
          <a:prstGeom prst="rect">
            <a:avLst/>
          </a:prstGeom>
        </p:spPr>
      </p:pic>
    </p:spTree>
    <p:extLst>
      <p:ext uri="{BB962C8B-B14F-4D97-AF65-F5344CB8AC3E}">
        <p14:creationId xmlns:p14="http://schemas.microsoft.com/office/powerpoint/2010/main" val="273001041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childTnLst>
                              </p:cTn>
                            </p:par>
                          </p:childTnLst>
                        </p:cTn>
                      </p:par>
                      <p:par>
                        <p:cTn id="26" fill="hold">
                          <p:stCondLst>
                            <p:cond delay="indefinite"/>
                          </p:stCondLst>
                          <p:childTnLst>
                            <p:par>
                              <p:cTn id="27" fill="hold">
                                <p:stCondLst>
                                  <p:cond delay="0"/>
                                </p:stCondLst>
                                <p:childTnLst>
                                  <p:par>
                                    <p:cTn id="28" presetID="4" presetClass="mediacall" presetSubtype="0" fill="hold" nodeType="clickEffect">
                                      <p:stCondLst>
                                        <p:cond delay="0"/>
                                      </p:stCondLst>
                                      <p:childTnLst>
                                        <p:cmd type="call" cmd="playFromBookmark(Bookmark 1)">
                                          <p:cBhvr>
                                            <p:cTn id="29" dur="9552" fill="hold"/>
                                            <p:tgtEl>
                                              <p:spTgt spid="31"/>
                                            </p:tgtEl>
                                          </p:cBhvr>
                                        </p:cmd>
                                      </p:childTnLst>
                                    </p:cTn>
                                  </p:par>
                                  <p:par>
                                    <p:cTn id="30" presetID="49" presetClass="entr" presetSubtype="0" decel="10000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300" fill="hold"/>
                                            <p:tgtEl>
                                              <p:spTgt spid="13"/>
                                            </p:tgtEl>
                                            <p:attrNameLst>
                                              <p:attrName>ppt_w</p:attrName>
                                            </p:attrNameLst>
                                          </p:cBhvr>
                                          <p:tavLst>
                                            <p:tav tm="0">
                                              <p:val>
                                                <p:fltVal val="0"/>
                                              </p:val>
                                            </p:tav>
                                            <p:tav tm="100000">
                                              <p:val>
                                                <p:strVal val="#ppt_w"/>
                                              </p:val>
                                            </p:tav>
                                          </p:tavLst>
                                        </p:anim>
                                        <p:anim calcmode="lin" valueType="num">
                                          <p:cBhvr>
                                            <p:cTn id="33" dur="300" fill="hold"/>
                                            <p:tgtEl>
                                              <p:spTgt spid="13"/>
                                            </p:tgtEl>
                                            <p:attrNameLst>
                                              <p:attrName>ppt_h</p:attrName>
                                            </p:attrNameLst>
                                          </p:cBhvr>
                                          <p:tavLst>
                                            <p:tav tm="0">
                                              <p:val>
                                                <p:fltVal val="0"/>
                                              </p:val>
                                            </p:tav>
                                            <p:tav tm="100000">
                                              <p:val>
                                                <p:strVal val="#ppt_h"/>
                                              </p:val>
                                            </p:tav>
                                          </p:tavLst>
                                        </p:anim>
                                        <p:anim calcmode="lin" valueType="num">
                                          <p:cBhvr>
                                            <p:cTn id="34" dur="300" fill="hold"/>
                                            <p:tgtEl>
                                              <p:spTgt spid="13"/>
                                            </p:tgtEl>
                                            <p:attrNameLst>
                                              <p:attrName>style.rotation</p:attrName>
                                            </p:attrNameLst>
                                          </p:cBhvr>
                                          <p:tavLst>
                                            <p:tav tm="0">
                                              <p:val>
                                                <p:fltVal val="360"/>
                                              </p:val>
                                            </p:tav>
                                            <p:tav tm="100000">
                                              <p:val>
                                                <p:fltVal val="0"/>
                                              </p:val>
                                            </p:tav>
                                          </p:tavLst>
                                        </p:anim>
                                        <p:animEffect transition="in" filter="fade">
                                          <p:cBhvr>
                                            <p:cTn id="35" dur="300"/>
                                            <p:tgtEl>
                                              <p:spTgt spid="13"/>
                                            </p:tgtEl>
                                          </p:cBhvr>
                                        </p:animEffect>
                                      </p:childTnLst>
                                    </p:cTn>
                                  </p:par>
                                </p:childTnLst>
                              </p:cTn>
                            </p:par>
                            <p:par>
                              <p:cTn id="36" fill="hold">
                                <p:stCondLst>
                                  <p:cond delay="9552"/>
                                </p:stCondLst>
                                <p:childTnLst>
                                  <p:par>
                                    <p:cTn id="37" presetID="50" presetClass="entr" presetSubtype="0" decel="10000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700" fill="hold"/>
                                            <p:tgtEl>
                                              <p:spTgt spid="9"/>
                                            </p:tgtEl>
                                            <p:attrNameLst>
                                              <p:attrName>ppt_w</p:attrName>
                                            </p:attrNameLst>
                                          </p:cBhvr>
                                          <p:tavLst>
                                            <p:tav tm="0">
                                              <p:val>
                                                <p:strVal val="#ppt_w+.3"/>
                                              </p:val>
                                            </p:tav>
                                            <p:tav tm="100000">
                                              <p:val>
                                                <p:strVal val="#ppt_w"/>
                                              </p:val>
                                            </p:tav>
                                          </p:tavLst>
                                        </p:anim>
                                        <p:anim calcmode="lin" valueType="num">
                                          <p:cBhvr>
                                            <p:cTn id="40" dur="700" fill="hold"/>
                                            <p:tgtEl>
                                              <p:spTgt spid="9"/>
                                            </p:tgtEl>
                                            <p:attrNameLst>
                                              <p:attrName>ppt_h</p:attrName>
                                            </p:attrNameLst>
                                          </p:cBhvr>
                                          <p:tavLst>
                                            <p:tav tm="0">
                                              <p:val>
                                                <p:strVal val="#ppt_h"/>
                                              </p:val>
                                            </p:tav>
                                            <p:tav tm="100000">
                                              <p:val>
                                                <p:strVal val="#ppt_h"/>
                                              </p:val>
                                            </p:tav>
                                          </p:tavLst>
                                        </p:anim>
                                        <p:animEffect transition="in" filter="fade">
                                          <p:cBhvr>
                                            <p:cTn id="41" dur="700"/>
                                            <p:tgtEl>
                                              <p:spTgt spid="9"/>
                                            </p:tgtEl>
                                          </p:cBhvr>
                                        </p:animEffect>
                                      </p:childTnLst>
                                    </p:cTn>
                                  </p:par>
                                  <p:par>
                                    <p:cTn id="42" presetID="50" presetClass="entr" presetSubtype="0" decel="10000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700" fill="hold"/>
                                            <p:tgtEl>
                                              <p:spTgt spid="8"/>
                                            </p:tgtEl>
                                            <p:attrNameLst>
                                              <p:attrName>ppt_w</p:attrName>
                                            </p:attrNameLst>
                                          </p:cBhvr>
                                          <p:tavLst>
                                            <p:tav tm="0">
                                              <p:val>
                                                <p:strVal val="#ppt_w+.3"/>
                                              </p:val>
                                            </p:tav>
                                            <p:tav tm="100000">
                                              <p:val>
                                                <p:strVal val="#ppt_w"/>
                                              </p:val>
                                            </p:tav>
                                          </p:tavLst>
                                        </p:anim>
                                        <p:anim calcmode="lin" valueType="num">
                                          <p:cBhvr>
                                            <p:cTn id="45" dur="700" fill="hold"/>
                                            <p:tgtEl>
                                              <p:spTgt spid="8"/>
                                            </p:tgtEl>
                                            <p:attrNameLst>
                                              <p:attrName>ppt_h</p:attrName>
                                            </p:attrNameLst>
                                          </p:cBhvr>
                                          <p:tavLst>
                                            <p:tav tm="0">
                                              <p:val>
                                                <p:strVal val="#ppt_h"/>
                                              </p:val>
                                            </p:tav>
                                            <p:tav tm="100000">
                                              <p:val>
                                                <p:strVal val="#ppt_h"/>
                                              </p:val>
                                            </p:tav>
                                          </p:tavLst>
                                        </p:anim>
                                        <p:animEffect transition="in" filter="fade">
                                          <p:cBhvr>
                                            <p:cTn id="46" dur="700"/>
                                            <p:tgtEl>
                                              <p:spTgt spid="8"/>
                                            </p:tgtEl>
                                          </p:cBhvr>
                                        </p:animEffect>
                                      </p:childTnLst>
                                      <p:subTnLst>
                                        <p:audio>
                                          <p:cMediaNode>
                                            <p:cTn display="0" masterRel="sameClick">
                                              <p:stCondLst>
                                                <p:cond evt="begin" delay="0">
                                                  <p:tn val="42"/>
                                                </p:cond>
                                              </p:stCondLst>
                                              <p:endCondLst>
                                                <p:cond evt="onStopAudio" delay="0">
                                                  <p:tgtEl>
                                                    <p:sldTgt/>
                                                  </p:tgtEl>
                                                </p:cond>
                                              </p:endCondLst>
                                            </p:cTn>
                                            <p:tgtEl>
                                              <p:sndTgt r:embed="rId7" name="suonho.wav"/>
                                            </p:tgtEl>
                                          </p:cMediaNode>
                                        </p:audio>
                                      </p:subTnLst>
                                    </p:cTn>
                                  </p:par>
                                </p:childTnLst>
                              </p:cTn>
                            </p:par>
                            <p:par>
                              <p:cTn id="47" fill="hold">
                                <p:stCondLst>
                                  <p:cond delay="10252"/>
                                </p:stCondLst>
                                <p:childTnLst>
                                  <p:par>
                                    <p:cTn id="48" presetID="14" presetClass="entr" presetSubtype="1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4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8"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37879">
                    <p:cTn id="51"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1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16" name="Beep_1.wav"/>
                                            </p:tgtEl>
                                          </p:cMediaNode>
                                        </p:audio>
                                      </p:sub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00)">
                                          <p:cBhvr>
                                            <p:cTn id="29" dur="9552" fill="hold"/>
                                            <p:tgtEl>
                                              <p:spTgt spid="31"/>
                                            </p:tgtEl>
                                          </p:cBhvr>
                                        </p:cmd>
                                      </p:childTnLst>
                                    </p:cTn>
                                  </p:par>
                                  <p:par>
                                    <p:cTn id="30" presetID="49" presetClass="entr" presetSubtype="0" decel="10000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300" fill="hold"/>
                                            <p:tgtEl>
                                              <p:spTgt spid="13"/>
                                            </p:tgtEl>
                                            <p:attrNameLst>
                                              <p:attrName>ppt_w</p:attrName>
                                            </p:attrNameLst>
                                          </p:cBhvr>
                                          <p:tavLst>
                                            <p:tav tm="0">
                                              <p:val>
                                                <p:fltVal val="0"/>
                                              </p:val>
                                            </p:tav>
                                            <p:tav tm="100000">
                                              <p:val>
                                                <p:strVal val="#ppt_w"/>
                                              </p:val>
                                            </p:tav>
                                          </p:tavLst>
                                        </p:anim>
                                        <p:anim calcmode="lin" valueType="num">
                                          <p:cBhvr>
                                            <p:cTn id="33" dur="300" fill="hold"/>
                                            <p:tgtEl>
                                              <p:spTgt spid="13"/>
                                            </p:tgtEl>
                                            <p:attrNameLst>
                                              <p:attrName>ppt_h</p:attrName>
                                            </p:attrNameLst>
                                          </p:cBhvr>
                                          <p:tavLst>
                                            <p:tav tm="0">
                                              <p:val>
                                                <p:fltVal val="0"/>
                                              </p:val>
                                            </p:tav>
                                            <p:tav tm="100000">
                                              <p:val>
                                                <p:strVal val="#ppt_h"/>
                                              </p:val>
                                            </p:tav>
                                          </p:tavLst>
                                        </p:anim>
                                        <p:anim calcmode="lin" valueType="num">
                                          <p:cBhvr>
                                            <p:cTn id="34" dur="300" fill="hold"/>
                                            <p:tgtEl>
                                              <p:spTgt spid="13"/>
                                            </p:tgtEl>
                                            <p:attrNameLst>
                                              <p:attrName>style.rotation</p:attrName>
                                            </p:attrNameLst>
                                          </p:cBhvr>
                                          <p:tavLst>
                                            <p:tav tm="0">
                                              <p:val>
                                                <p:fltVal val="360"/>
                                              </p:val>
                                            </p:tav>
                                            <p:tav tm="100000">
                                              <p:val>
                                                <p:fltVal val="0"/>
                                              </p:val>
                                            </p:tav>
                                          </p:tavLst>
                                        </p:anim>
                                        <p:animEffect transition="in" filter="fade">
                                          <p:cBhvr>
                                            <p:cTn id="35" dur="300"/>
                                            <p:tgtEl>
                                              <p:spTgt spid="13"/>
                                            </p:tgtEl>
                                          </p:cBhvr>
                                        </p:animEffect>
                                      </p:childTnLst>
                                    </p:cTn>
                                  </p:par>
                                </p:childTnLst>
                              </p:cTn>
                            </p:par>
                            <p:par>
                              <p:cTn id="36" fill="hold">
                                <p:stCondLst>
                                  <p:cond delay="9552"/>
                                </p:stCondLst>
                                <p:childTnLst>
                                  <p:par>
                                    <p:cTn id="37" presetID="50" presetClass="entr" presetSubtype="0" decel="10000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700" fill="hold"/>
                                            <p:tgtEl>
                                              <p:spTgt spid="9"/>
                                            </p:tgtEl>
                                            <p:attrNameLst>
                                              <p:attrName>ppt_w</p:attrName>
                                            </p:attrNameLst>
                                          </p:cBhvr>
                                          <p:tavLst>
                                            <p:tav tm="0">
                                              <p:val>
                                                <p:strVal val="#ppt_w+.3"/>
                                              </p:val>
                                            </p:tav>
                                            <p:tav tm="100000">
                                              <p:val>
                                                <p:strVal val="#ppt_w"/>
                                              </p:val>
                                            </p:tav>
                                          </p:tavLst>
                                        </p:anim>
                                        <p:anim calcmode="lin" valueType="num">
                                          <p:cBhvr>
                                            <p:cTn id="40" dur="700" fill="hold"/>
                                            <p:tgtEl>
                                              <p:spTgt spid="9"/>
                                            </p:tgtEl>
                                            <p:attrNameLst>
                                              <p:attrName>ppt_h</p:attrName>
                                            </p:attrNameLst>
                                          </p:cBhvr>
                                          <p:tavLst>
                                            <p:tav tm="0">
                                              <p:val>
                                                <p:strVal val="#ppt_h"/>
                                              </p:val>
                                            </p:tav>
                                            <p:tav tm="100000">
                                              <p:val>
                                                <p:strVal val="#ppt_h"/>
                                              </p:val>
                                            </p:tav>
                                          </p:tavLst>
                                        </p:anim>
                                        <p:animEffect transition="in" filter="fade">
                                          <p:cBhvr>
                                            <p:cTn id="41" dur="700"/>
                                            <p:tgtEl>
                                              <p:spTgt spid="9"/>
                                            </p:tgtEl>
                                          </p:cBhvr>
                                        </p:animEffect>
                                      </p:childTnLst>
                                    </p:cTn>
                                  </p:par>
                                  <p:par>
                                    <p:cTn id="42" presetID="50" presetClass="entr" presetSubtype="0" decel="10000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700" fill="hold"/>
                                            <p:tgtEl>
                                              <p:spTgt spid="8"/>
                                            </p:tgtEl>
                                            <p:attrNameLst>
                                              <p:attrName>ppt_w</p:attrName>
                                            </p:attrNameLst>
                                          </p:cBhvr>
                                          <p:tavLst>
                                            <p:tav tm="0">
                                              <p:val>
                                                <p:strVal val="#ppt_w+.3"/>
                                              </p:val>
                                            </p:tav>
                                            <p:tav tm="100000">
                                              <p:val>
                                                <p:strVal val="#ppt_w"/>
                                              </p:val>
                                            </p:tav>
                                          </p:tavLst>
                                        </p:anim>
                                        <p:anim calcmode="lin" valueType="num">
                                          <p:cBhvr>
                                            <p:cTn id="45" dur="700" fill="hold"/>
                                            <p:tgtEl>
                                              <p:spTgt spid="8"/>
                                            </p:tgtEl>
                                            <p:attrNameLst>
                                              <p:attrName>ppt_h</p:attrName>
                                            </p:attrNameLst>
                                          </p:cBhvr>
                                          <p:tavLst>
                                            <p:tav tm="0">
                                              <p:val>
                                                <p:strVal val="#ppt_h"/>
                                              </p:val>
                                            </p:tav>
                                            <p:tav tm="100000">
                                              <p:val>
                                                <p:strVal val="#ppt_h"/>
                                              </p:val>
                                            </p:tav>
                                          </p:tavLst>
                                        </p:anim>
                                        <p:animEffect transition="in" filter="fade">
                                          <p:cBhvr>
                                            <p:cTn id="46" dur="700"/>
                                            <p:tgtEl>
                                              <p:spTgt spid="8"/>
                                            </p:tgtEl>
                                          </p:cBhvr>
                                        </p:animEffect>
                                      </p:childTnLst>
                                      <p:subTnLst>
                                        <p:audio>
                                          <p:cMediaNode>
                                            <p:cTn display="0" masterRel="sameClick">
                                              <p:stCondLst>
                                                <p:cond evt="begin" delay="0">
                                                  <p:tn val="42"/>
                                                </p:cond>
                                              </p:stCondLst>
                                              <p:endCondLst>
                                                <p:cond evt="onStopAudio" delay="0">
                                                  <p:tgtEl>
                                                    <p:sldTgt/>
                                                  </p:tgtEl>
                                                </p:cond>
                                              </p:endCondLst>
                                            </p:cTn>
                                            <p:tgtEl>
                                              <p:sndTgt r:embed="rId17" name="suonho.wav"/>
                                            </p:tgtEl>
                                          </p:cMediaNode>
                                        </p:audio>
                                      </p:subTnLst>
                                    </p:cTn>
                                  </p:par>
                                </p:childTnLst>
                              </p:cTn>
                            </p:par>
                            <p:par>
                              <p:cTn id="47" fill="hold">
                                <p:stCondLst>
                                  <p:cond delay="10252"/>
                                </p:stCondLst>
                                <p:childTnLst>
                                  <p:par>
                                    <p:cTn id="48" presetID="14" presetClass="entr" presetSubtype="1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4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18"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37879">
                    <p:cTn id="51"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861022" y="20475"/>
            <a:ext cx="10163000" cy="25156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400" b="1" dirty="0">
                <a:solidFill>
                  <a:srgbClr val="FF0000"/>
                </a:solidFill>
              </a:rPr>
              <a:t>Cho các ý sau</a:t>
            </a:r>
            <a:r>
              <a:rPr lang="pt-BR" sz="2400" dirty="0">
                <a:solidFill>
                  <a:srgbClr val="FF0000"/>
                </a:solidFill>
              </a:rPr>
              <a:t>:</a:t>
            </a:r>
            <a:endParaRPr lang="vi-VN" sz="2400" dirty="0">
              <a:solidFill>
                <a:srgbClr val="FF0000"/>
              </a:solidFill>
            </a:endParaRPr>
          </a:p>
          <a:p>
            <a:r>
              <a:rPr lang="pt-BR" sz="2400" dirty="0">
                <a:solidFill>
                  <a:srgbClr val="FF0000"/>
                </a:solidFill>
              </a:rPr>
              <a:t>(1) Không có thành tế bào bao bọc bên ngoài</a:t>
            </a:r>
            <a:endParaRPr lang="vi-VN" sz="2400" dirty="0">
              <a:solidFill>
                <a:srgbClr val="FF0000"/>
              </a:solidFill>
            </a:endParaRPr>
          </a:p>
          <a:p>
            <a:r>
              <a:rPr lang="pt-BR" sz="2400" dirty="0">
                <a:solidFill>
                  <a:srgbClr val="FF0000"/>
                </a:solidFill>
              </a:rPr>
              <a:t>(2) Có màng nhân bao bọc vật chất di truyền</a:t>
            </a:r>
            <a:endParaRPr lang="vi-VN" sz="2400" dirty="0">
              <a:solidFill>
                <a:srgbClr val="FF0000"/>
              </a:solidFill>
            </a:endParaRPr>
          </a:p>
          <a:p>
            <a:r>
              <a:rPr lang="pt-BR" sz="2400" dirty="0">
                <a:solidFill>
                  <a:srgbClr val="FF0000"/>
                </a:solidFill>
              </a:rPr>
              <a:t>(3) Trong tế bào chất có hệ thống các bào quan</a:t>
            </a:r>
            <a:endParaRPr lang="vi-VN" sz="2400" dirty="0">
              <a:solidFill>
                <a:srgbClr val="FF0000"/>
              </a:solidFill>
            </a:endParaRPr>
          </a:p>
          <a:p>
            <a:r>
              <a:rPr lang="pt-BR" sz="2400" dirty="0">
                <a:solidFill>
                  <a:srgbClr val="FF0000"/>
                </a:solidFill>
              </a:rPr>
              <a:t>(4) Có hệ thống nội màng chia tế bào chất thành các xoang nhỏ</a:t>
            </a:r>
            <a:endParaRPr lang="vi-VN" sz="2400" dirty="0">
              <a:solidFill>
                <a:srgbClr val="FF0000"/>
              </a:solidFill>
            </a:endParaRPr>
          </a:p>
          <a:p>
            <a:r>
              <a:rPr lang="pt-BR" sz="2400" dirty="0">
                <a:solidFill>
                  <a:srgbClr val="FF0000"/>
                </a:solidFill>
              </a:rPr>
              <a:t>(5) Nhân chứa các nhiễm sắc thể (NST), NST lại gồm ADN và protein</a:t>
            </a:r>
            <a:endParaRPr lang="vi-VN" sz="2400" dirty="0">
              <a:solidFill>
                <a:srgbClr val="FF0000"/>
              </a:solidFill>
            </a:endParaRPr>
          </a:p>
          <a:p>
            <a:r>
              <a:rPr lang="pt-BR" sz="2400" b="1" dirty="0">
                <a:solidFill>
                  <a:srgbClr val="FF0000"/>
                </a:solidFill>
              </a:rPr>
              <a:t>Trong các ý trên, có mấy ý là đặc điểm của tế bào nhân thực?</a:t>
            </a:r>
            <a:endParaRPr lang="vi-VN" sz="2400" b="1" dirty="0">
              <a:solidFill>
                <a:srgbClr val="FF0000"/>
              </a:solidFill>
            </a:endParaRPr>
          </a:p>
        </p:txBody>
      </p:sp>
      <p:grpSp>
        <p:nvGrpSpPr>
          <p:cNvPr id="69" name="Group 68"/>
          <p:cNvGrpSpPr/>
          <p:nvPr/>
        </p:nvGrpSpPr>
        <p:grpSpPr>
          <a:xfrm>
            <a:off x="872544" y="2643498"/>
            <a:ext cx="7575647" cy="930585"/>
            <a:chOff x="1139780" y="2822889"/>
            <a:chExt cx="7597820" cy="1063309"/>
          </a:xfrm>
        </p:grpSpPr>
        <p:grpSp>
          <p:nvGrpSpPr>
            <p:cNvPr id="23" name="Group 22"/>
            <p:cNvGrpSpPr/>
            <p:nvPr/>
          </p:nvGrpSpPr>
          <p:grpSpPr>
            <a:xfrm>
              <a:off x="1139780" y="2822889"/>
              <a:ext cx="7597820" cy="1063309"/>
              <a:chOff x="1139780" y="2790695"/>
              <a:chExt cx="4733934" cy="863208"/>
            </a:xfrm>
          </p:grpSpPr>
          <p:sp>
            <p:nvSpPr>
              <p:cNvPr id="18" name="Parallelogram 17"/>
              <p:cNvSpPr/>
              <p:nvPr/>
            </p:nvSpPr>
            <p:spPr>
              <a:xfrm>
                <a:off x="1139780" y="3102574"/>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chemeClr val="bg1"/>
                    </a:solidFill>
                    <a:latin typeface="#9Slide03 Oswald" panose="00000500000000000000" pitchFamily="2" charset="0"/>
                    <a:cs typeface="Arial" panose="020B0604020202020204" pitchFamily="34" charset="0"/>
                  </a:rPr>
                  <a:t>2</a:t>
                </a:r>
                <a:r>
                  <a:rPr lang="en-US" sz="2800" dirty="0">
                    <a:solidFill>
                      <a:schemeClr val="bg1"/>
                    </a:solidFill>
                    <a:latin typeface="#9Slide03 Oswald" panose="00000500000000000000" pitchFamily="2" charset="0"/>
                    <a:cs typeface="Arial" panose="020B0604020202020204" pitchFamily="34" charset="0"/>
                  </a:rPr>
                  <a:t>.</a:t>
                </a:r>
                <a:endParaRPr lang="en-US" sz="2800" b="1" kern="0" dirty="0">
                  <a:solidFill>
                    <a:schemeClr val="bg1"/>
                  </a:solidFill>
                  <a:latin typeface="#9Slide03 Oswald" panose="00000500000000000000" pitchFamily="2" charset="0"/>
                  <a:cs typeface="Times New Roman" panose="02020603050405020304" pitchFamily="18" charset="0"/>
                </a:endParaRPr>
              </a:p>
            </p:txBody>
          </p:sp>
          <p:sp>
            <p:nvSpPr>
              <p:cNvPr id="7" name="Parallelogram 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kern="0" dirty="0">
                    <a:solidFill>
                      <a:srgbClr val="FF0000"/>
                    </a:solidFill>
                    <a:latin typeface="#9Slide03 Oswald" panose="00000500000000000000" pitchFamily="2" charset="0"/>
                    <a:cs typeface="Arial" panose="020B0604020202020204" pitchFamily="34" charset="0"/>
                  </a:rPr>
                  <a:t>A</a:t>
                </a:r>
              </a:p>
            </p:txBody>
          </p:sp>
          <p:sp>
            <p:nvSpPr>
              <p:cNvPr id="22" name="Rectangle 2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298278" y="188375"/>
            <a:ext cx="387790" cy="2372165"/>
            <a:chOff x="1322576" y="181190"/>
            <a:chExt cx="387790" cy="2372165"/>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sp>
          <p:nvSpPr>
            <p:cNvPr id="57" name="Left Bracket 56"/>
            <p:cNvSpPr/>
            <p:nvPr/>
          </p:nvSpPr>
          <p:spPr>
            <a:xfrm>
              <a:off x="1465654" y="181190"/>
              <a:ext cx="244712"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sp>
        <p:nvSpPr>
          <p:cNvPr id="58" name="Left Bracket 57"/>
          <p:cNvSpPr/>
          <p:nvPr/>
        </p:nvSpPr>
        <p:spPr>
          <a:xfrm flipH="1">
            <a:off x="12028909" y="48278"/>
            <a:ext cx="220651"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nvGrpSpPr>
          <p:cNvPr id="121" name="Group 120"/>
          <p:cNvGrpSpPr/>
          <p:nvPr/>
        </p:nvGrpSpPr>
        <p:grpSpPr>
          <a:xfrm>
            <a:off x="872544" y="3754632"/>
            <a:ext cx="7575647" cy="930585"/>
            <a:chOff x="1139780" y="2822888"/>
            <a:chExt cx="7597820" cy="1063310"/>
          </a:xfrm>
        </p:grpSpPr>
        <p:grpSp>
          <p:nvGrpSpPr>
            <p:cNvPr id="122" name="Group 121"/>
            <p:cNvGrpSpPr/>
            <p:nvPr/>
          </p:nvGrpSpPr>
          <p:grpSpPr>
            <a:xfrm>
              <a:off x="1139780" y="2822888"/>
              <a:ext cx="7597820" cy="1063310"/>
              <a:chOff x="1139780" y="2790695"/>
              <a:chExt cx="4733934" cy="863209"/>
            </a:xfrm>
          </p:grpSpPr>
          <p:sp>
            <p:nvSpPr>
              <p:cNvPr id="124" name="Parallelogram 123"/>
              <p:cNvSpPr/>
              <p:nvPr/>
            </p:nvSpPr>
            <p:spPr>
              <a:xfrm>
                <a:off x="1139780" y="3102575"/>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9Slide03 Oswald" panose="00000500000000000000" pitchFamily="2" charset="0"/>
                    <a:cs typeface="Arial" panose="020B0604020202020204" pitchFamily="34" charset="0"/>
                  </a:rPr>
                  <a:t>3</a:t>
                </a:r>
                <a:endParaRPr lang="en-US" sz="2800" b="1" kern="0" dirty="0">
                  <a:solidFill>
                    <a:schemeClr val="bg1"/>
                  </a:solidFill>
                  <a:latin typeface="#9Slide03 Oswald" panose="00000500000000000000" pitchFamily="2" charset="0"/>
                  <a:cs typeface="Times New Roman" panose="02020603050405020304" pitchFamily="18" charset="0"/>
                </a:endParaRPr>
              </a:p>
            </p:txBody>
          </p:sp>
          <p:sp>
            <p:nvSpPr>
              <p:cNvPr id="125" name="Parallelogram 124"/>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kern="0" dirty="0">
                    <a:solidFill>
                      <a:srgbClr val="FF0000"/>
                    </a:solidFill>
                    <a:latin typeface="#9Slide03 Oswald" panose="00000500000000000000" pitchFamily="2" charset="0"/>
                    <a:cs typeface="Arial" panose="020B0604020202020204" pitchFamily="34" charset="0"/>
                  </a:rPr>
                  <a:t>B</a:t>
                </a:r>
              </a:p>
            </p:txBody>
          </p:sp>
          <p:sp>
            <p:nvSpPr>
              <p:cNvPr id="126" name="Rectangle 125"/>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654686" y="4751215"/>
            <a:ext cx="7853134" cy="755094"/>
            <a:chOff x="1152909" y="2822884"/>
            <a:chExt cx="7876119" cy="862790"/>
          </a:xfrm>
        </p:grpSpPr>
        <p:grpSp>
          <p:nvGrpSpPr>
            <p:cNvPr id="128" name="Group 127"/>
            <p:cNvGrpSpPr/>
            <p:nvPr/>
          </p:nvGrpSpPr>
          <p:grpSpPr>
            <a:xfrm>
              <a:off x="1152909" y="2822884"/>
              <a:ext cx="7876119" cy="862790"/>
              <a:chOff x="1147960" y="2790695"/>
              <a:chExt cx="4907332" cy="700425"/>
            </a:xfrm>
          </p:grpSpPr>
          <p:sp>
            <p:nvSpPr>
              <p:cNvPr id="130" name="Parallelogram 129"/>
              <p:cNvSpPr/>
              <p:nvPr/>
            </p:nvSpPr>
            <p:spPr>
              <a:xfrm>
                <a:off x="1321358" y="2851796"/>
                <a:ext cx="4733934" cy="639324"/>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kern="0" dirty="0">
                    <a:solidFill>
                      <a:schemeClr val="bg1"/>
                    </a:solidFill>
                    <a:latin typeface="#9Slide03 Oswald" panose="00000500000000000000" pitchFamily="2" charset="0"/>
                    <a:cs typeface="Times New Roman" panose="02020603050405020304" pitchFamily="18" charset="0"/>
                  </a:rPr>
                  <a:t>4</a:t>
                </a:r>
              </a:p>
            </p:txBody>
          </p:sp>
          <p:sp>
            <p:nvSpPr>
              <p:cNvPr id="131" name="Parallelogram 130"/>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kern="0" dirty="0">
                    <a:solidFill>
                      <a:srgbClr val="FF0000"/>
                    </a:solidFill>
                    <a:latin typeface="#9Slide03 Oswald" panose="00000500000000000000" pitchFamily="2" charset="0"/>
                    <a:cs typeface="Arial" panose="020B0604020202020204" pitchFamily="34" charset="0"/>
                  </a:rPr>
                  <a:t>C</a:t>
                </a:r>
              </a:p>
            </p:txBody>
          </p:sp>
          <p:sp>
            <p:nvSpPr>
              <p:cNvPr id="132" name="Rectangle 13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129" name="Straight Connector 128"/>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788147" y="5825174"/>
            <a:ext cx="7575647" cy="930586"/>
            <a:chOff x="1139780" y="2822887"/>
            <a:chExt cx="7597820" cy="1063311"/>
          </a:xfrm>
        </p:grpSpPr>
        <p:grpSp>
          <p:nvGrpSpPr>
            <p:cNvPr id="154" name="Group 153"/>
            <p:cNvGrpSpPr/>
            <p:nvPr/>
          </p:nvGrpSpPr>
          <p:grpSpPr>
            <a:xfrm>
              <a:off x="1139780" y="2822887"/>
              <a:ext cx="7597820" cy="1063311"/>
              <a:chOff x="1139780" y="2790695"/>
              <a:chExt cx="4733934" cy="863210"/>
            </a:xfrm>
          </p:grpSpPr>
          <p:sp>
            <p:nvSpPr>
              <p:cNvPr id="156" name="Parallelogram 155"/>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9Slide03 Oswald" panose="00000500000000000000" pitchFamily="2" charset="0"/>
                    <a:cs typeface="Arial" panose="020B0604020202020204" pitchFamily="34" charset="0"/>
                  </a:rPr>
                  <a:t>5</a:t>
                </a:r>
              </a:p>
            </p:txBody>
          </p:sp>
          <p:sp>
            <p:nvSpPr>
              <p:cNvPr id="157" name="Parallelogram 15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kern="0" dirty="0">
                    <a:solidFill>
                      <a:srgbClr val="FF0000"/>
                    </a:solidFill>
                    <a:latin typeface="#9Slide03 Oswald" panose="00000500000000000000" pitchFamily="2" charset="0"/>
                    <a:cs typeface="Arial" panose="020B0604020202020204" pitchFamily="34" charset="0"/>
                  </a:rPr>
                  <a:t>D</a:t>
                </a:r>
              </a:p>
            </p:txBody>
          </p:sp>
          <p:sp>
            <p:nvSpPr>
              <p:cNvPr id="158" name="Rectangle 157"/>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548587" y="5311364"/>
            <a:ext cx="286946" cy="1086820"/>
            <a:chOff x="471240" y="3618653"/>
            <a:chExt cx="286946" cy="1086820"/>
          </a:xfrm>
        </p:grpSpPr>
        <p:cxnSp>
          <p:nvCxnSpPr>
            <p:cNvPr id="160" name="Straight Connector 159"/>
            <p:cNvCxnSpPr>
              <a:stCxn id="141" idx="4"/>
              <a:endCxn id="162" idx="0"/>
            </p:cNvCxnSpPr>
            <p:nvPr/>
          </p:nvCxnSpPr>
          <p:spPr>
            <a:xfrm>
              <a:off x="600199" y="3618653"/>
              <a:ext cx="14514"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grpSp>
        <p:nvGrpSpPr>
          <p:cNvPr id="2" name="Group 1"/>
          <p:cNvGrpSpPr/>
          <p:nvPr/>
        </p:nvGrpSpPr>
        <p:grpSpPr>
          <a:xfrm>
            <a:off x="209165" y="172674"/>
            <a:ext cx="956393" cy="957623"/>
            <a:chOff x="83662" y="159259"/>
            <a:chExt cx="1082288" cy="1083680"/>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rgbClr val="008CF5"/>
                </a:solidFill>
                <a:latin typeface="#9Slide03 Oswald" panose="00000500000000000000" pitchFamily="2" charset="0"/>
                <a:cs typeface="Arial" panose="020B0604020202020204" pitchFamily="34" charset="0"/>
              </a:endParaRPr>
            </a:p>
          </p:txBody>
        </p:sp>
        <p:pic>
          <p:nvPicPr>
            <p:cNvPr id="82" name="Picture 81"/>
            <p:cNvPicPr>
              <a:picLocks noChangeAspect="1"/>
            </p:cNvPicPr>
            <p:nvPr/>
          </p:nvPicPr>
          <p:blipFill>
            <a:blip r:embed="rId10"/>
            <a:stretch>
              <a:fillRect/>
            </a:stretch>
          </p:blipFill>
          <p:spPr>
            <a:xfrm>
              <a:off x="83662" y="159259"/>
              <a:ext cx="1082288" cy="1082288"/>
            </a:xfrm>
            <a:prstGeom prst="rect">
              <a:avLst/>
            </a:prstGeom>
          </p:spPr>
        </p:pic>
        <p:pic>
          <p:nvPicPr>
            <p:cNvPr id="81" name="Picture 80"/>
            <p:cNvPicPr>
              <a:picLocks noChangeAspect="1"/>
            </p:cNvPicPr>
            <p:nvPr/>
          </p:nvPicPr>
          <p:blipFill>
            <a:blip r:embed="rId11"/>
            <a:stretch>
              <a:fillRect/>
            </a:stretch>
          </p:blipFill>
          <p:spPr>
            <a:xfrm>
              <a:off x="140649" y="240741"/>
              <a:ext cx="757177" cy="937456"/>
            </a:xfrm>
            <a:prstGeom prst="rect">
              <a:avLst/>
            </a:prstGeom>
          </p:spPr>
        </p:pic>
        <p:sp>
          <p:nvSpPr>
            <p:cNvPr id="3" name="TextBox 2"/>
            <p:cNvSpPr txBox="1"/>
            <p:nvPr/>
          </p:nvSpPr>
          <p:spPr>
            <a:xfrm>
              <a:off x="353646" y="267725"/>
              <a:ext cx="548196" cy="975214"/>
            </a:xfrm>
            <a:prstGeom prst="rect">
              <a:avLst/>
            </a:prstGeom>
            <a:noFill/>
          </p:spPr>
          <p:txBody>
            <a:bodyPr wrap="none" rtlCol="0">
              <a:spAutoFit/>
            </a:bodyPr>
            <a:lstStyle/>
            <a:p>
              <a:pPr algn="ctr">
                <a:defRPr/>
              </a:pPr>
              <a:r>
                <a:rPr lang="en-US" sz="5000" b="1" kern="0" dirty="0">
                  <a:solidFill>
                    <a:srgbClr val="008CF5"/>
                  </a:solidFill>
                  <a:latin typeface="#9Slide03 Oswald" panose="00000500000000000000" pitchFamily="2" charset="0"/>
                  <a:cs typeface="Arial" panose="020B0604020202020204" pitchFamily="34" charset="0"/>
                </a:rPr>
                <a:t>1</a:t>
              </a:r>
            </a:p>
          </p:txBody>
        </p:sp>
      </p:grpSp>
      <p:sp>
        <p:nvSpPr>
          <p:cNvPr id="62" name="Parallelogram 61"/>
          <p:cNvSpPr/>
          <p:nvPr/>
        </p:nvSpPr>
        <p:spPr>
          <a:xfrm flipH="1">
            <a:off x="8857432" y="6111238"/>
            <a:ext cx="2407467" cy="697870"/>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b="1" kern="0" dirty="0">
                <a:solidFill>
                  <a:srgbClr val="FF0000"/>
                </a:solidFill>
                <a:latin typeface="#9Slide03 Oswald" panose="00000500000000000000" pitchFamily="2" charset="0"/>
                <a:cs typeface="Arial" panose="020B0604020202020204" pitchFamily="34" charset="0"/>
              </a:rPr>
              <a:t>ANS</a:t>
            </a:r>
          </a:p>
        </p:txBody>
      </p:sp>
      <p:grpSp>
        <p:nvGrpSpPr>
          <p:cNvPr id="151" name="Group 150"/>
          <p:cNvGrpSpPr/>
          <p:nvPr/>
        </p:nvGrpSpPr>
        <p:grpSpPr>
          <a:xfrm>
            <a:off x="548587" y="4121514"/>
            <a:ext cx="286946" cy="1189850"/>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grpSp>
        <p:nvGrpSpPr>
          <p:cNvPr id="150" name="Group 149"/>
          <p:cNvGrpSpPr/>
          <p:nvPr/>
        </p:nvGrpSpPr>
        <p:grpSpPr>
          <a:xfrm>
            <a:off x="548587" y="3096762"/>
            <a:ext cx="286946" cy="1151755"/>
            <a:chOff x="471240" y="2490868"/>
            <a:chExt cx="286946" cy="1151755"/>
          </a:xfrm>
        </p:grpSpPr>
        <p:cxnSp>
          <p:nvCxnSpPr>
            <p:cNvPr id="116" name="Straight Connector 115"/>
            <p:cNvCxnSpPr>
              <a:stCxn id="20" idx="4"/>
              <a:endCxn id="118" idx="0"/>
            </p:cNvCxnSpPr>
            <p:nvPr/>
          </p:nvCxnSpPr>
          <p:spPr>
            <a:xfrm>
              <a:off x="600199" y="2490868"/>
              <a:ext cx="14514" cy="86480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grpSp>
        <p:nvGrpSpPr>
          <p:cNvPr id="149" name="Group 148"/>
          <p:cNvGrpSpPr/>
          <p:nvPr/>
        </p:nvGrpSpPr>
        <p:grpSpPr>
          <a:xfrm>
            <a:off x="548587" y="1129067"/>
            <a:ext cx="286946" cy="1967695"/>
            <a:chOff x="471240" y="574185"/>
            <a:chExt cx="286946" cy="1967695"/>
          </a:xfrm>
        </p:grpSpPr>
        <p:cxnSp>
          <p:nvCxnSpPr>
            <p:cNvPr id="13" name="Straight Connector 12"/>
            <p:cNvCxnSpPr>
              <a:stCxn id="82" idx="2"/>
              <a:endCxn id="20" idx="0"/>
            </p:cNvCxnSpPr>
            <p:nvPr/>
          </p:nvCxnSpPr>
          <p:spPr>
            <a:xfrm>
              <a:off x="610012" y="574185"/>
              <a:ext cx="4701" cy="168074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sp>
        <p:nvSpPr>
          <p:cNvPr id="64" name="Parallelogram 63"/>
          <p:cNvSpPr/>
          <p:nvPr/>
        </p:nvSpPr>
        <p:spPr>
          <a:xfrm flipH="1">
            <a:off x="8717732" y="5176814"/>
            <a:ext cx="2242367" cy="74244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100" b="1" kern="0" dirty="0">
                <a:solidFill>
                  <a:srgbClr val="FF0000"/>
                </a:solidFill>
                <a:latin typeface="#9Slide03 Oswald" panose="00000500000000000000" pitchFamily="2" charset="0"/>
                <a:cs typeface="Arial" panose="020B0604020202020204" pitchFamily="34" charset="0"/>
              </a:rPr>
              <a:t>TIME</a:t>
            </a:r>
          </a:p>
        </p:txBody>
      </p:sp>
      <p:grpSp>
        <p:nvGrpSpPr>
          <p:cNvPr id="148" name="Group 147"/>
          <p:cNvGrpSpPr/>
          <p:nvPr/>
        </p:nvGrpSpPr>
        <p:grpSpPr>
          <a:xfrm>
            <a:off x="19623" y="1271248"/>
            <a:ext cx="1270128" cy="1271290"/>
            <a:chOff x="-1408548" y="1801832"/>
            <a:chExt cx="1270128" cy="1271290"/>
          </a:xfrm>
        </p:grpSpPr>
        <p:sp>
          <p:nvSpPr>
            <p:cNvPr id="152" name="Rectangle 15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64" name="Rectangle 16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10</a:t>
              </a:r>
            </a:p>
          </p:txBody>
        </p:sp>
      </p:grpSp>
      <p:grpSp>
        <p:nvGrpSpPr>
          <p:cNvPr id="165" name="Group 164"/>
          <p:cNvGrpSpPr/>
          <p:nvPr/>
        </p:nvGrpSpPr>
        <p:grpSpPr>
          <a:xfrm>
            <a:off x="19623" y="1271248"/>
            <a:ext cx="1270128" cy="1271290"/>
            <a:chOff x="-1408548" y="1801832"/>
            <a:chExt cx="1270128" cy="1271290"/>
          </a:xfrm>
        </p:grpSpPr>
        <p:sp>
          <p:nvSpPr>
            <p:cNvPr id="166" name="Rectangle 16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67" name="Rectangle 16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9</a:t>
              </a:r>
            </a:p>
          </p:txBody>
        </p:sp>
      </p:grpSp>
      <p:grpSp>
        <p:nvGrpSpPr>
          <p:cNvPr id="168" name="Group 167"/>
          <p:cNvGrpSpPr/>
          <p:nvPr/>
        </p:nvGrpSpPr>
        <p:grpSpPr>
          <a:xfrm>
            <a:off x="19623" y="1271248"/>
            <a:ext cx="1270128" cy="1271290"/>
            <a:chOff x="-1408548" y="1801832"/>
            <a:chExt cx="1270128" cy="1271290"/>
          </a:xfrm>
        </p:grpSpPr>
        <p:sp>
          <p:nvSpPr>
            <p:cNvPr id="169" name="Rectangle 16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0" name="Rectangle 16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8</a:t>
              </a:r>
            </a:p>
          </p:txBody>
        </p:sp>
      </p:grpSp>
      <p:grpSp>
        <p:nvGrpSpPr>
          <p:cNvPr id="171" name="Group 170"/>
          <p:cNvGrpSpPr/>
          <p:nvPr/>
        </p:nvGrpSpPr>
        <p:grpSpPr>
          <a:xfrm>
            <a:off x="19623" y="1271248"/>
            <a:ext cx="1270128" cy="1271290"/>
            <a:chOff x="-1408548" y="1801832"/>
            <a:chExt cx="1270128" cy="1271290"/>
          </a:xfrm>
        </p:grpSpPr>
        <p:sp>
          <p:nvSpPr>
            <p:cNvPr id="172" name="Rectangle 17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3" name="Rectangle 17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7</a:t>
              </a:r>
            </a:p>
          </p:txBody>
        </p:sp>
      </p:grpSp>
      <p:grpSp>
        <p:nvGrpSpPr>
          <p:cNvPr id="174" name="Group 173"/>
          <p:cNvGrpSpPr/>
          <p:nvPr/>
        </p:nvGrpSpPr>
        <p:grpSpPr>
          <a:xfrm>
            <a:off x="19623" y="1271248"/>
            <a:ext cx="1270128" cy="1271290"/>
            <a:chOff x="-1408548" y="1801832"/>
            <a:chExt cx="1270128" cy="1271290"/>
          </a:xfrm>
        </p:grpSpPr>
        <p:sp>
          <p:nvSpPr>
            <p:cNvPr id="175" name="Rectangle 17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6" name="Rectangle 17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6</a:t>
              </a:r>
            </a:p>
          </p:txBody>
        </p:sp>
      </p:grpSp>
      <p:grpSp>
        <p:nvGrpSpPr>
          <p:cNvPr id="177" name="Group 176"/>
          <p:cNvGrpSpPr/>
          <p:nvPr/>
        </p:nvGrpSpPr>
        <p:grpSpPr>
          <a:xfrm>
            <a:off x="19623" y="1271248"/>
            <a:ext cx="1270128" cy="1271290"/>
            <a:chOff x="-1408548" y="1801832"/>
            <a:chExt cx="1270128" cy="1271290"/>
          </a:xfrm>
        </p:grpSpPr>
        <p:sp>
          <p:nvSpPr>
            <p:cNvPr id="178" name="Rectangle 1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9" name="Rectangle 17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5</a:t>
              </a:r>
            </a:p>
          </p:txBody>
        </p:sp>
      </p:grpSp>
      <p:grpSp>
        <p:nvGrpSpPr>
          <p:cNvPr id="180" name="Group 179"/>
          <p:cNvGrpSpPr/>
          <p:nvPr/>
        </p:nvGrpSpPr>
        <p:grpSpPr>
          <a:xfrm>
            <a:off x="19623" y="1271248"/>
            <a:ext cx="1270128" cy="1271290"/>
            <a:chOff x="-1408548" y="1801832"/>
            <a:chExt cx="1270128" cy="1271290"/>
          </a:xfrm>
        </p:grpSpPr>
        <p:sp>
          <p:nvSpPr>
            <p:cNvPr id="181" name="Rectangle 18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82" name="Rectangle 18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4</a:t>
              </a:r>
            </a:p>
          </p:txBody>
        </p:sp>
      </p:grpSp>
      <p:grpSp>
        <p:nvGrpSpPr>
          <p:cNvPr id="183" name="Group 182"/>
          <p:cNvGrpSpPr/>
          <p:nvPr/>
        </p:nvGrpSpPr>
        <p:grpSpPr>
          <a:xfrm>
            <a:off x="19623" y="1271248"/>
            <a:ext cx="1270128" cy="1271290"/>
            <a:chOff x="-1408548" y="1801832"/>
            <a:chExt cx="1270128" cy="1271290"/>
          </a:xfrm>
        </p:grpSpPr>
        <p:sp>
          <p:nvSpPr>
            <p:cNvPr id="184" name="Rectangle 18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85" name="Rectangle 18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3</a:t>
              </a:r>
            </a:p>
          </p:txBody>
        </p:sp>
      </p:grpSp>
      <p:grpSp>
        <p:nvGrpSpPr>
          <p:cNvPr id="186" name="Group 185"/>
          <p:cNvGrpSpPr/>
          <p:nvPr/>
        </p:nvGrpSpPr>
        <p:grpSpPr>
          <a:xfrm>
            <a:off x="19623" y="1271248"/>
            <a:ext cx="1270128" cy="1271290"/>
            <a:chOff x="-1408548" y="1801832"/>
            <a:chExt cx="1270128" cy="1271290"/>
          </a:xfrm>
        </p:grpSpPr>
        <p:sp>
          <p:nvSpPr>
            <p:cNvPr id="187" name="Rectangle 18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88" name="Rectangle 18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2</a:t>
              </a:r>
            </a:p>
          </p:txBody>
        </p:sp>
      </p:grpSp>
      <p:grpSp>
        <p:nvGrpSpPr>
          <p:cNvPr id="189" name="Group 188"/>
          <p:cNvGrpSpPr/>
          <p:nvPr/>
        </p:nvGrpSpPr>
        <p:grpSpPr>
          <a:xfrm>
            <a:off x="19623" y="1271248"/>
            <a:ext cx="1270128" cy="1271290"/>
            <a:chOff x="-1408548" y="1801832"/>
            <a:chExt cx="1270128" cy="1271290"/>
          </a:xfrm>
        </p:grpSpPr>
        <p:sp>
          <p:nvSpPr>
            <p:cNvPr id="190" name="Rectangle 18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91" name="Rectangle 19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1</a:t>
              </a:r>
            </a:p>
          </p:txBody>
        </p:sp>
      </p:grpSp>
      <p:grpSp>
        <p:nvGrpSpPr>
          <p:cNvPr id="192" name="Group 191"/>
          <p:cNvGrpSpPr/>
          <p:nvPr/>
        </p:nvGrpSpPr>
        <p:grpSpPr>
          <a:xfrm>
            <a:off x="19623" y="1271248"/>
            <a:ext cx="1270128" cy="1271290"/>
            <a:chOff x="-1408548" y="1801832"/>
            <a:chExt cx="1270128" cy="1271290"/>
          </a:xfrm>
        </p:grpSpPr>
        <p:sp>
          <p:nvSpPr>
            <p:cNvPr id="193" name="Rectangle 1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94" name="Rectangle 19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FF00"/>
                  </a:solidFill>
                  <a:latin typeface="#9Slide03 Oswald" panose="00000500000000000000" pitchFamily="2" charset="0"/>
                  <a:cs typeface="Arial" panose="020B0604020202020204" pitchFamily="34" charset="0"/>
                </a:rPr>
                <a:t>0</a:t>
              </a:r>
            </a:p>
          </p:txBody>
        </p:sp>
      </p:grpSp>
      <p:sp>
        <p:nvSpPr>
          <p:cNvPr id="195" name="Left Brace 194"/>
          <p:cNvSpPr/>
          <p:nvPr/>
        </p:nvSpPr>
        <p:spPr>
          <a:xfrm rot="16200000">
            <a:off x="538388" y="1945919"/>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sp>
        <p:nvSpPr>
          <p:cNvPr id="196" name="Left Brace 195"/>
          <p:cNvSpPr/>
          <p:nvPr/>
        </p:nvSpPr>
        <p:spPr>
          <a:xfrm rot="5400000">
            <a:off x="536010" y="523929"/>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sp>
        <p:nvSpPr>
          <p:cNvPr id="80" name="Parallelogram 79"/>
          <p:cNvSpPr/>
          <p:nvPr/>
        </p:nvSpPr>
        <p:spPr>
          <a:xfrm>
            <a:off x="865709" y="4819796"/>
            <a:ext cx="7582482" cy="698991"/>
          </a:xfrm>
          <a:prstGeom prst="parallelogram">
            <a:avLst/>
          </a:prstGeom>
          <a:solidFill>
            <a:srgbClr val="0ABD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kern="0" dirty="0">
              <a:solidFill>
                <a:sysClr val="windowText" lastClr="000000"/>
              </a:solidFill>
              <a:latin typeface="#9Slide03 Oswald"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116973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7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2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wipe(up)">
                                      <p:cBhvr>
                                        <p:cTn id="28" dur="500"/>
                                        <p:tgtEl>
                                          <p:spTgt spid="149"/>
                                        </p:tgtEl>
                                      </p:cBhvr>
                                    </p:animEffect>
                                  </p:childTnLst>
                                  <p:subTnLst>
                                    <p:audio>
                                      <p:cMediaNode>
                                        <p:cTn display="0" masterRel="sameClick">
                                          <p:stCondLst>
                                            <p:cond evt="begin" delay="0">
                                              <p:tn val="26"/>
                                            </p:cond>
                                          </p:stCondLst>
                                          <p:endCondLst>
                                            <p:cond evt="onStopAudio" delay="0">
                                              <p:tgtEl>
                                                <p:sldTgt/>
                                              </p:tgtEl>
                                            </p:cond>
                                          </p:endCondLst>
                                        </p:cTn>
                                        <p:tgtEl>
                                          <p:sndTgt r:embed="rId4" name="menu_toggle_tone - Copy.wav"/>
                                        </p:tgtEl>
                                      </p:cMediaNode>
                                    </p:audio>
                                  </p:subTnLst>
                                </p:cTn>
                              </p:par>
                            </p:childTnLst>
                          </p:cTn>
                        </p:par>
                        <p:par>
                          <p:cTn id="29" fill="hold">
                            <p:stCondLst>
                              <p:cond delay="500"/>
                            </p:stCondLst>
                            <p:childTnLst>
                              <p:par>
                                <p:cTn id="30" presetID="17" presetClass="entr" presetSubtype="8" fill="hold" nodeType="after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ppt_x</p:attrName>
                                        </p:attrNameLst>
                                      </p:cBhvr>
                                      <p:tavLst>
                                        <p:tav tm="0">
                                          <p:val>
                                            <p:strVal val="#ppt_x-#ppt_w/2"/>
                                          </p:val>
                                        </p:tav>
                                        <p:tav tm="100000">
                                          <p:val>
                                            <p:strVal val="#ppt_x"/>
                                          </p:val>
                                        </p:tav>
                                      </p:tavLst>
                                    </p:anim>
                                    <p:anim calcmode="lin" valueType="num">
                                      <p:cBhvr>
                                        <p:cTn id="33" dur="500" fill="hold"/>
                                        <p:tgtEl>
                                          <p:spTgt spid="69"/>
                                        </p:tgtEl>
                                        <p:attrNameLst>
                                          <p:attrName>ppt_y</p:attrName>
                                        </p:attrNameLst>
                                      </p:cBhvr>
                                      <p:tavLst>
                                        <p:tav tm="0">
                                          <p:val>
                                            <p:strVal val="#ppt_y"/>
                                          </p:val>
                                        </p:tav>
                                        <p:tav tm="100000">
                                          <p:val>
                                            <p:strVal val="#ppt_y"/>
                                          </p:val>
                                        </p:tav>
                                      </p:tavLst>
                                    </p:anim>
                                    <p:anim calcmode="lin" valueType="num">
                                      <p:cBhvr>
                                        <p:cTn id="34" dur="500" fill="hold"/>
                                        <p:tgtEl>
                                          <p:spTgt spid="69"/>
                                        </p:tgtEl>
                                        <p:attrNameLst>
                                          <p:attrName>ppt_w</p:attrName>
                                        </p:attrNameLst>
                                      </p:cBhvr>
                                      <p:tavLst>
                                        <p:tav tm="0">
                                          <p:val>
                                            <p:fltVal val="0"/>
                                          </p:val>
                                        </p:tav>
                                        <p:tav tm="100000">
                                          <p:val>
                                            <p:strVal val="#ppt_w"/>
                                          </p:val>
                                        </p:tav>
                                      </p:tavLst>
                                    </p:anim>
                                    <p:anim calcmode="lin" valueType="num">
                                      <p:cBhvr>
                                        <p:cTn id="35"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30"/>
                                            </p:cond>
                                          </p:stCondLst>
                                          <p:endCondLst>
                                            <p:cond evt="onStopAudio" delay="0">
                                              <p:tgtEl>
                                                <p:sldTgt/>
                                              </p:tgtEl>
                                            </p:cond>
                                          </p:endCondLst>
                                        </p:cTn>
                                        <p:tgtEl>
                                          <p:sndTgt r:embed="rId5" name="3beeps.wav"/>
                                        </p:tgtEl>
                                      </p:cMediaNode>
                                    </p:audio>
                                  </p:subTnLst>
                                </p:cTn>
                              </p:par>
                            </p:childTnLst>
                          </p:cTn>
                        </p:par>
                        <p:par>
                          <p:cTn id="36" fill="hold">
                            <p:stCondLst>
                              <p:cond delay="1000"/>
                            </p:stCondLst>
                            <p:childTnLst>
                              <p:par>
                                <p:cTn id="37" presetID="22" presetClass="entr" presetSubtype="1" fill="hold" nodeType="afterEffect">
                                  <p:stCondLst>
                                    <p:cond delay="0"/>
                                  </p:stCondLst>
                                  <p:childTnLst>
                                    <p:set>
                                      <p:cBhvr>
                                        <p:cTn id="38" dur="1" fill="hold">
                                          <p:stCondLst>
                                            <p:cond delay="0"/>
                                          </p:stCondLst>
                                        </p:cTn>
                                        <p:tgtEl>
                                          <p:spTgt spid="150"/>
                                        </p:tgtEl>
                                        <p:attrNameLst>
                                          <p:attrName>style.visibility</p:attrName>
                                        </p:attrNameLst>
                                      </p:cBhvr>
                                      <p:to>
                                        <p:strVal val="visible"/>
                                      </p:to>
                                    </p:set>
                                    <p:animEffect transition="in" filter="wipe(up)">
                                      <p:cBhvr>
                                        <p:cTn id="39" dur="500"/>
                                        <p:tgtEl>
                                          <p:spTgt spid="150"/>
                                        </p:tgtEl>
                                      </p:cBhvr>
                                    </p:animEffect>
                                  </p:childTnLst>
                                  <p:subTnLst>
                                    <p:audio>
                                      <p:cMediaNode>
                                        <p:cTn display="0" masterRel="sameClick">
                                          <p:stCondLst>
                                            <p:cond evt="begin" delay="0">
                                              <p:tn val="37"/>
                                            </p:cond>
                                          </p:stCondLst>
                                          <p:endCondLst>
                                            <p:cond evt="onStopAudio" delay="0">
                                              <p:tgtEl>
                                                <p:sldTgt/>
                                              </p:tgtEl>
                                            </p:cond>
                                          </p:endCondLst>
                                        </p:cTn>
                                        <p:tgtEl>
                                          <p:sndTgt r:embed="rId4" name="menu_toggle_tone - Copy.wav"/>
                                        </p:tgtEl>
                                      </p:cMediaNode>
                                    </p:audio>
                                  </p:subTnLst>
                                </p:cTn>
                              </p:par>
                            </p:childTnLst>
                          </p:cTn>
                        </p:par>
                        <p:par>
                          <p:cTn id="40" fill="hold">
                            <p:stCondLst>
                              <p:cond delay="1500"/>
                            </p:stCondLst>
                            <p:childTnLst>
                              <p:par>
                                <p:cTn id="41" presetID="17" presetClass="entr" presetSubtype="8" fill="hold" nodeType="afterEffect">
                                  <p:stCondLst>
                                    <p:cond delay="0"/>
                                  </p:stCondLst>
                                  <p:childTnLst>
                                    <p:set>
                                      <p:cBhvr>
                                        <p:cTn id="42" dur="1" fill="hold">
                                          <p:stCondLst>
                                            <p:cond delay="0"/>
                                          </p:stCondLst>
                                        </p:cTn>
                                        <p:tgtEl>
                                          <p:spTgt spid="121"/>
                                        </p:tgtEl>
                                        <p:attrNameLst>
                                          <p:attrName>style.visibility</p:attrName>
                                        </p:attrNameLst>
                                      </p:cBhvr>
                                      <p:to>
                                        <p:strVal val="visible"/>
                                      </p:to>
                                    </p:set>
                                    <p:anim calcmode="lin" valueType="num">
                                      <p:cBhvr>
                                        <p:cTn id="43" dur="500" fill="hold"/>
                                        <p:tgtEl>
                                          <p:spTgt spid="121"/>
                                        </p:tgtEl>
                                        <p:attrNameLst>
                                          <p:attrName>ppt_x</p:attrName>
                                        </p:attrNameLst>
                                      </p:cBhvr>
                                      <p:tavLst>
                                        <p:tav tm="0">
                                          <p:val>
                                            <p:strVal val="#ppt_x-#ppt_w/2"/>
                                          </p:val>
                                        </p:tav>
                                        <p:tav tm="100000">
                                          <p:val>
                                            <p:strVal val="#ppt_x"/>
                                          </p:val>
                                        </p:tav>
                                      </p:tavLst>
                                    </p:anim>
                                    <p:anim calcmode="lin" valueType="num">
                                      <p:cBhvr>
                                        <p:cTn id="44" dur="500" fill="hold"/>
                                        <p:tgtEl>
                                          <p:spTgt spid="121"/>
                                        </p:tgtEl>
                                        <p:attrNameLst>
                                          <p:attrName>ppt_y</p:attrName>
                                        </p:attrNameLst>
                                      </p:cBhvr>
                                      <p:tavLst>
                                        <p:tav tm="0">
                                          <p:val>
                                            <p:strVal val="#ppt_y"/>
                                          </p:val>
                                        </p:tav>
                                        <p:tav tm="100000">
                                          <p:val>
                                            <p:strVal val="#ppt_y"/>
                                          </p:val>
                                        </p:tav>
                                      </p:tavLst>
                                    </p:anim>
                                    <p:anim calcmode="lin" valueType="num">
                                      <p:cBhvr>
                                        <p:cTn id="45" dur="500" fill="hold"/>
                                        <p:tgtEl>
                                          <p:spTgt spid="121"/>
                                        </p:tgtEl>
                                        <p:attrNameLst>
                                          <p:attrName>ppt_w</p:attrName>
                                        </p:attrNameLst>
                                      </p:cBhvr>
                                      <p:tavLst>
                                        <p:tav tm="0">
                                          <p:val>
                                            <p:fltVal val="0"/>
                                          </p:val>
                                        </p:tav>
                                        <p:tav tm="100000">
                                          <p:val>
                                            <p:strVal val="#ppt_w"/>
                                          </p:val>
                                        </p:tav>
                                      </p:tavLst>
                                    </p:anim>
                                    <p:anim calcmode="lin" valueType="num">
                                      <p:cBhvr>
                                        <p:cTn id="46"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1"/>
                                            </p:cond>
                                          </p:stCondLst>
                                          <p:endCondLst>
                                            <p:cond evt="onStopAudio" delay="0">
                                              <p:tgtEl>
                                                <p:sldTgt/>
                                              </p:tgtEl>
                                            </p:cond>
                                          </p:endCondLst>
                                        </p:cTn>
                                        <p:tgtEl>
                                          <p:sndTgt r:embed="rId5" name="3beeps.wav"/>
                                        </p:tgtEl>
                                      </p:cMediaNode>
                                    </p:audio>
                                  </p:subTnLst>
                                </p:cTn>
                              </p:par>
                            </p:childTnLst>
                          </p:cTn>
                        </p:par>
                        <p:par>
                          <p:cTn id="47" fill="hold">
                            <p:stCondLst>
                              <p:cond delay="2000"/>
                            </p:stCondLst>
                            <p:childTnLst>
                              <p:par>
                                <p:cTn id="48" presetID="22" presetClass="entr" presetSubtype="1" fill="hold" nodeType="after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wipe(up)">
                                      <p:cBhvr>
                                        <p:cTn id="50" dur="500"/>
                                        <p:tgtEl>
                                          <p:spTgt spid="151"/>
                                        </p:tgtEl>
                                      </p:cBhvr>
                                    </p:animEffect>
                                  </p:childTnLst>
                                  <p:subTnLst>
                                    <p:audio>
                                      <p:cMediaNode>
                                        <p:cTn display="0" masterRel="sameClick">
                                          <p:stCondLst>
                                            <p:cond evt="begin" delay="0">
                                              <p:tn val="48"/>
                                            </p:cond>
                                          </p:stCondLst>
                                          <p:endCondLst>
                                            <p:cond evt="onStopAudio" delay="0">
                                              <p:tgtEl>
                                                <p:sldTgt/>
                                              </p:tgtEl>
                                            </p:cond>
                                          </p:endCondLst>
                                        </p:cTn>
                                        <p:tgtEl>
                                          <p:sndTgt r:embed="rId4" name="menu_toggle_tone - Copy.wav"/>
                                        </p:tgtEl>
                                      </p:cMediaNode>
                                    </p:audio>
                                  </p:subTnLst>
                                </p:cTn>
                              </p:par>
                            </p:childTnLst>
                          </p:cTn>
                        </p:par>
                        <p:par>
                          <p:cTn id="51" fill="hold">
                            <p:stCondLst>
                              <p:cond delay="2500"/>
                            </p:stCondLst>
                            <p:childTnLst>
                              <p:par>
                                <p:cTn id="52" presetID="17" presetClass="entr" presetSubtype="8" fill="hold" nodeType="afterEffect">
                                  <p:stCondLst>
                                    <p:cond delay="0"/>
                                  </p:stCondLst>
                                  <p:childTnLst>
                                    <p:set>
                                      <p:cBhvr>
                                        <p:cTn id="53" dur="1" fill="hold">
                                          <p:stCondLst>
                                            <p:cond delay="0"/>
                                          </p:stCondLst>
                                        </p:cTn>
                                        <p:tgtEl>
                                          <p:spTgt spid="127"/>
                                        </p:tgtEl>
                                        <p:attrNameLst>
                                          <p:attrName>style.visibility</p:attrName>
                                        </p:attrNameLst>
                                      </p:cBhvr>
                                      <p:to>
                                        <p:strVal val="visible"/>
                                      </p:to>
                                    </p:set>
                                    <p:anim calcmode="lin" valueType="num">
                                      <p:cBhvr>
                                        <p:cTn id="54" dur="500" fill="hold"/>
                                        <p:tgtEl>
                                          <p:spTgt spid="127"/>
                                        </p:tgtEl>
                                        <p:attrNameLst>
                                          <p:attrName>ppt_x</p:attrName>
                                        </p:attrNameLst>
                                      </p:cBhvr>
                                      <p:tavLst>
                                        <p:tav tm="0">
                                          <p:val>
                                            <p:strVal val="#ppt_x-#ppt_w/2"/>
                                          </p:val>
                                        </p:tav>
                                        <p:tav tm="100000">
                                          <p:val>
                                            <p:strVal val="#ppt_x"/>
                                          </p:val>
                                        </p:tav>
                                      </p:tavLst>
                                    </p:anim>
                                    <p:anim calcmode="lin" valueType="num">
                                      <p:cBhvr>
                                        <p:cTn id="55" dur="500" fill="hold"/>
                                        <p:tgtEl>
                                          <p:spTgt spid="127"/>
                                        </p:tgtEl>
                                        <p:attrNameLst>
                                          <p:attrName>ppt_y</p:attrName>
                                        </p:attrNameLst>
                                      </p:cBhvr>
                                      <p:tavLst>
                                        <p:tav tm="0">
                                          <p:val>
                                            <p:strVal val="#ppt_y"/>
                                          </p:val>
                                        </p:tav>
                                        <p:tav tm="100000">
                                          <p:val>
                                            <p:strVal val="#ppt_y"/>
                                          </p:val>
                                        </p:tav>
                                      </p:tavLst>
                                    </p:anim>
                                    <p:anim calcmode="lin" valueType="num">
                                      <p:cBhvr>
                                        <p:cTn id="56" dur="500" fill="hold"/>
                                        <p:tgtEl>
                                          <p:spTgt spid="127"/>
                                        </p:tgtEl>
                                        <p:attrNameLst>
                                          <p:attrName>ppt_w</p:attrName>
                                        </p:attrNameLst>
                                      </p:cBhvr>
                                      <p:tavLst>
                                        <p:tav tm="0">
                                          <p:val>
                                            <p:fltVal val="0"/>
                                          </p:val>
                                        </p:tav>
                                        <p:tav tm="100000">
                                          <p:val>
                                            <p:strVal val="#ppt_w"/>
                                          </p:val>
                                        </p:tav>
                                      </p:tavLst>
                                    </p:anim>
                                    <p:anim calcmode="lin" valueType="num">
                                      <p:cBhvr>
                                        <p:cTn id="57"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2"/>
                                            </p:cond>
                                          </p:stCondLst>
                                          <p:endCondLst>
                                            <p:cond evt="onStopAudio" delay="0">
                                              <p:tgtEl>
                                                <p:sldTgt/>
                                              </p:tgtEl>
                                            </p:cond>
                                          </p:endCondLst>
                                        </p:cTn>
                                        <p:tgtEl>
                                          <p:sndTgt r:embed="rId5" name="3beeps.wav"/>
                                        </p:tgtEl>
                                      </p:cMediaNode>
                                    </p:audio>
                                  </p:subTnLst>
                                </p:cTn>
                              </p:par>
                            </p:childTnLst>
                          </p:cTn>
                        </p:par>
                        <p:par>
                          <p:cTn id="58" fill="hold">
                            <p:stCondLst>
                              <p:cond delay="3000"/>
                            </p:stCondLst>
                            <p:childTnLst>
                              <p:par>
                                <p:cTn id="59" presetID="22" presetClass="entr" presetSubtype="1" fill="hold" nodeType="afterEffect">
                                  <p:stCondLst>
                                    <p:cond delay="0"/>
                                  </p:stCondLst>
                                  <p:childTnLst>
                                    <p:set>
                                      <p:cBhvr>
                                        <p:cTn id="60" dur="1" fill="hold">
                                          <p:stCondLst>
                                            <p:cond delay="0"/>
                                          </p:stCondLst>
                                        </p:cTn>
                                        <p:tgtEl>
                                          <p:spTgt spid="159"/>
                                        </p:tgtEl>
                                        <p:attrNameLst>
                                          <p:attrName>style.visibility</p:attrName>
                                        </p:attrNameLst>
                                      </p:cBhvr>
                                      <p:to>
                                        <p:strVal val="visible"/>
                                      </p:to>
                                    </p:set>
                                    <p:animEffect transition="in" filter="wipe(up)">
                                      <p:cBhvr>
                                        <p:cTn id="61" dur="500"/>
                                        <p:tgtEl>
                                          <p:spTgt spid="159"/>
                                        </p:tgtEl>
                                      </p:cBhvr>
                                    </p:animEffect>
                                  </p:childTnLst>
                                  <p:subTnLst>
                                    <p:audio>
                                      <p:cMediaNode>
                                        <p:cTn display="0" masterRel="sameClick">
                                          <p:stCondLst>
                                            <p:cond evt="begin" delay="0">
                                              <p:tn val="59"/>
                                            </p:cond>
                                          </p:stCondLst>
                                          <p:endCondLst>
                                            <p:cond evt="onStopAudio" delay="0">
                                              <p:tgtEl>
                                                <p:sldTgt/>
                                              </p:tgtEl>
                                            </p:cond>
                                          </p:endCondLst>
                                        </p:cTn>
                                        <p:tgtEl>
                                          <p:sndTgt r:embed="rId4" name="menu_toggle_tone - Copy.wav"/>
                                        </p:tgtEl>
                                      </p:cMediaNode>
                                    </p:audio>
                                  </p:subTnLst>
                                </p:cTn>
                              </p:par>
                            </p:childTnLst>
                          </p:cTn>
                        </p:par>
                        <p:par>
                          <p:cTn id="62" fill="hold">
                            <p:stCondLst>
                              <p:cond delay="3500"/>
                            </p:stCondLst>
                            <p:childTnLst>
                              <p:par>
                                <p:cTn id="63" presetID="17" presetClass="entr" presetSubtype="8" fill="hold" nodeType="afterEffect">
                                  <p:stCondLst>
                                    <p:cond delay="0"/>
                                  </p:stCondLst>
                                  <p:childTnLst>
                                    <p:set>
                                      <p:cBhvr>
                                        <p:cTn id="64" dur="1" fill="hold">
                                          <p:stCondLst>
                                            <p:cond delay="0"/>
                                          </p:stCondLst>
                                        </p:cTn>
                                        <p:tgtEl>
                                          <p:spTgt spid="153"/>
                                        </p:tgtEl>
                                        <p:attrNameLst>
                                          <p:attrName>style.visibility</p:attrName>
                                        </p:attrNameLst>
                                      </p:cBhvr>
                                      <p:to>
                                        <p:strVal val="visible"/>
                                      </p:to>
                                    </p:set>
                                    <p:anim calcmode="lin" valueType="num">
                                      <p:cBhvr>
                                        <p:cTn id="65" dur="500" fill="hold"/>
                                        <p:tgtEl>
                                          <p:spTgt spid="153"/>
                                        </p:tgtEl>
                                        <p:attrNameLst>
                                          <p:attrName>ppt_x</p:attrName>
                                        </p:attrNameLst>
                                      </p:cBhvr>
                                      <p:tavLst>
                                        <p:tav tm="0">
                                          <p:val>
                                            <p:strVal val="#ppt_x-#ppt_w/2"/>
                                          </p:val>
                                        </p:tav>
                                        <p:tav tm="100000">
                                          <p:val>
                                            <p:strVal val="#ppt_x"/>
                                          </p:val>
                                        </p:tav>
                                      </p:tavLst>
                                    </p:anim>
                                    <p:anim calcmode="lin" valueType="num">
                                      <p:cBhvr>
                                        <p:cTn id="66" dur="500" fill="hold"/>
                                        <p:tgtEl>
                                          <p:spTgt spid="153"/>
                                        </p:tgtEl>
                                        <p:attrNameLst>
                                          <p:attrName>ppt_y</p:attrName>
                                        </p:attrNameLst>
                                      </p:cBhvr>
                                      <p:tavLst>
                                        <p:tav tm="0">
                                          <p:val>
                                            <p:strVal val="#ppt_y"/>
                                          </p:val>
                                        </p:tav>
                                        <p:tav tm="100000">
                                          <p:val>
                                            <p:strVal val="#ppt_y"/>
                                          </p:val>
                                        </p:tav>
                                      </p:tavLst>
                                    </p:anim>
                                    <p:anim calcmode="lin" valueType="num">
                                      <p:cBhvr>
                                        <p:cTn id="67" dur="500" fill="hold"/>
                                        <p:tgtEl>
                                          <p:spTgt spid="153"/>
                                        </p:tgtEl>
                                        <p:attrNameLst>
                                          <p:attrName>ppt_w</p:attrName>
                                        </p:attrNameLst>
                                      </p:cBhvr>
                                      <p:tavLst>
                                        <p:tav tm="0">
                                          <p:val>
                                            <p:fltVal val="0"/>
                                          </p:val>
                                        </p:tav>
                                        <p:tav tm="100000">
                                          <p:val>
                                            <p:strVal val="#ppt_w"/>
                                          </p:val>
                                        </p:tav>
                                      </p:tavLst>
                                    </p:anim>
                                    <p:anim calcmode="lin" valueType="num">
                                      <p:cBhvr>
                                        <p:cTn id="68"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3"/>
                                            </p:cond>
                                          </p:stCondLst>
                                          <p:endCondLst>
                                            <p:cond evt="onStopAudio" delay="0">
                                              <p:tgtEl>
                                                <p:sldTgt/>
                                              </p:tgtEl>
                                            </p:cond>
                                          </p:endCondLst>
                                        </p:cTn>
                                        <p:tgtEl>
                                          <p:sndTgt r:embed="rId5"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62"/>
                    </p:tgtEl>
                  </p:cond>
                </p:stCondLst>
                <p:endSync evt="end" delay="0">
                  <p:rtn val="all"/>
                </p:endSync>
                <p:childTnLst>
                  <p:par>
                    <p:cTn id="70" fill="hold">
                      <p:stCondLst>
                        <p:cond delay="0"/>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dissolve">
                                      <p:cBhvr>
                                        <p:cTn id="74" dur="500"/>
                                        <p:tgtEl>
                                          <p:spTgt spid="80"/>
                                        </p:tgtEl>
                                      </p:cBhvr>
                                    </p:animEffect>
                                  </p:childTnLst>
                                  <p:subTnLst>
                                    <p:audio>
                                      <p:cMediaNode>
                                        <p:cTn display="0" masterRel="sameClick">
                                          <p:stCondLst>
                                            <p:cond evt="begin" delay="0">
                                              <p:tn val="72"/>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62"/>
                  </p:tgtEl>
                </p:cond>
              </p:nextCondLst>
            </p:seq>
            <p:seq concurrent="1" nextAc="seek">
              <p:cTn id="75" restart="whenNotActive" fill="hold" evtFilter="cancelBubble" nodeType="interactiveSeq">
                <p:stCondLst>
                  <p:cond evt="onClick" delay="0">
                    <p:tgtEl>
                      <p:spTgt spid="64"/>
                    </p:tgtEl>
                  </p:cond>
                </p:stCondLst>
                <p:endSync evt="end" delay="0">
                  <p:rtn val="all"/>
                </p:endSync>
                <p:childTnLst>
                  <p:par>
                    <p:cTn id="76" fill="hold">
                      <p:stCondLst>
                        <p:cond delay="0"/>
                      </p:stCondLst>
                      <p:childTnLst>
                        <p:par>
                          <p:cTn id="77" fill="hold">
                            <p:stCondLst>
                              <p:cond delay="0"/>
                            </p:stCondLst>
                            <p:childTnLst>
                              <p:par>
                                <p:cTn id="78" presetID="17" presetClass="entr" presetSubtype="1" fill="hold" grpId="0" nodeType="afterEffect">
                                  <p:stCondLst>
                                    <p:cond delay="0"/>
                                  </p:stCondLst>
                                  <p:childTnLst>
                                    <p:set>
                                      <p:cBhvr>
                                        <p:cTn id="79" dur="1" fill="hold">
                                          <p:stCondLst>
                                            <p:cond delay="0"/>
                                          </p:stCondLst>
                                        </p:cTn>
                                        <p:tgtEl>
                                          <p:spTgt spid="196"/>
                                        </p:tgtEl>
                                        <p:attrNameLst>
                                          <p:attrName>style.visibility</p:attrName>
                                        </p:attrNameLst>
                                      </p:cBhvr>
                                      <p:to>
                                        <p:strVal val="visible"/>
                                      </p:to>
                                    </p:set>
                                    <p:anim calcmode="lin" valueType="num">
                                      <p:cBhvr>
                                        <p:cTn id="80" dur="300" fill="hold"/>
                                        <p:tgtEl>
                                          <p:spTgt spid="196"/>
                                        </p:tgtEl>
                                        <p:attrNameLst>
                                          <p:attrName>ppt_x</p:attrName>
                                        </p:attrNameLst>
                                      </p:cBhvr>
                                      <p:tavLst>
                                        <p:tav tm="0">
                                          <p:val>
                                            <p:strVal val="#ppt_x"/>
                                          </p:val>
                                        </p:tav>
                                        <p:tav tm="100000">
                                          <p:val>
                                            <p:strVal val="#ppt_x"/>
                                          </p:val>
                                        </p:tav>
                                      </p:tavLst>
                                    </p:anim>
                                    <p:anim calcmode="lin" valueType="num">
                                      <p:cBhvr>
                                        <p:cTn id="81" dur="300" fill="hold"/>
                                        <p:tgtEl>
                                          <p:spTgt spid="196"/>
                                        </p:tgtEl>
                                        <p:attrNameLst>
                                          <p:attrName>ppt_y</p:attrName>
                                        </p:attrNameLst>
                                      </p:cBhvr>
                                      <p:tavLst>
                                        <p:tav tm="0">
                                          <p:val>
                                            <p:strVal val="#ppt_y-#ppt_h/2"/>
                                          </p:val>
                                        </p:tav>
                                        <p:tav tm="100000">
                                          <p:val>
                                            <p:strVal val="#ppt_y"/>
                                          </p:val>
                                        </p:tav>
                                      </p:tavLst>
                                    </p:anim>
                                    <p:anim calcmode="lin" valueType="num">
                                      <p:cBhvr>
                                        <p:cTn id="82" dur="300" fill="hold"/>
                                        <p:tgtEl>
                                          <p:spTgt spid="196"/>
                                        </p:tgtEl>
                                        <p:attrNameLst>
                                          <p:attrName>ppt_w</p:attrName>
                                        </p:attrNameLst>
                                      </p:cBhvr>
                                      <p:tavLst>
                                        <p:tav tm="0">
                                          <p:val>
                                            <p:strVal val="#ppt_w"/>
                                          </p:val>
                                        </p:tav>
                                        <p:tav tm="100000">
                                          <p:val>
                                            <p:strVal val="#ppt_w"/>
                                          </p:val>
                                        </p:tav>
                                      </p:tavLst>
                                    </p:anim>
                                    <p:anim calcmode="lin" valueType="num">
                                      <p:cBhvr>
                                        <p:cTn id="83" dur="300" fill="hold"/>
                                        <p:tgtEl>
                                          <p:spTgt spid="19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7" name="menu_toggle_tone.wav"/>
                                        </p:tgtEl>
                                      </p:cMediaNode>
                                    </p:audio>
                                  </p:subTnLst>
                                </p:cTn>
                              </p:par>
                              <p:par>
                                <p:cTn id="84" presetID="17" presetClass="entr" presetSubtype="4" fill="hold" grpId="0" nodeType="withEffect">
                                  <p:stCondLst>
                                    <p:cond delay="0"/>
                                  </p:stCondLst>
                                  <p:childTnLst>
                                    <p:set>
                                      <p:cBhvr>
                                        <p:cTn id="85" dur="1" fill="hold">
                                          <p:stCondLst>
                                            <p:cond delay="0"/>
                                          </p:stCondLst>
                                        </p:cTn>
                                        <p:tgtEl>
                                          <p:spTgt spid="195"/>
                                        </p:tgtEl>
                                        <p:attrNameLst>
                                          <p:attrName>style.visibility</p:attrName>
                                        </p:attrNameLst>
                                      </p:cBhvr>
                                      <p:to>
                                        <p:strVal val="visible"/>
                                      </p:to>
                                    </p:set>
                                    <p:anim calcmode="lin" valueType="num">
                                      <p:cBhvr>
                                        <p:cTn id="86" dur="300" fill="hold"/>
                                        <p:tgtEl>
                                          <p:spTgt spid="195"/>
                                        </p:tgtEl>
                                        <p:attrNameLst>
                                          <p:attrName>ppt_x</p:attrName>
                                        </p:attrNameLst>
                                      </p:cBhvr>
                                      <p:tavLst>
                                        <p:tav tm="0">
                                          <p:val>
                                            <p:strVal val="#ppt_x"/>
                                          </p:val>
                                        </p:tav>
                                        <p:tav tm="100000">
                                          <p:val>
                                            <p:strVal val="#ppt_x"/>
                                          </p:val>
                                        </p:tav>
                                      </p:tavLst>
                                    </p:anim>
                                    <p:anim calcmode="lin" valueType="num">
                                      <p:cBhvr>
                                        <p:cTn id="87" dur="300" fill="hold"/>
                                        <p:tgtEl>
                                          <p:spTgt spid="195"/>
                                        </p:tgtEl>
                                        <p:attrNameLst>
                                          <p:attrName>ppt_y</p:attrName>
                                        </p:attrNameLst>
                                      </p:cBhvr>
                                      <p:tavLst>
                                        <p:tav tm="0">
                                          <p:val>
                                            <p:strVal val="#ppt_y+#ppt_h/2"/>
                                          </p:val>
                                        </p:tav>
                                        <p:tav tm="100000">
                                          <p:val>
                                            <p:strVal val="#ppt_y"/>
                                          </p:val>
                                        </p:tav>
                                      </p:tavLst>
                                    </p:anim>
                                    <p:anim calcmode="lin" valueType="num">
                                      <p:cBhvr>
                                        <p:cTn id="88" dur="300" fill="hold"/>
                                        <p:tgtEl>
                                          <p:spTgt spid="195"/>
                                        </p:tgtEl>
                                        <p:attrNameLst>
                                          <p:attrName>ppt_w</p:attrName>
                                        </p:attrNameLst>
                                      </p:cBhvr>
                                      <p:tavLst>
                                        <p:tav tm="0">
                                          <p:val>
                                            <p:strVal val="#ppt_w"/>
                                          </p:val>
                                        </p:tav>
                                        <p:tav tm="100000">
                                          <p:val>
                                            <p:strVal val="#ppt_w"/>
                                          </p:val>
                                        </p:tav>
                                      </p:tavLst>
                                    </p:anim>
                                    <p:anim calcmode="lin" valueType="num">
                                      <p:cBhvr>
                                        <p:cTn id="89" dur="300" fill="hold"/>
                                        <p:tgtEl>
                                          <p:spTgt spid="195"/>
                                        </p:tgtEl>
                                        <p:attrNameLst>
                                          <p:attrName>ppt_h</p:attrName>
                                        </p:attrNameLst>
                                      </p:cBhvr>
                                      <p:tavLst>
                                        <p:tav tm="0">
                                          <p:val>
                                            <p:fltVal val="0"/>
                                          </p:val>
                                        </p:tav>
                                        <p:tav tm="100000">
                                          <p:val>
                                            <p:strVal val="#ppt_h"/>
                                          </p:val>
                                        </p:tav>
                                      </p:tavLst>
                                    </p:anim>
                                  </p:childTnLst>
                                </p:cTn>
                              </p:par>
                            </p:childTnLst>
                          </p:cTn>
                        </p:par>
                        <p:par>
                          <p:cTn id="90" fill="hold">
                            <p:stCondLst>
                              <p:cond delay="300"/>
                            </p:stCondLst>
                            <p:childTnLst>
                              <p:par>
                                <p:cTn id="91" presetID="14" presetClass="entr" presetSubtype="10" fill="hold" nodeType="afterEffect">
                                  <p:stCondLst>
                                    <p:cond delay="500"/>
                                  </p:stCondLst>
                                  <p:childTnLst>
                                    <p:set>
                                      <p:cBhvr>
                                        <p:cTn id="92" dur="1" fill="hold">
                                          <p:stCondLst>
                                            <p:cond delay="0"/>
                                          </p:stCondLst>
                                        </p:cTn>
                                        <p:tgtEl>
                                          <p:spTgt spid="148"/>
                                        </p:tgtEl>
                                        <p:attrNameLst>
                                          <p:attrName>style.visibility</p:attrName>
                                        </p:attrNameLst>
                                      </p:cBhvr>
                                      <p:to>
                                        <p:strVal val="visible"/>
                                      </p:to>
                                    </p:set>
                                    <p:animEffect transition="in" filter="randombar(horizontal)">
                                      <p:cBhvr>
                                        <p:cTn id="93" dur="500"/>
                                        <p:tgtEl>
                                          <p:spTgt spid="148"/>
                                        </p:tgtEl>
                                      </p:cBhvr>
                                    </p:animEffect>
                                  </p:childTnLst>
                                  <p:subTnLst>
                                    <p:audio>
                                      <p:cMediaNode>
                                        <p:cTn display="0" masterRel="sameClick">
                                          <p:stCondLst>
                                            <p:cond evt="begin" delay="0">
                                              <p:tn val="91"/>
                                            </p:cond>
                                          </p:stCondLst>
                                          <p:endCondLst>
                                            <p:cond evt="onStopAudio" delay="0">
                                              <p:tgtEl>
                                                <p:sldTgt/>
                                              </p:tgtEl>
                                            </p:cond>
                                          </p:endCondLst>
                                        </p:cTn>
                                        <p:tgtEl>
                                          <p:sndTgt r:embed="rId8" name="beep.wav"/>
                                        </p:tgtEl>
                                      </p:cMediaNode>
                                    </p:audio>
                                  </p:subTnLst>
                                </p:cTn>
                              </p:par>
                            </p:childTnLst>
                          </p:cTn>
                        </p:par>
                        <p:par>
                          <p:cTn id="94" fill="hold">
                            <p:stCondLst>
                              <p:cond delay="1300"/>
                            </p:stCondLst>
                            <p:childTnLst>
                              <p:par>
                                <p:cTn id="95" presetID="14" presetClass="entr" presetSubtype="10" fill="hold" nodeType="afterEffect">
                                  <p:stCondLst>
                                    <p:cond delay="500"/>
                                  </p:stCondLst>
                                  <p:childTnLst>
                                    <p:set>
                                      <p:cBhvr>
                                        <p:cTn id="96" dur="1" fill="hold">
                                          <p:stCondLst>
                                            <p:cond delay="0"/>
                                          </p:stCondLst>
                                        </p:cTn>
                                        <p:tgtEl>
                                          <p:spTgt spid="165"/>
                                        </p:tgtEl>
                                        <p:attrNameLst>
                                          <p:attrName>style.visibility</p:attrName>
                                        </p:attrNameLst>
                                      </p:cBhvr>
                                      <p:to>
                                        <p:strVal val="visible"/>
                                      </p:to>
                                    </p:set>
                                    <p:animEffect transition="in" filter="randombar(horizontal)">
                                      <p:cBhvr>
                                        <p:cTn id="97" dur="500"/>
                                        <p:tgtEl>
                                          <p:spTgt spid="165"/>
                                        </p:tgtEl>
                                      </p:cBhvr>
                                    </p:animEffect>
                                  </p:childTnLst>
                                  <p:subTnLst>
                                    <p:audio>
                                      <p:cMediaNode>
                                        <p:cTn display="0" masterRel="sameClick">
                                          <p:stCondLst>
                                            <p:cond evt="begin" delay="0">
                                              <p:tn val="95"/>
                                            </p:cond>
                                          </p:stCondLst>
                                          <p:endCondLst>
                                            <p:cond evt="onStopAudio" delay="0">
                                              <p:tgtEl>
                                                <p:sldTgt/>
                                              </p:tgtEl>
                                            </p:cond>
                                          </p:endCondLst>
                                        </p:cTn>
                                        <p:tgtEl>
                                          <p:sndTgt r:embed="rId8" name="beep.wav"/>
                                        </p:tgtEl>
                                      </p:cMediaNode>
                                    </p:audio>
                                  </p:subTnLst>
                                </p:cTn>
                              </p:par>
                            </p:childTnLst>
                          </p:cTn>
                        </p:par>
                        <p:par>
                          <p:cTn id="98" fill="hold">
                            <p:stCondLst>
                              <p:cond delay="2300"/>
                            </p:stCondLst>
                            <p:childTnLst>
                              <p:par>
                                <p:cTn id="99" presetID="14" presetClass="entr" presetSubtype="10" fill="hold" nodeType="afterEffect">
                                  <p:stCondLst>
                                    <p:cond delay="500"/>
                                  </p:stCondLst>
                                  <p:childTnLst>
                                    <p:set>
                                      <p:cBhvr>
                                        <p:cTn id="100" dur="1" fill="hold">
                                          <p:stCondLst>
                                            <p:cond delay="0"/>
                                          </p:stCondLst>
                                        </p:cTn>
                                        <p:tgtEl>
                                          <p:spTgt spid="168"/>
                                        </p:tgtEl>
                                        <p:attrNameLst>
                                          <p:attrName>style.visibility</p:attrName>
                                        </p:attrNameLst>
                                      </p:cBhvr>
                                      <p:to>
                                        <p:strVal val="visible"/>
                                      </p:to>
                                    </p:set>
                                    <p:animEffect transition="in" filter="randombar(horizontal)">
                                      <p:cBhvr>
                                        <p:cTn id="101" dur="500"/>
                                        <p:tgtEl>
                                          <p:spTgt spid="168"/>
                                        </p:tgtEl>
                                      </p:cBhvr>
                                    </p:animEffect>
                                  </p:childTnLst>
                                  <p:subTnLst>
                                    <p:audio>
                                      <p:cMediaNode>
                                        <p:cTn display="0" masterRel="sameClick">
                                          <p:stCondLst>
                                            <p:cond evt="begin" delay="0">
                                              <p:tn val="99"/>
                                            </p:cond>
                                          </p:stCondLst>
                                          <p:endCondLst>
                                            <p:cond evt="onStopAudio" delay="0">
                                              <p:tgtEl>
                                                <p:sldTgt/>
                                              </p:tgtEl>
                                            </p:cond>
                                          </p:endCondLst>
                                        </p:cTn>
                                        <p:tgtEl>
                                          <p:sndTgt r:embed="rId8" name="beep.wav"/>
                                        </p:tgtEl>
                                      </p:cMediaNode>
                                    </p:audio>
                                  </p:subTnLst>
                                </p:cTn>
                              </p:par>
                            </p:childTnLst>
                          </p:cTn>
                        </p:par>
                        <p:par>
                          <p:cTn id="102" fill="hold">
                            <p:stCondLst>
                              <p:cond delay="3300"/>
                            </p:stCondLst>
                            <p:childTnLst>
                              <p:par>
                                <p:cTn id="103" presetID="14" presetClass="entr" presetSubtype="10" fill="hold" nodeType="afterEffect">
                                  <p:stCondLst>
                                    <p:cond delay="500"/>
                                  </p:stCondLst>
                                  <p:childTnLst>
                                    <p:set>
                                      <p:cBhvr>
                                        <p:cTn id="104" dur="1" fill="hold">
                                          <p:stCondLst>
                                            <p:cond delay="0"/>
                                          </p:stCondLst>
                                        </p:cTn>
                                        <p:tgtEl>
                                          <p:spTgt spid="171"/>
                                        </p:tgtEl>
                                        <p:attrNameLst>
                                          <p:attrName>style.visibility</p:attrName>
                                        </p:attrNameLst>
                                      </p:cBhvr>
                                      <p:to>
                                        <p:strVal val="visible"/>
                                      </p:to>
                                    </p:set>
                                    <p:animEffect transition="in" filter="randombar(horizontal)">
                                      <p:cBhvr>
                                        <p:cTn id="105" dur="500"/>
                                        <p:tgtEl>
                                          <p:spTgt spid="171"/>
                                        </p:tgtEl>
                                      </p:cBhvr>
                                    </p:animEffect>
                                  </p:childTnLst>
                                  <p:subTnLst>
                                    <p:audio>
                                      <p:cMediaNode>
                                        <p:cTn display="0" masterRel="sameClick">
                                          <p:stCondLst>
                                            <p:cond evt="begin" delay="0">
                                              <p:tn val="103"/>
                                            </p:cond>
                                          </p:stCondLst>
                                          <p:endCondLst>
                                            <p:cond evt="onStopAudio" delay="0">
                                              <p:tgtEl>
                                                <p:sldTgt/>
                                              </p:tgtEl>
                                            </p:cond>
                                          </p:endCondLst>
                                        </p:cTn>
                                        <p:tgtEl>
                                          <p:sndTgt r:embed="rId8" name="beep.wav"/>
                                        </p:tgtEl>
                                      </p:cMediaNode>
                                    </p:audio>
                                  </p:subTnLst>
                                </p:cTn>
                              </p:par>
                            </p:childTnLst>
                          </p:cTn>
                        </p:par>
                        <p:par>
                          <p:cTn id="106" fill="hold">
                            <p:stCondLst>
                              <p:cond delay="4300"/>
                            </p:stCondLst>
                            <p:childTnLst>
                              <p:par>
                                <p:cTn id="107" presetID="14" presetClass="entr" presetSubtype="10" fill="hold" nodeType="afterEffect">
                                  <p:stCondLst>
                                    <p:cond delay="500"/>
                                  </p:stCondLst>
                                  <p:childTnLst>
                                    <p:set>
                                      <p:cBhvr>
                                        <p:cTn id="108" dur="1" fill="hold">
                                          <p:stCondLst>
                                            <p:cond delay="0"/>
                                          </p:stCondLst>
                                        </p:cTn>
                                        <p:tgtEl>
                                          <p:spTgt spid="174"/>
                                        </p:tgtEl>
                                        <p:attrNameLst>
                                          <p:attrName>style.visibility</p:attrName>
                                        </p:attrNameLst>
                                      </p:cBhvr>
                                      <p:to>
                                        <p:strVal val="visible"/>
                                      </p:to>
                                    </p:set>
                                    <p:animEffect transition="in" filter="randombar(horizontal)">
                                      <p:cBhvr>
                                        <p:cTn id="109" dur="500"/>
                                        <p:tgtEl>
                                          <p:spTgt spid="174"/>
                                        </p:tgtEl>
                                      </p:cBhvr>
                                    </p:animEffect>
                                  </p:childTnLst>
                                  <p:subTnLst>
                                    <p:audio>
                                      <p:cMediaNode>
                                        <p:cTn display="0" masterRel="sameClick">
                                          <p:stCondLst>
                                            <p:cond evt="begin" delay="0">
                                              <p:tn val="107"/>
                                            </p:cond>
                                          </p:stCondLst>
                                          <p:endCondLst>
                                            <p:cond evt="onStopAudio" delay="0">
                                              <p:tgtEl>
                                                <p:sldTgt/>
                                              </p:tgtEl>
                                            </p:cond>
                                          </p:endCondLst>
                                        </p:cTn>
                                        <p:tgtEl>
                                          <p:sndTgt r:embed="rId8" name="beep.wav"/>
                                        </p:tgtEl>
                                      </p:cMediaNode>
                                    </p:audio>
                                  </p:subTnLst>
                                </p:cTn>
                              </p:par>
                            </p:childTnLst>
                          </p:cTn>
                        </p:par>
                        <p:par>
                          <p:cTn id="110" fill="hold">
                            <p:stCondLst>
                              <p:cond delay="5300"/>
                            </p:stCondLst>
                            <p:childTnLst>
                              <p:par>
                                <p:cTn id="111" presetID="14" presetClass="entr" presetSubtype="10" fill="hold" nodeType="afterEffect">
                                  <p:stCondLst>
                                    <p:cond delay="500"/>
                                  </p:stCondLst>
                                  <p:childTnLst>
                                    <p:set>
                                      <p:cBhvr>
                                        <p:cTn id="112" dur="1" fill="hold">
                                          <p:stCondLst>
                                            <p:cond delay="0"/>
                                          </p:stCondLst>
                                        </p:cTn>
                                        <p:tgtEl>
                                          <p:spTgt spid="177"/>
                                        </p:tgtEl>
                                        <p:attrNameLst>
                                          <p:attrName>style.visibility</p:attrName>
                                        </p:attrNameLst>
                                      </p:cBhvr>
                                      <p:to>
                                        <p:strVal val="visible"/>
                                      </p:to>
                                    </p:set>
                                    <p:animEffect transition="in" filter="randombar(horizontal)">
                                      <p:cBhvr>
                                        <p:cTn id="113" dur="500"/>
                                        <p:tgtEl>
                                          <p:spTgt spid="177"/>
                                        </p:tgtEl>
                                      </p:cBhvr>
                                    </p:animEffect>
                                  </p:childTnLst>
                                  <p:subTnLst>
                                    <p:audio>
                                      <p:cMediaNode>
                                        <p:cTn display="0" masterRel="sameClick">
                                          <p:stCondLst>
                                            <p:cond evt="begin" delay="0">
                                              <p:tn val="111"/>
                                            </p:cond>
                                          </p:stCondLst>
                                          <p:endCondLst>
                                            <p:cond evt="onStopAudio" delay="0">
                                              <p:tgtEl>
                                                <p:sldTgt/>
                                              </p:tgtEl>
                                            </p:cond>
                                          </p:endCondLst>
                                        </p:cTn>
                                        <p:tgtEl>
                                          <p:sndTgt r:embed="rId8" name="beep.wav"/>
                                        </p:tgtEl>
                                      </p:cMediaNode>
                                    </p:audio>
                                  </p:subTnLst>
                                </p:cTn>
                              </p:par>
                            </p:childTnLst>
                          </p:cTn>
                        </p:par>
                        <p:par>
                          <p:cTn id="114" fill="hold">
                            <p:stCondLst>
                              <p:cond delay="6300"/>
                            </p:stCondLst>
                            <p:childTnLst>
                              <p:par>
                                <p:cTn id="115" presetID="14" presetClass="entr" presetSubtype="10" fill="hold" nodeType="afterEffect">
                                  <p:stCondLst>
                                    <p:cond delay="500"/>
                                  </p:stCondLst>
                                  <p:childTnLst>
                                    <p:set>
                                      <p:cBhvr>
                                        <p:cTn id="116" dur="1" fill="hold">
                                          <p:stCondLst>
                                            <p:cond delay="0"/>
                                          </p:stCondLst>
                                        </p:cTn>
                                        <p:tgtEl>
                                          <p:spTgt spid="180"/>
                                        </p:tgtEl>
                                        <p:attrNameLst>
                                          <p:attrName>style.visibility</p:attrName>
                                        </p:attrNameLst>
                                      </p:cBhvr>
                                      <p:to>
                                        <p:strVal val="visible"/>
                                      </p:to>
                                    </p:set>
                                    <p:animEffect transition="in" filter="randombar(horizontal)">
                                      <p:cBhvr>
                                        <p:cTn id="117" dur="500"/>
                                        <p:tgtEl>
                                          <p:spTgt spid="180"/>
                                        </p:tgtEl>
                                      </p:cBhvr>
                                    </p:animEffect>
                                  </p:childTnLst>
                                  <p:subTnLst>
                                    <p:audio>
                                      <p:cMediaNode>
                                        <p:cTn display="0" masterRel="sameClick">
                                          <p:stCondLst>
                                            <p:cond evt="begin" delay="0">
                                              <p:tn val="115"/>
                                            </p:cond>
                                          </p:stCondLst>
                                          <p:endCondLst>
                                            <p:cond evt="onStopAudio" delay="0">
                                              <p:tgtEl>
                                                <p:sldTgt/>
                                              </p:tgtEl>
                                            </p:cond>
                                          </p:endCondLst>
                                        </p:cTn>
                                        <p:tgtEl>
                                          <p:sndTgt r:embed="rId8" name="beep.wav"/>
                                        </p:tgtEl>
                                      </p:cMediaNode>
                                    </p:audio>
                                  </p:subTnLst>
                                </p:cTn>
                              </p:par>
                            </p:childTnLst>
                          </p:cTn>
                        </p:par>
                        <p:par>
                          <p:cTn id="118" fill="hold">
                            <p:stCondLst>
                              <p:cond delay="7300"/>
                            </p:stCondLst>
                            <p:childTnLst>
                              <p:par>
                                <p:cTn id="119" presetID="14" presetClass="entr" presetSubtype="10" fill="hold" nodeType="afterEffect">
                                  <p:stCondLst>
                                    <p:cond delay="500"/>
                                  </p:stCondLst>
                                  <p:childTnLst>
                                    <p:set>
                                      <p:cBhvr>
                                        <p:cTn id="120" dur="1" fill="hold">
                                          <p:stCondLst>
                                            <p:cond delay="0"/>
                                          </p:stCondLst>
                                        </p:cTn>
                                        <p:tgtEl>
                                          <p:spTgt spid="183"/>
                                        </p:tgtEl>
                                        <p:attrNameLst>
                                          <p:attrName>style.visibility</p:attrName>
                                        </p:attrNameLst>
                                      </p:cBhvr>
                                      <p:to>
                                        <p:strVal val="visible"/>
                                      </p:to>
                                    </p:set>
                                    <p:animEffect transition="in" filter="randombar(horizontal)">
                                      <p:cBhvr>
                                        <p:cTn id="121" dur="500"/>
                                        <p:tgtEl>
                                          <p:spTgt spid="183"/>
                                        </p:tgtEl>
                                      </p:cBhvr>
                                    </p:animEffect>
                                  </p:childTnLst>
                                  <p:subTnLst>
                                    <p:audio>
                                      <p:cMediaNode>
                                        <p:cTn display="0" masterRel="sameClick">
                                          <p:stCondLst>
                                            <p:cond evt="begin" delay="0">
                                              <p:tn val="119"/>
                                            </p:cond>
                                          </p:stCondLst>
                                          <p:endCondLst>
                                            <p:cond evt="onStopAudio" delay="0">
                                              <p:tgtEl>
                                                <p:sldTgt/>
                                              </p:tgtEl>
                                            </p:cond>
                                          </p:endCondLst>
                                        </p:cTn>
                                        <p:tgtEl>
                                          <p:sndTgt r:embed="rId8" name="beep.wav"/>
                                        </p:tgtEl>
                                      </p:cMediaNode>
                                    </p:audio>
                                  </p:subTnLst>
                                </p:cTn>
                              </p:par>
                            </p:childTnLst>
                          </p:cTn>
                        </p:par>
                        <p:par>
                          <p:cTn id="122" fill="hold">
                            <p:stCondLst>
                              <p:cond delay="8300"/>
                            </p:stCondLst>
                            <p:childTnLst>
                              <p:par>
                                <p:cTn id="123" presetID="14" presetClass="entr" presetSubtype="10" fill="hold" nodeType="afterEffect">
                                  <p:stCondLst>
                                    <p:cond delay="500"/>
                                  </p:stCondLst>
                                  <p:childTnLst>
                                    <p:set>
                                      <p:cBhvr>
                                        <p:cTn id="124" dur="1" fill="hold">
                                          <p:stCondLst>
                                            <p:cond delay="0"/>
                                          </p:stCondLst>
                                        </p:cTn>
                                        <p:tgtEl>
                                          <p:spTgt spid="186"/>
                                        </p:tgtEl>
                                        <p:attrNameLst>
                                          <p:attrName>style.visibility</p:attrName>
                                        </p:attrNameLst>
                                      </p:cBhvr>
                                      <p:to>
                                        <p:strVal val="visible"/>
                                      </p:to>
                                    </p:set>
                                    <p:animEffect transition="in" filter="randombar(horizontal)">
                                      <p:cBhvr>
                                        <p:cTn id="125" dur="500"/>
                                        <p:tgtEl>
                                          <p:spTgt spid="186"/>
                                        </p:tgtEl>
                                      </p:cBhvr>
                                    </p:animEffect>
                                  </p:childTnLst>
                                  <p:subTnLst>
                                    <p:audio>
                                      <p:cMediaNode>
                                        <p:cTn display="0" masterRel="sameClick">
                                          <p:stCondLst>
                                            <p:cond evt="begin" delay="0">
                                              <p:tn val="123"/>
                                            </p:cond>
                                          </p:stCondLst>
                                          <p:endCondLst>
                                            <p:cond evt="onStopAudio" delay="0">
                                              <p:tgtEl>
                                                <p:sldTgt/>
                                              </p:tgtEl>
                                            </p:cond>
                                          </p:endCondLst>
                                        </p:cTn>
                                        <p:tgtEl>
                                          <p:sndTgt r:embed="rId8" name="beep.wav"/>
                                        </p:tgtEl>
                                      </p:cMediaNode>
                                    </p:audio>
                                  </p:subTnLst>
                                </p:cTn>
                              </p:par>
                            </p:childTnLst>
                          </p:cTn>
                        </p:par>
                        <p:par>
                          <p:cTn id="126" fill="hold">
                            <p:stCondLst>
                              <p:cond delay="9300"/>
                            </p:stCondLst>
                            <p:childTnLst>
                              <p:par>
                                <p:cTn id="127" presetID="14" presetClass="entr" presetSubtype="10" fill="hold" nodeType="afterEffect">
                                  <p:stCondLst>
                                    <p:cond delay="500"/>
                                  </p:stCondLst>
                                  <p:childTnLst>
                                    <p:set>
                                      <p:cBhvr>
                                        <p:cTn id="128" dur="1" fill="hold">
                                          <p:stCondLst>
                                            <p:cond delay="0"/>
                                          </p:stCondLst>
                                        </p:cTn>
                                        <p:tgtEl>
                                          <p:spTgt spid="189"/>
                                        </p:tgtEl>
                                        <p:attrNameLst>
                                          <p:attrName>style.visibility</p:attrName>
                                        </p:attrNameLst>
                                      </p:cBhvr>
                                      <p:to>
                                        <p:strVal val="visible"/>
                                      </p:to>
                                    </p:set>
                                    <p:animEffect transition="in" filter="randombar(horizontal)">
                                      <p:cBhvr>
                                        <p:cTn id="129" dur="500"/>
                                        <p:tgtEl>
                                          <p:spTgt spid="189"/>
                                        </p:tgtEl>
                                      </p:cBhvr>
                                    </p:animEffect>
                                  </p:childTnLst>
                                  <p:subTnLst>
                                    <p:audio>
                                      <p:cMediaNode>
                                        <p:cTn display="0" masterRel="sameClick">
                                          <p:stCondLst>
                                            <p:cond evt="begin" delay="0">
                                              <p:tn val="127"/>
                                            </p:cond>
                                          </p:stCondLst>
                                          <p:endCondLst>
                                            <p:cond evt="onStopAudio" delay="0">
                                              <p:tgtEl>
                                                <p:sldTgt/>
                                              </p:tgtEl>
                                            </p:cond>
                                          </p:endCondLst>
                                        </p:cTn>
                                        <p:tgtEl>
                                          <p:sndTgt r:embed="rId8" name="beep.wav"/>
                                        </p:tgtEl>
                                      </p:cMediaNode>
                                    </p:audio>
                                  </p:subTnLst>
                                </p:cTn>
                              </p:par>
                            </p:childTnLst>
                          </p:cTn>
                        </p:par>
                        <p:par>
                          <p:cTn id="130" fill="hold">
                            <p:stCondLst>
                              <p:cond delay="10300"/>
                            </p:stCondLst>
                            <p:childTnLst>
                              <p:par>
                                <p:cTn id="131" presetID="14" presetClass="entr" presetSubtype="10" fill="hold" nodeType="afterEffect">
                                  <p:stCondLst>
                                    <p:cond delay="500"/>
                                  </p:stCondLst>
                                  <p:childTnLst>
                                    <p:set>
                                      <p:cBhvr>
                                        <p:cTn id="132" dur="1" fill="hold">
                                          <p:stCondLst>
                                            <p:cond delay="0"/>
                                          </p:stCondLst>
                                        </p:cTn>
                                        <p:tgtEl>
                                          <p:spTgt spid="192"/>
                                        </p:tgtEl>
                                        <p:attrNameLst>
                                          <p:attrName>style.visibility</p:attrName>
                                        </p:attrNameLst>
                                      </p:cBhvr>
                                      <p:to>
                                        <p:strVal val="visible"/>
                                      </p:to>
                                    </p:set>
                                    <p:animEffect transition="in" filter="randombar(horizontal)">
                                      <p:cBhvr>
                                        <p:cTn id="133" dur="500"/>
                                        <p:tgtEl>
                                          <p:spTgt spid="192"/>
                                        </p:tgtEl>
                                      </p:cBhvr>
                                    </p:animEffect>
                                  </p:childTnLst>
                                  <p:subTnLst>
                                    <p:audio>
                                      <p:cMediaNode>
                                        <p:cTn display="0" masterRel="sameClick">
                                          <p:stCondLst>
                                            <p:cond evt="begin" delay="0">
                                              <p:tn val="131"/>
                                            </p:cond>
                                          </p:stCondLst>
                                          <p:endCondLst>
                                            <p:cond evt="onStopAudio" delay="0">
                                              <p:tgtEl>
                                                <p:sldTgt/>
                                              </p:tgtEl>
                                            </p:cond>
                                          </p:endCondLst>
                                        </p:cTn>
                                        <p:tgtEl>
                                          <p:sndTgt r:embed="rId9" name="chuong.wav"/>
                                        </p:tgtEl>
                                      </p:cMediaNode>
                                    </p:audio>
                                  </p:subTnLst>
                                </p:cTn>
                              </p:par>
                            </p:childTnLst>
                          </p:cTn>
                        </p:par>
                      </p:childTnLst>
                    </p:cTn>
                  </p:par>
                </p:childTnLst>
              </p:cTn>
              <p:nextCondLst>
                <p:cond evt="onClick" delay="0">
                  <p:tgtEl>
                    <p:spTgt spid="64"/>
                  </p:tgtEl>
                </p:cond>
              </p:nextCondLst>
            </p:seq>
          </p:childTnLst>
        </p:cTn>
      </p:par>
    </p:tnLst>
    <p:bldLst>
      <p:bldP spid="60" grpId="0" animBg="1"/>
      <p:bldP spid="58" grpId="0" animBg="1"/>
      <p:bldP spid="195" grpId="0" animBg="1"/>
      <p:bldP spid="196" grpId="0" animBg="1"/>
      <p:bldP spid="8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861022" y="20475"/>
            <a:ext cx="10163000" cy="25156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spcAft>
                <a:spcPts val="0"/>
              </a:spcAft>
            </a:pPr>
            <a:r>
              <a:rPr lang="en-US" sz="2400" b="1" dirty="0" err="1">
                <a:solidFill>
                  <a:srgbClr val="FF0000"/>
                </a:solidFill>
                <a:latin typeface="Times New Roman" panose="02020603050405020304" pitchFamily="18" charset="0"/>
                <a:ea typeface="Times New Roman" panose="02020603050405020304" pitchFamily="18" charset="0"/>
              </a:rPr>
              <a:t>Hình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ảnh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dưới</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đây</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mô</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tả</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kích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thước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một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số</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tế</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bào</a:t>
            </a:r>
            <a:r>
              <a:rPr lang="en-US" sz="2400" b="1" dirty="0">
                <a:solidFill>
                  <a:srgbClr val="FF0000"/>
                </a:solidFill>
                <a:latin typeface="Times New Roman" panose="02020603050405020304" pitchFamily="18" charset="0"/>
                <a:ea typeface="Times New Roman" panose="02020603050405020304" pitchFamily="18" charset="0"/>
              </a:rPr>
              <a:t> ở </a:t>
            </a:r>
            <a:r>
              <a:rPr lang="en-US" sz="2400" b="1" dirty="0" err="1">
                <a:solidFill>
                  <a:srgbClr val="FF0000"/>
                </a:solidFill>
                <a:latin typeface="Times New Roman" panose="02020603050405020304" pitchFamily="18" charset="0"/>
                <a:ea typeface="Times New Roman" panose="02020603050405020304" pitchFamily="18" charset="0"/>
              </a:rPr>
              <a:t>người</a:t>
            </a:r>
            <a:r>
              <a:rPr lang="en-US" sz="2400" b="1" dirty="0">
                <a:solidFill>
                  <a:srgbClr val="FF0000"/>
                </a:solidFill>
                <a:latin typeface="Times New Roman" panose="02020603050405020304" pitchFamily="18" charset="0"/>
                <a:ea typeface="Times New Roman" panose="02020603050405020304" pitchFamily="18" charset="0"/>
              </a:rPr>
              <a:t>. </a:t>
            </a:r>
            <a:r>
              <a:rPr lang="en-US" sz="2400"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Thứ</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tự</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đúng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tăng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dần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về</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kích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thước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về</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các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tế</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bào</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này</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là</a:t>
            </a:r>
            <a:endParaRPr lang="vi-VN" sz="2400" b="1" dirty="0">
              <a:solidFill>
                <a:srgbClr val="FF0000"/>
              </a:solidFill>
            </a:endParaRPr>
          </a:p>
        </p:txBody>
      </p:sp>
      <p:grpSp>
        <p:nvGrpSpPr>
          <p:cNvPr id="69" name="Group 68"/>
          <p:cNvGrpSpPr/>
          <p:nvPr/>
        </p:nvGrpSpPr>
        <p:grpSpPr>
          <a:xfrm>
            <a:off x="872544" y="2643498"/>
            <a:ext cx="11319456" cy="930585"/>
            <a:chOff x="1139780" y="2822889"/>
            <a:chExt cx="7597820" cy="1063309"/>
          </a:xfrm>
        </p:grpSpPr>
        <p:grpSp>
          <p:nvGrpSpPr>
            <p:cNvPr id="23" name="Group 22"/>
            <p:cNvGrpSpPr/>
            <p:nvPr/>
          </p:nvGrpSpPr>
          <p:grpSpPr>
            <a:xfrm>
              <a:off x="1139780" y="2822889"/>
              <a:ext cx="7597820" cy="1063309"/>
              <a:chOff x="1139780" y="2790695"/>
              <a:chExt cx="4733934" cy="863208"/>
            </a:xfrm>
          </p:grpSpPr>
          <p:sp>
            <p:nvSpPr>
              <p:cNvPr id="18" name="Parallelogram 17"/>
              <p:cNvSpPr/>
              <p:nvPr/>
            </p:nvSpPr>
            <p:spPr>
              <a:xfrm>
                <a:off x="1139780" y="3102574"/>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hồng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cầu</a:t>
                </a:r>
                <a:r>
                  <a:rPr lang="en-US" sz="2400" dirty="0">
                    <a:solidFill>
                      <a:srgbClr val="FF0000"/>
                    </a:solidFill>
                    <a:latin typeface="Times New Roman" panose="02020603050405020304" pitchFamily="18" charset="0"/>
                    <a:ea typeface="Times New Roman" panose="02020603050405020304" pitchFamily="18" charset="0"/>
                  </a:rPr>
                  <a:t> =&gt; </a:t>
                </a: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niêm</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mạc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miệng</a:t>
                </a:r>
                <a:r>
                  <a:rPr lang="en-US" sz="2400" dirty="0">
                    <a:solidFill>
                      <a:srgbClr val="FF0000"/>
                    </a:solidFill>
                    <a:latin typeface="Times New Roman" panose="02020603050405020304" pitchFamily="18" charset="0"/>
                    <a:ea typeface="Times New Roman" panose="02020603050405020304" pitchFamily="18" charset="0"/>
                  </a:rPr>
                  <a:t> =&gt; </a:t>
                </a: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trứng</a:t>
                </a:r>
                <a:r>
                  <a:rPr lang="en-US" sz="2400" dirty="0">
                    <a:solidFill>
                      <a:srgbClr val="FF0000"/>
                    </a:solidFill>
                    <a:latin typeface="Times New Roman" panose="02020603050405020304" pitchFamily="18" charset="0"/>
                    <a:ea typeface="Times New Roman" panose="02020603050405020304" pitchFamily="18" charset="0"/>
                  </a:rPr>
                  <a:t> =&gt; </a:t>
                </a: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cơ</a:t>
                </a:r>
                <a:r>
                  <a:rPr lang="en-US" sz="2400" dirty="0">
                    <a:solidFill>
                      <a:schemeClr val="bg1"/>
                    </a:solidFill>
                    <a:latin typeface="#9Slide03 Oswald" panose="00000500000000000000" pitchFamily="2" charset="0"/>
                    <a:cs typeface="Arial" panose="020B0604020202020204" pitchFamily="34" charset="0"/>
                  </a:rPr>
                  <a:t>.</a:t>
                </a:r>
                <a:endParaRPr lang="en-US" sz="2400" b="1" kern="0" dirty="0">
                  <a:solidFill>
                    <a:schemeClr val="bg1"/>
                  </a:solidFill>
                  <a:latin typeface="#9Slide03 Oswald" panose="00000500000000000000" pitchFamily="2" charset="0"/>
                  <a:cs typeface="Times New Roman" panose="02020603050405020304" pitchFamily="18" charset="0"/>
                </a:endParaRPr>
              </a:p>
            </p:txBody>
          </p:sp>
          <p:sp>
            <p:nvSpPr>
              <p:cNvPr id="7" name="Parallelogram 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kern="0" dirty="0">
                    <a:solidFill>
                      <a:srgbClr val="FF0000"/>
                    </a:solidFill>
                    <a:latin typeface="#9Slide03 Oswald" panose="00000500000000000000" pitchFamily="2" charset="0"/>
                    <a:cs typeface="Arial" panose="020B0604020202020204" pitchFamily="34" charset="0"/>
                  </a:rPr>
                  <a:t>A</a:t>
                </a:r>
              </a:p>
            </p:txBody>
          </p:sp>
          <p:sp>
            <p:nvSpPr>
              <p:cNvPr id="22" name="Rectangle 2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298278" y="188375"/>
            <a:ext cx="387790" cy="2372165"/>
            <a:chOff x="1322576" y="181190"/>
            <a:chExt cx="387790" cy="2372165"/>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sp>
          <p:nvSpPr>
            <p:cNvPr id="57" name="Left Bracket 56"/>
            <p:cNvSpPr/>
            <p:nvPr/>
          </p:nvSpPr>
          <p:spPr>
            <a:xfrm>
              <a:off x="1465654" y="181190"/>
              <a:ext cx="244712"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sp>
        <p:nvSpPr>
          <p:cNvPr id="58" name="Left Bracket 57"/>
          <p:cNvSpPr/>
          <p:nvPr/>
        </p:nvSpPr>
        <p:spPr>
          <a:xfrm flipH="1">
            <a:off x="12028909" y="48278"/>
            <a:ext cx="220651"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nvGrpSpPr>
          <p:cNvPr id="121" name="Group 120"/>
          <p:cNvGrpSpPr/>
          <p:nvPr/>
        </p:nvGrpSpPr>
        <p:grpSpPr>
          <a:xfrm>
            <a:off x="892104" y="3754631"/>
            <a:ext cx="11357456" cy="905217"/>
            <a:chOff x="1152909" y="2822887"/>
            <a:chExt cx="7623326" cy="1034324"/>
          </a:xfrm>
        </p:grpSpPr>
        <p:grpSp>
          <p:nvGrpSpPr>
            <p:cNvPr id="122" name="Group 121"/>
            <p:cNvGrpSpPr/>
            <p:nvPr/>
          </p:nvGrpSpPr>
          <p:grpSpPr>
            <a:xfrm>
              <a:off x="1152909" y="2822887"/>
              <a:ext cx="7623326" cy="1034324"/>
              <a:chOff x="1147960" y="2790695"/>
              <a:chExt cx="4749826" cy="839678"/>
            </a:xfrm>
          </p:grpSpPr>
          <p:sp>
            <p:nvSpPr>
              <p:cNvPr id="124" name="Parallelogram 123"/>
              <p:cNvSpPr/>
              <p:nvPr/>
            </p:nvSpPr>
            <p:spPr>
              <a:xfrm>
                <a:off x="1163852" y="3079044"/>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hồng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cầu</a:t>
                </a:r>
                <a:r>
                  <a:rPr lang="en-US" sz="2400" dirty="0">
                    <a:solidFill>
                      <a:srgbClr val="FF0000"/>
                    </a:solidFill>
                    <a:latin typeface="Times New Roman" panose="02020603050405020304" pitchFamily="18" charset="0"/>
                    <a:ea typeface="Times New Roman" panose="02020603050405020304" pitchFamily="18" charset="0"/>
                  </a:rPr>
                  <a:t> =&gt; </a:t>
                </a: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trứng</a:t>
                </a:r>
                <a:r>
                  <a:rPr lang="en-US" sz="2400" dirty="0">
                    <a:solidFill>
                      <a:srgbClr val="FF0000"/>
                    </a:solidFill>
                    <a:latin typeface="Times New Roman" panose="02020603050405020304" pitchFamily="18" charset="0"/>
                    <a:ea typeface="Times New Roman" panose="02020603050405020304" pitchFamily="18" charset="0"/>
                  </a:rPr>
                  <a:t> =&gt; </a:t>
                </a: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niêm</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mạc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miệng</a:t>
                </a:r>
                <a:r>
                  <a:rPr lang="en-US" sz="2400" dirty="0">
                    <a:solidFill>
                      <a:srgbClr val="FF0000"/>
                    </a:solidFill>
                    <a:latin typeface="Times New Roman" panose="02020603050405020304" pitchFamily="18" charset="0"/>
                    <a:ea typeface="Times New Roman" panose="02020603050405020304" pitchFamily="18" charset="0"/>
                  </a:rPr>
                  <a:t> =&gt; </a:t>
                </a: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cơ</a:t>
                </a:r>
                <a:endParaRPr lang="en-US" sz="2400" b="1" kern="0" dirty="0">
                  <a:solidFill>
                    <a:schemeClr val="bg1"/>
                  </a:solidFill>
                  <a:latin typeface="#9Slide03 Oswald" panose="00000500000000000000" pitchFamily="2" charset="0"/>
                  <a:cs typeface="Times New Roman" panose="02020603050405020304" pitchFamily="18" charset="0"/>
                </a:endParaRPr>
              </a:p>
            </p:txBody>
          </p:sp>
          <p:sp>
            <p:nvSpPr>
              <p:cNvPr id="125" name="Parallelogram 124"/>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kern="0" dirty="0">
                    <a:solidFill>
                      <a:srgbClr val="FF0000"/>
                    </a:solidFill>
                    <a:latin typeface="#9Slide03 Oswald" panose="00000500000000000000" pitchFamily="2" charset="0"/>
                    <a:cs typeface="Arial" panose="020B0604020202020204" pitchFamily="34" charset="0"/>
                  </a:rPr>
                  <a:t>B</a:t>
                </a:r>
              </a:p>
            </p:txBody>
          </p:sp>
          <p:sp>
            <p:nvSpPr>
              <p:cNvPr id="126" name="Rectangle 125"/>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654686" y="4751215"/>
            <a:ext cx="11383147" cy="1048879"/>
            <a:chOff x="1152909" y="2822883"/>
            <a:chExt cx="11416464" cy="1198476"/>
          </a:xfrm>
        </p:grpSpPr>
        <p:grpSp>
          <p:nvGrpSpPr>
            <p:cNvPr id="128" name="Group 127"/>
            <p:cNvGrpSpPr/>
            <p:nvPr/>
          </p:nvGrpSpPr>
          <p:grpSpPr>
            <a:xfrm>
              <a:off x="1152909" y="2822883"/>
              <a:ext cx="11416464" cy="1198476"/>
              <a:chOff x="1147960" y="2790695"/>
              <a:chExt cx="7113196" cy="972940"/>
            </a:xfrm>
          </p:grpSpPr>
          <p:sp>
            <p:nvSpPr>
              <p:cNvPr id="130" name="Parallelogram 129"/>
              <p:cNvSpPr/>
              <p:nvPr/>
            </p:nvSpPr>
            <p:spPr>
              <a:xfrm>
                <a:off x="1257993" y="3124311"/>
                <a:ext cx="7003163" cy="639324"/>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hồng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cầu</a:t>
                </a:r>
                <a:r>
                  <a:rPr lang="en-US" sz="2400" dirty="0">
                    <a:solidFill>
                      <a:srgbClr val="FF0000"/>
                    </a:solidFill>
                    <a:latin typeface="Times New Roman" panose="02020603050405020304" pitchFamily="18" charset="0"/>
                    <a:ea typeface="Times New Roman" panose="02020603050405020304" pitchFamily="18" charset="0"/>
                  </a:rPr>
                  <a:t> =&gt; </a:t>
                </a: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cơ</a:t>
                </a:r>
                <a:r>
                  <a:rPr lang="en-US" sz="2400" dirty="0">
                    <a:solidFill>
                      <a:srgbClr val="FF0000"/>
                    </a:solidFill>
                    <a:latin typeface="Times New Roman" panose="02020603050405020304" pitchFamily="18" charset="0"/>
                    <a:ea typeface="Times New Roman" panose="02020603050405020304" pitchFamily="18" charset="0"/>
                  </a:rPr>
                  <a:t>     =&gt; </a:t>
                </a: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trứng</a:t>
                </a:r>
                <a:r>
                  <a:rPr lang="en-US" sz="2400" dirty="0">
                    <a:solidFill>
                      <a:srgbClr val="FF0000"/>
                    </a:solidFill>
                    <a:latin typeface="Times New Roman" panose="02020603050405020304" pitchFamily="18" charset="0"/>
                    <a:ea typeface="Times New Roman" panose="02020603050405020304" pitchFamily="18" charset="0"/>
                  </a:rPr>
                  <a:t>=&gt; </a:t>
                </a: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niêm</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mạc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miệng</a:t>
                </a:r>
                <a:endParaRPr lang="en-US" sz="2400" b="1" kern="0" dirty="0">
                  <a:solidFill>
                    <a:schemeClr val="bg1"/>
                  </a:solidFill>
                  <a:latin typeface="#9Slide03 Oswald" panose="00000500000000000000" pitchFamily="2" charset="0"/>
                  <a:cs typeface="Times New Roman" panose="02020603050405020304" pitchFamily="18" charset="0"/>
                </a:endParaRPr>
              </a:p>
            </p:txBody>
          </p:sp>
          <p:sp>
            <p:nvSpPr>
              <p:cNvPr id="131" name="Parallelogram 130"/>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kern="0" dirty="0">
                    <a:solidFill>
                      <a:srgbClr val="FF0000"/>
                    </a:solidFill>
                    <a:latin typeface="#9Slide03 Oswald" panose="00000500000000000000" pitchFamily="2" charset="0"/>
                    <a:cs typeface="Arial" panose="020B0604020202020204" pitchFamily="34" charset="0"/>
                  </a:rPr>
                  <a:t>C</a:t>
                </a:r>
              </a:p>
            </p:txBody>
          </p:sp>
          <p:sp>
            <p:nvSpPr>
              <p:cNvPr id="132" name="Rectangle 131"/>
              <p:cNvSpPr/>
              <p:nvPr/>
            </p:nvSpPr>
            <p:spPr>
              <a:xfrm>
                <a:off x="3966293" y="2840845"/>
                <a:ext cx="3623142" cy="63869"/>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129" name="Straight Connector 128"/>
            <p:cNvCxnSpPr/>
            <p:nvPr/>
          </p:nvCxnSpPr>
          <p:spPr>
            <a:xfrm>
              <a:off x="5997180" y="2822884"/>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788147" y="5825174"/>
            <a:ext cx="11235874" cy="930586"/>
            <a:chOff x="1139780" y="2822887"/>
            <a:chExt cx="7597820" cy="1063311"/>
          </a:xfrm>
        </p:grpSpPr>
        <p:grpSp>
          <p:nvGrpSpPr>
            <p:cNvPr id="154" name="Group 153"/>
            <p:cNvGrpSpPr/>
            <p:nvPr/>
          </p:nvGrpSpPr>
          <p:grpSpPr>
            <a:xfrm>
              <a:off x="1139780" y="2822887"/>
              <a:ext cx="7597820" cy="1063311"/>
              <a:chOff x="1139780" y="2790695"/>
              <a:chExt cx="4733934" cy="863210"/>
            </a:xfrm>
          </p:grpSpPr>
          <p:sp>
            <p:nvSpPr>
              <p:cNvPr id="156" name="Parallelogram 155"/>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hồng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cầu</a:t>
                </a:r>
                <a:r>
                  <a:rPr lang="en-US" sz="2400" dirty="0">
                    <a:solidFill>
                      <a:srgbClr val="FF0000"/>
                    </a:solidFill>
                    <a:latin typeface="Times New Roman" panose="02020603050405020304" pitchFamily="18" charset="0"/>
                    <a:ea typeface="Times New Roman" panose="02020603050405020304" pitchFamily="18" charset="0"/>
                  </a:rPr>
                  <a:t> =&gt; </a:t>
                </a: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niêm</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mạc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miệng</a:t>
                </a:r>
                <a:r>
                  <a:rPr lang="en-US" sz="2400" dirty="0">
                    <a:solidFill>
                      <a:srgbClr val="FF0000"/>
                    </a:solidFill>
                    <a:latin typeface="Times New Roman" panose="02020603050405020304" pitchFamily="18" charset="0"/>
                    <a:ea typeface="Times New Roman" panose="02020603050405020304" pitchFamily="18" charset="0"/>
                  </a:rPr>
                  <a:t> =&gt; </a:t>
                </a: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cơ</a:t>
                </a:r>
                <a:r>
                  <a:rPr lang="en-US" sz="2400" dirty="0">
                    <a:solidFill>
                      <a:srgbClr val="FF0000"/>
                    </a:solidFill>
                    <a:latin typeface="Times New Roman" panose="02020603050405020304" pitchFamily="18" charset="0"/>
                    <a:ea typeface="Times New Roman" panose="02020603050405020304" pitchFamily="18" charset="0"/>
                  </a:rPr>
                  <a:t> =&gt; </a:t>
                </a: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trứng</a:t>
                </a:r>
                <a:endParaRPr lang="en-US" sz="2400" b="1" dirty="0">
                  <a:solidFill>
                    <a:schemeClr val="bg1"/>
                  </a:solidFill>
                  <a:latin typeface="#9Slide03 Oswald" panose="00000500000000000000" pitchFamily="2" charset="0"/>
                  <a:cs typeface="Arial" panose="020B0604020202020204" pitchFamily="34" charset="0"/>
                </a:endParaRPr>
              </a:p>
            </p:txBody>
          </p:sp>
          <p:sp>
            <p:nvSpPr>
              <p:cNvPr id="157" name="Parallelogram 15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kern="0" dirty="0">
                    <a:solidFill>
                      <a:srgbClr val="FF0000"/>
                    </a:solidFill>
                    <a:latin typeface="#9Slide03 Oswald" panose="00000500000000000000" pitchFamily="2" charset="0"/>
                    <a:cs typeface="Arial" panose="020B0604020202020204" pitchFamily="34" charset="0"/>
                  </a:rPr>
                  <a:t>D</a:t>
                </a:r>
              </a:p>
            </p:txBody>
          </p:sp>
          <p:sp>
            <p:nvSpPr>
              <p:cNvPr id="158" name="Rectangle 157"/>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548587" y="5311364"/>
            <a:ext cx="286946" cy="1086820"/>
            <a:chOff x="471240" y="3618653"/>
            <a:chExt cx="286946" cy="1086820"/>
          </a:xfrm>
        </p:grpSpPr>
        <p:cxnSp>
          <p:nvCxnSpPr>
            <p:cNvPr id="160" name="Straight Connector 159"/>
            <p:cNvCxnSpPr>
              <a:stCxn id="141" idx="4"/>
              <a:endCxn id="162" idx="0"/>
            </p:cNvCxnSpPr>
            <p:nvPr/>
          </p:nvCxnSpPr>
          <p:spPr>
            <a:xfrm>
              <a:off x="600199" y="3618653"/>
              <a:ext cx="14514"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grpSp>
        <p:nvGrpSpPr>
          <p:cNvPr id="2" name="Group 1"/>
          <p:cNvGrpSpPr/>
          <p:nvPr/>
        </p:nvGrpSpPr>
        <p:grpSpPr>
          <a:xfrm>
            <a:off x="209165" y="172674"/>
            <a:ext cx="956393" cy="957623"/>
            <a:chOff x="83662" y="159259"/>
            <a:chExt cx="1082288" cy="1083680"/>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rgbClr val="008CF5"/>
                </a:solidFill>
                <a:latin typeface="#9Slide03 Oswald" panose="00000500000000000000" pitchFamily="2" charset="0"/>
                <a:cs typeface="Arial" panose="020B0604020202020204" pitchFamily="34" charset="0"/>
              </a:endParaRPr>
            </a:p>
          </p:txBody>
        </p:sp>
        <p:pic>
          <p:nvPicPr>
            <p:cNvPr id="82" name="Picture 81"/>
            <p:cNvPicPr>
              <a:picLocks noChangeAspect="1"/>
            </p:cNvPicPr>
            <p:nvPr/>
          </p:nvPicPr>
          <p:blipFill>
            <a:blip r:embed="rId10"/>
            <a:stretch>
              <a:fillRect/>
            </a:stretch>
          </p:blipFill>
          <p:spPr>
            <a:xfrm>
              <a:off x="83662" y="159259"/>
              <a:ext cx="1082288" cy="1082288"/>
            </a:xfrm>
            <a:prstGeom prst="rect">
              <a:avLst/>
            </a:prstGeom>
          </p:spPr>
        </p:pic>
        <p:pic>
          <p:nvPicPr>
            <p:cNvPr id="81" name="Picture 80"/>
            <p:cNvPicPr>
              <a:picLocks noChangeAspect="1"/>
            </p:cNvPicPr>
            <p:nvPr/>
          </p:nvPicPr>
          <p:blipFill>
            <a:blip r:embed="rId11"/>
            <a:stretch>
              <a:fillRect/>
            </a:stretch>
          </p:blipFill>
          <p:spPr>
            <a:xfrm>
              <a:off x="140649" y="240741"/>
              <a:ext cx="757177" cy="937456"/>
            </a:xfrm>
            <a:prstGeom prst="rect">
              <a:avLst/>
            </a:prstGeom>
          </p:spPr>
        </p:pic>
        <p:sp>
          <p:nvSpPr>
            <p:cNvPr id="3" name="TextBox 2"/>
            <p:cNvSpPr txBox="1"/>
            <p:nvPr/>
          </p:nvSpPr>
          <p:spPr>
            <a:xfrm>
              <a:off x="305575" y="267725"/>
              <a:ext cx="644340" cy="975214"/>
            </a:xfrm>
            <a:prstGeom prst="rect">
              <a:avLst/>
            </a:prstGeom>
            <a:noFill/>
          </p:spPr>
          <p:txBody>
            <a:bodyPr wrap="none" rtlCol="0">
              <a:spAutoFit/>
            </a:bodyPr>
            <a:lstStyle/>
            <a:p>
              <a:pPr algn="ctr">
                <a:defRPr/>
              </a:pPr>
              <a:r>
                <a:rPr lang="en-US" sz="5000" b="1" kern="0" dirty="0">
                  <a:solidFill>
                    <a:srgbClr val="008CF5"/>
                  </a:solidFill>
                  <a:latin typeface="#9Slide03 Oswald" panose="00000500000000000000" pitchFamily="2" charset="0"/>
                  <a:cs typeface="Arial" panose="020B0604020202020204" pitchFamily="34" charset="0"/>
                </a:rPr>
                <a:t>2</a:t>
              </a:r>
            </a:p>
          </p:txBody>
        </p:sp>
      </p:grpSp>
      <p:sp>
        <p:nvSpPr>
          <p:cNvPr id="62" name="Parallelogram 61"/>
          <p:cNvSpPr/>
          <p:nvPr/>
        </p:nvSpPr>
        <p:spPr>
          <a:xfrm flipH="1">
            <a:off x="10653335" y="1678875"/>
            <a:ext cx="1485899" cy="697870"/>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b="1" kern="0" dirty="0">
                <a:solidFill>
                  <a:srgbClr val="FF0000"/>
                </a:solidFill>
                <a:latin typeface="#9Slide03 Oswald" panose="00000500000000000000" pitchFamily="2" charset="0"/>
                <a:cs typeface="Arial" panose="020B0604020202020204" pitchFamily="34" charset="0"/>
              </a:rPr>
              <a:t>ANS</a:t>
            </a:r>
          </a:p>
        </p:txBody>
      </p:sp>
      <p:grpSp>
        <p:nvGrpSpPr>
          <p:cNvPr id="151" name="Group 150"/>
          <p:cNvGrpSpPr/>
          <p:nvPr/>
        </p:nvGrpSpPr>
        <p:grpSpPr>
          <a:xfrm>
            <a:off x="548587" y="4121514"/>
            <a:ext cx="286946" cy="1189850"/>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grpSp>
        <p:nvGrpSpPr>
          <p:cNvPr id="150" name="Group 149"/>
          <p:cNvGrpSpPr/>
          <p:nvPr/>
        </p:nvGrpSpPr>
        <p:grpSpPr>
          <a:xfrm>
            <a:off x="548587" y="3096762"/>
            <a:ext cx="286946" cy="1151755"/>
            <a:chOff x="471240" y="2490868"/>
            <a:chExt cx="286946" cy="1151755"/>
          </a:xfrm>
        </p:grpSpPr>
        <p:cxnSp>
          <p:nvCxnSpPr>
            <p:cNvPr id="116" name="Straight Connector 115"/>
            <p:cNvCxnSpPr>
              <a:stCxn id="20" idx="4"/>
              <a:endCxn id="118" idx="0"/>
            </p:cNvCxnSpPr>
            <p:nvPr/>
          </p:nvCxnSpPr>
          <p:spPr>
            <a:xfrm>
              <a:off x="600199" y="2490868"/>
              <a:ext cx="14514" cy="86480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grpSp>
        <p:nvGrpSpPr>
          <p:cNvPr id="149" name="Group 148"/>
          <p:cNvGrpSpPr/>
          <p:nvPr/>
        </p:nvGrpSpPr>
        <p:grpSpPr>
          <a:xfrm>
            <a:off x="548587" y="1129067"/>
            <a:ext cx="286946" cy="1967695"/>
            <a:chOff x="471240" y="574185"/>
            <a:chExt cx="286946" cy="1967695"/>
          </a:xfrm>
        </p:grpSpPr>
        <p:cxnSp>
          <p:nvCxnSpPr>
            <p:cNvPr id="13" name="Straight Connector 12"/>
            <p:cNvCxnSpPr>
              <a:stCxn id="82" idx="2"/>
              <a:endCxn id="20" idx="0"/>
            </p:cNvCxnSpPr>
            <p:nvPr/>
          </p:nvCxnSpPr>
          <p:spPr>
            <a:xfrm>
              <a:off x="610012" y="574185"/>
              <a:ext cx="4701" cy="168074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sp>
        <p:nvSpPr>
          <p:cNvPr id="64" name="Parallelogram 63"/>
          <p:cNvSpPr/>
          <p:nvPr/>
        </p:nvSpPr>
        <p:spPr>
          <a:xfrm flipH="1">
            <a:off x="10661146" y="780178"/>
            <a:ext cx="1289462" cy="74244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100" b="1" kern="0" dirty="0">
                <a:solidFill>
                  <a:srgbClr val="FF0000"/>
                </a:solidFill>
                <a:latin typeface="#9Slide03 Oswald" panose="00000500000000000000" pitchFamily="2" charset="0"/>
                <a:cs typeface="Arial" panose="020B0604020202020204" pitchFamily="34" charset="0"/>
              </a:rPr>
              <a:t>TIME</a:t>
            </a:r>
          </a:p>
        </p:txBody>
      </p:sp>
      <p:grpSp>
        <p:nvGrpSpPr>
          <p:cNvPr id="148" name="Group 147"/>
          <p:cNvGrpSpPr/>
          <p:nvPr/>
        </p:nvGrpSpPr>
        <p:grpSpPr>
          <a:xfrm>
            <a:off x="19623" y="1271248"/>
            <a:ext cx="1270128" cy="1271290"/>
            <a:chOff x="-1408548" y="1801832"/>
            <a:chExt cx="1270128" cy="1271290"/>
          </a:xfrm>
        </p:grpSpPr>
        <p:sp>
          <p:nvSpPr>
            <p:cNvPr id="152" name="Rectangle 15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64" name="Rectangle 16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10</a:t>
              </a:r>
            </a:p>
          </p:txBody>
        </p:sp>
      </p:grpSp>
      <p:grpSp>
        <p:nvGrpSpPr>
          <p:cNvPr id="165" name="Group 164"/>
          <p:cNvGrpSpPr/>
          <p:nvPr/>
        </p:nvGrpSpPr>
        <p:grpSpPr>
          <a:xfrm>
            <a:off x="19623" y="1271248"/>
            <a:ext cx="1270128" cy="1271290"/>
            <a:chOff x="-1408548" y="1801832"/>
            <a:chExt cx="1270128" cy="1271290"/>
          </a:xfrm>
        </p:grpSpPr>
        <p:sp>
          <p:nvSpPr>
            <p:cNvPr id="166" name="Rectangle 16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67" name="Rectangle 16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9</a:t>
              </a:r>
            </a:p>
          </p:txBody>
        </p:sp>
      </p:grpSp>
      <p:grpSp>
        <p:nvGrpSpPr>
          <p:cNvPr id="168" name="Group 167"/>
          <p:cNvGrpSpPr/>
          <p:nvPr/>
        </p:nvGrpSpPr>
        <p:grpSpPr>
          <a:xfrm>
            <a:off x="19623" y="1271248"/>
            <a:ext cx="1270128" cy="1271290"/>
            <a:chOff x="-1408548" y="1801832"/>
            <a:chExt cx="1270128" cy="1271290"/>
          </a:xfrm>
        </p:grpSpPr>
        <p:sp>
          <p:nvSpPr>
            <p:cNvPr id="169" name="Rectangle 16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0" name="Rectangle 16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8</a:t>
              </a:r>
            </a:p>
          </p:txBody>
        </p:sp>
      </p:grpSp>
      <p:grpSp>
        <p:nvGrpSpPr>
          <p:cNvPr id="171" name="Group 170"/>
          <p:cNvGrpSpPr/>
          <p:nvPr/>
        </p:nvGrpSpPr>
        <p:grpSpPr>
          <a:xfrm>
            <a:off x="19623" y="1271248"/>
            <a:ext cx="1270128" cy="1271290"/>
            <a:chOff x="-1408548" y="1801832"/>
            <a:chExt cx="1270128" cy="1271290"/>
          </a:xfrm>
        </p:grpSpPr>
        <p:sp>
          <p:nvSpPr>
            <p:cNvPr id="172" name="Rectangle 17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3" name="Rectangle 17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7</a:t>
              </a:r>
            </a:p>
          </p:txBody>
        </p:sp>
      </p:grpSp>
      <p:grpSp>
        <p:nvGrpSpPr>
          <p:cNvPr id="174" name="Group 173"/>
          <p:cNvGrpSpPr/>
          <p:nvPr/>
        </p:nvGrpSpPr>
        <p:grpSpPr>
          <a:xfrm>
            <a:off x="19623" y="1271248"/>
            <a:ext cx="1270128" cy="1271290"/>
            <a:chOff x="-1408548" y="1801832"/>
            <a:chExt cx="1270128" cy="1271290"/>
          </a:xfrm>
        </p:grpSpPr>
        <p:sp>
          <p:nvSpPr>
            <p:cNvPr id="175" name="Rectangle 17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6" name="Rectangle 17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6</a:t>
              </a:r>
            </a:p>
          </p:txBody>
        </p:sp>
      </p:grpSp>
      <p:grpSp>
        <p:nvGrpSpPr>
          <p:cNvPr id="177" name="Group 176"/>
          <p:cNvGrpSpPr/>
          <p:nvPr/>
        </p:nvGrpSpPr>
        <p:grpSpPr>
          <a:xfrm>
            <a:off x="19623" y="1271248"/>
            <a:ext cx="1270128" cy="1271290"/>
            <a:chOff x="-1408548" y="1801832"/>
            <a:chExt cx="1270128" cy="1271290"/>
          </a:xfrm>
        </p:grpSpPr>
        <p:sp>
          <p:nvSpPr>
            <p:cNvPr id="178" name="Rectangle 1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9" name="Rectangle 17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5</a:t>
              </a:r>
            </a:p>
          </p:txBody>
        </p:sp>
      </p:grpSp>
      <p:grpSp>
        <p:nvGrpSpPr>
          <p:cNvPr id="180" name="Group 179"/>
          <p:cNvGrpSpPr/>
          <p:nvPr/>
        </p:nvGrpSpPr>
        <p:grpSpPr>
          <a:xfrm>
            <a:off x="19623" y="1271248"/>
            <a:ext cx="1270128" cy="1271290"/>
            <a:chOff x="-1408548" y="1801832"/>
            <a:chExt cx="1270128" cy="1271290"/>
          </a:xfrm>
        </p:grpSpPr>
        <p:sp>
          <p:nvSpPr>
            <p:cNvPr id="181" name="Rectangle 18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82" name="Rectangle 18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4</a:t>
              </a:r>
            </a:p>
          </p:txBody>
        </p:sp>
      </p:grpSp>
      <p:grpSp>
        <p:nvGrpSpPr>
          <p:cNvPr id="183" name="Group 182"/>
          <p:cNvGrpSpPr/>
          <p:nvPr/>
        </p:nvGrpSpPr>
        <p:grpSpPr>
          <a:xfrm>
            <a:off x="19623" y="1271248"/>
            <a:ext cx="1270128" cy="1271290"/>
            <a:chOff x="-1408548" y="1801832"/>
            <a:chExt cx="1270128" cy="1271290"/>
          </a:xfrm>
        </p:grpSpPr>
        <p:sp>
          <p:nvSpPr>
            <p:cNvPr id="184" name="Rectangle 18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85" name="Rectangle 18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3</a:t>
              </a:r>
            </a:p>
          </p:txBody>
        </p:sp>
      </p:grpSp>
      <p:grpSp>
        <p:nvGrpSpPr>
          <p:cNvPr id="186" name="Group 185"/>
          <p:cNvGrpSpPr/>
          <p:nvPr/>
        </p:nvGrpSpPr>
        <p:grpSpPr>
          <a:xfrm>
            <a:off x="19623" y="1271248"/>
            <a:ext cx="1270128" cy="1271290"/>
            <a:chOff x="-1408548" y="1801832"/>
            <a:chExt cx="1270128" cy="1271290"/>
          </a:xfrm>
        </p:grpSpPr>
        <p:sp>
          <p:nvSpPr>
            <p:cNvPr id="187" name="Rectangle 18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88" name="Rectangle 18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2</a:t>
              </a:r>
            </a:p>
          </p:txBody>
        </p:sp>
      </p:grpSp>
      <p:grpSp>
        <p:nvGrpSpPr>
          <p:cNvPr id="189" name="Group 188"/>
          <p:cNvGrpSpPr/>
          <p:nvPr/>
        </p:nvGrpSpPr>
        <p:grpSpPr>
          <a:xfrm>
            <a:off x="19623" y="1271248"/>
            <a:ext cx="1270128" cy="1271290"/>
            <a:chOff x="-1408548" y="1801832"/>
            <a:chExt cx="1270128" cy="1271290"/>
          </a:xfrm>
        </p:grpSpPr>
        <p:sp>
          <p:nvSpPr>
            <p:cNvPr id="190" name="Rectangle 18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91" name="Rectangle 19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1</a:t>
              </a:r>
            </a:p>
          </p:txBody>
        </p:sp>
      </p:grpSp>
      <p:grpSp>
        <p:nvGrpSpPr>
          <p:cNvPr id="192" name="Group 191"/>
          <p:cNvGrpSpPr/>
          <p:nvPr/>
        </p:nvGrpSpPr>
        <p:grpSpPr>
          <a:xfrm>
            <a:off x="19623" y="1271248"/>
            <a:ext cx="1270128" cy="1271290"/>
            <a:chOff x="-1408548" y="1801832"/>
            <a:chExt cx="1270128" cy="1271290"/>
          </a:xfrm>
        </p:grpSpPr>
        <p:sp>
          <p:nvSpPr>
            <p:cNvPr id="193" name="Rectangle 1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94" name="Rectangle 19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FF00"/>
                  </a:solidFill>
                  <a:latin typeface="#9Slide03 Oswald" panose="00000500000000000000" pitchFamily="2" charset="0"/>
                  <a:cs typeface="Arial" panose="020B0604020202020204" pitchFamily="34" charset="0"/>
                </a:rPr>
                <a:t>0</a:t>
              </a:r>
            </a:p>
          </p:txBody>
        </p:sp>
      </p:grpSp>
      <p:sp>
        <p:nvSpPr>
          <p:cNvPr id="195" name="Left Brace 194"/>
          <p:cNvSpPr/>
          <p:nvPr/>
        </p:nvSpPr>
        <p:spPr>
          <a:xfrm rot="16200000">
            <a:off x="538388" y="1945919"/>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sp>
        <p:nvSpPr>
          <p:cNvPr id="196" name="Left Brace 195"/>
          <p:cNvSpPr/>
          <p:nvPr/>
        </p:nvSpPr>
        <p:spPr>
          <a:xfrm rot="5400000">
            <a:off x="536010" y="523929"/>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sp>
        <p:nvSpPr>
          <p:cNvPr id="80" name="Parallelogram 79"/>
          <p:cNvSpPr/>
          <p:nvPr/>
        </p:nvSpPr>
        <p:spPr>
          <a:xfrm>
            <a:off x="880096" y="2687600"/>
            <a:ext cx="11143926" cy="936467"/>
          </a:xfrm>
          <a:prstGeom prst="parallelogram">
            <a:avLst/>
          </a:prstGeom>
          <a:solidFill>
            <a:srgbClr val="0ABD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kern="0" dirty="0">
              <a:solidFill>
                <a:sysClr val="windowText" lastClr="000000"/>
              </a:solidFill>
              <a:latin typeface="#9Slide03 Oswald" panose="00000500000000000000" pitchFamily="2" charset="0"/>
              <a:cs typeface="Times New Roman" panose="02020603050405020304" pitchFamily="18" charset="0"/>
            </a:endParaRPr>
          </a:p>
        </p:txBody>
      </p:sp>
      <p:pic>
        <p:nvPicPr>
          <p:cNvPr id="96" name="Picture 95" descr="Trắc nghiệm KHTN 6 Bài 17: Tế bào (ảnh 7)"/>
          <p:cNvPicPr/>
          <p:nvPr/>
        </p:nvPicPr>
        <p:blipFill>
          <a:blip r:embed="rId12">
            <a:extLst>
              <a:ext uri="{28A0092B-C50C-407E-A947-70E740481C1C}">
                <a14:useLocalDpi xmlns:a14="http://schemas.microsoft.com/office/drawing/2010/main" val="0"/>
              </a:ext>
            </a:extLst>
          </a:blip>
          <a:srcRect/>
          <a:stretch>
            <a:fillRect/>
          </a:stretch>
        </p:blipFill>
        <p:spPr>
          <a:xfrm>
            <a:off x="2034257" y="816387"/>
            <a:ext cx="8496300" cy="1735040"/>
          </a:xfrm>
          <a:prstGeom prst="rect">
            <a:avLst/>
          </a:prstGeom>
          <a:noFill/>
          <a:ln>
            <a:noFill/>
          </a:ln>
        </p:spPr>
      </p:pic>
    </p:spTree>
    <p:extLst>
      <p:ext uri="{BB962C8B-B14F-4D97-AF65-F5344CB8AC3E}">
        <p14:creationId xmlns:p14="http://schemas.microsoft.com/office/powerpoint/2010/main" val="21229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7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2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wipe(up)">
                                      <p:cBhvr>
                                        <p:cTn id="28" dur="500"/>
                                        <p:tgtEl>
                                          <p:spTgt spid="149"/>
                                        </p:tgtEl>
                                      </p:cBhvr>
                                    </p:animEffect>
                                  </p:childTnLst>
                                  <p:subTnLst>
                                    <p:audio>
                                      <p:cMediaNode>
                                        <p:cTn display="0" masterRel="sameClick">
                                          <p:stCondLst>
                                            <p:cond evt="begin" delay="0">
                                              <p:tn val="26"/>
                                            </p:cond>
                                          </p:stCondLst>
                                          <p:endCondLst>
                                            <p:cond evt="onStopAudio" delay="0">
                                              <p:tgtEl>
                                                <p:sldTgt/>
                                              </p:tgtEl>
                                            </p:cond>
                                          </p:endCondLst>
                                        </p:cTn>
                                        <p:tgtEl>
                                          <p:sndTgt r:embed="rId4" name="menu_toggle_tone - Copy.wav"/>
                                        </p:tgtEl>
                                      </p:cMediaNode>
                                    </p:audio>
                                  </p:subTnLst>
                                </p:cTn>
                              </p:par>
                            </p:childTnLst>
                          </p:cTn>
                        </p:par>
                        <p:par>
                          <p:cTn id="29" fill="hold">
                            <p:stCondLst>
                              <p:cond delay="500"/>
                            </p:stCondLst>
                            <p:childTnLst>
                              <p:par>
                                <p:cTn id="30" presetID="17" presetClass="entr" presetSubtype="8" fill="hold" nodeType="after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ppt_x</p:attrName>
                                        </p:attrNameLst>
                                      </p:cBhvr>
                                      <p:tavLst>
                                        <p:tav tm="0">
                                          <p:val>
                                            <p:strVal val="#ppt_x-#ppt_w/2"/>
                                          </p:val>
                                        </p:tav>
                                        <p:tav tm="100000">
                                          <p:val>
                                            <p:strVal val="#ppt_x"/>
                                          </p:val>
                                        </p:tav>
                                      </p:tavLst>
                                    </p:anim>
                                    <p:anim calcmode="lin" valueType="num">
                                      <p:cBhvr>
                                        <p:cTn id="33" dur="500" fill="hold"/>
                                        <p:tgtEl>
                                          <p:spTgt spid="69"/>
                                        </p:tgtEl>
                                        <p:attrNameLst>
                                          <p:attrName>ppt_y</p:attrName>
                                        </p:attrNameLst>
                                      </p:cBhvr>
                                      <p:tavLst>
                                        <p:tav tm="0">
                                          <p:val>
                                            <p:strVal val="#ppt_y"/>
                                          </p:val>
                                        </p:tav>
                                        <p:tav tm="100000">
                                          <p:val>
                                            <p:strVal val="#ppt_y"/>
                                          </p:val>
                                        </p:tav>
                                      </p:tavLst>
                                    </p:anim>
                                    <p:anim calcmode="lin" valueType="num">
                                      <p:cBhvr>
                                        <p:cTn id="34" dur="500" fill="hold"/>
                                        <p:tgtEl>
                                          <p:spTgt spid="69"/>
                                        </p:tgtEl>
                                        <p:attrNameLst>
                                          <p:attrName>ppt_w</p:attrName>
                                        </p:attrNameLst>
                                      </p:cBhvr>
                                      <p:tavLst>
                                        <p:tav tm="0">
                                          <p:val>
                                            <p:fltVal val="0"/>
                                          </p:val>
                                        </p:tav>
                                        <p:tav tm="100000">
                                          <p:val>
                                            <p:strVal val="#ppt_w"/>
                                          </p:val>
                                        </p:tav>
                                      </p:tavLst>
                                    </p:anim>
                                    <p:anim calcmode="lin" valueType="num">
                                      <p:cBhvr>
                                        <p:cTn id="35"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30"/>
                                            </p:cond>
                                          </p:stCondLst>
                                          <p:endCondLst>
                                            <p:cond evt="onStopAudio" delay="0">
                                              <p:tgtEl>
                                                <p:sldTgt/>
                                              </p:tgtEl>
                                            </p:cond>
                                          </p:endCondLst>
                                        </p:cTn>
                                        <p:tgtEl>
                                          <p:sndTgt r:embed="rId5" name="3beeps.wav"/>
                                        </p:tgtEl>
                                      </p:cMediaNode>
                                    </p:audio>
                                  </p:subTnLst>
                                </p:cTn>
                              </p:par>
                            </p:childTnLst>
                          </p:cTn>
                        </p:par>
                        <p:par>
                          <p:cTn id="36" fill="hold">
                            <p:stCondLst>
                              <p:cond delay="1000"/>
                            </p:stCondLst>
                            <p:childTnLst>
                              <p:par>
                                <p:cTn id="37" presetID="22" presetClass="entr" presetSubtype="1" fill="hold" nodeType="afterEffect">
                                  <p:stCondLst>
                                    <p:cond delay="0"/>
                                  </p:stCondLst>
                                  <p:childTnLst>
                                    <p:set>
                                      <p:cBhvr>
                                        <p:cTn id="38" dur="1" fill="hold">
                                          <p:stCondLst>
                                            <p:cond delay="0"/>
                                          </p:stCondLst>
                                        </p:cTn>
                                        <p:tgtEl>
                                          <p:spTgt spid="150"/>
                                        </p:tgtEl>
                                        <p:attrNameLst>
                                          <p:attrName>style.visibility</p:attrName>
                                        </p:attrNameLst>
                                      </p:cBhvr>
                                      <p:to>
                                        <p:strVal val="visible"/>
                                      </p:to>
                                    </p:set>
                                    <p:animEffect transition="in" filter="wipe(up)">
                                      <p:cBhvr>
                                        <p:cTn id="39" dur="500"/>
                                        <p:tgtEl>
                                          <p:spTgt spid="150"/>
                                        </p:tgtEl>
                                      </p:cBhvr>
                                    </p:animEffect>
                                  </p:childTnLst>
                                  <p:subTnLst>
                                    <p:audio>
                                      <p:cMediaNode>
                                        <p:cTn display="0" masterRel="sameClick">
                                          <p:stCondLst>
                                            <p:cond evt="begin" delay="0">
                                              <p:tn val="37"/>
                                            </p:cond>
                                          </p:stCondLst>
                                          <p:endCondLst>
                                            <p:cond evt="onStopAudio" delay="0">
                                              <p:tgtEl>
                                                <p:sldTgt/>
                                              </p:tgtEl>
                                            </p:cond>
                                          </p:endCondLst>
                                        </p:cTn>
                                        <p:tgtEl>
                                          <p:sndTgt r:embed="rId4" name="menu_toggle_tone - Copy.wav"/>
                                        </p:tgtEl>
                                      </p:cMediaNode>
                                    </p:audio>
                                  </p:subTnLst>
                                </p:cTn>
                              </p:par>
                            </p:childTnLst>
                          </p:cTn>
                        </p:par>
                        <p:par>
                          <p:cTn id="40" fill="hold">
                            <p:stCondLst>
                              <p:cond delay="1500"/>
                            </p:stCondLst>
                            <p:childTnLst>
                              <p:par>
                                <p:cTn id="41" presetID="17" presetClass="entr" presetSubtype="8" fill="hold" nodeType="afterEffect">
                                  <p:stCondLst>
                                    <p:cond delay="0"/>
                                  </p:stCondLst>
                                  <p:childTnLst>
                                    <p:set>
                                      <p:cBhvr>
                                        <p:cTn id="42" dur="1" fill="hold">
                                          <p:stCondLst>
                                            <p:cond delay="0"/>
                                          </p:stCondLst>
                                        </p:cTn>
                                        <p:tgtEl>
                                          <p:spTgt spid="121"/>
                                        </p:tgtEl>
                                        <p:attrNameLst>
                                          <p:attrName>style.visibility</p:attrName>
                                        </p:attrNameLst>
                                      </p:cBhvr>
                                      <p:to>
                                        <p:strVal val="visible"/>
                                      </p:to>
                                    </p:set>
                                    <p:anim calcmode="lin" valueType="num">
                                      <p:cBhvr>
                                        <p:cTn id="43" dur="500" fill="hold"/>
                                        <p:tgtEl>
                                          <p:spTgt spid="121"/>
                                        </p:tgtEl>
                                        <p:attrNameLst>
                                          <p:attrName>ppt_x</p:attrName>
                                        </p:attrNameLst>
                                      </p:cBhvr>
                                      <p:tavLst>
                                        <p:tav tm="0">
                                          <p:val>
                                            <p:strVal val="#ppt_x-#ppt_w/2"/>
                                          </p:val>
                                        </p:tav>
                                        <p:tav tm="100000">
                                          <p:val>
                                            <p:strVal val="#ppt_x"/>
                                          </p:val>
                                        </p:tav>
                                      </p:tavLst>
                                    </p:anim>
                                    <p:anim calcmode="lin" valueType="num">
                                      <p:cBhvr>
                                        <p:cTn id="44" dur="500" fill="hold"/>
                                        <p:tgtEl>
                                          <p:spTgt spid="121"/>
                                        </p:tgtEl>
                                        <p:attrNameLst>
                                          <p:attrName>ppt_y</p:attrName>
                                        </p:attrNameLst>
                                      </p:cBhvr>
                                      <p:tavLst>
                                        <p:tav tm="0">
                                          <p:val>
                                            <p:strVal val="#ppt_y"/>
                                          </p:val>
                                        </p:tav>
                                        <p:tav tm="100000">
                                          <p:val>
                                            <p:strVal val="#ppt_y"/>
                                          </p:val>
                                        </p:tav>
                                      </p:tavLst>
                                    </p:anim>
                                    <p:anim calcmode="lin" valueType="num">
                                      <p:cBhvr>
                                        <p:cTn id="45" dur="500" fill="hold"/>
                                        <p:tgtEl>
                                          <p:spTgt spid="121"/>
                                        </p:tgtEl>
                                        <p:attrNameLst>
                                          <p:attrName>ppt_w</p:attrName>
                                        </p:attrNameLst>
                                      </p:cBhvr>
                                      <p:tavLst>
                                        <p:tav tm="0">
                                          <p:val>
                                            <p:fltVal val="0"/>
                                          </p:val>
                                        </p:tav>
                                        <p:tav tm="100000">
                                          <p:val>
                                            <p:strVal val="#ppt_w"/>
                                          </p:val>
                                        </p:tav>
                                      </p:tavLst>
                                    </p:anim>
                                    <p:anim calcmode="lin" valueType="num">
                                      <p:cBhvr>
                                        <p:cTn id="46"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1"/>
                                            </p:cond>
                                          </p:stCondLst>
                                          <p:endCondLst>
                                            <p:cond evt="onStopAudio" delay="0">
                                              <p:tgtEl>
                                                <p:sldTgt/>
                                              </p:tgtEl>
                                            </p:cond>
                                          </p:endCondLst>
                                        </p:cTn>
                                        <p:tgtEl>
                                          <p:sndTgt r:embed="rId5" name="3beeps.wav"/>
                                        </p:tgtEl>
                                      </p:cMediaNode>
                                    </p:audio>
                                  </p:subTnLst>
                                </p:cTn>
                              </p:par>
                            </p:childTnLst>
                          </p:cTn>
                        </p:par>
                        <p:par>
                          <p:cTn id="47" fill="hold">
                            <p:stCondLst>
                              <p:cond delay="2000"/>
                            </p:stCondLst>
                            <p:childTnLst>
                              <p:par>
                                <p:cTn id="48" presetID="22" presetClass="entr" presetSubtype="1" fill="hold" nodeType="after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wipe(up)">
                                      <p:cBhvr>
                                        <p:cTn id="50" dur="500"/>
                                        <p:tgtEl>
                                          <p:spTgt spid="151"/>
                                        </p:tgtEl>
                                      </p:cBhvr>
                                    </p:animEffect>
                                  </p:childTnLst>
                                  <p:subTnLst>
                                    <p:audio>
                                      <p:cMediaNode>
                                        <p:cTn display="0" masterRel="sameClick">
                                          <p:stCondLst>
                                            <p:cond evt="begin" delay="0">
                                              <p:tn val="48"/>
                                            </p:cond>
                                          </p:stCondLst>
                                          <p:endCondLst>
                                            <p:cond evt="onStopAudio" delay="0">
                                              <p:tgtEl>
                                                <p:sldTgt/>
                                              </p:tgtEl>
                                            </p:cond>
                                          </p:endCondLst>
                                        </p:cTn>
                                        <p:tgtEl>
                                          <p:sndTgt r:embed="rId4" name="menu_toggle_tone - Copy.wav"/>
                                        </p:tgtEl>
                                      </p:cMediaNode>
                                    </p:audio>
                                  </p:subTnLst>
                                </p:cTn>
                              </p:par>
                            </p:childTnLst>
                          </p:cTn>
                        </p:par>
                        <p:par>
                          <p:cTn id="51" fill="hold">
                            <p:stCondLst>
                              <p:cond delay="2500"/>
                            </p:stCondLst>
                            <p:childTnLst>
                              <p:par>
                                <p:cTn id="52" presetID="17" presetClass="entr" presetSubtype="8" fill="hold" nodeType="afterEffect">
                                  <p:stCondLst>
                                    <p:cond delay="0"/>
                                  </p:stCondLst>
                                  <p:childTnLst>
                                    <p:set>
                                      <p:cBhvr>
                                        <p:cTn id="53" dur="1" fill="hold">
                                          <p:stCondLst>
                                            <p:cond delay="0"/>
                                          </p:stCondLst>
                                        </p:cTn>
                                        <p:tgtEl>
                                          <p:spTgt spid="127"/>
                                        </p:tgtEl>
                                        <p:attrNameLst>
                                          <p:attrName>style.visibility</p:attrName>
                                        </p:attrNameLst>
                                      </p:cBhvr>
                                      <p:to>
                                        <p:strVal val="visible"/>
                                      </p:to>
                                    </p:set>
                                    <p:anim calcmode="lin" valueType="num">
                                      <p:cBhvr>
                                        <p:cTn id="54" dur="500" fill="hold"/>
                                        <p:tgtEl>
                                          <p:spTgt spid="127"/>
                                        </p:tgtEl>
                                        <p:attrNameLst>
                                          <p:attrName>ppt_x</p:attrName>
                                        </p:attrNameLst>
                                      </p:cBhvr>
                                      <p:tavLst>
                                        <p:tav tm="0">
                                          <p:val>
                                            <p:strVal val="#ppt_x-#ppt_w/2"/>
                                          </p:val>
                                        </p:tav>
                                        <p:tav tm="100000">
                                          <p:val>
                                            <p:strVal val="#ppt_x"/>
                                          </p:val>
                                        </p:tav>
                                      </p:tavLst>
                                    </p:anim>
                                    <p:anim calcmode="lin" valueType="num">
                                      <p:cBhvr>
                                        <p:cTn id="55" dur="500" fill="hold"/>
                                        <p:tgtEl>
                                          <p:spTgt spid="127"/>
                                        </p:tgtEl>
                                        <p:attrNameLst>
                                          <p:attrName>ppt_y</p:attrName>
                                        </p:attrNameLst>
                                      </p:cBhvr>
                                      <p:tavLst>
                                        <p:tav tm="0">
                                          <p:val>
                                            <p:strVal val="#ppt_y"/>
                                          </p:val>
                                        </p:tav>
                                        <p:tav tm="100000">
                                          <p:val>
                                            <p:strVal val="#ppt_y"/>
                                          </p:val>
                                        </p:tav>
                                      </p:tavLst>
                                    </p:anim>
                                    <p:anim calcmode="lin" valueType="num">
                                      <p:cBhvr>
                                        <p:cTn id="56" dur="500" fill="hold"/>
                                        <p:tgtEl>
                                          <p:spTgt spid="127"/>
                                        </p:tgtEl>
                                        <p:attrNameLst>
                                          <p:attrName>ppt_w</p:attrName>
                                        </p:attrNameLst>
                                      </p:cBhvr>
                                      <p:tavLst>
                                        <p:tav tm="0">
                                          <p:val>
                                            <p:fltVal val="0"/>
                                          </p:val>
                                        </p:tav>
                                        <p:tav tm="100000">
                                          <p:val>
                                            <p:strVal val="#ppt_w"/>
                                          </p:val>
                                        </p:tav>
                                      </p:tavLst>
                                    </p:anim>
                                    <p:anim calcmode="lin" valueType="num">
                                      <p:cBhvr>
                                        <p:cTn id="57"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2"/>
                                            </p:cond>
                                          </p:stCondLst>
                                          <p:endCondLst>
                                            <p:cond evt="onStopAudio" delay="0">
                                              <p:tgtEl>
                                                <p:sldTgt/>
                                              </p:tgtEl>
                                            </p:cond>
                                          </p:endCondLst>
                                        </p:cTn>
                                        <p:tgtEl>
                                          <p:sndTgt r:embed="rId5" name="3beeps.wav"/>
                                        </p:tgtEl>
                                      </p:cMediaNode>
                                    </p:audio>
                                  </p:subTnLst>
                                </p:cTn>
                              </p:par>
                            </p:childTnLst>
                          </p:cTn>
                        </p:par>
                        <p:par>
                          <p:cTn id="58" fill="hold">
                            <p:stCondLst>
                              <p:cond delay="3000"/>
                            </p:stCondLst>
                            <p:childTnLst>
                              <p:par>
                                <p:cTn id="59" presetID="22" presetClass="entr" presetSubtype="1" fill="hold" nodeType="afterEffect">
                                  <p:stCondLst>
                                    <p:cond delay="0"/>
                                  </p:stCondLst>
                                  <p:childTnLst>
                                    <p:set>
                                      <p:cBhvr>
                                        <p:cTn id="60" dur="1" fill="hold">
                                          <p:stCondLst>
                                            <p:cond delay="0"/>
                                          </p:stCondLst>
                                        </p:cTn>
                                        <p:tgtEl>
                                          <p:spTgt spid="159"/>
                                        </p:tgtEl>
                                        <p:attrNameLst>
                                          <p:attrName>style.visibility</p:attrName>
                                        </p:attrNameLst>
                                      </p:cBhvr>
                                      <p:to>
                                        <p:strVal val="visible"/>
                                      </p:to>
                                    </p:set>
                                    <p:animEffect transition="in" filter="wipe(up)">
                                      <p:cBhvr>
                                        <p:cTn id="61" dur="500"/>
                                        <p:tgtEl>
                                          <p:spTgt spid="159"/>
                                        </p:tgtEl>
                                      </p:cBhvr>
                                    </p:animEffect>
                                  </p:childTnLst>
                                  <p:subTnLst>
                                    <p:audio>
                                      <p:cMediaNode>
                                        <p:cTn display="0" masterRel="sameClick">
                                          <p:stCondLst>
                                            <p:cond evt="begin" delay="0">
                                              <p:tn val="59"/>
                                            </p:cond>
                                          </p:stCondLst>
                                          <p:endCondLst>
                                            <p:cond evt="onStopAudio" delay="0">
                                              <p:tgtEl>
                                                <p:sldTgt/>
                                              </p:tgtEl>
                                            </p:cond>
                                          </p:endCondLst>
                                        </p:cTn>
                                        <p:tgtEl>
                                          <p:sndTgt r:embed="rId4" name="menu_toggle_tone - Copy.wav"/>
                                        </p:tgtEl>
                                      </p:cMediaNode>
                                    </p:audio>
                                  </p:subTnLst>
                                </p:cTn>
                              </p:par>
                            </p:childTnLst>
                          </p:cTn>
                        </p:par>
                        <p:par>
                          <p:cTn id="62" fill="hold">
                            <p:stCondLst>
                              <p:cond delay="3500"/>
                            </p:stCondLst>
                            <p:childTnLst>
                              <p:par>
                                <p:cTn id="63" presetID="17" presetClass="entr" presetSubtype="8" fill="hold" nodeType="afterEffect">
                                  <p:stCondLst>
                                    <p:cond delay="0"/>
                                  </p:stCondLst>
                                  <p:childTnLst>
                                    <p:set>
                                      <p:cBhvr>
                                        <p:cTn id="64" dur="1" fill="hold">
                                          <p:stCondLst>
                                            <p:cond delay="0"/>
                                          </p:stCondLst>
                                        </p:cTn>
                                        <p:tgtEl>
                                          <p:spTgt spid="153"/>
                                        </p:tgtEl>
                                        <p:attrNameLst>
                                          <p:attrName>style.visibility</p:attrName>
                                        </p:attrNameLst>
                                      </p:cBhvr>
                                      <p:to>
                                        <p:strVal val="visible"/>
                                      </p:to>
                                    </p:set>
                                    <p:anim calcmode="lin" valueType="num">
                                      <p:cBhvr>
                                        <p:cTn id="65" dur="500" fill="hold"/>
                                        <p:tgtEl>
                                          <p:spTgt spid="153"/>
                                        </p:tgtEl>
                                        <p:attrNameLst>
                                          <p:attrName>ppt_x</p:attrName>
                                        </p:attrNameLst>
                                      </p:cBhvr>
                                      <p:tavLst>
                                        <p:tav tm="0">
                                          <p:val>
                                            <p:strVal val="#ppt_x-#ppt_w/2"/>
                                          </p:val>
                                        </p:tav>
                                        <p:tav tm="100000">
                                          <p:val>
                                            <p:strVal val="#ppt_x"/>
                                          </p:val>
                                        </p:tav>
                                      </p:tavLst>
                                    </p:anim>
                                    <p:anim calcmode="lin" valueType="num">
                                      <p:cBhvr>
                                        <p:cTn id="66" dur="500" fill="hold"/>
                                        <p:tgtEl>
                                          <p:spTgt spid="153"/>
                                        </p:tgtEl>
                                        <p:attrNameLst>
                                          <p:attrName>ppt_y</p:attrName>
                                        </p:attrNameLst>
                                      </p:cBhvr>
                                      <p:tavLst>
                                        <p:tav tm="0">
                                          <p:val>
                                            <p:strVal val="#ppt_y"/>
                                          </p:val>
                                        </p:tav>
                                        <p:tav tm="100000">
                                          <p:val>
                                            <p:strVal val="#ppt_y"/>
                                          </p:val>
                                        </p:tav>
                                      </p:tavLst>
                                    </p:anim>
                                    <p:anim calcmode="lin" valueType="num">
                                      <p:cBhvr>
                                        <p:cTn id="67" dur="500" fill="hold"/>
                                        <p:tgtEl>
                                          <p:spTgt spid="153"/>
                                        </p:tgtEl>
                                        <p:attrNameLst>
                                          <p:attrName>ppt_w</p:attrName>
                                        </p:attrNameLst>
                                      </p:cBhvr>
                                      <p:tavLst>
                                        <p:tav tm="0">
                                          <p:val>
                                            <p:fltVal val="0"/>
                                          </p:val>
                                        </p:tav>
                                        <p:tav tm="100000">
                                          <p:val>
                                            <p:strVal val="#ppt_w"/>
                                          </p:val>
                                        </p:tav>
                                      </p:tavLst>
                                    </p:anim>
                                    <p:anim calcmode="lin" valueType="num">
                                      <p:cBhvr>
                                        <p:cTn id="68"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3"/>
                                            </p:cond>
                                          </p:stCondLst>
                                          <p:endCondLst>
                                            <p:cond evt="onStopAudio" delay="0">
                                              <p:tgtEl>
                                                <p:sldTgt/>
                                              </p:tgtEl>
                                            </p:cond>
                                          </p:endCondLst>
                                        </p:cTn>
                                        <p:tgtEl>
                                          <p:sndTgt r:embed="rId5"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62"/>
                    </p:tgtEl>
                  </p:cond>
                </p:stCondLst>
                <p:endSync evt="end" delay="0">
                  <p:rtn val="all"/>
                </p:endSync>
                <p:childTnLst>
                  <p:par>
                    <p:cTn id="70" fill="hold">
                      <p:stCondLst>
                        <p:cond delay="0"/>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dissolve">
                                      <p:cBhvr>
                                        <p:cTn id="74" dur="500"/>
                                        <p:tgtEl>
                                          <p:spTgt spid="80"/>
                                        </p:tgtEl>
                                      </p:cBhvr>
                                    </p:animEffect>
                                  </p:childTnLst>
                                  <p:subTnLst>
                                    <p:audio>
                                      <p:cMediaNode>
                                        <p:cTn display="0" masterRel="sameClick">
                                          <p:stCondLst>
                                            <p:cond evt="begin" delay="0">
                                              <p:tn val="72"/>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62"/>
                  </p:tgtEl>
                </p:cond>
              </p:nextCondLst>
            </p:seq>
            <p:seq concurrent="1" nextAc="seek">
              <p:cTn id="75" restart="whenNotActive" fill="hold" evtFilter="cancelBubble" nodeType="interactiveSeq">
                <p:stCondLst>
                  <p:cond evt="onClick" delay="0">
                    <p:tgtEl>
                      <p:spTgt spid="64"/>
                    </p:tgtEl>
                  </p:cond>
                </p:stCondLst>
                <p:endSync evt="end" delay="0">
                  <p:rtn val="all"/>
                </p:endSync>
                <p:childTnLst>
                  <p:par>
                    <p:cTn id="76" fill="hold">
                      <p:stCondLst>
                        <p:cond delay="0"/>
                      </p:stCondLst>
                      <p:childTnLst>
                        <p:par>
                          <p:cTn id="77" fill="hold">
                            <p:stCondLst>
                              <p:cond delay="0"/>
                            </p:stCondLst>
                            <p:childTnLst>
                              <p:par>
                                <p:cTn id="78" presetID="17" presetClass="entr" presetSubtype="1" fill="hold" grpId="0" nodeType="afterEffect">
                                  <p:stCondLst>
                                    <p:cond delay="0"/>
                                  </p:stCondLst>
                                  <p:childTnLst>
                                    <p:set>
                                      <p:cBhvr>
                                        <p:cTn id="79" dur="1" fill="hold">
                                          <p:stCondLst>
                                            <p:cond delay="0"/>
                                          </p:stCondLst>
                                        </p:cTn>
                                        <p:tgtEl>
                                          <p:spTgt spid="196"/>
                                        </p:tgtEl>
                                        <p:attrNameLst>
                                          <p:attrName>style.visibility</p:attrName>
                                        </p:attrNameLst>
                                      </p:cBhvr>
                                      <p:to>
                                        <p:strVal val="visible"/>
                                      </p:to>
                                    </p:set>
                                    <p:anim calcmode="lin" valueType="num">
                                      <p:cBhvr>
                                        <p:cTn id="80" dur="300" fill="hold"/>
                                        <p:tgtEl>
                                          <p:spTgt spid="196"/>
                                        </p:tgtEl>
                                        <p:attrNameLst>
                                          <p:attrName>ppt_x</p:attrName>
                                        </p:attrNameLst>
                                      </p:cBhvr>
                                      <p:tavLst>
                                        <p:tav tm="0">
                                          <p:val>
                                            <p:strVal val="#ppt_x"/>
                                          </p:val>
                                        </p:tav>
                                        <p:tav tm="100000">
                                          <p:val>
                                            <p:strVal val="#ppt_x"/>
                                          </p:val>
                                        </p:tav>
                                      </p:tavLst>
                                    </p:anim>
                                    <p:anim calcmode="lin" valueType="num">
                                      <p:cBhvr>
                                        <p:cTn id="81" dur="300" fill="hold"/>
                                        <p:tgtEl>
                                          <p:spTgt spid="196"/>
                                        </p:tgtEl>
                                        <p:attrNameLst>
                                          <p:attrName>ppt_y</p:attrName>
                                        </p:attrNameLst>
                                      </p:cBhvr>
                                      <p:tavLst>
                                        <p:tav tm="0">
                                          <p:val>
                                            <p:strVal val="#ppt_y-#ppt_h/2"/>
                                          </p:val>
                                        </p:tav>
                                        <p:tav tm="100000">
                                          <p:val>
                                            <p:strVal val="#ppt_y"/>
                                          </p:val>
                                        </p:tav>
                                      </p:tavLst>
                                    </p:anim>
                                    <p:anim calcmode="lin" valueType="num">
                                      <p:cBhvr>
                                        <p:cTn id="82" dur="300" fill="hold"/>
                                        <p:tgtEl>
                                          <p:spTgt spid="196"/>
                                        </p:tgtEl>
                                        <p:attrNameLst>
                                          <p:attrName>ppt_w</p:attrName>
                                        </p:attrNameLst>
                                      </p:cBhvr>
                                      <p:tavLst>
                                        <p:tav tm="0">
                                          <p:val>
                                            <p:strVal val="#ppt_w"/>
                                          </p:val>
                                        </p:tav>
                                        <p:tav tm="100000">
                                          <p:val>
                                            <p:strVal val="#ppt_w"/>
                                          </p:val>
                                        </p:tav>
                                      </p:tavLst>
                                    </p:anim>
                                    <p:anim calcmode="lin" valueType="num">
                                      <p:cBhvr>
                                        <p:cTn id="83" dur="300" fill="hold"/>
                                        <p:tgtEl>
                                          <p:spTgt spid="19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7" name="menu_toggle_tone.wav"/>
                                        </p:tgtEl>
                                      </p:cMediaNode>
                                    </p:audio>
                                  </p:subTnLst>
                                </p:cTn>
                              </p:par>
                              <p:par>
                                <p:cTn id="84" presetID="17" presetClass="entr" presetSubtype="4" fill="hold" grpId="0" nodeType="withEffect">
                                  <p:stCondLst>
                                    <p:cond delay="0"/>
                                  </p:stCondLst>
                                  <p:childTnLst>
                                    <p:set>
                                      <p:cBhvr>
                                        <p:cTn id="85" dur="1" fill="hold">
                                          <p:stCondLst>
                                            <p:cond delay="0"/>
                                          </p:stCondLst>
                                        </p:cTn>
                                        <p:tgtEl>
                                          <p:spTgt spid="195"/>
                                        </p:tgtEl>
                                        <p:attrNameLst>
                                          <p:attrName>style.visibility</p:attrName>
                                        </p:attrNameLst>
                                      </p:cBhvr>
                                      <p:to>
                                        <p:strVal val="visible"/>
                                      </p:to>
                                    </p:set>
                                    <p:anim calcmode="lin" valueType="num">
                                      <p:cBhvr>
                                        <p:cTn id="86" dur="300" fill="hold"/>
                                        <p:tgtEl>
                                          <p:spTgt spid="195"/>
                                        </p:tgtEl>
                                        <p:attrNameLst>
                                          <p:attrName>ppt_x</p:attrName>
                                        </p:attrNameLst>
                                      </p:cBhvr>
                                      <p:tavLst>
                                        <p:tav tm="0">
                                          <p:val>
                                            <p:strVal val="#ppt_x"/>
                                          </p:val>
                                        </p:tav>
                                        <p:tav tm="100000">
                                          <p:val>
                                            <p:strVal val="#ppt_x"/>
                                          </p:val>
                                        </p:tav>
                                      </p:tavLst>
                                    </p:anim>
                                    <p:anim calcmode="lin" valueType="num">
                                      <p:cBhvr>
                                        <p:cTn id="87" dur="300" fill="hold"/>
                                        <p:tgtEl>
                                          <p:spTgt spid="195"/>
                                        </p:tgtEl>
                                        <p:attrNameLst>
                                          <p:attrName>ppt_y</p:attrName>
                                        </p:attrNameLst>
                                      </p:cBhvr>
                                      <p:tavLst>
                                        <p:tav tm="0">
                                          <p:val>
                                            <p:strVal val="#ppt_y+#ppt_h/2"/>
                                          </p:val>
                                        </p:tav>
                                        <p:tav tm="100000">
                                          <p:val>
                                            <p:strVal val="#ppt_y"/>
                                          </p:val>
                                        </p:tav>
                                      </p:tavLst>
                                    </p:anim>
                                    <p:anim calcmode="lin" valueType="num">
                                      <p:cBhvr>
                                        <p:cTn id="88" dur="300" fill="hold"/>
                                        <p:tgtEl>
                                          <p:spTgt spid="195"/>
                                        </p:tgtEl>
                                        <p:attrNameLst>
                                          <p:attrName>ppt_w</p:attrName>
                                        </p:attrNameLst>
                                      </p:cBhvr>
                                      <p:tavLst>
                                        <p:tav tm="0">
                                          <p:val>
                                            <p:strVal val="#ppt_w"/>
                                          </p:val>
                                        </p:tav>
                                        <p:tav tm="100000">
                                          <p:val>
                                            <p:strVal val="#ppt_w"/>
                                          </p:val>
                                        </p:tav>
                                      </p:tavLst>
                                    </p:anim>
                                    <p:anim calcmode="lin" valueType="num">
                                      <p:cBhvr>
                                        <p:cTn id="89" dur="300" fill="hold"/>
                                        <p:tgtEl>
                                          <p:spTgt spid="195"/>
                                        </p:tgtEl>
                                        <p:attrNameLst>
                                          <p:attrName>ppt_h</p:attrName>
                                        </p:attrNameLst>
                                      </p:cBhvr>
                                      <p:tavLst>
                                        <p:tav tm="0">
                                          <p:val>
                                            <p:fltVal val="0"/>
                                          </p:val>
                                        </p:tav>
                                        <p:tav tm="100000">
                                          <p:val>
                                            <p:strVal val="#ppt_h"/>
                                          </p:val>
                                        </p:tav>
                                      </p:tavLst>
                                    </p:anim>
                                  </p:childTnLst>
                                </p:cTn>
                              </p:par>
                            </p:childTnLst>
                          </p:cTn>
                        </p:par>
                        <p:par>
                          <p:cTn id="90" fill="hold">
                            <p:stCondLst>
                              <p:cond delay="300"/>
                            </p:stCondLst>
                            <p:childTnLst>
                              <p:par>
                                <p:cTn id="91" presetID="14" presetClass="entr" presetSubtype="10" fill="hold" nodeType="afterEffect">
                                  <p:stCondLst>
                                    <p:cond delay="500"/>
                                  </p:stCondLst>
                                  <p:childTnLst>
                                    <p:set>
                                      <p:cBhvr>
                                        <p:cTn id="92" dur="1" fill="hold">
                                          <p:stCondLst>
                                            <p:cond delay="0"/>
                                          </p:stCondLst>
                                        </p:cTn>
                                        <p:tgtEl>
                                          <p:spTgt spid="148"/>
                                        </p:tgtEl>
                                        <p:attrNameLst>
                                          <p:attrName>style.visibility</p:attrName>
                                        </p:attrNameLst>
                                      </p:cBhvr>
                                      <p:to>
                                        <p:strVal val="visible"/>
                                      </p:to>
                                    </p:set>
                                    <p:animEffect transition="in" filter="randombar(horizontal)">
                                      <p:cBhvr>
                                        <p:cTn id="93" dur="500"/>
                                        <p:tgtEl>
                                          <p:spTgt spid="148"/>
                                        </p:tgtEl>
                                      </p:cBhvr>
                                    </p:animEffect>
                                  </p:childTnLst>
                                  <p:subTnLst>
                                    <p:audio>
                                      <p:cMediaNode>
                                        <p:cTn display="0" masterRel="sameClick">
                                          <p:stCondLst>
                                            <p:cond evt="begin" delay="0">
                                              <p:tn val="91"/>
                                            </p:cond>
                                          </p:stCondLst>
                                          <p:endCondLst>
                                            <p:cond evt="onStopAudio" delay="0">
                                              <p:tgtEl>
                                                <p:sldTgt/>
                                              </p:tgtEl>
                                            </p:cond>
                                          </p:endCondLst>
                                        </p:cTn>
                                        <p:tgtEl>
                                          <p:sndTgt r:embed="rId8" name="beep.wav"/>
                                        </p:tgtEl>
                                      </p:cMediaNode>
                                    </p:audio>
                                  </p:subTnLst>
                                </p:cTn>
                              </p:par>
                            </p:childTnLst>
                          </p:cTn>
                        </p:par>
                        <p:par>
                          <p:cTn id="94" fill="hold">
                            <p:stCondLst>
                              <p:cond delay="1300"/>
                            </p:stCondLst>
                            <p:childTnLst>
                              <p:par>
                                <p:cTn id="95" presetID="14" presetClass="entr" presetSubtype="10" fill="hold" nodeType="afterEffect">
                                  <p:stCondLst>
                                    <p:cond delay="500"/>
                                  </p:stCondLst>
                                  <p:childTnLst>
                                    <p:set>
                                      <p:cBhvr>
                                        <p:cTn id="96" dur="1" fill="hold">
                                          <p:stCondLst>
                                            <p:cond delay="0"/>
                                          </p:stCondLst>
                                        </p:cTn>
                                        <p:tgtEl>
                                          <p:spTgt spid="165"/>
                                        </p:tgtEl>
                                        <p:attrNameLst>
                                          <p:attrName>style.visibility</p:attrName>
                                        </p:attrNameLst>
                                      </p:cBhvr>
                                      <p:to>
                                        <p:strVal val="visible"/>
                                      </p:to>
                                    </p:set>
                                    <p:animEffect transition="in" filter="randombar(horizontal)">
                                      <p:cBhvr>
                                        <p:cTn id="97" dur="500"/>
                                        <p:tgtEl>
                                          <p:spTgt spid="165"/>
                                        </p:tgtEl>
                                      </p:cBhvr>
                                    </p:animEffect>
                                  </p:childTnLst>
                                  <p:subTnLst>
                                    <p:audio>
                                      <p:cMediaNode>
                                        <p:cTn display="0" masterRel="sameClick">
                                          <p:stCondLst>
                                            <p:cond evt="begin" delay="0">
                                              <p:tn val="95"/>
                                            </p:cond>
                                          </p:stCondLst>
                                          <p:endCondLst>
                                            <p:cond evt="onStopAudio" delay="0">
                                              <p:tgtEl>
                                                <p:sldTgt/>
                                              </p:tgtEl>
                                            </p:cond>
                                          </p:endCondLst>
                                        </p:cTn>
                                        <p:tgtEl>
                                          <p:sndTgt r:embed="rId8" name="beep.wav"/>
                                        </p:tgtEl>
                                      </p:cMediaNode>
                                    </p:audio>
                                  </p:subTnLst>
                                </p:cTn>
                              </p:par>
                            </p:childTnLst>
                          </p:cTn>
                        </p:par>
                        <p:par>
                          <p:cTn id="98" fill="hold">
                            <p:stCondLst>
                              <p:cond delay="2300"/>
                            </p:stCondLst>
                            <p:childTnLst>
                              <p:par>
                                <p:cTn id="99" presetID="14" presetClass="entr" presetSubtype="10" fill="hold" nodeType="afterEffect">
                                  <p:stCondLst>
                                    <p:cond delay="500"/>
                                  </p:stCondLst>
                                  <p:childTnLst>
                                    <p:set>
                                      <p:cBhvr>
                                        <p:cTn id="100" dur="1" fill="hold">
                                          <p:stCondLst>
                                            <p:cond delay="0"/>
                                          </p:stCondLst>
                                        </p:cTn>
                                        <p:tgtEl>
                                          <p:spTgt spid="168"/>
                                        </p:tgtEl>
                                        <p:attrNameLst>
                                          <p:attrName>style.visibility</p:attrName>
                                        </p:attrNameLst>
                                      </p:cBhvr>
                                      <p:to>
                                        <p:strVal val="visible"/>
                                      </p:to>
                                    </p:set>
                                    <p:animEffect transition="in" filter="randombar(horizontal)">
                                      <p:cBhvr>
                                        <p:cTn id="101" dur="500"/>
                                        <p:tgtEl>
                                          <p:spTgt spid="168"/>
                                        </p:tgtEl>
                                      </p:cBhvr>
                                    </p:animEffect>
                                  </p:childTnLst>
                                  <p:subTnLst>
                                    <p:audio>
                                      <p:cMediaNode>
                                        <p:cTn display="0" masterRel="sameClick">
                                          <p:stCondLst>
                                            <p:cond evt="begin" delay="0">
                                              <p:tn val="99"/>
                                            </p:cond>
                                          </p:stCondLst>
                                          <p:endCondLst>
                                            <p:cond evt="onStopAudio" delay="0">
                                              <p:tgtEl>
                                                <p:sldTgt/>
                                              </p:tgtEl>
                                            </p:cond>
                                          </p:endCondLst>
                                        </p:cTn>
                                        <p:tgtEl>
                                          <p:sndTgt r:embed="rId8" name="beep.wav"/>
                                        </p:tgtEl>
                                      </p:cMediaNode>
                                    </p:audio>
                                  </p:subTnLst>
                                </p:cTn>
                              </p:par>
                            </p:childTnLst>
                          </p:cTn>
                        </p:par>
                        <p:par>
                          <p:cTn id="102" fill="hold">
                            <p:stCondLst>
                              <p:cond delay="3300"/>
                            </p:stCondLst>
                            <p:childTnLst>
                              <p:par>
                                <p:cTn id="103" presetID="14" presetClass="entr" presetSubtype="10" fill="hold" nodeType="afterEffect">
                                  <p:stCondLst>
                                    <p:cond delay="500"/>
                                  </p:stCondLst>
                                  <p:childTnLst>
                                    <p:set>
                                      <p:cBhvr>
                                        <p:cTn id="104" dur="1" fill="hold">
                                          <p:stCondLst>
                                            <p:cond delay="0"/>
                                          </p:stCondLst>
                                        </p:cTn>
                                        <p:tgtEl>
                                          <p:spTgt spid="171"/>
                                        </p:tgtEl>
                                        <p:attrNameLst>
                                          <p:attrName>style.visibility</p:attrName>
                                        </p:attrNameLst>
                                      </p:cBhvr>
                                      <p:to>
                                        <p:strVal val="visible"/>
                                      </p:to>
                                    </p:set>
                                    <p:animEffect transition="in" filter="randombar(horizontal)">
                                      <p:cBhvr>
                                        <p:cTn id="105" dur="500"/>
                                        <p:tgtEl>
                                          <p:spTgt spid="171"/>
                                        </p:tgtEl>
                                      </p:cBhvr>
                                    </p:animEffect>
                                  </p:childTnLst>
                                  <p:subTnLst>
                                    <p:audio>
                                      <p:cMediaNode>
                                        <p:cTn display="0" masterRel="sameClick">
                                          <p:stCondLst>
                                            <p:cond evt="begin" delay="0">
                                              <p:tn val="103"/>
                                            </p:cond>
                                          </p:stCondLst>
                                          <p:endCondLst>
                                            <p:cond evt="onStopAudio" delay="0">
                                              <p:tgtEl>
                                                <p:sldTgt/>
                                              </p:tgtEl>
                                            </p:cond>
                                          </p:endCondLst>
                                        </p:cTn>
                                        <p:tgtEl>
                                          <p:sndTgt r:embed="rId8" name="beep.wav"/>
                                        </p:tgtEl>
                                      </p:cMediaNode>
                                    </p:audio>
                                  </p:subTnLst>
                                </p:cTn>
                              </p:par>
                            </p:childTnLst>
                          </p:cTn>
                        </p:par>
                        <p:par>
                          <p:cTn id="106" fill="hold">
                            <p:stCondLst>
                              <p:cond delay="4300"/>
                            </p:stCondLst>
                            <p:childTnLst>
                              <p:par>
                                <p:cTn id="107" presetID="14" presetClass="entr" presetSubtype="10" fill="hold" nodeType="afterEffect">
                                  <p:stCondLst>
                                    <p:cond delay="500"/>
                                  </p:stCondLst>
                                  <p:childTnLst>
                                    <p:set>
                                      <p:cBhvr>
                                        <p:cTn id="108" dur="1" fill="hold">
                                          <p:stCondLst>
                                            <p:cond delay="0"/>
                                          </p:stCondLst>
                                        </p:cTn>
                                        <p:tgtEl>
                                          <p:spTgt spid="174"/>
                                        </p:tgtEl>
                                        <p:attrNameLst>
                                          <p:attrName>style.visibility</p:attrName>
                                        </p:attrNameLst>
                                      </p:cBhvr>
                                      <p:to>
                                        <p:strVal val="visible"/>
                                      </p:to>
                                    </p:set>
                                    <p:animEffect transition="in" filter="randombar(horizontal)">
                                      <p:cBhvr>
                                        <p:cTn id="109" dur="500"/>
                                        <p:tgtEl>
                                          <p:spTgt spid="174"/>
                                        </p:tgtEl>
                                      </p:cBhvr>
                                    </p:animEffect>
                                  </p:childTnLst>
                                  <p:subTnLst>
                                    <p:audio>
                                      <p:cMediaNode>
                                        <p:cTn display="0" masterRel="sameClick">
                                          <p:stCondLst>
                                            <p:cond evt="begin" delay="0">
                                              <p:tn val="107"/>
                                            </p:cond>
                                          </p:stCondLst>
                                          <p:endCondLst>
                                            <p:cond evt="onStopAudio" delay="0">
                                              <p:tgtEl>
                                                <p:sldTgt/>
                                              </p:tgtEl>
                                            </p:cond>
                                          </p:endCondLst>
                                        </p:cTn>
                                        <p:tgtEl>
                                          <p:sndTgt r:embed="rId8" name="beep.wav"/>
                                        </p:tgtEl>
                                      </p:cMediaNode>
                                    </p:audio>
                                  </p:subTnLst>
                                </p:cTn>
                              </p:par>
                            </p:childTnLst>
                          </p:cTn>
                        </p:par>
                        <p:par>
                          <p:cTn id="110" fill="hold">
                            <p:stCondLst>
                              <p:cond delay="5300"/>
                            </p:stCondLst>
                            <p:childTnLst>
                              <p:par>
                                <p:cTn id="111" presetID="14" presetClass="entr" presetSubtype="10" fill="hold" nodeType="afterEffect">
                                  <p:stCondLst>
                                    <p:cond delay="500"/>
                                  </p:stCondLst>
                                  <p:childTnLst>
                                    <p:set>
                                      <p:cBhvr>
                                        <p:cTn id="112" dur="1" fill="hold">
                                          <p:stCondLst>
                                            <p:cond delay="0"/>
                                          </p:stCondLst>
                                        </p:cTn>
                                        <p:tgtEl>
                                          <p:spTgt spid="177"/>
                                        </p:tgtEl>
                                        <p:attrNameLst>
                                          <p:attrName>style.visibility</p:attrName>
                                        </p:attrNameLst>
                                      </p:cBhvr>
                                      <p:to>
                                        <p:strVal val="visible"/>
                                      </p:to>
                                    </p:set>
                                    <p:animEffect transition="in" filter="randombar(horizontal)">
                                      <p:cBhvr>
                                        <p:cTn id="113" dur="500"/>
                                        <p:tgtEl>
                                          <p:spTgt spid="177"/>
                                        </p:tgtEl>
                                      </p:cBhvr>
                                    </p:animEffect>
                                  </p:childTnLst>
                                  <p:subTnLst>
                                    <p:audio>
                                      <p:cMediaNode>
                                        <p:cTn display="0" masterRel="sameClick">
                                          <p:stCondLst>
                                            <p:cond evt="begin" delay="0">
                                              <p:tn val="111"/>
                                            </p:cond>
                                          </p:stCondLst>
                                          <p:endCondLst>
                                            <p:cond evt="onStopAudio" delay="0">
                                              <p:tgtEl>
                                                <p:sldTgt/>
                                              </p:tgtEl>
                                            </p:cond>
                                          </p:endCondLst>
                                        </p:cTn>
                                        <p:tgtEl>
                                          <p:sndTgt r:embed="rId8" name="beep.wav"/>
                                        </p:tgtEl>
                                      </p:cMediaNode>
                                    </p:audio>
                                  </p:subTnLst>
                                </p:cTn>
                              </p:par>
                            </p:childTnLst>
                          </p:cTn>
                        </p:par>
                        <p:par>
                          <p:cTn id="114" fill="hold">
                            <p:stCondLst>
                              <p:cond delay="6300"/>
                            </p:stCondLst>
                            <p:childTnLst>
                              <p:par>
                                <p:cTn id="115" presetID="14" presetClass="entr" presetSubtype="10" fill="hold" nodeType="afterEffect">
                                  <p:stCondLst>
                                    <p:cond delay="500"/>
                                  </p:stCondLst>
                                  <p:childTnLst>
                                    <p:set>
                                      <p:cBhvr>
                                        <p:cTn id="116" dur="1" fill="hold">
                                          <p:stCondLst>
                                            <p:cond delay="0"/>
                                          </p:stCondLst>
                                        </p:cTn>
                                        <p:tgtEl>
                                          <p:spTgt spid="180"/>
                                        </p:tgtEl>
                                        <p:attrNameLst>
                                          <p:attrName>style.visibility</p:attrName>
                                        </p:attrNameLst>
                                      </p:cBhvr>
                                      <p:to>
                                        <p:strVal val="visible"/>
                                      </p:to>
                                    </p:set>
                                    <p:animEffect transition="in" filter="randombar(horizontal)">
                                      <p:cBhvr>
                                        <p:cTn id="117" dur="500"/>
                                        <p:tgtEl>
                                          <p:spTgt spid="180"/>
                                        </p:tgtEl>
                                      </p:cBhvr>
                                    </p:animEffect>
                                  </p:childTnLst>
                                  <p:subTnLst>
                                    <p:audio>
                                      <p:cMediaNode>
                                        <p:cTn display="0" masterRel="sameClick">
                                          <p:stCondLst>
                                            <p:cond evt="begin" delay="0">
                                              <p:tn val="115"/>
                                            </p:cond>
                                          </p:stCondLst>
                                          <p:endCondLst>
                                            <p:cond evt="onStopAudio" delay="0">
                                              <p:tgtEl>
                                                <p:sldTgt/>
                                              </p:tgtEl>
                                            </p:cond>
                                          </p:endCondLst>
                                        </p:cTn>
                                        <p:tgtEl>
                                          <p:sndTgt r:embed="rId8" name="beep.wav"/>
                                        </p:tgtEl>
                                      </p:cMediaNode>
                                    </p:audio>
                                  </p:subTnLst>
                                </p:cTn>
                              </p:par>
                            </p:childTnLst>
                          </p:cTn>
                        </p:par>
                        <p:par>
                          <p:cTn id="118" fill="hold">
                            <p:stCondLst>
                              <p:cond delay="7300"/>
                            </p:stCondLst>
                            <p:childTnLst>
                              <p:par>
                                <p:cTn id="119" presetID="14" presetClass="entr" presetSubtype="10" fill="hold" nodeType="afterEffect">
                                  <p:stCondLst>
                                    <p:cond delay="500"/>
                                  </p:stCondLst>
                                  <p:childTnLst>
                                    <p:set>
                                      <p:cBhvr>
                                        <p:cTn id="120" dur="1" fill="hold">
                                          <p:stCondLst>
                                            <p:cond delay="0"/>
                                          </p:stCondLst>
                                        </p:cTn>
                                        <p:tgtEl>
                                          <p:spTgt spid="183"/>
                                        </p:tgtEl>
                                        <p:attrNameLst>
                                          <p:attrName>style.visibility</p:attrName>
                                        </p:attrNameLst>
                                      </p:cBhvr>
                                      <p:to>
                                        <p:strVal val="visible"/>
                                      </p:to>
                                    </p:set>
                                    <p:animEffect transition="in" filter="randombar(horizontal)">
                                      <p:cBhvr>
                                        <p:cTn id="121" dur="500"/>
                                        <p:tgtEl>
                                          <p:spTgt spid="183"/>
                                        </p:tgtEl>
                                      </p:cBhvr>
                                    </p:animEffect>
                                  </p:childTnLst>
                                  <p:subTnLst>
                                    <p:audio>
                                      <p:cMediaNode>
                                        <p:cTn display="0" masterRel="sameClick">
                                          <p:stCondLst>
                                            <p:cond evt="begin" delay="0">
                                              <p:tn val="119"/>
                                            </p:cond>
                                          </p:stCondLst>
                                          <p:endCondLst>
                                            <p:cond evt="onStopAudio" delay="0">
                                              <p:tgtEl>
                                                <p:sldTgt/>
                                              </p:tgtEl>
                                            </p:cond>
                                          </p:endCondLst>
                                        </p:cTn>
                                        <p:tgtEl>
                                          <p:sndTgt r:embed="rId8" name="beep.wav"/>
                                        </p:tgtEl>
                                      </p:cMediaNode>
                                    </p:audio>
                                  </p:subTnLst>
                                </p:cTn>
                              </p:par>
                            </p:childTnLst>
                          </p:cTn>
                        </p:par>
                        <p:par>
                          <p:cTn id="122" fill="hold">
                            <p:stCondLst>
                              <p:cond delay="8300"/>
                            </p:stCondLst>
                            <p:childTnLst>
                              <p:par>
                                <p:cTn id="123" presetID="14" presetClass="entr" presetSubtype="10" fill="hold" nodeType="afterEffect">
                                  <p:stCondLst>
                                    <p:cond delay="500"/>
                                  </p:stCondLst>
                                  <p:childTnLst>
                                    <p:set>
                                      <p:cBhvr>
                                        <p:cTn id="124" dur="1" fill="hold">
                                          <p:stCondLst>
                                            <p:cond delay="0"/>
                                          </p:stCondLst>
                                        </p:cTn>
                                        <p:tgtEl>
                                          <p:spTgt spid="186"/>
                                        </p:tgtEl>
                                        <p:attrNameLst>
                                          <p:attrName>style.visibility</p:attrName>
                                        </p:attrNameLst>
                                      </p:cBhvr>
                                      <p:to>
                                        <p:strVal val="visible"/>
                                      </p:to>
                                    </p:set>
                                    <p:animEffect transition="in" filter="randombar(horizontal)">
                                      <p:cBhvr>
                                        <p:cTn id="125" dur="500"/>
                                        <p:tgtEl>
                                          <p:spTgt spid="186"/>
                                        </p:tgtEl>
                                      </p:cBhvr>
                                    </p:animEffect>
                                  </p:childTnLst>
                                  <p:subTnLst>
                                    <p:audio>
                                      <p:cMediaNode>
                                        <p:cTn display="0" masterRel="sameClick">
                                          <p:stCondLst>
                                            <p:cond evt="begin" delay="0">
                                              <p:tn val="123"/>
                                            </p:cond>
                                          </p:stCondLst>
                                          <p:endCondLst>
                                            <p:cond evt="onStopAudio" delay="0">
                                              <p:tgtEl>
                                                <p:sldTgt/>
                                              </p:tgtEl>
                                            </p:cond>
                                          </p:endCondLst>
                                        </p:cTn>
                                        <p:tgtEl>
                                          <p:sndTgt r:embed="rId8" name="beep.wav"/>
                                        </p:tgtEl>
                                      </p:cMediaNode>
                                    </p:audio>
                                  </p:subTnLst>
                                </p:cTn>
                              </p:par>
                            </p:childTnLst>
                          </p:cTn>
                        </p:par>
                        <p:par>
                          <p:cTn id="126" fill="hold">
                            <p:stCondLst>
                              <p:cond delay="9300"/>
                            </p:stCondLst>
                            <p:childTnLst>
                              <p:par>
                                <p:cTn id="127" presetID="14" presetClass="entr" presetSubtype="10" fill="hold" nodeType="afterEffect">
                                  <p:stCondLst>
                                    <p:cond delay="500"/>
                                  </p:stCondLst>
                                  <p:childTnLst>
                                    <p:set>
                                      <p:cBhvr>
                                        <p:cTn id="128" dur="1" fill="hold">
                                          <p:stCondLst>
                                            <p:cond delay="0"/>
                                          </p:stCondLst>
                                        </p:cTn>
                                        <p:tgtEl>
                                          <p:spTgt spid="189"/>
                                        </p:tgtEl>
                                        <p:attrNameLst>
                                          <p:attrName>style.visibility</p:attrName>
                                        </p:attrNameLst>
                                      </p:cBhvr>
                                      <p:to>
                                        <p:strVal val="visible"/>
                                      </p:to>
                                    </p:set>
                                    <p:animEffect transition="in" filter="randombar(horizontal)">
                                      <p:cBhvr>
                                        <p:cTn id="129" dur="500"/>
                                        <p:tgtEl>
                                          <p:spTgt spid="189"/>
                                        </p:tgtEl>
                                      </p:cBhvr>
                                    </p:animEffect>
                                  </p:childTnLst>
                                  <p:subTnLst>
                                    <p:audio>
                                      <p:cMediaNode>
                                        <p:cTn display="0" masterRel="sameClick">
                                          <p:stCondLst>
                                            <p:cond evt="begin" delay="0">
                                              <p:tn val="127"/>
                                            </p:cond>
                                          </p:stCondLst>
                                          <p:endCondLst>
                                            <p:cond evt="onStopAudio" delay="0">
                                              <p:tgtEl>
                                                <p:sldTgt/>
                                              </p:tgtEl>
                                            </p:cond>
                                          </p:endCondLst>
                                        </p:cTn>
                                        <p:tgtEl>
                                          <p:sndTgt r:embed="rId8" name="beep.wav"/>
                                        </p:tgtEl>
                                      </p:cMediaNode>
                                    </p:audio>
                                  </p:subTnLst>
                                </p:cTn>
                              </p:par>
                            </p:childTnLst>
                          </p:cTn>
                        </p:par>
                        <p:par>
                          <p:cTn id="130" fill="hold">
                            <p:stCondLst>
                              <p:cond delay="10300"/>
                            </p:stCondLst>
                            <p:childTnLst>
                              <p:par>
                                <p:cTn id="131" presetID="14" presetClass="entr" presetSubtype="10" fill="hold" nodeType="afterEffect">
                                  <p:stCondLst>
                                    <p:cond delay="500"/>
                                  </p:stCondLst>
                                  <p:childTnLst>
                                    <p:set>
                                      <p:cBhvr>
                                        <p:cTn id="132" dur="1" fill="hold">
                                          <p:stCondLst>
                                            <p:cond delay="0"/>
                                          </p:stCondLst>
                                        </p:cTn>
                                        <p:tgtEl>
                                          <p:spTgt spid="192"/>
                                        </p:tgtEl>
                                        <p:attrNameLst>
                                          <p:attrName>style.visibility</p:attrName>
                                        </p:attrNameLst>
                                      </p:cBhvr>
                                      <p:to>
                                        <p:strVal val="visible"/>
                                      </p:to>
                                    </p:set>
                                    <p:animEffect transition="in" filter="randombar(horizontal)">
                                      <p:cBhvr>
                                        <p:cTn id="133" dur="500"/>
                                        <p:tgtEl>
                                          <p:spTgt spid="192"/>
                                        </p:tgtEl>
                                      </p:cBhvr>
                                    </p:animEffect>
                                  </p:childTnLst>
                                  <p:subTnLst>
                                    <p:audio>
                                      <p:cMediaNode>
                                        <p:cTn display="0" masterRel="sameClick">
                                          <p:stCondLst>
                                            <p:cond evt="begin" delay="0">
                                              <p:tn val="131"/>
                                            </p:cond>
                                          </p:stCondLst>
                                          <p:endCondLst>
                                            <p:cond evt="onStopAudio" delay="0">
                                              <p:tgtEl>
                                                <p:sldTgt/>
                                              </p:tgtEl>
                                            </p:cond>
                                          </p:endCondLst>
                                        </p:cTn>
                                        <p:tgtEl>
                                          <p:sndTgt r:embed="rId9" name="chuong.wav"/>
                                        </p:tgtEl>
                                      </p:cMediaNode>
                                    </p:audio>
                                  </p:subTnLst>
                                </p:cTn>
                              </p:par>
                            </p:childTnLst>
                          </p:cTn>
                        </p:par>
                      </p:childTnLst>
                    </p:cTn>
                  </p:par>
                </p:childTnLst>
              </p:cTn>
              <p:nextCondLst>
                <p:cond evt="onClick" delay="0">
                  <p:tgtEl>
                    <p:spTgt spid="64"/>
                  </p:tgtEl>
                </p:cond>
              </p:nextCondLst>
            </p:seq>
          </p:childTnLst>
        </p:cTn>
      </p:par>
    </p:tnLst>
    <p:bldLst>
      <p:bldP spid="60" grpId="0" animBg="1"/>
      <p:bldP spid="58" grpId="0" animBg="1"/>
      <p:bldP spid="195" grpId="0" animBg="1"/>
      <p:bldP spid="196" grpId="0" animBg="1"/>
      <p:bldP spid="8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695016" y="426524"/>
            <a:ext cx="10096958" cy="1847782"/>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spcAft>
                <a:spcPts val="0"/>
              </a:spcAft>
            </a:pPr>
            <a:endParaRPr lang="en-US" sz="3200" b="1"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en-US" sz="3200" b="1" dirty="0" err="1">
                <a:solidFill>
                  <a:srgbClr val="FF0000"/>
                </a:solidFill>
                <a:latin typeface="Times New Roman" panose="02020603050405020304" pitchFamily="18" charset="0"/>
                <a:ea typeface="Times New Roman" panose="02020603050405020304" pitchFamily="18" charset="0"/>
              </a:rPr>
              <a:t>Tế</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bào</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nào</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sau</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đây</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có</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lưới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nội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chất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trơn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phát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triển</a:t>
            </a:r>
            <a:r>
              <a:rPr lang="en-US" sz="3200" b="1" dirty="0">
                <a:solidFill>
                  <a:srgbClr val="FF0000"/>
                </a:solidFill>
                <a:latin typeface="Times New Roman" panose="02020603050405020304" pitchFamily="18" charset="0"/>
                <a:ea typeface="Times New Roman" panose="02020603050405020304" pitchFamily="18" charset="0"/>
              </a:rPr>
              <a:t>?</a:t>
            </a:r>
            <a:endParaRPr lang="vi-VN" sz="3200" b="1" dirty="0">
              <a:solidFill>
                <a:srgbClr val="FF0000"/>
              </a:solidFill>
            </a:endParaRPr>
          </a:p>
        </p:txBody>
      </p:sp>
      <p:grpSp>
        <p:nvGrpSpPr>
          <p:cNvPr id="69" name="Group 68"/>
          <p:cNvGrpSpPr/>
          <p:nvPr/>
        </p:nvGrpSpPr>
        <p:grpSpPr>
          <a:xfrm>
            <a:off x="872544" y="2643498"/>
            <a:ext cx="8360356" cy="930585"/>
            <a:chOff x="1139780" y="2822889"/>
            <a:chExt cx="7597820" cy="1063309"/>
          </a:xfrm>
        </p:grpSpPr>
        <p:grpSp>
          <p:nvGrpSpPr>
            <p:cNvPr id="23" name="Group 22"/>
            <p:cNvGrpSpPr/>
            <p:nvPr/>
          </p:nvGrpSpPr>
          <p:grpSpPr>
            <a:xfrm>
              <a:off x="1139780" y="2822889"/>
              <a:ext cx="7597820" cy="1063309"/>
              <a:chOff x="1139780" y="2790695"/>
              <a:chExt cx="4733934" cy="863208"/>
            </a:xfrm>
          </p:grpSpPr>
          <p:sp>
            <p:nvSpPr>
              <p:cNvPr id="18" name="Parallelogram 17"/>
              <p:cNvSpPr/>
              <p:nvPr/>
            </p:nvSpPr>
            <p:spPr>
              <a:xfrm>
                <a:off x="1139780" y="3102574"/>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a:solidFill>
                      <a:srgbClr val="FF0000"/>
                    </a:solidFill>
                    <a:latin typeface="Times New Roman" panose="02020603050405020304" pitchFamily="18" charset="0"/>
                    <a:ea typeface="Times New Roman" panose="02020603050405020304" pitchFamily="18" charset="0"/>
                  </a:rPr>
                  <a:t>Tế</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bào</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biểu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bì</a:t>
                </a:r>
                <a:r>
                  <a:rPr lang="en-US" sz="3200" dirty="0">
                    <a:solidFill>
                      <a:srgbClr val="FF0000"/>
                    </a:solidFill>
                    <a:latin typeface="Times New Roman" panose="02020603050405020304" pitchFamily="18" charset="0"/>
                    <a:ea typeface="Times New Roman" panose="02020603050405020304" pitchFamily="18" charset="0"/>
                  </a:rPr>
                  <a:t>.</a:t>
                </a:r>
                <a:endParaRPr lang="en-US" sz="3200" b="1" kern="0" dirty="0">
                  <a:solidFill>
                    <a:schemeClr val="bg1"/>
                  </a:solidFill>
                  <a:latin typeface="#9Slide03 Oswald" panose="00000500000000000000" pitchFamily="2" charset="0"/>
                  <a:cs typeface="Times New Roman" panose="02020603050405020304" pitchFamily="18" charset="0"/>
                </a:endParaRPr>
              </a:p>
            </p:txBody>
          </p:sp>
          <p:sp>
            <p:nvSpPr>
              <p:cNvPr id="7" name="Parallelogram 6"/>
              <p:cNvSpPr/>
              <p:nvPr/>
            </p:nvSpPr>
            <p:spPr>
              <a:xfrm flipH="1">
                <a:off x="1147959" y="2790695"/>
                <a:ext cx="646680"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kern="0" dirty="0">
                    <a:solidFill>
                      <a:srgbClr val="FF0000"/>
                    </a:solidFill>
                    <a:latin typeface="#9Slide03 Oswald" panose="00000500000000000000" pitchFamily="2" charset="0"/>
                    <a:cs typeface="Arial" panose="020B0604020202020204" pitchFamily="34" charset="0"/>
                  </a:rPr>
                  <a:t>A</a:t>
                </a:r>
              </a:p>
            </p:txBody>
          </p:sp>
          <p:sp>
            <p:nvSpPr>
              <p:cNvPr id="22" name="Rectangle 2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298278" y="188375"/>
            <a:ext cx="387790" cy="2372165"/>
            <a:chOff x="1322576" y="181190"/>
            <a:chExt cx="387790" cy="2372165"/>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sp>
          <p:nvSpPr>
            <p:cNvPr id="57" name="Left Bracket 56"/>
            <p:cNvSpPr/>
            <p:nvPr/>
          </p:nvSpPr>
          <p:spPr>
            <a:xfrm>
              <a:off x="1465654" y="181190"/>
              <a:ext cx="244712"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sp>
        <p:nvSpPr>
          <p:cNvPr id="58" name="Left Bracket 57"/>
          <p:cNvSpPr/>
          <p:nvPr/>
        </p:nvSpPr>
        <p:spPr>
          <a:xfrm flipH="1">
            <a:off x="11800922" y="48278"/>
            <a:ext cx="220651"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nvGrpSpPr>
          <p:cNvPr id="121" name="Group 120"/>
          <p:cNvGrpSpPr/>
          <p:nvPr/>
        </p:nvGrpSpPr>
        <p:grpSpPr>
          <a:xfrm>
            <a:off x="892104" y="3754631"/>
            <a:ext cx="8150296" cy="905217"/>
            <a:chOff x="1152909" y="2822887"/>
            <a:chExt cx="7623326" cy="1034324"/>
          </a:xfrm>
        </p:grpSpPr>
        <p:grpSp>
          <p:nvGrpSpPr>
            <p:cNvPr id="122" name="Group 121"/>
            <p:cNvGrpSpPr/>
            <p:nvPr/>
          </p:nvGrpSpPr>
          <p:grpSpPr>
            <a:xfrm>
              <a:off x="1152909" y="2822887"/>
              <a:ext cx="7623326" cy="1034324"/>
              <a:chOff x="1147960" y="2790695"/>
              <a:chExt cx="4749826" cy="839678"/>
            </a:xfrm>
          </p:grpSpPr>
          <p:sp>
            <p:nvSpPr>
              <p:cNvPr id="124" name="Parallelogram 123"/>
              <p:cNvSpPr/>
              <p:nvPr/>
            </p:nvSpPr>
            <p:spPr>
              <a:xfrm>
                <a:off x="1163852" y="3079044"/>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anose="02020603050405020304" pitchFamily="18" charset="0"/>
                    <a:ea typeface="Times New Roman" panose="02020603050405020304" pitchFamily="18" charset="0"/>
                  </a:rPr>
                  <a:t>Tế</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bào</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gan</a:t>
                </a:r>
                <a:r>
                  <a:rPr lang="en-US" sz="2400" dirty="0">
                    <a:solidFill>
                      <a:srgbClr val="FF0000"/>
                    </a:solidFill>
                    <a:latin typeface="Times New Roman" panose="02020603050405020304" pitchFamily="18" charset="0"/>
                    <a:ea typeface="Times New Roman" panose="02020603050405020304" pitchFamily="18" charset="0"/>
                  </a:rPr>
                  <a:t>.</a:t>
                </a:r>
                <a:endParaRPr lang="en-US" sz="2400" b="1" kern="0" dirty="0">
                  <a:solidFill>
                    <a:schemeClr val="bg1"/>
                  </a:solidFill>
                  <a:latin typeface="#9Slide03 Oswald" panose="00000500000000000000" pitchFamily="2" charset="0"/>
                  <a:cs typeface="Times New Roman" panose="02020603050405020304" pitchFamily="18" charset="0"/>
                </a:endParaRPr>
              </a:p>
            </p:txBody>
          </p:sp>
          <p:sp>
            <p:nvSpPr>
              <p:cNvPr id="125" name="Parallelogram 124"/>
              <p:cNvSpPr/>
              <p:nvPr/>
            </p:nvSpPr>
            <p:spPr>
              <a:xfrm flipH="1">
                <a:off x="1147960" y="2790695"/>
                <a:ext cx="588256"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kern="0" dirty="0">
                    <a:solidFill>
                      <a:srgbClr val="FF0000"/>
                    </a:solidFill>
                    <a:latin typeface="#9Slide03 Oswald" panose="00000500000000000000" pitchFamily="2" charset="0"/>
                    <a:cs typeface="Arial" panose="020B0604020202020204" pitchFamily="34" charset="0"/>
                  </a:rPr>
                  <a:t>B</a:t>
                </a:r>
              </a:p>
            </p:txBody>
          </p:sp>
          <p:sp>
            <p:nvSpPr>
              <p:cNvPr id="126" name="Rectangle 125"/>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654686" y="4751215"/>
            <a:ext cx="8387713" cy="1048879"/>
            <a:chOff x="1152909" y="2822883"/>
            <a:chExt cx="11416464" cy="1198476"/>
          </a:xfrm>
        </p:grpSpPr>
        <p:grpSp>
          <p:nvGrpSpPr>
            <p:cNvPr id="128" name="Group 127"/>
            <p:cNvGrpSpPr/>
            <p:nvPr/>
          </p:nvGrpSpPr>
          <p:grpSpPr>
            <a:xfrm>
              <a:off x="1152909" y="2822883"/>
              <a:ext cx="11416464" cy="1198476"/>
              <a:chOff x="1147960" y="2790695"/>
              <a:chExt cx="7113196" cy="972940"/>
            </a:xfrm>
          </p:grpSpPr>
          <p:sp>
            <p:nvSpPr>
              <p:cNvPr id="130" name="Parallelogram 129"/>
              <p:cNvSpPr/>
              <p:nvPr/>
            </p:nvSpPr>
            <p:spPr>
              <a:xfrm>
                <a:off x="1257993" y="3124311"/>
                <a:ext cx="7003163" cy="639324"/>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a:solidFill>
                      <a:srgbClr val="FF0000"/>
                    </a:solidFill>
                    <a:latin typeface="Times New Roman" panose="02020603050405020304" pitchFamily="18" charset="0"/>
                    <a:ea typeface="Times New Roman" panose="02020603050405020304" pitchFamily="18" charset="0"/>
                  </a:rPr>
                  <a:t>Tế</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bào</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hồng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cầu</a:t>
                </a:r>
                <a:r>
                  <a:rPr lang="en-US" sz="3200" dirty="0">
                    <a:solidFill>
                      <a:srgbClr val="FF0000"/>
                    </a:solidFill>
                    <a:latin typeface="Times New Roman" panose="02020603050405020304" pitchFamily="18" charset="0"/>
                    <a:ea typeface="Times New Roman" panose="02020603050405020304" pitchFamily="18" charset="0"/>
                  </a:rPr>
                  <a:t>.</a:t>
                </a:r>
                <a:endParaRPr lang="en-US" sz="3200" b="1" kern="0" dirty="0">
                  <a:solidFill>
                    <a:schemeClr val="bg1"/>
                  </a:solidFill>
                  <a:latin typeface="#9Slide03 Oswald" panose="00000500000000000000" pitchFamily="2" charset="0"/>
                  <a:cs typeface="Times New Roman" panose="02020603050405020304" pitchFamily="18" charset="0"/>
                </a:endParaRPr>
              </a:p>
            </p:txBody>
          </p:sp>
          <p:sp>
            <p:nvSpPr>
              <p:cNvPr id="131" name="Parallelogram 130"/>
              <p:cNvSpPr/>
              <p:nvPr/>
            </p:nvSpPr>
            <p:spPr>
              <a:xfrm flipH="1">
                <a:off x="1147960" y="2790695"/>
                <a:ext cx="1602450"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kern="0" dirty="0">
                    <a:solidFill>
                      <a:srgbClr val="FF0000"/>
                    </a:solidFill>
                    <a:latin typeface="#9Slide03 Oswald" panose="00000500000000000000" pitchFamily="2" charset="0"/>
                    <a:cs typeface="Arial" panose="020B0604020202020204" pitchFamily="34" charset="0"/>
                  </a:rPr>
                  <a:t>C</a:t>
                </a:r>
              </a:p>
            </p:txBody>
          </p:sp>
          <p:sp>
            <p:nvSpPr>
              <p:cNvPr id="132" name="Rectangle 131"/>
              <p:cNvSpPr/>
              <p:nvPr/>
            </p:nvSpPr>
            <p:spPr>
              <a:xfrm>
                <a:off x="3966293" y="2840845"/>
                <a:ext cx="3623142" cy="63869"/>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129" name="Straight Connector 128"/>
            <p:cNvCxnSpPr/>
            <p:nvPr/>
          </p:nvCxnSpPr>
          <p:spPr>
            <a:xfrm>
              <a:off x="5997180" y="2822884"/>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788147" y="5825174"/>
            <a:ext cx="8089153" cy="930586"/>
            <a:chOff x="1139780" y="2822887"/>
            <a:chExt cx="7597820" cy="1063311"/>
          </a:xfrm>
        </p:grpSpPr>
        <p:grpSp>
          <p:nvGrpSpPr>
            <p:cNvPr id="154" name="Group 153"/>
            <p:cNvGrpSpPr/>
            <p:nvPr/>
          </p:nvGrpSpPr>
          <p:grpSpPr>
            <a:xfrm>
              <a:off x="1139780" y="2822887"/>
              <a:ext cx="7597820" cy="1063311"/>
              <a:chOff x="1139780" y="2790695"/>
              <a:chExt cx="4733934" cy="863210"/>
            </a:xfrm>
          </p:grpSpPr>
          <p:sp>
            <p:nvSpPr>
              <p:cNvPr id="156" name="Parallelogram 155"/>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cơ</a:t>
                </a:r>
                <a:r>
                  <a:rPr lang="en-US" sz="2400" dirty="0">
                    <a:solidFill>
                      <a:srgbClr val="FF0000"/>
                    </a:solidFill>
                    <a:latin typeface="Times New Roman" panose="02020603050405020304" pitchFamily="18" charset="0"/>
                    <a:ea typeface="Times New Roman" panose="02020603050405020304" pitchFamily="18" charset="0"/>
                  </a:rPr>
                  <a:t>.</a:t>
                </a:r>
                <a:endParaRPr lang="vi-VN" sz="2400" dirty="0">
                  <a:solidFill>
                    <a:srgbClr val="FF0000"/>
                  </a:solidFill>
                </a:endParaRPr>
              </a:p>
            </p:txBody>
          </p:sp>
          <p:sp>
            <p:nvSpPr>
              <p:cNvPr id="157" name="Parallelogram 156"/>
              <p:cNvSpPr/>
              <p:nvPr/>
            </p:nvSpPr>
            <p:spPr>
              <a:xfrm flipH="1">
                <a:off x="1147960" y="2790695"/>
                <a:ext cx="1046355"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kern="0" dirty="0">
                    <a:solidFill>
                      <a:srgbClr val="FF0000"/>
                    </a:solidFill>
                    <a:latin typeface="#9Slide03 Oswald" panose="00000500000000000000" pitchFamily="2" charset="0"/>
                    <a:cs typeface="Arial" panose="020B0604020202020204" pitchFamily="34" charset="0"/>
                  </a:rPr>
                  <a:t>D</a:t>
                </a:r>
              </a:p>
            </p:txBody>
          </p:sp>
          <p:sp>
            <p:nvSpPr>
              <p:cNvPr id="158" name="Rectangle 157"/>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548587" y="5311364"/>
            <a:ext cx="286946" cy="1086820"/>
            <a:chOff x="471240" y="3618653"/>
            <a:chExt cx="286946" cy="1086820"/>
          </a:xfrm>
        </p:grpSpPr>
        <p:cxnSp>
          <p:nvCxnSpPr>
            <p:cNvPr id="160" name="Straight Connector 159"/>
            <p:cNvCxnSpPr>
              <a:stCxn id="141" idx="4"/>
              <a:endCxn id="162" idx="0"/>
            </p:cNvCxnSpPr>
            <p:nvPr/>
          </p:nvCxnSpPr>
          <p:spPr>
            <a:xfrm>
              <a:off x="600199" y="3618653"/>
              <a:ext cx="14514"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grpSp>
        <p:nvGrpSpPr>
          <p:cNvPr id="2" name="Group 1"/>
          <p:cNvGrpSpPr/>
          <p:nvPr/>
        </p:nvGrpSpPr>
        <p:grpSpPr>
          <a:xfrm>
            <a:off x="209165" y="172674"/>
            <a:ext cx="956393" cy="957623"/>
            <a:chOff x="83662" y="159259"/>
            <a:chExt cx="1082288" cy="1083680"/>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rgbClr val="008CF5"/>
                </a:solidFill>
                <a:latin typeface="#9Slide03 Oswald" panose="00000500000000000000" pitchFamily="2" charset="0"/>
                <a:cs typeface="Arial" panose="020B0604020202020204" pitchFamily="34" charset="0"/>
              </a:endParaRPr>
            </a:p>
          </p:txBody>
        </p:sp>
        <p:pic>
          <p:nvPicPr>
            <p:cNvPr id="82" name="Picture 81"/>
            <p:cNvPicPr>
              <a:picLocks noChangeAspect="1"/>
            </p:cNvPicPr>
            <p:nvPr/>
          </p:nvPicPr>
          <p:blipFill>
            <a:blip r:embed="rId10"/>
            <a:stretch>
              <a:fillRect/>
            </a:stretch>
          </p:blipFill>
          <p:spPr>
            <a:xfrm>
              <a:off x="83662" y="159259"/>
              <a:ext cx="1082288" cy="1082288"/>
            </a:xfrm>
            <a:prstGeom prst="rect">
              <a:avLst/>
            </a:prstGeom>
          </p:spPr>
        </p:pic>
        <p:pic>
          <p:nvPicPr>
            <p:cNvPr id="81" name="Picture 80"/>
            <p:cNvPicPr>
              <a:picLocks noChangeAspect="1"/>
            </p:cNvPicPr>
            <p:nvPr/>
          </p:nvPicPr>
          <p:blipFill>
            <a:blip r:embed="rId11"/>
            <a:stretch>
              <a:fillRect/>
            </a:stretch>
          </p:blipFill>
          <p:spPr>
            <a:xfrm>
              <a:off x="140649" y="240741"/>
              <a:ext cx="757177" cy="937456"/>
            </a:xfrm>
            <a:prstGeom prst="rect">
              <a:avLst/>
            </a:prstGeom>
          </p:spPr>
        </p:pic>
        <p:sp>
          <p:nvSpPr>
            <p:cNvPr id="3" name="TextBox 2"/>
            <p:cNvSpPr txBox="1"/>
            <p:nvPr/>
          </p:nvSpPr>
          <p:spPr>
            <a:xfrm>
              <a:off x="305575" y="267725"/>
              <a:ext cx="644340" cy="975214"/>
            </a:xfrm>
            <a:prstGeom prst="rect">
              <a:avLst/>
            </a:prstGeom>
            <a:noFill/>
          </p:spPr>
          <p:txBody>
            <a:bodyPr wrap="none" rtlCol="0">
              <a:spAutoFit/>
            </a:bodyPr>
            <a:lstStyle/>
            <a:p>
              <a:pPr algn="ctr">
                <a:defRPr/>
              </a:pPr>
              <a:r>
                <a:rPr lang="en-US" sz="5000" b="1" kern="0" dirty="0">
                  <a:solidFill>
                    <a:srgbClr val="008CF5"/>
                  </a:solidFill>
                  <a:latin typeface="#9Slide03 Oswald" panose="00000500000000000000" pitchFamily="2" charset="0"/>
                  <a:cs typeface="Arial" panose="020B0604020202020204" pitchFamily="34" charset="0"/>
                </a:rPr>
                <a:t>3</a:t>
              </a:r>
            </a:p>
          </p:txBody>
        </p:sp>
      </p:grpSp>
      <p:sp>
        <p:nvSpPr>
          <p:cNvPr id="62" name="Parallelogram 61"/>
          <p:cNvSpPr/>
          <p:nvPr/>
        </p:nvSpPr>
        <p:spPr>
          <a:xfrm flipH="1">
            <a:off x="10158201" y="6160130"/>
            <a:ext cx="1485899" cy="697870"/>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b="1" kern="0" dirty="0">
                <a:solidFill>
                  <a:srgbClr val="FF0000"/>
                </a:solidFill>
                <a:latin typeface="#9Slide03 Oswald" panose="00000500000000000000" pitchFamily="2" charset="0"/>
                <a:cs typeface="Arial" panose="020B0604020202020204" pitchFamily="34" charset="0"/>
              </a:rPr>
              <a:t>ANS</a:t>
            </a:r>
          </a:p>
        </p:txBody>
      </p:sp>
      <p:grpSp>
        <p:nvGrpSpPr>
          <p:cNvPr id="151" name="Group 150"/>
          <p:cNvGrpSpPr/>
          <p:nvPr/>
        </p:nvGrpSpPr>
        <p:grpSpPr>
          <a:xfrm>
            <a:off x="548587" y="4121514"/>
            <a:ext cx="286946" cy="1189850"/>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grpSp>
        <p:nvGrpSpPr>
          <p:cNvPr id="150" name="Group 149"/>
          <p:cNvGrpSpPr/>
          <p:nvPr/>
        </p:nvGrpSpPr>
        <p:grpSpPr>
          <a:xfrm>
            <a:off x="548587" y="3096762"/>
            <a:ext cx="286946" cy="1151755"/>
            <a:chOff x="471240" y="2490868"/>
            <a:chExt cx="286946" cy="1151755"/>
          </a:xfrm>
        </p:grpSpPr>
        <p:cxnSp>
          <p:nvCxnSpPr>
            <p:cNvPr id="116" name="Straight Connector 115"/>
            <p:cNvCxnSpPr>
              <a:stCxn id="20" idx="4"/>
              <a:endCxn id="118" idx="0"/>
            </p:cNvCxnSpPr>
            <p:nvPr/>
          </p:nvCxnSpPr>
          <p:spPr>
            <a:xfrm>
              <a:off x="600199" y="2490868"/>
              <a:ext cx="14514" cy="86480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grpSp>
        <p:nvGrpSpPr>
          <p:cNvPr id="149" name="Group 148"/>
          <p:cNvGrpSpPr/>
          <p:nvPr/>
        </p:nvGrpSpPr>
        <p:grpSpPr>
          <a:xfrm>
            <a:off x="548587" y="1129067"/>
            <a:ext cx="286946" cy="1967695"/>
            <a:chOff x="471240" y="574185"/>
            <a:chExt cx="286946" cy="1967695"/>
          </a:xfrm>
        </p:grpSpPr>
        <p:cxnSp>
          <p:nvCxnSpPr>
            <p:cNvPr id="13" name="Straight Connector 12"/>
            <p:cNvCxnSpPr>
              <a:stCxn id="82" idx="2"/>
              <a:endCxn id="20" idx="0"/>
            </p:cNvCxnSpPr>
            <p:nvPr/>
          </p:nvCxnSpPr>
          <p:spPr>
            <a:xfrm>
              <a:off x="610012" y="574185"/>
              <a:ext cx="4701" cy="168074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sp>
        <p:nvSpPr>
          <p:cNvPr id="64" name="Parallelogram 63"/>
          <p:cNvSpPr/>
          <p:nvPr/>
        </p:nvSpPr>
        <p:spPr>
          <a:xfrm flipH="1">
            <a:off x="10018501" y="5113264"/>
            <a:ext cx="1289462" cy="74244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100" b="1" kern="0" dirty="0">
                <a:solidFill>
                  <a:srgbClr val="FF0000"/>
                </a:solidFill>
                <a:latin typeface="#9Slide03 Oswald" panose="00000500000000000000" pitchFamily="2" charset="0"/>
                <a:cs typeface="Arial" panose="020B0604020202020204" pitchFamily="34" charset="0"/>
              </a:rPr>
              <a:t>TIME</a:t>
            </a:r>
          </a:p>
        </p:txBody>
      </p:sp>
      <p:grpSp>
        <p:nvGrpSpPr>
          <p:cNvPr id="148" name="Group 147"/>
          <p:cNvGrpSpPr/>
          <p:nvPr/>
        </p:nvGrpSpPr>
        <p:grpSpPr>
          <a:xfrm>
            <a:off x="19623" y="1271248"/>
            <a:ext cx="1270128" cy="1271290"/>
            <a:chOff x="-1408548" y="1801832"/>
            <a:chExt cx="1270128" cy="1271290"/>
          </a:xfrm>
        </p:grpSpPr>
        <p:sp>
          <p:nvSpPr>
            <p:cNvPr id="152" name="Rectangle 15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64" name="Rectangle 16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10</a:t>
              </a:r>
            </a:p>
          </p:txBody>
        </p:sp>
      </p:grpSp>
      <p:grpSp>
        <p:nvGrpSpPr>
          <p:cNvPr id="165" name="Group 164"/>
          <p:cNvGrpSpPr/>
          <p:nvPr/>
        </p:nvGrpSpPr>
        <p:grpSpPr>
          <a:xfrm>
            <a:off x="19623" y="1271248"/>
            <a:ext cx="1270128" cy="1271290"/>
            <a:chOff x="-1408548" y="1801832"/>
            <a:chExt cx="1270128" cy="1271290"/>
          </a:xfrm>
        </p:grpSpPr>
        <p:sp>
          <p:nvSpPr>
            <p:cNvPr id="166" name="Rectangle 16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67" name="Rectangle 16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9</a:t>
              </a:r>
            </a:p>
          </p:txBody>
        </p:sp>
      </p:grpSp>
      <p:grpSp>
        <p:nvGrpSpPr>
          <p:cNvPr id="168" name="Group 167"/>
          <p:cNvGrpSpPr/>
          <p:nvPr/>
        </p:nvGrpSpPr>
        <p:grpSpPr>
          <a:xfrm>
            <a:off x="19623" y="1271248"/>
            <a:ext cx="1270128" cy="1271290"/>
            <a:chOff x="-1408548" y="1801832"/>
            <a:chExt cx="1270128" cy="1271290"/>
          </a:xfrm>
        </p:grpSpPr>
        <p:sp>
          <p:nvSpPr>
            <p:cNvPr id="169" name="Rectangle 16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0" name="Rectangle 16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8</a:t>
              </a:r>
            </a:p>
          </p:txBody>
        </p:sp>
      </p:grpSp>
      <p:grpSp>
        <p:nvGrpSpPr>
          <p:cNvPr id="171" name="Group 170"/>
          <p:cNvGrpSpPr/>
          <p:nvPr/>
        </p:nvGrpSpPr>
        <p:grpSpPr>
          <a:xfrm>
            <a:off x="19623" y="1271248"/>
            <a:ext cx="1270128" cy="1271290"/>
            <a:chOff x="-1408548" y="1801832"/>
            <a:chExt cx="1270128" cy="1271290"/>
          </a:xfrm>
        </p:grpSpPr>
        <p:sp>
          <p:nvSpPr>
            <p:cNvPr id="172" name="Rectangle 17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3" name="Rectangle 17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7</a:t>
              </a:r>
            </a:p>
          </p:txBody>
        </p:sp>
      </p:grpSp>
      <p:grpSp>
        <p:nvGrpSpPr>
          <p:cNvPr id="174" name="Group 173"/>
          <p:cNvGrpSpPr/>
          <p:nvPr/>
        </p:nvGrpSpPr>
        <p:grpSpPr>
          <a:xfrm>
            <a:off x="19623" y="1271248"/>
            <a:ext cx="1270128" cy="1271290"/>
            <a:chOff x="-1408548" y="1801832"/>
            <a:chExt cx="1270128" cy="1271290"/>
          </a:xfrm>
        </p:grpSpPr>
        <p:sp>
          <p:nvSpPr>
            <p:cNvPr id="175" name="Rectangle 17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6" name="Rectangle 17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6</a:t>
              </a:r>
            </a:p>
          </p:txBody>
        </p:sp>
      </p:grpSp>
      <p:grpSp>
        <p:nvGrpSpPr>
          <p:cNvPr id="177" name="Group 176"/>
          <p:cNvGrpSpPr/>
          <p:nvPr/>
        </p:nvGrpSpPr>
        <p:grpSpPr>
          <a:xfrm>
            <a:off x="19623" y="1271248"/>
            <a:ext cx="1270128" cy="1271290"/>
            <a:chOff x="-1408548" y="1801832"/>
            <a:chExt cx="1270128" cy="1271290"/>
          </a:xfrm>
        </p:grpSpPr>
        <p:sp>
          <p:nvSpPr>
            <p:cNvPr id="178" name="Rectangle 1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9" name="Rectangle 17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5</a:t>
              </a:r>
            </a:p>
          </p:txBody>
        </p:sp>
      </p:grpSp>
      <p:grpSp>
        <p:nvGrpSpPr>
          <p:cNvPr id="180" name="Group 179"/>
          <p:cNvGrpSpPr/>
          <p:nvPr/>
        </p:nvGrpSpPr>
        <p:grpSpPr>
          <a:xfrm>
            <a:off x="19623" y="1271248"/>
            <a:ext cx="1270128" cy="1271290"/>
            <a:chOff x="-1408548" y="1801832"/>
            <a:chExt cx="1270128" cy="1271290"/>
          </a:xfrm>
        </p:grpSpPr>
        <p:sp>
          <p:nvSpPr>
            <p:cNvPr id="181" name="Rectangle 18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82" name="Rectangle 18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4</a:t>
              </a:r>
            </a:p>
          </p:txBody>
        </p:sp>
      </p:grpSp>
      <p:grpSp>
        <p:nvGrpSpPr>
          <p:cNvPr id="183" name="Group 182"/>
          <p:cNvGrpSpPr/>
          <p:nvPr/>
        </p:nvGrpSpPr>
        <p:grpSpPr>
          <a:xfrm>
            <a:off x="19623" y="1271248"/>
            <a:ext cx="1270128" cy="1271290"/>
            <a:chOff x="-1408548" y="1801832"/>
            <a:chExt cx="1270128" cy="1271290"/>
          </a:xfrm>
        </p:grpSpPr>
        <p:sp>
          <p:nvSpPr>
            <p:cNvPr id="184" name="Rectangle 18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85" name="Rectangle 18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3</a:t>
              </a:r>
            </a:p>
          </p:txBody>
        </p:sp>
      </p:grpSp>
      <p:grpSp>
        <p:nvGrpSpPr>
          <p:cNvPr id="186" name="Group 185"/>
          <p:cNvGrpSpPr/>
          <p:nvPr/>
        </p:nvGrpSpPr>
        <p:grpSpPr>
          <a:xfrm>
            <a:off x="19623" y="1271248"/>
            <a:ext cx="1270128" cy="1271290"/>
            <a:chOff x="-1408548" y="1801832"/>
            <a:chExt cx="1270128" cy="1271290"/>
          </a:xfrm>
        </p:grpSpPr>
        <p:sp>
          <p:nvSpPr>
            <p:cNvPr id="187" name="Rectangle 18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88" name="Rectangle 18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2</a:t>
              </a:r>
            </a:p>
          </p:txBody>
        </p:sp>
      </p:grpSp>
      <p:grpSp>
        <p:nvGrpSpPr>
          <p:cNvPr id="189" name="Group 188"/>
          <p:cNvGrpSpPr/>
          <p:nvPr/>
        </p:nvGrpSpPr>
        <p:grpSpPr>
          <a:xfrm>
            <a:off x="19623" y="1271248"/>
            <a:ext cx="1270128" cy="1271290"/>
            <a:chOff x="-1408548" y="1801832"/>
            <a:chExt cx="1270128" cy="1271290"/>
          </a:xfrm>
        </p:grpSpPr>
        <p:sp>
          <p:nvSpPr>
            <p:cNvPr id="190" name="Rectangle 18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91" name="Rectangle 19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1</a:t>
              </a:r>
            </a:p>
          </p:txBody>
        </p:sp>
      </p:grpSp>
      <p:grpSp>
        <p:nvGrpSpPr>
          <p:cNvPr id="192" name="Group 191"/>
          <p:cNvGrpSpPr/>
          <p:nvPr/>
        </p:nvGrpSpPr>
        <p:grpSpPr>
          <a:xfrm>
            <a:off x="19623" y="1271248"/>
            <a:ext cx="1270128" cy="1271290"/>
            <a:chOff x="-1408548" y="1801832"/>
            <a:chExt cx="1270128" cy="1271290"/>
          </a:xfrm>
        </p:grpSpPr>
        <p:sp>
          <p:nvSpPr>
            <p:cNvPr id="193" name="Rectangle 1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94" name="Rectangle 19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FF00"/>
                  </a:solidFill>
                  <a:latin typeface="#9Slide03 Oswald" panose="00000500000000000000" pitchFamily="2" charset="0"/>
                  <a:cs typeface="Arial" panose="020B0604020202020204" pitchFamily="34" charset="0"/>
                </a:rPr>
                <a:t>0</a:t>
              </a:r>
            </a:p>
          </p:txBody>
        </p:sp>
      </p:grpSp>
      <p:sp>
        <p:nvSpPr>
          <p:cNvPr id="195" name="Left Brace 194"/>
          <p:cNvSpPr/>
          <p:nvPr/>
        </p:nvSpPr>
        <p:spPr>
          <a:xfrm rot="16200000">
            <a:off x="538388" y="1945919"/>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sp>
        <p:nvSpPr>
          <p:cNvPr id="196" name="Left Brace 195"/>
          <p:cNvSpPr/>
          <p:nvPr/>
        </p:nvSpPr>
        <p:spPr>
          <a:xfrm rot="5400000">
            <a:off x="536010" y="523929"/>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sp>
        <p:nvSpPr>
          <p:cNvPr id="80" name="Parallelogram 79"/>
          <p:cNvSpPr/>
          <p:nvPr/>
        </p:nvSpPr>
        <p:spPr>
          <a:xfrm>
            <a:off x="1073576" y="3820501"/>
            <a:ext cx="7121713" cy="1019206"/>
          </a:xfrm>
          <a:prstGeom prst="parallelogram">
            <a:avLst/>
          </a:prstGeom>
          <a:solidFill>
            <a:srgbClr val="0ABD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kern="0" dirty="0">
              <a:solidFill>
                <a:sysClr val="windowText" lastClr="000000"/>
              </a:solidFill>
              <a:latin typeface="#9Slide03 Oswald"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266846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7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2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wipe(up)">
                                      <p:cBhvr>
                                        <p:cTn id="28" dur="500"/>
                                        <p:tgtEl>
                                          <p:spTgt spid="149"/>
                                        </p:tgtEl>
                                      </p:cBhvr>
                                    </p:animEffect>
                                  </p:childTnLst>
                                  <p:subTnLst>
                                    <p:audio>
                                      <p:cMediaNode>
                                        <p:cTn display="0" masterRel="sameClick">
                                          <p:stCondLst>
                                            <p:cond evt="begin" delay="0">
                                              <p:tn val="26"/>
                                            </p:cond>
                                          </p:stCondLst>
                                          <p:endCondLst>
                                            <p:cond evt="onStopAudio" delay="0">
                                              <p:tgtEl>
                                                <p:sldTgt/>
                                              </p:tgtEl>
                                            </p:cond>
                                          </p:endCondLst>
                                        </p:cTn>
                                        <p:tgtEl>
                                          <p:sndTgt r:embed="rId4" name="menu_toggle_tone - Copy.wav"/>
                                        </p:tgtEl>
                                      </p:cMediaNode>
                                    </p:audio>
                                  </p:subTnLst>
                                </p:cTn>
                              </p:par>
                            </p:childTnLst>
                          </p:cTn>
                        </p:par>
                        <p:par>
                          <p:cTn id="29" fill="hold">
                            <p:stCondLst>
                              <p:cond delay="500"/>
                            </p:stCondLst>
                            <p:childTnLst>
                              <p:par>
                                <p:cTn id="30" presetID="17" presetClass="entr" presetSubtype="8" fill="hold" nodeType="after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ppt_x</p:attrName>
                                        </p:attrNameLst>
                                      </p:cBhvr>
                                      <p:tavLst>
                                        <p:tav tm="0">
                                          <p:val>
                                            <p:strVal val="#ppt_x-#ppt_w/2"/>
                                          </p:val>
                                        </p:tav>
                                        <p:tav tm="100000">
                                          <p:val>
                                            <p:strVal val="#ppt_x"/>
                                          </p:val>
                                        </p:tav>
                                      </p:tavLst>
                                    </p:anim>
                                    <p:anim calcmode="lin" valueType="num">
                                      <p:cBhvr>
                                        <p:cTn id="33" dur="500" fill="hold"/>
                                        <p:tgtEl>
                                          <p:spTgt spid="69"/>
                                        </p:tgtEl>
                                        <p:attrNameLst>
                                          <p:attrName>ppt_y</p:attrName>
                                        </p:attrNameLst>
                                      </p:cBhvr>
                                      <p:tavLst>
                                        <p:tav tm="0">
                                          <p:val>
                                            <p:strVal val="#ppt_y"/>
                                          </p:val>
                                        </p:tav>
                                        <p:tav tm="100000">
                                          <p:val>
                                            <p:strVal val="#ppt_y"/>
                                          </p:val>
                                        </p:tav>
                                      </p:tavLst>
                                    </p:anim>
                                    <p:anim calcmode="lin" valueType="num">
                                      <p:cBhvr>
                                        <p:cTn id="34" dur="500" fill="hold"/>
                                        <p:tgtEl>
                                          <p:spTgt spid="69"/>
                                        </p:tgtEl>
                                        <p:attrNameLst>
                                          <p:attrName>ppt_w</p:attrName>
                                        </p:attrNameLst>
                                      </p:cBhvr>
                                      <p:tavLst>
                                        <p:tav tm="0">
                                          <p:val>
                                            <p:fltVal val="0"/>
                                          </p:val>
                                        </p:tav>
                                        <p:tav tm="100000">
                                          <p:val>
                                            <p:strVal val="#ppt_w"/>
                                          </p:val>
                                        </p:tav>
                                      </p:tavLst>
                                    </p:anim>
                                    <p:anim calcmode="lin" valueType="num">
                                      <p:cBhvr>
                                        <p:cTn id="35"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30"/>
                                            </p:cond>
                                          </p:stCondLst>
                                          <p:endCondLst>
                                            <p:cond evt="onStopAudio" delay="0">
                                              <p:tgtEl>
                                                <p:sldTgt/>
                                              </p:tgtEl>
                                            </p:cond>
                                          </p:endCondLst>
                                        </p:cTn>
                                        <p:tgtEl>
                                          <p:sndTgt r:embed="rId5" name="3beeps.wav"/>
                                        </p:tgtEl>
                                      </p:cMediaNode>
                                    </p:audio>
                                  </p:subTnLst>
                                </p:cTn>
                              </p:par>
                            </p:childTnLst>
                          </p:cTn>
                        </p:par>
                        <p:par>
                          <p:cTn id="36" fill="hold">
                            <p:stCondLst>
                              <p:cond delay="1000"/>
                            </p:stCondLst>
                            <p:childTnLst>
                              <p:par>
                                <p:cTn id="37" presetID="22" presetClass="entr" presetSubtype="1" fill="hold" nodeType="afterEffect">
                                  <p:stCondLst>
                                    <p:cond delay="0"/>
                                  </p:stCondLst>
                                  <p:childTnLst>
                                    <p:set>
                                      <p:cBhvr>
                                        <p:cTn id="38" dur="1" fill="hold">
                                          <p:stCondLst>
                                            <p:cond delay="0"/>
                                          </p:stCondLst>
                                        </p:cTn>
                                        <p:tgtEl>
                                          <p:spTgt spid="150"/>
                                        </p:tgtEl>
                                        <p:attrNameLst>
                                          <p:attrName>style.visibility</p:attrName>
                                        </p:attrNameLst>
                                      </p:cBhvr>
                                      <p:to>
                                        <p:strVal val="visible"/>
                                      </p:to>
                                    </p:set>
                                    <p:animEffect transition="in" filter="wipe(up)">
                                      <p:cBhvr>
                                        <p:cTn id="39" dur="500"/>
                                        <p:tgtEl>
                                          <p:spTgt spid="150"/>
                                        </p:tgtEl>
                                      </p:cBhvr>
                                    </p:animEffect>
                                  </p:childTnLst>
                                  <p:subTnLst>
                                    <p:audio>
                                      <p:cMediaNode>
                                        <p:cTn display="0" masterRel="sameClick">
                                          <p:stCondLst>
                                            <p:cond evt="begin" delay="0">
                                              <p:tn val="37"/>
                                            </p:cond>
                                          </p:stCondLst>
                                          <p:endCondLst>
                                            <p:cond evt="onStopAudio" delay="0">
                                              <p:tgtEl>
                                                <p:sldTgt/>
                                              </p:tgtEl>
                                            </p:cond>
                                          </p:endCondLst>
                                        </p:cTn>
                                        <p:tgtEl>
                                          <p:sndTgt r:embed="rId4" name="menu_toggle_tone - Copy.wav"/>
                                        </p:tgtEl>
                                      </p:cMediaNode>
                                    </p:audio>
                                  </p:subTnLst>
                                </p:cTn>
                              </p:par>
                            </p:childTnLst>
                          </p:cTn>
                        </p:par>
                        <p:par>
                          <p:cTn id="40" fill="hold">
                            <p:stCondLst>
                              <p:cond delay="1500"/>
                            </p:stCondLst>
                            <p:childTnLst>
                              <p:par>
                                <p:cTn id="41" presetID="17" presetClass="entr" presetSubtype="8" fill="hold" nodeType="afterEffect">
                                  <p:stCondLst>
                                    <p:cond delay="0"/>
                                  </p:stCondLst>
                                  <p:childTnLst>
                                    <p:set>
                                      <p:cBhvr>
                                        <p:cTn id="42" dur="1" fill="hold">
                                          <p:stCondLst>
                                            <p:cond delay="0"/>
                                          </p:stCondLst>
                                        </p:cTn>
                                        <p:tgtEl>
                                          <p:spTgt spid="121"/>
                                        </p:tgtEl>
                                        <p:attrNameLst>
                                          <p:attrName>style.visibility</p:attrName>
                                        </p:attrNameLst>
                                      </p:cBhvr>
                                      <p:to>
                                        <p:strVal val="visible"/>
                                      </p:to>
                                    </p:set>
                                    <p:anim calcmode="lin" valueType="num">
                                      <p:cBhvr>
                                        <p:cTn id="43" dur="500" fill="hold"/>
                                        <p:tgtEl>
                                          <p:spTgt spid="121"/>
                                        </p:tgtEl>
                                        <p:attrNameLst>
                                          <p:attrName>ppt_x</p:attrName>
                                        </p:attrNameLst>
                                      </p:cBhvr>
                                      <p:tavLst>
                                        <p:tav tm="0">
                                          <p:val>
                                            <p:strVal val="#ppt_x-#ppt_w/2"/>
                                          </p:val>
                                        </p:tav>
                                        <p:tav tm="100000">
                                          <p:val>
                                            <p:strVal val="#ppt_x"/>
                                          </p:val>
                                        </p:tav>
                                      </p:tavLst>
                                    </p:anim>
                                    <p:anim calcmode="lin" valueType="num">
                                      <p:cBhvr>
                                        <p:cTn id="44" dur="500" fill="hold"/>
                                        <p:tgtEl>
                                          <p:spTgt spid="121"/>
                                        </p:tgtEl>
                                        <p:attrNameLst>
                                          <p:attrName>ppt_y</p:attrName>
                                        </p:attrNameLst>
                                      </p:cBhvr>
                                      <p:tavLst>
                                        <p:tav tm="0">
                                          <p:val>
                                            <p:strVal val="#ppt_y"/>
                                          </p:val>
                                        </p:tav>
                                        <p:tav tm="100000">
                                          <p:val>
                                            <p:strVal val="#ppt_y"/>
                                          </p:val>
                                        </p:tav>
                                      </p:tavLst>
                                    </p:anim>
                                    <p:anim calcmode="lin" valueType="num">
                                      <p:cBhvr>
                                        <p:cTn id="45" dur="500" fill="hold"/>
                                        <p:tgtEl>
                                          <p:spTgt spid="121"/>
                                        </p:tgtEl>
                                        <p:attrNameLst>
                                          <p:attrName>ppt_w</p:attrName>
                                        </p:attrNameLst>
                                      </p:cBhvr>
                                      <p:tavLst>
                                        <p:tav tm="0">
                                          <p:val>
                                            <p:fltVal val="0"/>
                                          </p:val>
                                        </p:tav>
                                        <p:tav tm="100000">
                                          <p:val>
                                            <p:strVal val="#ppt_w"/>
                                          </p:val>
                                        </p:tav>
                                      </p:tavLst>
                                    </p:anim>
                                    <p:anim calcmode="lin" valueType="num">
                                      <p:cBhvr>
                                        <p:cTn id="46"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1"/>
                                            </p:cond>
                                          </p:stCondLst>
                                          <p:endCondLst>
                                            <p:cond evt="onStopAudio" delay="0">
                                              <p:tgtEl>
                                                <p:sldTgt/>
                                              </p:tgtEl>
                                            </p:cond>
                                          </p:endCondLst>
                                        </p:cTn>
                                        <p:tgtEl>
                                          <p:sndTgt r:embed="rId5" name="3beeps.wav"/>
                                        </p:tgtEl>
                                      </p:cMediaNode>
                                    </p:audio>
                                  </p:subTnLst>
                                </p:cTn>
                              </p:par>
                            </p:childTnLst>
                          </p:cTn>
                        </p:par>
                        <p:par>
                          <p:cTn id="47" fill="hold">
                            <p:stCondLst>
                              <p:cond delay="2000"/>
                            </p:stCondLst>
                            <p:childTnLst>
                              <p:par>
                                <p:cTn id="48" presetID="22" presetClass="entr" presetSubtype="1" fill="hold" nodeType="after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wipe(up)">
                                      <p:cBhvr>
                                        <p:cTn id="50" dur="500"/>
                                        <p:tgtEl>
                                          <p:spTgt spid="151"/>
                                        </p:tgtEl>
                                      </p:cBhvr>
                                    </p:animEffect>
                                  </p:childTnLst>
                                  <p:subTnLst>
                                    <p:audio>
                                      <p:cMediaNode>
                                        <p:cTn display="0" masterRel="sameClick">
                                          <p:stCondLst>
                                            <p:cond evt="begin" delay="0">
                                              <p:tn val="48"/>
                                            </p:cond>
                                          </p:stCondLst>
                                          <p:endCondLst>
                                            <p:cond evt="onStopAudio" delay="0">
                                              <p:tgtEl>
                                                <p:sldTgt/>
                                              </p:tgtEl>
                                            </p:cond>
                                          </p:endCondLst>
                                        </p:cTn>
                                        <p:tgtEl>
                                          <p:sndTgt r:embed="rId4" name="menu_toggle_tone - Copy.wav"/>
                                        </p:tgtEl>
                                      </p:cMediaNode>
                                    </p:audio>
                                  </p:subTnLst>
                                </p:cTn>
                              </p:par>
                            </p:childTnLst>
                          </p:cTn>
                        </p:par>
                        <p:par>
                          <p:cTn id="51" fill="hold">
                            <p:stCondLst>
                              <p:cond delay="2500"/>
                            </p:stCondLst>
                            <p:childTnLst>
                              <p:par>
                                <p:cTn id="52" presetID="17" presetClass="entr" presetSubtype="8" fill="hold" nodeType="afterEffect">
                                  <p:stCondLst>
                                    <p:cond delay="0"/>
                                  </p:stCondLst>
                                  <p:childTnLst>
                                    <p:set>
                                      <p:cBhvr>
                                        <p:cTn id="53" dur="1" fill="hold">
                                          <p:stCondLst>
                                            <p:cond delay="0"/>
                                          </p:stCondLst>
                                        </p:cTn>
                                        <p:tgtEl>
                                          <p:spTgt spid="127"/>
                                        </p:tgtEl>
                                        <p:attrNameLst>
                                          <p:attrName>style.visibility</p:attrName>
                                        </p:attrNameLst>
                                      </p:cBhvr>
                                      <p:to>
                                        <p:strVal val="visible"/>
                                      </p:to>
                                    </p:set>
                                    <p:anim calcmode="lin" valueType="num">
                                      <p:cBhvr>
                                        <p:cTn id="54" dur="500" fill="hold"/>
                                        <p:tgtEl>
                                          <p:spTgt spid="127"/>
                                        </p:tgtEl>
                                        <p:attrNameLst>
                                          <p:attrName>ppt_x</p:attrName>
                                        </p:attrNameLst>
                                      </p:cBhvr>
                                      <p:tavLst>
                                        <p:tav tm="0">
                                          <p:val>
                                            <p:strVal val="#ppt_x-#ppt_w/2"/>
                                          </p:val>
                                        </p:tav>
                                        <p:tav tm="100000">
                                          <p:val>
                                            <p:strVal val="#ppt_x"/>
                                          </p:val>
                                        </p:tav>
                                      </p:tavLst>
                                    </p:anim>
                                    <p:anim calcmode="lin" valueType="num">
                                      <p:cBhvr>
                                        <p:cTn id="55" dur="500" fill="hold"/>
                                        <p:tgtEl>
                                          <p:spTgt spid="127"/>
                                        </p:tgtEl>
                                        <p:attrNameLst>
                                          <p:attrName>ppt_y</p:attrName>
                                        </p:attrNameLst>
                                      </p:cBhvr>
                                      <p:tavLst>
                                        <p:tav tm="0">
                                          <p:val>
                                            <p:strVal val="#ppt_y"/>
                                          </p:val>
                                        </p:tav>
                                        <p:tav tm="100000">
                                          <p:val>
                                            <p:strVal val="#ppt_y"/>
                                          </p:val>
                                        </p:tav>
                                      </p:tavLst>
                                    </p:anim>
                                    <p:anim calcmode="lin" valueType="num">
                                      <p:cBhvr>
                                        <p:cTn id="56" dur="500" fill="hold"/>
                                        <p:tgtEl>
                                          <p:spTgt spid="127"/>
                                        </p:tgtEl>
                                        <p:attrNameLst>
                                          <p:attrName>ppt_w</p:attrName>
                                        </p:attrNameLst>
                                      </p:cBhvr>
                                      <p:tavLst>
                                        <p:tav tm="0">
                                          <p:val>
                                            <p:fltVal val="0"/>
                                          </p:val>
                                        </p:tav>
                                        <p:tav tm="100000">
                                          <p:val>
                                            <p:strVal val="#ppt_w"/>
                                          </p:val>
                                        </p:tav>
                                      </p:tavLst>
                                    </p:anim>
                                    <p:anim calcmode="lin" valueType="num">
                                      <p:cBhvr>
                                        <p:cTn id="57"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2"/>
                                            </p:cond>
                                          </p:stCondLst>
                                          <p:endCondLst>
                                            <p:cond evt="onStopAudio" delay="0">
                                              <p:tgtEl>
                                                <p:sldTgt/>
                                              </p:tgtEl>
                                            </p:cond>
                                          </p:endCondLst>
                                        </p:cTn>
                                        <p:tgtEl>
                                          <p:sndTgt r:embed="rId5" name="3beeps.wav"/>
                                        </p:tgtEl>
                                      </p:cMediaNode>
                                    </p:audio>
                                  </p:subTnLst>
                                </p:cTn>
                              </p:par>
                            </p:childTnLst>
                          </p:cTn>
                        </p:par>
                        <p:par>
                          <p:cTn id="58" fill="hold">
                            <p:stCondLst>
                              <p:cond delay="3000"/>
                            </p:stCondLst>
                            <p:childTnLst>
                              <p:par>
                                <p:cTn id="59" presetID="22" presetClass="entr" presetSubtype="1" fill="hold" nodeType="afterEffect">
                                  <p:stCondLst>
                                    <p:cond delay="0"/>
                                  </p:stCondLst>
                                  <p:childTnLst>
                                    <p:set>
                                      <p:cBhvr>
                                        <p:cTn id="60" dur="1" fill="hold">
                                          <p:stCondLst>
                                            <p:cond delay="0"/>
                                          </p:stCondLst>
                                        </p:cTn>
                                        <p:tgtEl>
                                          <p:spTgt spid="159"/>
                                        </p:tgtEl>
                                        <p:attrNameLst>
                                          <p:attrName>style.visibility</p:attrName>
                                        </p:attrNameLst>
                                      </p:cBhvr>
                                      <p:to>
                                        <p:strVal val="visible"/>
                                      </p:to>
                                    </p:set>
                                    <p:animEffect transition="in" filter="wipe(up)">
                                      <p:cBhvr>
                                        <p:cTn id="61" dur="500"/>
                                        <p:tgtEl>
                                          <p:spTgt spid="159"/>
                                        </p:tgtEl>
                                      </p:cBhvr>
                                    </p:animEffect>
                                  </p:childTnLst>
                                  <p:subTnLst>
                                    <p:audio>
                                      <p:cMediaNode>
                                        <p:cTn display="0" masterRel="sameClick">
                                          <p:stCondLst>
                                            <p:cond evt="begin" delay="0">
                                              <p:tn val="59"/>
                                            </p:cond>
                                          </p:stCondLst>
                                          <p:endCondLst>
                                            <p:cond evt="onStopAudio" delay="0">
                                              <p:tgtEl>
                                                <p:sldTgt/>
                                              </p:tgtEl>
                                            </p:cond>
                                          </p:endCondLst>
                                        </p:cTn>
                                        <p:tgtEl>
                                          <p:sndTgt r:embed="rId4" name="menu_toggle_tone - Copy.wav"/>
                                        </p:tgtEl>
                                      </p:cMediaNode>
                                    </p:audio>
                                  </p:subTnLst>
                                </p:cTn>
                              </p:par>
                            </p:childTnLst>
                          </p:cTn>
                        </p:par>
                        <p:par>
                          <p:cTn id="62" fill="hold">
                            <p:stCondLst>
                              <p:cond delay="3500"/>
                            </p:stCondLst>
                            <p:childTnLst>
                              <p:par>
                                <p:cTn id="63" presetID="17" presetClass="entr" presetSubtype="8" fill="hold" nodeType="afterEffect">
                                  <p:stCondLst>
                                    <p:cond delay="0"/>
                                  </p:stCondLst>
                                  <p:childTnLst>
                                    <p:set>
                                      <p:cBhvr>
                                        <p:cTn id="64" dur="1" fill="hold">
                                          <p:stCondLst>
                                            <p:cond delay="0"/>
                                          </p:stCondLst>
                                        </p:cTn>
                                        <p:tgtEl>
                                          <p:spTgt spid="153"/>
                                        </p:tgtEl>
                                        <p:attrNameLst>
                                          <p:attrName>style.visibility</p:attrName>
                                        </p:attrNameLst>
                                      </p:cBhvr>
                                      <p:to>
                                        <p:strVal val="visible"/>
                                      </p:to>
                                    </p:set>
                                    <p:anim calcmode="lin" valueType="num">
                                      <p:cBhvr>
                                        <p:cTn id="65" dur="500" fill="hold"/>
                                        <p:tgtEl>
                                          <p:spTgt spid="153"/>
                                        </p:tgtEl>
                                        <p:attrNameLst>
                                          <p:attrName>ppt_x</p:attrName>
                                        </p:attrNameLst>
                                      </p:cBhvr>
                                      <p:tavLst>
                                        <p:tav tm="0">
                                          <p:val>
                                            <p:strVal val="#ppt_x-#ppt_w/2"/>
                                          </p:val>
                                        </p:tav>
                                        <p:tav tm="100000">
                                          <p:val>
                                            <p:strVal val="#ppt_x"/>
                                          </p:val>
                                        </p:tav>
                                      </p:tavLst>
                                    </p:anim>
                                    <p:anim calcmode="lin" valueType="num">
                                      <p:cBhvr>
                                        <p:cTn id="66" dur="500" fill="hold"/>
                                        <p:tgtEl>
                                          <p:spTgt spid="153"/>
                                        </p:tgtEl>
                                        <p:attrNameLst>
                                          <p:attrName>ppt_y</p:attrName>
                                        </p:attrNameLst>
                                      </p:cBhvr>
                                      <p:tavLst>
                                        <p:tav tm="0">
                                          <p:val>
                                            <p:strVal val="#ppt_y"/>
                                          </p:val>
                                        </p:tav>
                                        <p:tav tm="100000">
                                          <p:val>
                                            <p:strVal val="#ppt_y"/>
                                          </p:val>
                                        </p:tav>
                                      </p:tavLst>
                                    </p:anim>
                                    <p:anim calcmode="lin" valueType="num">
                                      <p:cBhvr>
                                        <p:cTn id="67" dur="500" fill="hold"/>
                                        <p:tgtEl>
                                          <p:spTgt spid="153"/>
                                        </p:tgtEl>
                                        <p:attrNameLst>
                                          <p:attrName>ppt_w</p:attrName>
                                        </p:attrNameLst>
                                      </p:cBhvr>
                                      <p:tavLst>
                                        <p:tav tm="0">
                                          <p:val>
                                            <p:fltVal val="0"/>
                                          </p:val>
                                        </p:tav>
                                        <p:tav tm="100000">
                                          <p:val>
                                            <p:strVal val="#ppt_w"/>
                                          </p:val>
                                        </p:tav>
                                      </p:tavLst>
                                    </p:anim>
                                    <p:anim calcmode="lin" valueType="num">
                                      <p:cBhvr>
                                        <p:cTn id="68"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3"/>
                                            </p:cond>
                                          </p:stCondLst>
                                          <p:endCondLst>
                                            <p:cond evt="onStopAudio" delay="0">
                                              <p:tgtEl>
                                                <p:sldTgt/>
                                              </p:tgtEl>
                                            </p:cond>
                                          </p:endCondLst>
                                        </p:cTn>
                                        <p:tgtEl>
                                          <p:sndTgt r:embed="rId5"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62"/>
                    </p:tgtEl>
                  </p:cond>
                </p:stCondLst>
                <p:endSync evt="end" delay="0">
                  <p:rtn val="all"/>
                </p:endSync>
                <p:childTnLst>
                  <p:par>
                    <p:cTn id="70" fill="hold">
                      <p:stCondLst>
                        <p:cond delay="0"/>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dissolve">
                                      <p:cBhvr>
                                        <p:cTn id="74" dur="500"/>
                                        <p:tgtEl>
                                          <p:spTgt spid="80"/>
                                        </p:tgtEl>
                                      </p:cBhvr>
                                    </p:animEffect>
                                  </p:childTnLst>
                                  <p:subTnLst>
                                    <p:audio>
                                      <p:cMediaNode>
                                        <p:cTn display="0" masterRel="sameClick">
                                          <p:stCondLst>
                                            <p:cond evt="begin" delay="0">
                                              <p:tn val="72"/>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62"/>
                  </p:tgtEl>
                </p:cond>
              </p:nextCondLst>
            </p:seq>
            <p:seq concurrent="1" nextAc="seek">
              <p:cTn id="75" restart="whenNotActive" fill="hold" evtFilter="cancelBubble" nodeType="interactiveSeq">
                <p:stCondLst>
                  <p:cond evt="onClick" delay="0">
                    <p:tgtEl>
                      <p:spTgt spid="64"/>
                    </p:tgtEl>
                  </p:cond>
                </p:stCondLst>
                <p:endSync evt="end" delay="0">
                  <p:rtn val="all"/>
                </p:endSync>
                <p:childTnLst>
                  <p:par>
                    <p:cTn id="76" fill="hold">
                      <p:stCondLst>
                        <p:cond delay="0"/>
                      </p:stCondLst>
                      <p:childTnLst>
                        <p:par>
                          <p:cTn id="77" fill="hold">
                            <p:stCondLst>
                              <p:cond delay="0"/>
                            </p:stCondLst>
                            <p:childTnLst>
                              <p:par>
                                <p:cTn id="78" presetID="17" presetClass="entr" presetSubtype="1" fill="hold" grpId="0" nodeType="afterEffect">
                                  <p:stCondLst>
                                    <p:cond delay="0"/>
                                  </p:stCondLst>
                                  <p:childTnLst>
                                    <p:set>
                                      <p:cBhvr>
                                        <p:cTn id="79" dur="1" fill="hold">
                                          <p:stCondLst>
                                            <p:cond delay="0"/>
                                          </p:stCondLst>
                                        </p:cTn>
                                        <p:tgtEl>
                                          <p:spTgt spid="196"/>
                                        </p:tgtEl>
                                        <p:attrNameLst>
                                          <p:attrName>style.visibility</p:attrName>
                                        </p:attrNameLst>
                                      </p:cBhvr>
                                      <p:to>
                                        <p:strVal val="visible"/>
                                      </p:to>
                                    </p:set>
                                    <p:anim calcmode="lin" valueType="num">
                                      <p:cBhvr>
                                        <p:cTn id="80" dur="300" fill="hold"/>
                                        <p:tgtEl>
                                          <p:spTgt spid="196"/>
                                        </p:tgtEl>
                                        <p:attrNameLst>
                                          <p:attrName>ppt_x</p:attrName>
                                        </p:attrNameLst>
                                      </p:cBhvr>
                                      <p:tavLst>
                                        <p:tav tm="0">
                                          <p:val>
                                            <p:strVal val="#ppt_x"/>
                                          </p:val>
                                        </p:tav>
                                        <p:tav tm="100000">
                                          <p:val>
                                            <p:strVal val="#ppt_x"/>
                                          </p:val>
                                        </p:tav>
                                      </p:tavLst>
                                    </p:anim>
                                    <p:anim calcmode="lin" valueType="num">
                                      <p:cBhvr>
                                        <p:cTn id="81" dur="300" fill="hold"/>
                                        <p:tgtEl>
                                          <p:spTgt spid="196"/>
                                        </p:tgtEl>
                                        <p:attrNameLst>
                                          <p:attrName>ppt_y</p:attrName>
                                        </p:attrNameLst>
                                      </p:cBhvr>
                                      <p:tavLst>
                                        <p:tav tm="0">
                                          <p:val>
                                            <p:strVal val="#ppt_y-#ppt_h/2"/>
                                          </p:val>
                                        </p:tav>
                                        <p:tav tm="100000">
                                          <p:val>
                                            <p:strVal val="#ppt_y"/>
                                          </p:val>
                                        </p:tav>
                                      </p:tavLst>
                                    </p:anim>
                                    <p:anim calcmode="lin" valueType="num">
                                      <p:cBhvr>
                                        <p:cTn id="82" dur="300" fill="hold"/>
                                        <p:tgtEl>
                                          <p:spTgt spid="196"/>
                                        </p:tgtEl>
                                        <p:attrNameLst>
                                          <p:attrName>ppt_w</p:attrName>
                                        </p:attrNameLst>
                                      </p:cBhvr>
                                      <p:tavLst>
                                        <p:tav tm="0">
                                          <p:val>
                                            <p:strVal val="#ppt_w"/>
                                          </p:val>
                                        </p:tav>
                                        <p:tav tm="100000">
                                          <p:val>
                                            <p:strVal val="#ppt_w"/>
                                          </p:val>
                                        </p:tav>
                                      </p:tavLst>
                                    </p:anim>
                                    <p:anim calcmode="lin" valueType="num">
                                      <p:cBhvr>
                                        <p:cTn id="83" dur="300" fill="hold"/>
                                        <p:tgtEl>
                                          <p:spTgt spid="19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7" name="menu_toggle_tone.wav"/>
                                        </p:tgtEl>
                                      </p:cMediaNode>
                                    </p:audio>
                                  </p:subTnLst>
                                </p:cTn>
                              </p:par>
                              <p:par>
                                <p:cTn id="84" presetID="17" presetClass="entr" presetSubtype="4" fill="hold" grpId="0" nodeType="withEffect">
                                  <p:stCondLst>
                                    <p:cond delay="0"/>
                                  </p:stCondLst>
                                  <p:childTnLst>
                                    <p:set>
                                      <p:cBhvr>
                                        <p:cTn id="85" dur="1" fill="hold">
                                          <p:stCondLst>
                                            <p:cond delay="0"/>
                                          </p:stCondLst>
                                        </p:cTn>
                                        <p:tgtEl>
                                          <p:spTgt spid="195"/>
                                        </p:tgtEl>
                                        <p:attrNameLst>
                                          <p:attrName>style.visibility</p:attrName>
                                        </p:attrNameLst>
                                      </p:cBhvr>
                                      <p:to>
                                        <p:strVal val="visible"/>
                                      </p:to>
                                    </p:set>
                                    <p:anim calcmode="lin" valueType="num">
                                      <p:cBhvr>
                                        <p:cTn id="86" dur="300" fill="hold"/>
                                        <p:tgtEl>
                                          <p:spTgt spid="195"/>
                                        </p:tgtEl>
                                        <p:attrNameLst>
                                          <p:attrName>ppt_x</p:attrName>
                                        </p:attrNameLst>
                                      </p:cBhvr>
                                      <p:tavLst>
                                        <p:tav tm="0">
                                          <p:val>
                                            <p:strVal val="#ppt_x"/>
                                          </p:val>
                                        </p:tav>
                                        <p:tav tm="100000">
                                          <p:val>
                                            <p:strVal val="#ppt_x"/>
                                          </p:val>
                                        </p:tav>
                                      </p:tavLst>
                                    </p:anim>
                                    <p:anim calcmode="lin" valueType="num">
                                      <p:cBhvr>
                                        <p:cTn id="87" dur="300" fill="hold"/>
                                        <p:tgtEl>
                                          <p:spTgt spid="195"/>
                                        </p:tgtEl>
                                        <p:attrNameLst>
                                          <p:attrName>ppt_y</p:attrName>
                                        </p:attrNameLst>
                                      </p:cBhvr>
                                      <p:tavLst>
                                        <p:tav tm="0">
                                          <p:val>
                                            <p:strVal val="#ppt_y+#ppt_h/2"/>
                                          </p:val>
                                        </p:tav>
                                        <p:tav tm="100000">
                                          <p:val>
                                            <p:strVal val="#ppt_y"/>
                                          </p:val>
                                        </p:tav>
                                      </p:tavLst>
                                    </p:anim>
                                    <p:anim calcmode="lin" valueType="num">
                                      <p:cBhvr>
                                        <p:cTn id="88" dur="300" fill="hold"/>
                                        <p:tgtEl>
                                          <p:spTgt spid="195"/>
                                        </p:tgtEl>
                                        <p:attrNameLst>
                                          <p:attrName>ppt_w</p:attrName>
                                        </p:attrNameLst>
                                      </p:cBhvr>
                                      <p:tavLst>
                                        <p:tav tm="0">
                                          <p:val>
                                            <p:strVal val="#ppt_w"/>
                                          </p:val>
                                        </p:tav>
                                        <p:tav tm="100000">
                                          <p:val>
                                            <p:strVal val="#ppt_w"/>
                                          </p:val>
                                        </p:tav>
                                      </p:tavLst>
                                    </p:anim>
                                    <p:anim calcmode="lin" valueType="num">
                                      <p:cBhvr>
                                        <p:cTn id="89" dur="300" fill="hold"/>
                                        <p:tgtEl>
                                          <p:spTgt spid="195"/>
                                        </p:tgtEl>
                                        <p:attrNameLst>
                                          <p:attrName>ppt_h</p:attrName>
                                        </p:attrNameLst>
                                      </p:cBhvr>
                                      <p:tavLst>
                                        <p:tav tm="0">
                                          <p:val>
                                            <p:fltVal val="0"/>
                                          </p:val>
                                        </p:tav>
                                        <p:tav tm="100000">
                                          <p:val>
                                            <p:strVal val="#ppt_h"/>
                                          </p:val>
                                        </p:tav>
                                      </p:tavLst>
                                    </p:anim>
                                  </p:childTnLst>
                                </p:cTn>
                              </p:par>
                            </p:childTnLst>
                          </p:cTn>
                        </p:par>
                        <p:par>
                          <p:cTn id="90" fill="hold">
                            <p:stCondLst>
                              <p:cond delay="300"/>
                            </p:stCondLst>
                            <p:childTnLst>
                              <p:par>
                                <p:cTn id="91" presetID="14" presetClass="entr" presetSubtype="10" fill="hold" nodeType="afterEffect">
                                  <p:stCondLst>
                                    <p:cond delay="500"/>
                                  </p:stCondLst>
                                  <p:childTnLst>
                                    <p:set>
                                      <p:cBhvr>
                                        <p:cTn id="92" dur="1" fill="hold">
                                          <p:stCondLst>
                                            <p:cond delay="0"/>
                                          </p:stCondLst>
                                        </p:cTn>
                                        <p:tgtEl>
                                          <p:spTgt spid="148"/>
                                        </p:tgtEl>
                                        <p:attrNameLst>
                                          <p:attrName>style.visibility</p:attrName>
                                        </p:attrNameLst>
                                      </p:cBhvr>
                                      <p:to>
                                        <p:strVal val="visible"/>
                                      </p:to>
                                    </p:set>
                                    <p:animEffect transition="in" filter="randombar(horizontal)">
                                      <p:cBhvr>
                                        <p:cTn id="93" dur="500"/>
                                        <p:tgtEl>
                                          <p:spTgt spid="148"/>
                                        </p:tgtEl>
                                      </p:cBhvr>
                                    </p:animEffect>
                                  </p:childTnLst>
                                  <p:subTnLst>
                                    <p:audio>
                                      <p:cMediaNode>
                                        <p:cTn display="0" masterRel="sameClick">
                                          <p:stCondLst>
                                            <p:cond evt="begin" delay="0">
                                              <p:tn val="91"/>
                                            </p:cond>
                                          </p:stCondLst>
                                          <p:endCondLst>
                                            <p:cond evt="onStopAudio" delay="0">
                                              <p:tgtEl>
                                                <p:sldTgt/>
                                              </p:tgtEl>
                                            </p:cond>
                                          </p:endCondLst>
                                        </p:cTn>
                                        <p:tgtEl>
                                          <p:sndTgt r:embed="rId8" name="beep.wav"/>
                                        </p:tgtEl>
                                      </p:cMediaNode>
                                    </p:audio>
                                  </p:subTnLst>
                                </p:cTn>
                              </p:par>
                            </p:childTnLst>
                          </p:cTn>
                        </p:par>
                        <p:par>
                          <p:cTn id="94" fill="hold">
                            <p:stCondLst>
                              <p:cond delay="1300"/>
                            </p:stCondLst>
                            <p:childTnLst>
                              <p:par>
                                <p:cTn id="95" presetID="14" presetClass="entr" presetSubtype="10" fill="hold" nodeType="afterEffect">
                                  <p:stCondLst>
                                    <p:cond delay="500"/>
                                  </p:stCondLst>
                                  <p:childTnLst>
                                    <p:set>
                                      <p:cBhvr>
                                        <p:cTn id="96" dur="1" fill="hold">
                                          <p:stCondLst>
                                            <p:cond delay="0"/>
                                          </p:stCondLst>
                                        </p:cTn>
                                        <p:tgtEl>
                                          <p:spTgt spid="165"/>
                                        </p:tgtEl>
                                        <p:attrNameLst>
                                          <p:attrName>style.visibility</p:attrName>
                                        </p:attrNameLst>
                                      </p:cBhvr>
                                      <p:to>
                                        <p:strVal val="visible"/>
                                      </p:to>
                                    </p:set>
                                    <p:animEffect transition="in" filter="randombar(horizontal)">
                                      <p:cBhvr>
                                        <p:cTn id="97" dur="500"/>
                                        <p:tgtEl>
                                          <p:spTgt spid="165"/>
                                        </p:tgtEl>
                                      </p:cBhvr>
                                    </p:animEffect>
                                  </p:childTnLst>
                                  <p:subTnLst>
                                    <p:audio>
                                      <p:cMediaNode>
                                        <p:cTn display="0" masterRel="sameClick">
                                          <p:stCondLst>
                                            <p:cond evt="begin" delay="0">
                                              <p:tn val="95"/>
                                            </p:cond>
                                          </p:stCondLst>
                                          <p:endCondLst>
                                            <p:cond evt="onStopAudio" delay="0">
                                              <p:tgtEl>
                                                <p:sldTgt/>
                                              </p:tgtEl>
                                            </p:cond>
                                          </p:endCondLst>
                                        </p:cTn>
                                        <p:tgtEl>
                                          <p:sndTgt r:embed="rId8" name="beep.wav"/>
                                        </p:tgtEl>
                                      </p:cMediaNode>
                                    </p:audio>
                                  </p:subTnLst>
                                </p:cTn>
                              </p:par>
                            </p:childTnLst>
                          </p:cTn>
                        </p:par>
                        <p:par>
                          <p:cTn id="98" fill="hold">
                            <p:stCondLst>
                              <p:cond delay="2300"/>
                            </p:stCondLst>
                            <p:childTnLst>
                              <p:par>
                                <p:cTn id="99" presetID="14" presetClass="entr" presetSubtype="10" fill="hold" nodeType="afterEffect">
                                  <p:stCondLst>
                                    <p:cond delay="500"/>
                                  </p:stCondLst>
                                  <p:childTnLst>
                                    <p:set>
                                      <p:cBhvr>
                                        <p:cTn id="100" dur="1" fill="hold">
                                          <p:stCondLst>
                                            <p:cond delay="0"/>
                                          </p:stCondLst>
                                        </p:cTn>
                                        <p:tgtEl>
                                          <p:spTgt spid="168"/>
                                        </p:tgtEl>
                                        <p:attrNameLst>
                                          <p:attrName>style.visibility</p:attrName>
                                        </p:attrNameLst>
                                      </p:cBhvr>
                                      <p:to>
                                        <p:strVal val="visible"/>
                                      </p:to>
                                    </p:set>
                                    <p:animEffect transition="in" filter="randombar(horizontal)">
                                      <p:cBhvr>
                                        <p:cTn id="101" dur="500"/>
                                        <p:tgtEl>
                                          <p:spTgt spid="168"/>
                                        </p:tgtEl>
                                      </p:cBhvr>
                                    </p:animEffect>
                                  </p:childTnLst>
                                  <p:subTnLst>
                                    <p:audio>
                                      <p:cMediaNode>
                                        <p:cTn display="0" masterRel="sameClick">
                                          <p:stCondLst>
                                            <p:cond evt="begin" delay="0">
                                              <p:tn val="99"/>
                                            </p:cond>
                                          </p:stCondLst>
                                          <p:endCondLst>
                                            <p:cond evt="onStopAudio" delay="0">
                                              <p:tgtEl>
                                                <p:sldTgt/>
                                              </p:tgtEl>
                                            </p:cond>
                                          </p:endCondLst>
                                        </p:cTn>
                                        <p:tgtEl>
                                          <p:sndTgt r:embed="rId8" name="beep.wav"/>
                                        </p:tgtEl>
                                      </p:cMediaNode>
                                    </p:audio>
                                  </p:subTnLst>
                                </p:cTn>
                              </p:par>
                            </p:childTnLst>
                          </p:cTn>
                        </p:par>
                        <p:par>
                          <p:cTn id="102" fill="hold">
                            <p:stCondLst>
                              <p:cond delay="3300"/>
                            </p:stCondLst>
                            <p:childTnLst>
                              <p:par>
                                <p:cTn id="103" presetID="14" presetClass="entr" presetSubtype="10" fill="hold" nodeType="afterEffect">
                                  <p:stCondLst>
                                    <p:cond delay="500"/>
                                  </p:stCondLst>
                                  <p:childTnLst>
                                    <p:set>
                                      <p:cBhvr>
                                        <p:cTn id="104" dur="1" fill="hold">
                                          <p:stCondLst>
                                            <p:cond delay="0"/>
                                          </p:stCondLst>
                                        </p:cTn>
                                        <p:tgtEl>
                                          <p:spTgt spid="171"/>
                                        </p:tgtEl>
                                        <p:attrNameLst>
                                          <p:attrName>style.visibility</p:attrName>
                                        </p:attrNameLst>
                                      </p:cBhvr>
                                      <p:to>
                                        <p:strVal val="visible"/>
                                      </p:to>
                                    </p:set>
                                    <p:animEffect transition="in" filter="randombar(horizontal)">
                                      <p:cBhvr>
                                        <p:cTn id="105" dur="500"/>
                                        <p:tgtEl>
                                          <p:spTgt spid="171"/>
                                        </p:tgtEl>
                                      </p:cBhvr>
                                    </p:animEffect>
                                  </p:childTnLst>
                                  <p:subTnLst>
                                    <p:audio>
                                      <p:cMediaNode>
                                        <p:cTn display="0" masterRel="sameClick">
                                          <p:stCondLst>
                                            <p:cond evt="begin" delay="0">
                                              <p:tn val="103"/>
                                            </p:cond>
                                          </p:stCondLst>
                                          <p:endCondLst>
                                            <p:cond evt="onStopAudio" delay="0">
                                              <p:tgtEl>
                                                <p:sldTgt/>
                                              </p:tgtEl>
                                            </p:cond>
                                          </p:endCondLst>
                                        </p:cTn>
                                        <p:tgtEl>
                                          <p:sndTgt r:embed="rId8" name="beep.wav"/>
                                        </p:tgtEl>
                                      </p:cMediaNode>
                                    </p:audio>
                                  </p:subTnLst>
                                </p:cTn>
                              </p:par>
                            </p:childTnLst>
                          </p:cTn>
                        </p:par>
                        <p:par>
                          <p:cTn id="106" fill="hold">
                            <p:stCondLst>
                              <p:cond delay="4300"/>
                            </p:stCondLst>
                            <p:childTnLst>
                              <p:par>
                                <p:cTn id="107" presetID="14" presetClass="entr" presetSubtype="10" fill="hold" nodeType="afterEffect">
                                  <p:stCondLst>
                                    <p:cond delay="500"/>
                                  </p:stCondLst>
                                  <p:childTnLst>
                                    <p:set>
                                      <p:cBhvr>
                                        <p:cTn id="108" dur="1" fill="hold">
                                          <p:stCondLst>
                                            <p:cond delay="0"/>
                                          </p:stCondLst>
                                        </p:cTn>
                                        <p:tgtEl>
                                          <p:spTgt spid="174"/>
                                        </p:tgtEl>
                                        <p:attrNameLst>
                                          <p:attrName>style.visibility</p:attrName>
                                        </p:attrNameLst>
                                      </p:cBhvr>
                                      <p:to>
                                        <p:strVal val="visible"/>
                                      </p:to>
                                    </p:set>
                                    <p:animEffect transition="in" filter="randombar(horizontal)">
                                      <p:cBhvr>
                                        <p:cTn id="109" dur="500"/>
                                        <p:tgtEl>
                                          <p:spTgt spid="174"/>
                                        </p:tgtEl>
                                      </p:cBhvr>
                                    </p:animEffect>
                                  </p:childTnLst>
                                  <p:subTnLst>
                                    <p:audio>
                                      <p:cMediaNode>
                                        <p:cTn display="0" masterRel="sameClick">
                                          <p:stCondLst>
                                            <p:cond evt="begin" delay="0">
                                              <p:tn val="107"/>
                                            </p:cond>
                                          </p:stCondLst>
                                          <p:endCondLst>
                                            <p:cond evt="onStopAudio" delay="0">
                                              <p:tgtEl>
                                                <p:sldTgt/>
                                              </p:tgtEl>
                                            </p:cond>
                                          </p:endCondLst>
                                        </p:cTn>
                                        <p:tgtEl>
                                          <p:sndTgt r:embed="rId8" name="beep.wav"/>
                                        </p:tgtEl>
                                      </p:cMediaNode>
                                    </p:audio>
                                  </p:subTnLst>
                                </p:cTn>
                              </p:par>
                            </p:childTnLst>
                          </p:cTn>
                        </p:par>
                        <p:par>
                          <p:cTn id="110" fill="hold">
                            <p:stCondLst>
                              <p:cond delay="5300"/>
                            </p:stCondLst>
                            <p:childTnLst>
                              <p:par>
                                <p:cTn id="111" presetID="14" presetClass="entr" presetSubtype="10" fill="hold" nodeType="afterEffect">
                                  <p:stCondLst>
                                    <p:cond delay="500"/>
                                  </p:stCondLst>
                                  <p:childTnLst>
                                    <p:set>
                                      <p:cBhvr>
                                        <p:cTn id="112" dur="1" fill="hold">
                                          <p:stCondLst>
                                            <p:cond delay="0"/>
                                          </p:stCondLst>
                                        </p:cTn>
                                        <p:tgtEl>
                                          <p:spTgt spid="177"/>
                                        </p:tgtEl>
                                        <p:attrNameLst>
                                          <p:attrName>style.visibility</p:attrName>
                                        </p:attrNameLst>
                                      </p:cBhvr>
                                      <p:to>
                                        <p:strVal val="visible"/>
                                      </p:to>
                                    </p:set>
                                    <p:animEffect transition="in" filter="randombar(horizontal)">
                                      <p:cBhvr>
                                        <p:cTn id="113" dur="500"/>
                                        <p:tgtEl>
                                          <p:spTgt spid="177"/>
                                        </p:tgtEl>
                                      </p:cBhvr>
                                    </p:animEffect>
                                  </p:childTnLst>
                                  <p:subTnLst>
                                    <p:audio>
                                      <p:cMediaNode>
                                        <p:cTn display="0" masterRel="sameClick">
                                          <p:stCondLst>
                                            <p:cond evt="begin" delay="0">
                                              <p:tn val="111"/>
                                            </p:cond>
                                          </p:stCondLst>
                                          <p:endCondLst>
                                            <p:cond evt="onStopAudio" delay="0">
                                              <p:tgtEl>
                                                <p:sldTgt/>
                                              </p:tgtEl>
                                            </p:cond>
                                          </p:endCondLst>
                                        </p:cTn>
                                        <p:tgtEl>
                                          <p:sndTgt r:embed="rId8" name="beep.wav"/>
                                        </p:tgtEl>
                                      </p:cMediaNode>
                                    </p:audio>
                                  </p:subTnLst>
                                </p:cTn>
                              </p:par>
                            </p:childTnLst>
                          </p:cTn>
                        </p:par>
                        <p:par>
                          <p:cTn id="114" fill="hold">
                            <p:stCondLst>
                              <p:cond delay="6300"/>
                            </p:stCondLst>
                            <p:childTnLst>
                              <p:par>
                                <p:cTn id="115" presetID="14" presetClass="entr" presetSubtype="10" fill="hold" nodeType="afterEffect">
                                  <p:stCondLst>
                                    <p:cond delay="500"/>
                                  </p:stCondLst>
                                  <p:childTnLst>
                                    <p:set>
                                      <p:cBhvr>
                                        <p:cTn id="116" dur="1" fill="hold">
                                          <p:stCondLst>
                                            <p:cond delay="0"/>
                                          </p:stCondLst>
                                        </p:cTn>
                                        <p:tgtEl>
                                          <p:spTgt spid="180"/>
                                        </p:tgtEl>
                                        <p:attrNameLst>
                                          <p:attrName>style.visibility</p:attrName>
                                        </p:attrNameLst>
                                      </p:cBhvr>
                                      <p:to>
                                        <p:strVal val="visible"/>
                                      </p:to>
                                    </p:set>
                                    <p:animEffect transition="in" filter="randombar(horizontal)">
                                      <p:cBhvr>
                                        <p:cTn id="117" dur="500"/>
                                        <p:tgtEl>
                                          <p:spTgt spid="180"/>
                                        </p:tgtEl>
                                      </p:cBhvr>
                                    </p:animEffect>
                                  </p:childTnLst>
                                  <p:subTnLst>
                                    <p:audio>
                                      <p:cMediaNode>
                                        <p:cTn display="0" masterRel="sameClick">
                                          <p:stCondLst>
                                            <p:cond evt="begin" delay="0">
                                              <p:tn val="115"/>
                                            </p:cond>
                                          </p:stCondLst>
                                          <p:endCondLst>
                                            <p:cond evt="onStopAudio" delay="0">
                                              <p:tgtEl>
                                                <p:sldTgt/>
                                              </p:tgtEl>
                                            </p:cond>
                                          </p:endCondLst>
                                        </p:cTn>
                                        <p:tgtEl>
                                          <p:sndTgt r:embed="rId8" name="beep.wav"/>
                                        </p:tgtEl>
                                      </p:cMediaNode>
                                    </p:audio>
                                  </p:subTnLst>
                                </p:cTn>
                              </p:par>
                            </p:childTnLst>
                          </p:cTn>
                        </p:par>
                        <p:par>
                          <p:cTn id="118" fill="hold">
                            <p:stCondLst>
                              <p:cond delay="7300"/>
                            </p:stCondLst>
                            <p:childTnLst>
                              <p:par>
                                <p:cTn id="119" presetID="14" presetClass="entr" presetSubtype="10" fill="hold" nodeType="afterEffect">
                                  <p:stCondLst>
                                    <p:cond delay="500"/>
                                  </p:stCondLst>
                                  <p:childTnLst>
                                    <p:set>
                                      <p:cBhvr>
                                        <p:cTn id="120" dur="1" fill="hold">
                                          <p:stCondLst>
                                            <p:cond delay="0"/>
                                          </p:stCondLst>
                                        </p:cTn>
                                        <p:tgtEl>
                                          <p:spTgt spid="183"/>
                                        </p:tgtEl>
                                        <p:attrNameLst>
                                          <p:attrName>style.visibility</p:attrName>
                                        </p:attrNameLst>
                                      </p:cBhvr>
                                      <p:to>
                                        <p:strVal val="visible"/>
                                      </p:to>
                                    </p:set>
                                    <p:animEffect transition="in" filter="randombar(horizontal)">
                                      <p:cBhvr>
                                        <p:cTn id="121" dur="500"/>
                                        <p:tgtEl>
                                          <p:spTgt spid="183"/>
                                        </p:tgtEl>
                                      </p:cBhvr>
                                    </p:animEffect>
                                  </p:childTnLst>
                                  <p:subTnLst>
                                    <p:audio>
                                      <p:cMediaNode>
                                        <p:cTn display="0" masterRel="sameClick">
                                          <p:stCondLst>
                                            <p:cond evt="begin" delay="0">
                                              <p:tn val="119"/>
                                            </p:cond>
                                          </p:stCondLst>
                                          <p:endCondLst>
                                            <p:cond evt="onStopAudio" delay="0">
                                              <p:tgtEl>
                                                <p:sldTgt/>
                                              </p:tgtEl>
                                            </p:cond>
                                          </p:endCondLst>
                                        </p:cTn>
                                        <p:tgtEl>
                                          <p:sndTgt r:embed="rId8" name="beep.wav"/>
                                        </p:tgtEl>
                                      </p:cMediaNode>
                                    </p:audio>
                                  </p:subTnLst>
                                </p:cTn>
                              </p:par>
                            </p:childTnLst>
                          </p:cTn>
                        </p:par>
                        <p:par>
                          <p:cTn id="122" fill="hold">
                            <p:stCondLst>
                              <p:cond delay="8300"/>
                            </p:stCondLst>
                            <p:childTnLst>
                              <p:par>
                                <p:cTn id="123" presetID="14" presetClass="entr" presetSubtype="10" fill="hold" nodeType="afterEffect">
                                  <p:stCondLst>
                                    <p:cond delay="500"/>
                                  </p:stCondLst>
                                  <p:childTnLst>
                                    <p:set>
                                      <p:cBhvr>
                                        <p:cTn id="124" dur="1" fill="hold">
                                          <p:stCondLst>
                                            <p:cond delay="0"/>
                                          </p:stCondLst>
                                        </p:cTn>
                                        <p:tgtEl>
                                          <p:spTgt spid="186"/>
                                        </p:tgtEl>
                                        <p:attrNameLst>
                                          <p:attrName>style.visibility</p:attrName>
                                        </p:attrNameLst>
                                      </p:cBhvr>
                                      <p:to>
                                        <p:strVal val="visible"/>
                                      </p:to>
                                    </p:set>
                                    <p:animEffect transition="in" filter="randombar(horizontal)">
                                      <p:cBhvr>
                                        <p:cTn id="125" dur="500"/>
                                        <p:tgtEl>
                                          <p:spTgt spid="186"/>
                                        </p:tgtEl>
                                      </p:cBhvr>
                                    </p:animEffect>
                                  </p:childTnLst>
                                  <p:subTnLst>
                                    <p:audio>
                                      <p:cMediaNode>
                                        <p:cTn display="0" masterRel="sameClick">
                                          <p:stCondLst>
                                            <p:cond evt="begin" delay="0">
                                              <p:tn val="123"/>
                                            </p:cond>
                                          </p:stCondLst>
                                          <p:endCondLst>
                                            <p:cond evt="onStopAudio" delay="0">
                                              <p:tgtEl>
                                                <p:sldTgt/>
                                              </p:tgtEl>
                                            </p:cond>
                                          </p:endCondLst>
                                        </p:cTn>
                                        <p:tgtEl>
                                          <p:sndTgt r:embed="rId8" name="beep.wav"/>
                                        </p:tgtEl>
                                      </p:cMediaNode>
                                    </p:audio>
                                  </p:subTnLst>
                                </p:cTn>
                              </p:par>
                            </p:childTnLst>
                          </p:cTn>
                        </p:par>
                        <p:par>
                          <p:cTn id="126" fill="hold">
                            <p:stCondLst>
                              <p:cond delay="9300"/>
                            </p:stCondLst>
                            <p:childTnLst>
                              <p:par>
                                <p:cTn id="127" presetID="14" presetClass="entr" presetSubtype="10" fill="hold" nodeType="afterEffect">
                                  <p:stCondLst>
                                    <p:cond delay="500"/>
                                  </p:stCondLst>
                                  <p:childTnLst>
                                    <p:set>
                                      <p:cBhvr>
                                        <p:cTn id="128" dur="1" fill="hold">
                                          <p:stCondLst>
                                            <p:cond delay="0"/>
                                          </p:stCondLst>
                                        </p:cTn>
                                        <p:tgtEl>
                                          <p:spTgt spid="189"/>
                                        </p:tgtEl>
                                        <p:attrNameLst>
                                          <p:attrName>style.visibility</p:attrName>
                                        </p:attrNameLst>
                                      </p:cBhvr>
                                      <p:to>
                                        <p:strVal val="visible"/>
                                      </p:to>
                                    </p:set>
                                    <p:animEffect transition="in" filter="randombar(horizontal)">
                                      <p:cBhvr>
                                        <p:cTn id="129" dur="500"/>
                                        <p:tgtEl>
                                          <p:spTgt spid="189"/>
                                        </p:tgtEl>
                                      </p:cBhvr>
                                    </p:animEffect>
                                  </p:childTnLst>
                                  <p:subTnLst>
                                    <p:audio>
                                      <p:cMediaNode>
                                        <p:cTn display="0" masterRel="sameClick">
                                          <p:stCondLst>
                                            <p:cond evt="begin" delay="0">
                                              <p:tn val="127"/>
                                            </p:cond>
                                          </p:stCondLst>
                                          <p:endCondLst>
                                            <p:cond evt="onStopAudio" delay="0">
                                              <p:tgtEl>
                                                <p:sldTgt/>
                                              </p:tgtEl>
                                            </p:cond>
                                          </p:endCondLst>
                                        </p:cTn>
                                        <p:tgtEl>
                                          <p:sndTgt r:embed="rId8" name="beep.wav"/>
                                        </p:tgtEl>
                                      </p:cMediaNode>
                                    </p:audio>
                                  </p:subTnLst>
                                </p:cTn>
                              </p:par>
                            </p:childTnLst>
                          </p:cTn>
                        </p:par>
                        <p:par>
                          <p:cTn id="130" fill="hold">
                            <p:stCondLst>
                              <p:cond delay="10300"/>
                            </p:stCondLst>
                            <p:childTnLst>
                              <p:par>
                                <p:cTn id="131" presetID="14" presetClass="entr" presetSubtype="10" fill="hold" nodeType="afterEffect">
                                  <p:stCondLst>
                                    <p:cond delay="500"/>
                                  </p:stCondLst>
                                  <p:childTnLst>
                                    <p:set>
                                      <p:cBhvr>
                                        <p:cTn id="132" dur="1" fill="hold">
                                          <p:stCondLst>
                                            <p:cond delay="0"/>
                                          </p:stCondLst>
                                        </p:cTn>
                                        <p:tgtEl>
                                          <p:spTgt spid="192"/>
                                        </p:tgtEl>
                                        <p:attrNameLst>
                                          <p:attrName>style.visibility</p:attrName>
                                        </p:attrNameLst>
                                      </p:cBhvr>
                                      <p:to>
                                        <p:strVal val="visible"/>
                                      </p:to>
                                    </p:set>
                                    <p:animEffect transition="in" filter="randombar(horizontal)">
                                      <p:cBhvr>
                                        <p:cTn id="133" dur="500"/>
                                        <p:tgtEl>
                                          <p:spTgt spid="192"/>
                                        </p:tgtEl>
                                      </p:cBhvr>
                                    </p:animEffect>
                                  </p:childTnLst>
                                  <p:subTnLst>
                                    <p:audio>
                                      <p:cMediaNode>
                                        <p:cTn display="0" masterRel="sameClick">
                                          <p:stCondLst>
                                            <p:cond evt="begin" delay="0">
                                              <p:tn val="131"/>
                                            </p:cond>
                                          </p:stCondLst>
                                          <p:endCondLst>
                                            <p:cond evt="onStopAudio" delay="0">
                                              <p:tgtEl>
                                                <p:sldTgt/>
                                              </p:tgtEl>
                                            </p:cond>
                                          </p:endCondLst>
                                        </p:cTn>
                                        <p:tgtEl>
                                          <p:sndTgt r:embed="rId9" name="chuong.wav"/>
                                        </p:tgtEl>
                                      </p:cMediaNode>
                                    </p:audio>
                                  </p:subTnLst>
                                </p:cTn>
                              </p:par>
                            </p:childTnLst>
                          </p:cTn>
                        </p:par>
                      </p:childTnLst>
                    </p:cTn>
                  </p:par>
                </p:childTnLst>
              </p:cTn>
              <p:nextCondLst>
                <p:cond evt="onClick" delay="0">
                  <p:tgtEl>
                    <p:spTgt spid="64"/>
                  </p:tgtEl>
                </p:cond>
              </p:nextCondLst>
            </p:seq>
          </p:childTnLst>
        </p:cTn>
      </p:par>
    </p:tnLst>
    <p:bldLst>
      <p:bldP spid="60" grpId="0" animBg="1"/>
      <p:bldP spid="58" grpId="0" animBg="1"/>
      <p:bldP spid="195" grpId="0" animBg="1"/>
      <p:bldP spid="196" grpId="0" animBg="1"/>
      <p:bldP spid="8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695016" y="426524"/>
            <a:ext cx="10096958" cy="1847782"/>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spcAft>
                <a:spcPts val="0"/>
              </a:spcAft>
            </a:pPr>
            <a:endParaRPr lang="en-US" sz="3200" b="1" dirty="0">
              <a:solidFill>
                <a:srgbClr val="FF0000"/>
              </a:solidFill>
              <a:latin typeface="Times New Roman" panose="02020603050405020304" pitchFamily="18" charset="0"/>
              <a:ea typeface="Times New Roman" panose="02020603050405020304" pitchFamily="18" charset="0"/>
            </a:endParaRPr>
          </a:p>
          <a:p>
            <a:pPr algn="ctr">
              <a:spcAft>
                <a:spcPts val="0"/>
              </a:spcAft>
            </a:pPr>
            <a:r>
              <a:rPr lang="pt-BR" sz="3200" b="1" dirty="0">
                <a:solidFill>
                  <a:srgbClr val="FF0000"/>
                </a:solidFill>
              </a:rPr>
              <a:t>Tế bào nào trong các tế bào sau đây có lưới nội chất hạt phát triển nhất?</a:t>
            </a:r>
            <a:endParaRPr lang="vi-VN" sz="3200" b="1" dirty="0">
              <a:solidFill>
                <a:srgbClr val="FF0000"/>
              </a:solidFill>
            </a:endParaRPr>
          </a:p>
        </p:txBody>
      </p:sp>
      <p:grpSp>
        <p:nvGrpSpPr>
          <p:cNvPr id="69" name="Group 68"/>
          <p:cNvGrpSpPr/>
          <p:nvPr/>
        </p:nvGrpSpPr>
        <p:grpSpPr>
          <a:xfrm>
            <a:off x="872544" y="2643498"/>
            <a:ext cx="8360356" cy="930585"/>
            <a:chOff x="1139780" y="2822889"/>
            <a:chExt cx="7597820" cy="1063309"/>
          </a:xfrm>
        </p:grpSpPr>
        <p:grpSp>
          <p:nvGrpSpPr>
            <p:cNvPr id="23" name="Group 22"/>
            <p:cNvGrpSpPr/>
            <p:nvPr/>
          </p:nvGrpSpPr>
          <p:grpSpPr>
            <a:xfrm>
              <a:off x="1139780" y="2822889"/>
              <a:ext cx="7597820" cy="1063309"/>
              <a:chOff x="1139780" y="2790695"/>
              <a:chExt cx="4733934" cy="863208"/>
            </a:xfrm>
          </p:grpSpPr>
          <p:sp>
            <p:nvSpPr>
              <p:cNvPr id="18" name="Parallelogram 17"/>
              <p:cNvSpPr/>
              <p:nvPr/>
            </p:nvSpPr>
            <p:spPr>
              <a:xfrm>
                <a:off x="1139780" y="3102574"/>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pt-BR" sz="3200" dirty="0">
                    <a:solidFill>
                      <a:srgbClr val="FF0000"/>
                    </a:solidFill>
                  </a:rPr>
                  <a:t>Tế bào bạch cầu.</a:t>
                </a:r>
                <a:endParaRPr lang="en-US" sz="3200" b="1" kern="0" dirty="0">
                  <a:solidFill>
                    <a:schemeClr val="bg1"/>
                  </a:solidFill>
                  <a:latin typeface="#9Slide03 Oswald" panose="00000500000000000000" pitchFamily="2" charset="0"/>
                  <a:cs typeface="Times New Roman" panose="02020603050405020304" pitchFamily="18" charset="0"/>
                </a:endParaRPr>
              </a:p>
            </p:txBody>
          </p:sp>
          <p:sp>
            <p:nvSpPr>
              <p:cNvPr id="7" name="Parallelogram 6"/>
              <p:cNvSpPr/>
              <p:nvPr/>
            </p:nvSpPr>
            <p:spPr>
              <a:xfrm flipH="1">
                <a:off x="1147959" y="2790695"/>
                <a:ext cx="646680"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kern="0" dirty="0">
                    <a:solidFill>
                      <a:srgbClr val="FF0000"/>
                    </a:solidFill>
                    <a:latin typeface="#9Slide03 Oswald" panose="00000500000000000000" pitchFamily="2" charset="0"/>
                    <a:cs typeface="Arial" panose="020B0604020202020204" pitchFamily="34" charset="0"/>
                  </a:rPr>
                  <a:t>A</a:t>
                </a:r>
              </a:p>
            </p:txBody>
          </p:sp>
          <p:sp>
            <p:nvSpPr>
              <p:cNvPr id="22" name="Rectangle 2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298278" y="188375"/>
            <a:ext cx="387790" cy="2372165"/>
            <a:chOff x="1322576" y="181190"/>
            <a:chExt cx="387790" cy="2372165"/>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sp>
          <p:nvSpPr>
            <p:cNvPr id="57" name="Left Bracket 56"/>
            <p:cNvSpPr/>
            <p:nvPr/>
          </p:nvSpPr>
          <p:spPr>
            <a:xfrm>
              <a:off x="1465654" y="181190"/>
              <a:ext cx="244712"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sp>
        <p:nvSpPr>
          <p:cNvPr id="58" name="Left Bracket 57"/>
          <p:cNvSpPr/>
          <p:nvPr/>
        </p:nvSpPr>
        <p:spPr>
          <a:xfrm flipH="1">
            <a:off x="11800922" y="48278"/>
            <a:ext cx="220651"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nvGrpSpPr>
          <p:cNvPr id="121" name="Group 120"/>
          <p:cNvGrpSpPr/>
          <p:nvPr/>
        </p:nvGrpSpPr>
        <p:grpSpPr>
          <a:xfrm>
            <a:off x="892104" y="3754631"/>
            <a:ext cx="8150296" cy="905217"/>
            <a:chOff x="1152909" y="2822887"/>
            <a:chExt cx="7623326" cy="1034324"/>
          </a:xfrm>
        </p:grpSpPr>
        <p:grpSp>
          <p:nvGrpSpPr>
            <p:cNvPr id="122" name="Group 121"/>
            <p:cNvGrpSpPr/>
            <p:nvPr/>
          </p:nvGrpSpPr>
          <p:grpSpPr>
            <a:xfrm>
              <a:off x="1152909" y="2822887"/>
              <a:ext cx="7623326" cy="1034324"/>
              <a:chOff x="1147960" y="2790695"/>
              <a:chExt cx="4749826" cy="839678"/>
            </a:xfrm>
          </p:grpSpPr>
          <p:sp>
            <p:nvSpPr>
              <p:cNvPr id="124" name="Parallelogram 123"/>
              <p:cNvSpPr/>
              <p:nvPr/>
            </p:nvSpPr>
            <p:spPr>
              <a:xfrm>
                <a:off x="1163852" y="3079044"/>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dirty="0">
                    <a:solidFill>
                      <a:srgbClr val="FF0000"/>
                    </a:solidFill>
                  </a:rPr>
                  <a:t>Tế bào hồng cầu.</a:t>
                </a:r>
                <a:r>
                  <a:rPr lang="en-US" sz="3200" dirty="0">
                    <a:solidFill>
                      <a:srgbClr val="FF0000"/>
                    </a:solidFill>
                    <a:latin typeface="Times New Roman" panose="02020603050405020304" pitchFamily="18" charset="0"/>
                    <a:ea typeface="Times New Roman" panose="02020603050405020304" pitchFamily="18" charset="0"/>
                  </a:rPr>
                  <a:t>.</a:t>
                </a:r>
                <a:endParaRPr lang="en-US" sz="3200" b="1" kern="0" dirty="0">
                  <a:solidFill>
                    <a:schemeClr val="bg1"/>
                  </a:solidFill>
                  <a:latin typeface="#9Slide03 Oswald" panose="00000500000000000000" pitchFamily="2" charset="0"/>
                  <a:cs typeface="Times New Roman" panose="02020603050405020304" pitchFamily="18" charset="0"/>
                </a:endParaRPr>
              </a:p>
            </p:txBody>
          </p:sp>
          <p:sp>
            <p:nvSpPr>
              <p:cNvPr id="125" name="Parallelogram 124"/>
              <p:cNvSpPr/>
              <p:nvPr/>
            </p:nvSpPr>
            <p:spPr>
              <a:xfrm flipH="1">
                <a:off x="1147960" y="2790695"/>
                <a:ext cx="588256"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kern="0" dirty="0">
                    <a:solidFill>
                      <a:srgbClr val="FF0000"/>
                    </a:solidFill>
                    <a:latin typeface="#9Slide03 Oswald" panose="00000500000000000000" pitchFamily="2" charset="0"/>
                    <a:cs typeface="Arial" panose="020B0604020202020204" pitchFamily="34" charset="0"/>
                  </a:rPr>
                  <a:t>B</a:t>
                </a:r>
              </a:p>
            </p:txBody>
          </p:sp>
          <p:sp>
            <p:nvSpPr>
              <p:cNvPr id="126" name="Rectangle 125"/>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654686" y="4751215"/>
            <a:ext cx="8387713" cy="1048879"/>
            <a:chOff x="1152909" y="2822883"/>
            <a:chExt cx="11416464" cy="1198476"/>
          </a:xfrm>
        </p:grpSpPr>
        <p:grpSp>
          <p:nvGrpSpPr>
            <p:cNvPr id="128" name="Group 127"/>
            <p:cNvGrpSpPr/>
            <p:nvPr/>
          </p:nvGrpSpPr>
          <p:grpSpPr>
            <a:xfrm>
              <a:off x="1152909" y="2822883"/>
              <a:ext cx="11416464" cy="1198476"/>
              <a:chOff x="1147960" y="2790695"/>
              <a:chExt cx="7113196" cy="972940"/>
            </a:xfrm>
          </p:grpSpPr>
          <p:sp>
            <p:nvSpPr>
              <p:cNvPr id="130" name="Parallelogram 129"/>
              <p:cNvSpPr/>
              <p:nvPr/>
            </p:nvSpPr>
            <p:spPr>
              <a:xfrm>
                <a:off x="1257993" y="3124311"/>
                <a:ext cx="7003163" cy="639324"/>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pt-BR" sz="3200" dirty="0">
                    <a:solidFill>
                      <a:srgbClr val="FF0000"/>
                    </a:solidFill>
                  </a:rPr>
                  <a:t>Tế bào cơ.	</a:t>
                </a:r>
                <a:endParaRPr lang="en-US" sz="3200" b="1" kern="0" dirty="0">
                  <a:solidFill>
                    <a:schemeClr val="bg1"/>
                  </a:solidFill>
                  <a:latin typeface="#9Slide03 Oswald" panose="00000500000000000000" pitchFamily="2" charset="0"/>
                  <a:cs typeface="Times New Roman" panose="02020603050405020304" pitchFamily="18" charset="0"/>
                </a:endParaRPr>
              </a:p>
            </p:txBody>
          </p:sp>
          <p:sp>
            <p:nvSpPr>
              <p:cNvPr id="131" name="Parallelogram 130"/>
              <p:cNvSpPr/>
              <p:nvPr/>
            </p:nvSpPr>
            <p:spPr>
              <a:xfrm flipH="1">
                <a:off x="1147960" y="2790695"/>
                <a:ext cx="1602450"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kern="0" dirty="0">
                    <a:solidFill>
                      <a:srgbClr val="FF0000"/>
                    </a:solidFill>
                    <a:latin typeface="#9Slide03 Oswald" panose="00000500000000000000" pitchFamily="2" charset="0"/>
                    <a:cs typeface="Arial" panose="020B0604020202020204" pitchFamily="34" charset="0"/>
                  </a:rPr>
                  <a:t>C</a:t>
                </a:r>
              </a:p>
            </p:txBody>
          </p:sp>
          <p:sp>
            <p:nvSpPr>
              <p:cNvPr id="132" name="Rectangle 131"/>
              <p:cNvSpPr/>
              <p:nvPr/>
            </p:nvSpPr>
            <p:spPr>
              <a:xfrm>
                <a:off x="3966293" y="2840845"/>
                <a:ext cx="3623142" cy="63869"/>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129" name="Straight Connector 128"/>
            <p:cNvCxnSpPr/>
            <p:nvPr/>
          </p:nvCxnSpPr>
          <p:spPr>
            <a:xfrm>
              <a:off x="5997180" y="2822884"/>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788147" y="5825174"/>
            <a:ext cx="8089153" cy="930586"/>
            <a:chOff x="1139780" y="2822887"/>
            <a:chExt cx="7597820" cy="1063311"/>
          </a:xfrm>
        </p:grpSpPr>
        <p:grpSp>
          <p:nvGrpSpPr>
            <p:cNvPr id="154" name="Group 153"/>
            <p:cNvGrpSpPr/>
            <p:nvPr/>
          </p:nvGrpSpPr>
          <p:grpSpPr>
            <a:xfrm>
              <a:off x="1139780" y="2822887"/>
              <a:ext cx="7597820" cy="1063311"/>
              <a:chOff x="1139780" y="2790695"/>
              <a:chExt cx="4733934" cy="863210"/>
            </a:xfrm>
          </p:grpSpPr>
          <p:sp>
            <p:nvSpPr>
              <p:cNvPr id="156" name="Parallelogram 155"/>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dirty="0">
                    <a:solidFill>
                      <a:srgbClr val="FF0000"/>
                    </a:solidFill>
                  </a:rPr>
                  <a:t>Tế bào biểu bì.</a:t>
                </a:r>
                <a:endParaRPr lang="vi-VN" sz="3200" dirty="0">
                  <a:solidFill>
                    <a:srgbClr val="FF0000"/>
                  </a:solidFill>
                </a:endParaRPr>
              </a:p>
            </p:txBody>
          </p:sp>
          <p:sp>
            <p:nvSpPr>
              <p:cNvPr id="157" name="Parallelogram 156"/>
              <p:cNvSpPr/>
              <p:nvPr/>
            </p:nvSpPr>
            <p:spPr>
              <a:xfrm flipH="1">
                <a:off x="1147960" y="2790695"/>
                <a:ext cx="1046355"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kern="0" dirty="0">
                    <a:solidFill>
                      <a:srgbClr val="FF0000"/>
                    </a:solidFill>
                    <a:latin typeface="#9Slide03 Oswald" panose="00000500000000000000" pitchFamily="2" charset="0"/>
                    <a:cs typeface="Arial" panose="020B0604020202020204" pitchFamily="34" charset="0"/>
                  </a:rPr>
                  <a:t>D</a:t>
                </a:r>
              </a:p>
            </p:txBody>
          </p:sp>
          <p:sp>
            <p:nvSpPr>
              <p:cNvPr id="158" name="Rectangle 157"/>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548587" y="5311364"/>
            <a:ext cx="286946" cy="1086820"/>
            <a:chOff x="471240" y="3618653"/>
            <a:chExt cx="286946" cy="1086820"/>
          </a:xfrm>
        </p:grpSpPr>
        <p:cxnSp>
          <p:nvCxnSpPr>
            <p:cNvPr id="160" name="Straight Connector 159"/>
            <p:cNvCxnSpPr>
              <a:stCxn id="141" idx="4"/>
              <a:endCxn id="162" idx="0"/>
            </p:cNvCxnSpPr>
            <p:nvPr/>
          </p:nvCxnSpPr>
          <p:spPr>
            <a:xfrm>
              <a:off x="600199" y="3618653"/>
              <a:ext cx="14514"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grpSp>
        <p:nvGrpSpPr>
          <p:cNvPr id="2" name="Group 1"/>
          <p:cNvGrpSpPr/>
          <p:nvPr/>
        </p:nvGrpSpPr>
        <p:grpSpPr>
          <a:xfrm>
            <a:off x="209165" y="172674"/>
            <a:ext cx="956393" cy="957623"/>
            <a:chOff x="83662" y="159259"/>
            <a:chExt cx="1082288" cy="1083680"/>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rgbClr val="008CF5"/>
                </a:solidFill>
                <a:latin typeface="#9Slide03 Oswald" panose="00000500000000000000" pitchFamily="2" charset="0"/>
                <a:cs typeface="Arial" panose="020B0604020202020204" pitchFamily="34" charset="0"/>
              </a:endParaRPr>
            </a:p>
          </p:txBody>
        </p:sp>
        <p:pic>
          <p:nvPicPr>
            <p:cNvPr id="82" name="Picture 81"/>
            <p:cNvPicPr>
              <a:picLocks noChangeAspect="1"/>
            </p:cNvPicPr>
            <p:nvPr/>
          </p:nvPicPr>
          <p:blipFill>
            <a:blip r:embed="rId10"/>
            <a:stretch>
              <a:fillRect/>
            </a:stretch>
          </p:blipFill>
          <p:spPr>
            <a:xfrm>
              <a:off x="83662" y="159259"/>
              <a:ext cx="1082288" cy="1082288"/>
            </a:xfrm>
            <a:prstGeom prst="rect">
              <a:avLst/>
            </a:prstGeom>
          </p:spPr>
        </p:pic>
        <p:pic>
          <p:nvPicPr>
            <p:cNvPr id="81" name="Picture 80"/>
            <p:cNvPicPr>
              <a:picLocks noChangeAspect="1"/>
            </p:cNvPicPr>
            <p:nvPr/>
          </p:nvPicPr>
          <p:blipFill>
            <a:blip r:embed="rId11"/>
            <a:stretch>
              <a:fillRect/>
            </a:stretch>
          </p:blipFill>
          <p:spPr>
            <a:xfrm>
              <a:off x="140649" y="240741"/>
              <a:ext cx="757177" cy="937456"/>
            </a:xfrm>
            <a:prstGeom prst="rect">
              <a:avLst/>
            </a:prstGeom>
          </p:spPr>
        </p:pic>
        <p:sp>
          <p:nvSpPr>
            <p:cNvPr id="3" name="TextBox 2"/>
            <p:cNvSpPr txBox="1"/>
            <p:nvPr/>
          </p:nvSpPr>
          <p:spPr>
            <a:xfrm>
              <a:off x="305575" y="267725"/>
              <a:ext cx="644340" cy="975214"/>
            </a:xfrm>
            <a:prstGeom prst="rect">
              <a:avLst/>
            </a:prstGeom>
            <a:noFill/>
          </p:spPr>
          <p:txBody>
            <a:bodyPr wrap="none" rtlCol="0">
              <a:spAutoFit/>
            </a:bodyPr>
            <a:lstStyle/>
            <a:p>
              <a:pPr algn="ctr">
                <a:defRPr/>
              </a:pPr>
              <a:r>
                <a:rPr lang="en-US" sz="5000" b="1" kern="0" dirty="0">
                  <a:solidFill>
                    <a:srgbClr val="008CF5"/>
                  </a:solidFill>
                  <a:latin typeface="#9Slide03 Oswald" panose="00000500000000000000" pitchFamily="2" charset="0"/>
                  <a:cs typeface="Arial" panose="020B0604020202020204" pitchFamily="34" charset="0"/>
                </a:rPr>
                <a:t>4</a:t>
              </a:r>
            </a:p>
          </p:txBody>
        </p:sp>
      </p:grpSp>
      <p:sp>
        <p:nvSpPr>
          <p:cNvPr id="62" name="Parallelogram 61"/>
          <p:cNvSpPr/>
          <p:nvPr/>
        </p:nvSpPr>
        <p:spPr>
          <a:xfrm flipH="1">
            <a:off x="10158201" y="6160130"/>
            <a:ext cx="1485899" cy="697870"/>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b="1" kern="0" dirty="0">
                <a:solidFill>
                  <a:srgbClr val="FF0000"/>
                </a:solidFill>
                <a:latin typeface="#9Slide03 Oswald" panose="00000500000000000000" pitchFamily="2" charset="0"/>
                <a:cs typeface="Arial" panose="020B0604020202020204" pitchFamily="34" charset="0"/>
              </a:rPr>
              <a:t>ANS</a:t>
            </a:r>
          </a:p>
        </p:txBody>
      </p:sp>
      <p:grpSp>
        <p:nvGrpSpPr>
          <p:cNvPr id="151" name="Group 150"/>
          <p:cNvGrpSpPr/>
          <p:nvPr/>
        </p:nvGrpSpPr>
        <p:grpSpPr>
          <a:xfrm>
            <a:off x="548587" y="4121514"/>
            <a:ext cx="286946" cy="1189850"/>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grpSp>
        <p:nvGrpSpPr>
          <p:cNvPr id="150" name="Group 149"/>
          <p:cNvGrpSpPr/>
          <p:nvPr/>
        </p:nvGrpSpPr>
        <p:grpSpPr>
          <a:xfrm>
            <a:off x="548587" y="3096762"/>
            <a:ext cx="286946" cy="1151755"/>
            <a:chOff x="471240" y="2490868"/>
            <a:chExt cx="286946" cy="1151755"/>
          </a:xfrm>
        </p:grpSpPr>
        <p:cxnSp>
          <p:nvCxnSpPr>
            <p:cNvPr id="116" name="Straight Connector 115"/>
            <p:cNvCxnSpPr>
              <a:stCxn id="20" idx="4"/>
              <a:endCxn id="118" idx="0"/>
            </p:cNvCxnSpPr>
            <p:nvPr/>
          </p:nvCxnSpPr>
          <p:spPr>
            <a:xfrm>
              <a:off x="600199" y="2490868"/>
              <a:ext cx="14514" cy="86480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grpSp>
        <p:nvGrpSpPr>
          <p:cNvPr id="149" name="Group 148"/>
          <p:cNvGrpSpPr/>
          <p:nvPr/>
        </p:nvGrpSpPr>
        <p:grpSpPr>
          <a:xfrm>
            <a:off x="548587" y="1129067"/>
            <a:ext cx="286946" cy="1967695"/>
            <a:chOff x="471240" y="574185"/>
            <a:chExt cx="286946" cy="1967695"/>
          </a:xfrm>
        </p:grpSpPr>
        <p:cxnSp>
          <p:nvCxnSpPr>
            <p:cNvPr id="13" name="Straight Connector 12"/>
            <p:cNvCxnSpPr>
              <a:stCxn id="82" idx="2"/>
              <a:endCxn id="20" idx="0"/>
            </p:cNvCxnSpPr>
            <p:nvPr/>
          </p:nvCxnSpPr>
          <p:spPr>
            <a:xfrm>
              <a:off x="610012" y="574185"/>
              <a:ext cx="4701" cy="168074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sp>
        <p:nvSpPr>
          <p:cNvPr id="64" name="Parallelogram 63"/>
          <p:cNvSpPr/>
          <p:nvPr/>
        </p:nvSpPr>
        <p:spPr>
          <a:xfrm flipH="1">
            <a:off x="10018501" y="5113264"/>
            <a:ext cx="1289462" cy="74244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100" b="1" kern="0" dirty="0">
                <a:solidFill>
                  <a:srgbClr val="FF0000"/>
                </a:solidFill>
                <a:latin typeface="#9Slide03 Oswald" panose="00000500000000000000" pitchFamily="2" charset="0"/>
                <a:cs typeface="Arial" panose="020B0604020202020204" pitchFamily="34" charset="0"/>
              </a:rPr>
              <a:t>TIME</a:t>
            </a:r>
          </a:p>
        </p:txBody>
      </p:sp>
      <p:grpSp>
        <p:nvGrpSpPr>
          <p:cNvPr id="148" name="Group 147"/>
          <p:cNvGrpSpPr/>
          <p:nvPr/>
        </p:nvGrpSpPr>
        <p:grpSpPr>
          <a:xfrm>
            <a:off x="19623" y="1271248"/>
            <a:ext cx="1270128" cy="1271290"/>
            <a:chOff x="-1408548" y="1801832"/>
            <a:chExt cx="1270128" cy="1271290"/>
          </a:xfrm>
        </p:grpSpPr>
        <p:sp>
          <p:nvSpPr>
            <p:cNvPr id="152" name="Rectangle 15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64" name="Rectangle 16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10</a:t>
              </a:r>
            </a:p>
          </p:txBody>
        </p:sp>
      </p:grpSp>
      <p:grpSp>
        <p:nvGrpSpPr>
          <p:cNvPr id="165" name="Group 164"/>
          <p:cNvGrpSpPr/>
          <p:nvPr/>
        </p:nvGrpSpPr>
        <p:grpSpPr>
          <a:xfrm>
            <a:off x="19623" y="1271248"/>
            <a:ext cx="1270128" cy="1271290"/>
            <a:chOff x="-1408548" y="1801832"/>
            <a:chExt cx="1270128" cy="1271290"/>
          </a:xfrm>
        </p:grpSpPr>
        <p:sp>
          <p:nvSpPr>
            <p:cNvPr id="166" name="Rectangle 16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67" name="Rectangle 16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9</a:t>
              </a:r>
            </a:p>
          </p:txBody>
        </p:sp>
      </p:grpSp>
      <p:grpSp>
        <p:nvGrpSpPr>
          <p:cNvPr id="168" name="Group 167"/>
          <p:cNvGrpSpPr/>
          <p:nvPr/>
        </p:nvGrpSpPr>
        <p:grpSpPr>
          <a:xfrm>
            <a:off x="19623" y="1271248"/>
            <a:ext cx="1270128" cy="1271290"/>
            <a:chOff x="-1408548" y="1801832"/>
            <a:chExt cx="1270128" cy="1271290"/>
          </a:xfrm>
        </p:grpSpPr>
        <p:sp>
          <p:nvSpPr>
            <p:cNvPr id="169" name="Rectangle 16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0" name="Rectangle 16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8</a:t>
              </a:r>
            </a:p>
          </p:txBody>
        </p:sp>
      </p:grpSp>
      <p:grpSp>
        <p:nvGrpSpPr>
          <p:cNvPr id="171" name="Group 170"/>
          <p:cNvGrpSpPr/>
          <p:nvPr/>
        </p:nvGrpSpPr>
        <p:grpSpPr>
          <a:xfrm>
            <a:off x="19623" y="1271248"/>
            <a:ext cx="1270128" cy="1271290"/>
            <a:chOff x="-1408548" y="1801832"/>
            <a:chExt cx="1270128" cy="1271290"/>
          </a:xfrm>
        </p:grpSpPr>
        <p:sp>
          <p:nvSpPr>
            <p:cNvPr id="172" name="Rectangle 17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3" name="Rectangle 17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7</a:t>
              </a:r>
            </a:p>
          </p:txBody>
        </p:sp>
      </p:grpSp>
      <p:grpSp>
        <p:nvGrpSpPr>
          <p:cNvPr id="174" name="Group 173"/>
          <p:cNvGrpSpPr/>
          <p:nvPr/>
        </p:nvGrpSpPr>
        <p:grpSpPr>
          <a:xfrm>
            <a:off x="19623" y="1271248"/>
            <a:ext cx="1270128" cy="1271290"/>
            <a:chOff x="-1408548" y="1801832"/>
            <a:chExt cx="1270128" cy="1271290"/>
          </a:xfrm>
        </p:grpSpPr>
        <p:sp>
          <p:nvSpPr>
            <p:cNvPr id="175" name="Rectangle 17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6" name="Rectangle 17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6</a:t>
              </a:r>
            </a:p>
          </p:txBody>
        </p:sp>
      </p:grpSp>
      <p:grpSp>
        <p:nvGrpSpPr>
          <p:cNvPr id="177" name="Group 176"/>
          <p:cNvGrpSpPr/>
          <p:nvPr/>
        </p:nvGrpSpPr>
        <p:grpSpPr>
          <a:xfrm>
            <a:off x="19623" y="1271248"/>
            <a:ext cx="1270128" cy="1271290"/>
            <a:chOff x="-1408548" y="1801832"/>
            <a:chExt cx="1270128" cy="1271290"/>
          </a:xfrm>
        </p:grpSpPr>
        <p:sp>
          <p:nvSpPr>
            <p:cNvPr id="178" name="Rectangle 1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9" name="Rectangle 17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5</a:t>
              </a:r>
            </a:p>
          </p:txBody>
        </p:sp>
      </p:grpSp>
      <p:grpSp>
        <p:nvGrpSpPr>
          <p:cNvPr id="180" name="Group 179"/>
          <p:cNvGrpSpPr/>
          <p:nvPr/>
        </p:nvGrpSpPr>
        <p:grpSpPr>
          <a:xfrm>
            <a:off x="19623" y="1271248"/>
            <a:ext cx="1270128" cy="1271290"/>
            <a:chOff x="-1408548" y="1801832"/>
            <a:chExt cx="1270128" cy="1271290"/>
          </a:xfrm>
        </p:grpSpPr>
        <p:sp>
          <p:nvSpPr>
            <p:cNvPr id="181" name="Rectangle 18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82" name="Rectangle 18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4</a:t>
              </a:r>
            </a:p>
          </p:txBody>
        </p:sp>
      </p:grpSp>
      <p:grpSp>
        <p:nvGrpSpPr>
          <p:cNvPr id="183" name="Group 182"/>
          <p:cNvGrpSpPr/>
          <p:nvPr/>
        </p:nvGrpSpPr>
        <p:grpSpPr>
          <a:xfrm>
            <a:off x="19623" y="1271248"/>
            <a:ext cx="1270128" cy="1271290"/>
            <a:chOff x="-1408548" y="1801832"/>
            <a:chExt cx="1270128" cy="1271290"/>
          </a:xfrm>
        </p:grpSpPr>
        <p:sp>
          <p:nvSpPr>
            <p:cNvPr id="184" name="Rectangle 18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85" name="Rectangle 18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3</a:t>
              </a:r>
            </a:p>
          </p:txBody>
        </p:sp>
      </p:grpSp>
      <p:grpSp>
        <p:nvGrpSpPr>
          <p:cNvPr id="186" name="Group 185"/>
          <p:cNvGrpSpPr/>
          <p:nvPr/>
        </p:nvGrpSpPr>
        <p:grpSpPr>
          <a:xfrm>
            <a:off x="19623" y="1271248"/>
            <a:ext cx="1270128" cy="1271290"/>
            <a:chOff x="-1408548" y="1801832"/>
            <a:chExt cx="1270128" cy="1271290"/>
          </a:xfrm>
        </p:grpSpPr>
        <p:sp>
          <p:nvSpPr>
            <p:cNvPr id="187" name="Rectangle 18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88" name="Rectangle 18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2</a:t>
              </a:r>
            </a:p>
          </p:txBody>
        </p:sp>
      </p:grpSp>
      <p:grpSp>
        <p:nvGrpSpPr>
          <p:cNvPr id="189" name="Group 188"/>
          <p:cNvGrpSpPr/>
          <p:nvPr/>
        </p:nvGrpSpPr>
        <p:grpSpPr>
          <a:xfrm>
            <a:off x="19623" y="1271248"/>
            <a:ext cx="1270128" cy="1271290"/>
            <a:chOff x="-1408548" y="1801832"/>
            <a:chExt cx="1270128" cy="1271290"/>
          </a:xfrm>
        </p:grpSpPr>
        <p:sp>
          <p:nvSpPr>
            <p:cNvPr id="190" name="Rectangle 18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91" name="Rectangle 19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1</a:t>
              </a:r>
            </a:p>
          </p:txBody>
        </p:sp>
      </p:grpSp>
      <p:grpSp>
        <p:nvGrpSpPr>
          <p:cNvPr id="192" name="Group 191"/>
          <p:cNvGrpSpPr/>
          <p:nvPr/>
        </p:nvGrpSpPr>
        <p:grpSpPr>
          <a:xfrm>
            <a:off x="19623" y="1271248"/>
            <a:ext cx="1270128" cy="1271290"/>
            <a:chOff x="-1408548" y="1801832"/>
            <a:chExt cx="1270128" cy="1271290"/>
          </a:xfrm>
        </p:grpSpPr>
        <p:sp>
          <p:nvSpPr>
            <p:cNvPr id="193" name="Rectangle 1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94" name="Rectangle 19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FF00"/>
                  </a:solidFill>
                  <a:latin typeface="#9Slide03 Oswald" panose="00000500000000000000" pitchFamily="2" charset="0"/>
                  <a:cs typeface="Arial" panose="020B0604020202020204" pitchFamily="34" charset="0"/>
                </a:rPr>
                <a:t>0</a:t>
              </a:r>
            </a:p>
          </p:txBody>
        </p:sp>
      </p:grpSp>
      <p:sp>
        <p:nvSpPr>
          <p:cNvPr id="195" name="Left Brace 194"/>
          <p:cNvSpPr/>
          <p:nvPr/>
        </p:nvSpPr>
        <p:spPr>
          <a:xfrm rot="16200000">
            <a:off x="538388" y="1945919"/>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sp>
        <p:nvSpPr>
          <p:cNvPr id="196" name="Left Brace 195"/>
          <p:cNvSpPr/>
          <p:nvPr/>
        </p:nvSpPr>
        <p:spPr>
          <a:xfrm rot="5400000">
            <a:off x="536010" y="523929"/>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sp>
        <p:nvSpPr>
          <p:cNvPr id="80" name="Parallelogram 79"/>
          <p:cNvSpPr/>
          <p:nvPr/>
        </p:nvSpPr>
        <p:spPr>
          <a:xfrm>
            <a:off x="1599471" y="2589994"/>
            <a:ext cx="7813913" cy="1019206"/>
          </a:xfrm>
          <a:prstGeom prst="parallelogram">
            <a:avLst/>
          </a:prstGeom>
          <a:solidFill>
            <a:srgbClr val="0ABD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kern="0" dirty="0">
              <a:solidFill>
                <a:sysClr val="windowText" lastClr="000000"/>
              </a:solidFill>
              <a:latin typeface="#9Slide03 Oswald"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428304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7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2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wipe(up)">
                                      <p:cBhvr>
                                        <p:cTn id="28" dur="500"/>
                                        <p:tgtEl>
                                          <p:spTgt spid="149"/>
                                        </p:tgtEl>
                                      </p:cBhvr>
                                    </p:animEffect>
                                  </p:childTnLst>
                                  <p:subTnLst>
                                    <p:audio>
                                      <p:cMediaNode>
                                        <p:cTn display="0" masterRel="sameClick">
                                          <p:stCondLst>
                                            <p:cond evt="begin" delay="0">
                                              <p:tn val="26"/>
                                            </p:cond>
                                          </p:stCondLst>
                                          <p:endCondLst>
                                            <p:cond evt="onStopAudio" delay="0">
                                              <p:tgtEl>
                                                <p:sldTgt/>
                                              </p:tgtEl>
                                            </p:cond>
                                          </p:endCondLst>
                                        </p:cTn>
                                        <p:tgtEl>
                                          <p:sndTgt r:embed="rId4" name="menu_toggle_tone - Copy.wav"/>
                                        </p:tgtEl>
                                      </p:cMediaNode>
                                    </p:audio>
                                  </p:subTnLst>
                                </p:cTn>
                              </p:par>
                            </p:childTnLst>
                          </p:cTn>
                        </p:par>
                        <p:par>
                          <p:cTn id="29" fill="hold">
                            <p:stCondLst>
                              <p:cond delay="500"/>
                            </p:stCondLst>
                            <p:childTnLst>
                              <p:par>
                                <p:cTn id="30" presetID="17" presetClass="entr" presetSubtype="8" fill="hold" nodeType="after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ppt_x</p:attrName>
                                        </p:attrNameLst>
                                      </p:cBhvr>
                                      <p:tavLst>
                                        <p:tav tm="0">
                                          <p:val>
                                            <p:strVal val="#ppt_x-#ppt_w/2"/>
                                          </p:val>
                                        </p:tav>
                                        <p:tav tm="100000">
                                          <p:val>
                                            <p:strVal val="#ppt_x"/>
                                          </p:val>
                                        </p:tav>
                                      </p:tavLst>
                                    </p:anim>
                                    <p:anim calcmode="lin" valueType="num">
                                      <p:cBhvr>
                                        <p:cTn id="33" dur="500" fill="hold"/>
                                        <p:tgtEl>
                                          <p:spTgt spid="69"/>
                                        </p:tgtEl>
                                        <p:attrNameLst>
                                          <p:attrName>ppt_y</p:attrName>
                                        </p:attrNameLst>
                                      </p:cBhvr>
                                      <p:tavLst>
                                        <p:tav tm="0">
                                          <p:val>
                                            <p:strVal val="#ppt_y"/>
                                          </p:val>
                                        </p:tav>
                                        <p:tav tm="100000">
                                          <p:val>
                                            <p:strVal val="#ppt_y"/>
                                          </p:val>
                                        </p:tav>
                                      </p:tavLst>
                                    </p:anim>
                                    <p:anim calcmode="lin" valueType="num">
                                      <p:cBhvr>
                                        <p:cTn id="34" dur="500" fill="hold"/>
                                        <p:tgtEl>
                                          <p:spTgt spid="69"/>
                                        </p:tgtEl>
                                        <p:attrNameLst>
                                          <p:attrName>ppt_w</p:attrName>
                                        </p:attrNameLst>
                                      </p:cBhvr>
                                      <p:tavLst>
                                        <p:tav tm="0">
                                          <p:val>
                                            <p:fltVal val="0"/>
                                          </p:val>
                                        </p:tav>
                                        <p:tav tm="100000">
                                          <p:val>
                                            <p:strVal val="#ppt_w"/>
                                          </p:val>
                                        </p:tav>
                                      </p:tavLst>
                                    </p:anim>
                                    <p:anim calcmode="lin" valueType="num">
                                      <p:cBhvr>
                                        <p:cTn id="35"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30"/>
                                            </p:cond>
                                          </p:stCondLst>
                                          <p:endCondLst>
                                            <p:cond evt="onStopAudio" delay="0">
                                              <p:tgtEl>
                                                <p:sldTgt/>
                                              </p:tgtEl>
                                            </p:cond>
                                          </p:endCondLst>
                                        </p:cTn>
                                        <p:tgtEl>
                                          <p:sndTgt r:embed="rId5" name="3beeps.wav"/>
                                        </p:tgtEl>
                                      </p:cMediaNode>
                                    </p:audio>
                                  </p:subTnLst>
                                </p:cTn>
                              </p:par>
                            </p:childTnLst>
                          </p:cTn>
                        </p:par>
                        <p:par>
                          <p:cTn id="36" fill="hold">
                            <p:stCondLst>
                              <p:cond delay="1000"/>
                            </p:stCondLst>
                            <p:childTnLst>
                              <p:par>
                                <p:cTn id="37" presetID="22" presetClass="entr" presetSubtype="1" fill="hold" nodeType="afterEffect">
                                  <p:stCondLst>
                                    <p:cond delay="0"/>
                                  </p:stCondLst>
                                  <p:childTnLst>
                                    <p:set>
                                      <p:cBhvr>
                                        <p:cTn id="38" dur="1" fill="hold">
                                          <p:stCondLst>
                                            <p:cond delay="0"/>
                                          </p:stCondLst>
                                        </p:cTn>
                                        <p:tgtEl>
                                          <p:spTgt spid="150"/>
                                        </p:tgtEl>
                                        <p:attrNameLst>
                                          <p:attrName>style.visibility</p:attrName>
                                        </p:attrNameLst>
                                      </p:cBhvr>
                                      <p:to>
                                        <p:strVal val="visible"/>
                                      </p:to>
                                    </p:set>
                                    <p:animEffect transition="in" filter="wipe(up)">
                                      <p:cBhvr>
                                        <p:cTn id="39" dur="500"/>
                                        <p:tgtEl>
                                          <p:spTgt spid="150"/>
                                        </p:tgtEl>
                                      </p:cBhvr>
                                    </p:animEffect>
                                  </p:childTnLst>
                                  <p:subTnLst>
                                    <p:audio>
                                      <p:cMediaNode>
                                        <p:cTn display="0" masterRel="sameClick">
                                          <p:stCondLst>
                                            <p:cond evt="begin" delay="0">
                                              <p:tn val="37"/>
                                            </p:cond>
                                          </p:stCondLst>
                                          <p:endCondLst>
                                            <p:cond evt="onStopAudio" delay="0">
                                              <p:tgtEl>
                                                <p:sldTgt/>
                                              </p:tgtEl>
                                            </p:cond>
                                          </p:endCondLst>
                                        </p:cTn>
                                        <p:tgtEl>
                                          <p:sndTgt r:embed="rId4" name="menu_toggle_tone - Copy.wav"/>
                                        </p:tgtEl>
                                      </p:cMediaNode>
                                    </p:audio>
                                  </p:subTnLst>
                                </p:cTn>
                              </p:par>
                            </p:childTnLst>
                          </p:cTn>
                        </p:par>
                        <p:par>
                          <p:cTn id="40" fill="hold">
                            <p:stCondLst>
                              <p:cond delay="1500"/>
                            </p:stCondLst>
                            <p:childTnLst>
                              <p:par>
                                <p:cTn id="41" presetID="17" presetClass="entr" presetSubtype="8" fill="hold" nodeType="afterEffect">
                                  <p:stCondLst>
                                    <p:cond delay="0"/>
                                  </p:stCondLst>
                                  <p:childTnLst>
                                    <p:set>
                                      <p:cBhvr>
                                        <p:cTn id="42" dur="1" fill="hold">
                                          <p:stCondLst>
                                            <p:cond delay="0"/>
                                          </p:stCondLst>
                                        </p:cTn>
                                        <p:tgtEl>
                                          <p:spTgt spid="121"/>
                                        </p:tgtEl>
                                        <p:attrNameLst>
                                          <p:attrName>style.visibility</p:attrName>
                                        </p:attrNameLst>
                                      </p:cBhvr>
                                      <p:to>
                                        <p:strVal val="visible"/>
                                      </p:to>
                                    </p:set>
                                    <p:anim calcmode="lin" valueType="num">
                                      <p:cBhvr>
                                        <p:cTn id="43" dur="500" fill="hold"/>
                                        <p:tgtEl>
                                          <p:spTgt spid="121"/>
                                        </p:tgtEl>
                                        <p:attrNameLst>
                                          <p:attrName>ppt_x</p:attrName>
                                        </p:attrNameLst>
                                      </p:cBhvr>
                                      <p:tavLst>
                                        <p:tav tm="0">
                                          <p:val>
                                            <p:strVal val="#ppt_x-#ppt_w/2"/>
                                          </p:val>
                                        </p:tav>
                                        <p:tav tm="100000">
                                          <p:val>
                                            <p:strVal val="#ppt_x"/>
                                          </p:val>
                                        </p:tav>
                                      </p:tavLst>
                                    </p:anim>
                                    <p:anim calcmode="lin" valueType="num">
                                      <p:cBhvr>
                                        <p:cTn id="44" dur="500" fill="hold"/>
                                        <p:tgtEl>
                                          <p:spTgt spid="121"/>
                                        </p:tgtEl>
                                        <p:attrNameLst>
                                          <p:attrName>ppt_y</p:attrName>
                                        </p:attrNameLst>
                                      </p:cBhvr>
                                      <p:tavLst>
                                        <p:tav tm="0">
                                          <p:val>
                                            <p:strVal val="#ppt_y"/>
                                          </p:val>
                                        </p:tav>
                                        <p:tav tm="100000">
                                          <p:val>
                                            <p:strVal val="#ppt_y"/>
                                          </p:val>
                                        </p:tav>
                                      </p:tavLst>
                                    </p:anim>
                                    <p:anim calcmode="lin" valueType="num">
                                      <p:cBhvr>
                                        <p:cTn id="45" dur="500" fill="hold"/>
                                        <p:tgtEl>
                                          <p:spTgt spid="121"/>
                                        </p:tgtEl>
                                        <p:attrNameLst>
                                          <p:attrName>ppt_w</p:attrName>
                                        </p:attrNameLst>
                                      </p:cBhvr>
                                      <p:tavLst>
                                        <p:tav tm="0">
                                          <p:val>
                                            <p:fltVal val="0"/>
                                          </p:val>
                                        </p:tav>
                                        <p:tav tm="100000">
                                          <p:val>
                                            <p:strVal val="#ppt_w"/>
                                          </p:val>
                                        </p:tav>
                                      </p:tavLst>
                                    </p:anim>
                                    <p:anim calcmode="lin" valueType="num">
                                      <p:cBhvr>
                                        <p:cTn id="46"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1"/>
                                            </p:cond>
                                          </p:stCondLst>
                                          <p:endCondLst>
                                            <p:cond evt="onStopAudio" delay="0">
                                              <p:tgtEl>
                                                <p:sldTgt/>
                                              </p:tgtEl>
                                            </p:cond>
                                          </p:endCondLst>
                                        </p:cTn>
                                        <p:tgtEl>
                                          <p:sndTgt r:embed="rId5" name="3beeps.wav"/>
                                        </p:tgtEl>
                                      </p:cMediaNode>
                                    </p:audio>
                                  </p:subTnLst>
                                </p:cTn>
                              </p:par>
                            </p:childTnLst>
                          </p:cTn>
                        </p:par>
                        <p:par>
                          <p:cTn id="47" fill="hold">
                            <p:stCondLst>
                              <p:cond delay="2000"/>
                            </p:stCondLst>
                            <p:childTnLst>
                              <p:par>
                                <p:cTn id="48" presetID="22" presetClass="entr" presetSubtype="1" fill="hold" nodeType="after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wipe(up)">
                                      <p:cBhvr>
                                        <p:cTn id="50" dur="500"/>
                                        <p:tgtEl>
                                          <p:spTgt spid="151"/>
                                        </p:tgtEl>
                                      </p:cBhvr>
                                    </p:animEffect>
                                  </p:childTnLst>
                                  <p:subTnLst>
                                    <p:audio>
                                      <p:cMediaNode>
                                        <p:cTn display="0" masterRel="sameClick">
                                          <p:stCondLst>
                                            <p:cond evt="begin" delay="0">
                                              <p:tn val="48"/>
                                            </p:cond>
                                          </p:stCondLst>
                                          <p:endCondLst>
                                            <p:cond evt="onStopAudio" delay="0">
                                              <p:tgtEl>
                                                <p:sldTgt/>
                                              </p:tgtEl>
                                            </p:cond>
                                          </p:endCondLst>
                                        </p:cTn>
                                        <p:tgtEl>
                                          <p:sndTgt r:embed="rId4" name="menu_toggle_tone - Copy.wav"/>
                                        </p:tgtEl>
                                      </p:cMediaNode>
                                    </p:audio>
                                  </p:subTnLst>
                                </p:cTn>
                              </p:par>
                            </p:childTnLst>
                          </p:cTn>
                        </p:par>
                        <p:par>
                          <p:cTn id="51" fill="hold">
                            <p:stCondLst>
                              <p:cond delay="2500"/>
                            </p:stCondLst>
                            <p:childTnLst>
                              <p:par>
                                <p:cTn id="52" presetID="17" presetClass="entr" presetSubtype="8" fill="hold" nodeType="afterEffect">
                                  <p:stCondLst>
                                    <p:cond delay="0"/>
                                  </p:stCondLst>
                                  <p:childTnLst>
                                    <p:set>
                                      <p:cBhvr>
                                        <p:cTn id="53" dur="1" fill="hold">
                                          <p:stCondLst>
                                            <p:cond delay="0"/>
                                          </p:stCondLst>
                                        </p:cTn>
                                        <p:tgtEl>
                                          <p:spTgt spid="127"/>
                                        </p:tgtEl>
                                        <p:attrNameLst>
                                          <p:attrName>style.visibility</p:attrName>
                                        </p:attrNameLst>
                                      </p:cBhvr>
                                      <p:to>
                                        <p:strVal val="visible"/>
                                      </p:to>
                                    </p:set>
                                    <p:anim calcmode="lin" valueType="num">
                                      <p:cBhvr>
                                        <p:cTn id="54" dur="500" fill="hold"/>
                                        <p:tgtEl>
                                          <p:spTgt spid="127"/>
                                        </p:tgtEl>
                                        <p:attrNameLst>
                                          <p:attrName>ppt_x</p:attrName>
                                        </p:attrNameLst>
                                      </p:cBhvr>
                                      <p:tavLst>
                                        <p:tav tm="0">
                                          <p:val>
                                            <p:strVal val="#ppt_x-#ppt_w/2"/>
                                          </p:val>
                                        </p:tav>
                                        <p:tav tm="100000">
                                          <p:val>
                                            <p:strVal val="#ppt_x"/>
                                          </p:val>
                                        </p:tav>
                                      </p:tavLst>
                                    </p:anim>
                                    <p:anim calcmode="lin" valueType="num">
                                      <p:cBhvr>
                                        <p:cTn id="55" dur="500" fill="hold"/>
                                        <p:tgtEl>
                                          <p:spTgt spid="127"/>
                                        </p:tgtEl>
                                        <p:attrNameLst>
                                          <p:attrName>ppt_y</p:attrName>
                                        </p:attrNameLst>
                                      </p:cBhvr>
                                      <p:tavLst>
                                        <p:tav tm="0">
                                          <p:val>
                                            <p:strVal val="#ppt_y"/>
                                          </p:val>
                                        </p:tav>
                                        <p:tav tm="100000">
                                          <p:val>
                                            <p:strVal val="#ppt_y"/>
                                          </p:val>
                                        </p:tav>
                                      </p:tavLst>
                                    </p:anim>
                                    <p:anim calcmode="lin" valueType="num">
                                      <p:cBhvr>
                                        <p:cTn id="56" dur="500" fill="hold"/>
                                        <p:tgtEl>
                                          <p:spTgt spid="127"/>
                                        </p:tgtEl>
                                        <p:attrNameLst>
                                          <p:attrName>ppt_w</p:attrName>
                                        </p:attrNameLst>
                                      </p:cBhvr>
                                      <p:tavLst>
                                        <p:tav tm="0">
                                          <p:val>
                                            <p:fltVal val="0"/>
                                          </p:val>
                                        </p:tav>
                                        <p:tav tm="100000">
                                          <p:val>
                                            <p:strVal val="#ppt_w"/>
                                          </p:val>
                                        </p:tav>
                                      </p:tavLst>
                                    </p:anim>
                                    <p:anim calcmode="lin" valueType="num">
                                      <p:cBhvr>
                                        <p:cTn id="57"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2"/>
                                            </p:cond>
                                          </p:stCondLst>
                                          <p:endCondLst>
                                            <p:cond evt="onStopAudio" delay="0">
                                              <p:tgtEl>
                                                <p:sldTgt/>
                                              </p:tgtEl>
                                            </p:cond>
                                          </p:endCondLst>
                                        </p:cTn>
                                        <p:tgtEl>
                                          <p:sndTgt r:embed="rId5" name="3beeps.wav"/>
                                        </p:tgtEl>
                                      </p:cMediaNode>
                                    </p:audio>
                                  </p:subTnLst>
                                </p:cTn>
                              </p:par>
                            </p:childTnLst>
                          </p:cTn>
                        </p:par>
                        <p:par>
                          <p:cTn id="58" fill="hold">
                            <p:stCondLst>
                              <p:cond delay="3000"/>
                            </p:stCondLst>
                            <p:childTnLst>
                              <p:par>
                                <p:cTn id="59" presetID="22" presetClass="entr" presetSubtype="1" fill="hold" nodeType="afterEffect">
                                  <p:stCondLst>
                                    <p:cond delay="0"/>
                                  </p:stCondLst>
                                  <p:childTnLst>
                                    <p:set>
                                      <p:cBhvr>
                                        <p:cTn id="60" dur="1" fill="hold">
                                          <p:stCondLst>
                                            <p:cond delay="0"/>
                                          </p:stCondLst>
                                        </p:cTn>
                                        <p:tgtEl>
                                          <p:spTgt spid="159"/>
                                        </p:tgtEl>
                                        <p:attrNameLst>
                                          <p:attrName>style.visibility</p:attrName>
                                        </p:attrNameLst>
                                      </p:cBhvr>
                                      <p:to>
                                        <p:strVal val="visible"/>
                                      </p:to>
                                    </p:set>
                                    <p:animEffect transition="in" filter="wipe(up)">
                                      <p:cBhvr>
                                        <p:cTn id="61" dur="500"/>
                                        <p:tgtEl>
                                          <p:spTgt spid="159"/>
                                        </p:tgtEl>
                                      </p:cBhvr>
                                    </p:animEffect>
                                  </p:childTnLst>
                                  <p:subTnLst>
                                    <p:audio>
                                      <p:cMediaNode>
                                        <p:cTn display="0" masterRel="sameClick">
                                          <p:stCondLst>
                                            <p:cond evt="begin" delay="0">
                                              <p:tn val="59"/>
                                            </p:cond>
                                          </p:stCondLst>
                                          <p:endCondLst>
                                            <p:cond evt="onStopAudio" delay="0">
                                              <p:tgtEl>
                                                <p:sldTgt/>
                                              </p:tgtEl>
                                            </p:cond>
                                          </p:endCondLst>
                                        </p:cTn>
                                        <p:tgtEl>
                                          <p:sndTgt r:embed="rId4" name="menu_toggle_tone - Copy.wav"/>
                                        </p:tgtEl>
                                      </p:cMediaNode>
                                    </p:audio>
                                  </p:subTnLst>
                                </p:cTn>
                              </p:par>
                            </p:childTnLst>
                          </p:cTn>
                        </p:par>
                        <p:par>
                          <p:cTn id="62" fill="hold">
                            <p:stCondLst>
                              <p:cond delay="3500"/>
                            </p:stCondLst>
                            <p:childTnLst>
                              <p:par>
                                <p:cTn id="63" presetID="17" presetClass="entr" presetSubtype="8" fill="hold" nodeType="afterEffect">
                                  <p:stCondLst>
                                    <p:cond delay="0"/>
                                  </p:stCondLst>
                                  <p:childTnLst>
                                    <p:set>
                                      <p:cBhvr>
                                        <p:cTn id="64" dur="1" fill="hold">
                                          <p:stCondLst>
                                            <p:cond delay="0"/>
                                          </p:stCondLst>
                                        </p:cTn>
                                        <p:tgtEl>
                                          <p:spTgt spid="153"/>
                                        </p:tgtEl>
                                        <p:attrNameLst>
                                          <p:attrName>style.visibility</p:attrName>
                                        </p:attrNameLst>
                                      </p:cBhvr>
                                      <p:to>
                                        <p:strVal val="visible"/>
                                      </p:to>
                                    </p:set>
                                    <p:anim calcmode="lin" valueType="num">
                                      <p:cBhvr>
                                        <p:cTn id="65" dur="500" fill="hold"/>
                                        <p:tgtEl>
                                          <p:spTgt spid="153"/>
                                        </p:tgtEl>
                                        <p:attrNameLst>
                                          <p:attrName>ppt_x</p:attrName>
                                        </p:attrNameLst>
                                      </p:cBhvr>
                                      <p:tavLst>
                                        <p:tav tm="0">
                                          <p:val>
                                            <p:strVal val="#ppt_x-#ppt_w/2"/>
                                          </p:val>
                                        </p:tav>
                                        <p:tav tm="100000">
                                          <p:val>
                                            <p:strVal val="#ppt_x"/>
                                          </p:val>
                                        </p:tav>
                                      </p:tavLst>
                                    </p:anim>
                                    <p:anim calcmode="lin" valueType="num">
                                      <p:cBhvr>
                                        <p:cTn id="66" dur="500" fill="hold"/>
                                        <p:tgtEl>
                                          <p:spTgt spid="153"/>
                                        </p:tgtEl>
                                        <p:attrNameLst>
                                          <p:attrName>ppt_y</p:attrName>
                                        </p:attrNameLst>
                                      </p:cBhvr>
                                      <p:tavLst>
                                        <p:tav tm="0">
                                          <p:val>
                                            <p:strVal val="#ppt_y"/>
                                          </p:val>
                                        </p:tav>
                                        <p:tav tm="100000">
                                          <p:val>
                                            <p:strVal val="#ppt_y"/>
                                          </p:val>
                                        </p:tav>
                                      </p:tavLst>
                                    </p:anim>
                                    <p:anim calcmode="lin" valueType="num">
                                      <p:cBhvr>
                                        <p:cTn id="67" dur="500" fill="hold"/>
                                        <p:tgtEl>
                                          <p:spTgt spid="153"/>
                                        </p:tgtEl>
                                        <p:attrNameLst>
                                          <p:attrName>ppt_w</p:attrName>
                                        </p:attrNameLst>
                                      </p:cBhvr>
                                      <p:tavLst>
                                        <p:tav tm="0">
                                          <p:val>
                                            <p:fltVal val="0"/>
                                          </p:val>
                                        </p:tav>
                                        <p:tav tm="100000">
                                          <p:val>
                                            <p:strVal val="#ppt_w"/>
                                          </p:val>
                                        </p:tav>
                                      </p:tavLst>
                                    </p:anim>
                                    <p:anim calcmode="lin" valueType="num">
                                      <p:cBhvr>
                                        <p:cTn id="68"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3"/>
                                            </p:cond>
                                          </p:stCondLst>
                                          <p:endCondLst>
                                            <p:cond evt="onStopAudio" delay="0">
                                              <p:tgtEl>
                                                <p:sldTgt/>
                                              </p:tgtEl>
                                            </p:cond>
                                          </p:endCondLst>
                                        </p:cTn>
                                        <p:tgtEl>
                                          <p:sndTgt r:embed="rId5"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62"/>
                    </p:tgtEl>
                  </p:cond>
                </p:stCondLst>
                <p:endSync evt="end" delay="0">
                  <p:rtn val="all"/>
                </p:endSync>
                <p:childTnLst>
                  <p:par>
                    <p:cTn id="70" fill="hold">
                      <p:stCondLst>
                        <p:cond delay="0"/>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dissolve">
                                      <p:cBhvr>
                                        <p:cTn id="74" dur="500"/>
                                        <p:tgtEl>
                                          <p:spTgt spid="80"/>
                                        </p:tgtEl>
                                      </p:cBhvr>
                                    </p:animEffect>
                                  </p:childTnLst>
                                  <p:subTnLst>
                                    <p:audio>
                                      <p:cMediaNode>
                                        <p:cTn display="0" masterRel="sameClick">
                                          <p:stCondLst>
                                            <p:cond evt="begin" delay="0">
                                              <p:tn val="72"/>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62"/>
                  </p:tgtEl>
                </p:cond>
              </p:nextCondLst>
            </p:seq>
            <p:seq concurrent="1" nextAc="seek">
              <p:cTn id="75" restart="whenNotActive" fill="hold" evtFilter="cancelBubble" nodeType="interactiveSeq">
                <p:stCondLst>
                  <p:cond evt="onClick" delay="0">
                    <p:tgtEl>
                      <p:spTgt spid="64"/>
                    </p:tgtEl>
                  </p:cond>
                </p:stCondLst>
                <p:endSync evt="end" delay="0">
                  <p:rtn val="all"/>
                </p:endSync>
                <p:childTnLst>
                  <p:par>
                    <p:cTn id="76" fill="hold">
                      <p:stCondLst>
                        <p:cond delay="0"/>
                      </p:stCondLst>
                      <p:childTnLst>
                        <p:par>
                          <p:cTn id="77" fill="hold">
                            <p:stCondLst>
                              <p:cond delay="0"/>
                            </p:stCondLst>
                            <p:childTnLst>
                              <p:par>
                                <p:cTn id="78" presetID="17" presetClass="entr" presetSubtype="1" fill="hold" grpId="0" nodeType="afterEffect">
                                  <p:stCondLst>
                                    <p:cond delay="0"/>
                                  </p:stCondLst>
                                  <p:childTnLst>
                                    <p:set>
                                      <p:cBhvr>
                                        <p:cTn id="79" dur="1" fill="hold">
                                          <p:stCondLst>
                                            <p:cond delay="0"/>
                                          </p:stCondLst>
                                        </p:cTn>
                                        <p:tgtEl>
                                          <p:spTgt spid="196"/>
                                        </p:tgtEl>
                                        <p:attrNameLst>
                                          <p:attrName>style.visibility</p:attrName>
                                        </p:attrNameLst>
                                      </p:cBhvr>
                                      <p:to>
                                        <p:strVal val="visible"/>
                                      </p:to>
                                    </p:set>
                                    <p:anim calcmode="lin" valueType="num">
                                      <p:cBhvr>
                                        <p:cTn id="80" dur="300" fill="hold"/>
                                        <p:tgtEl>
                                          <p:spTgt spid="196"/>
                                        </p:tgtEl>
                                        <p:attrNameLst>
                                          <p:attrName>ppt_x</p:attrName>
                                        </p:attrNameLst>
                                      </p:cBhvr>
                                      <p:tavLst>
                                        <p:tav tm="0">
                                          <p:val>
                                            <p:strVal val="#ppt_x"/>
                                          </p:val>
                                        </p:tav>
                                        <p:tav tm="100000">
                                          <p:val>
                                            <p:strVal val="#ppt_x"/>
                                          </p:val>
                                        </p:tav>
                                      </p:tavLst>
                                    </p:anim>
                                    <p:anim calcmode="lin" valueType="num">
                                      <p:cBhvr>
                                        <p:cTn id="81" dur="300" fill="hold"/>
                                        <p:tgtEl>
                                          <p:spTgt spid="196"/>
                                        </p:tgtEl>
                                        <p:attrNameLst>
                                          <p:attrName>ppt_y</p:attrName>
                                        </p:attrNameLst>
                                      </p:cBhvr>
                                      <p:tavLst>
                                        <p:tav tm="0">
                                          <p:val>
                                            <p:strVal val="#ppt_y-#ppt_h/2"/>
                                          </p:val>
                                        </p:tav>
                                        <p:tav tm="100000">
                                          <p:val>
                                            <p:strVal val="#ppt_y"/>
                                          </p:val>
                                        </p:tav>
                                      </p:tavLst>
                                    </p:anim>
                                    <p:anim calcmode="lin" valueType="num">
                                      <p:cBhvr>
                                        <p:cTn id="82" dur="300" fill="hold"/>
                                        <p:tgtEl>
                                          <p:spTgt spid="196"/>
                                        </p:tgtEl>
                                        <p:attrNameLst>
                                          <p:attrName>ppt_w</p:attrName>
                                        </p:attrNameLst>
                                      </p:cBhvr>
                                      <p:tavLst>
                                        <p:tav tm="0">
                                          <p:val>
                                            <p:strVal val="#ppt_w"/>
                                          </p:val>
                                        </p:tav>
                                        <p:tav tm="100000">
                                          <p:val>
                                            <p:strVal val="#ppt_w"/>
                                          </p:val>
                                        </p:tav>
                                      </p:tavLst>
                                    </p:anim>
                                    <p:anim calcmode="lin" valueType="num">
                                      <p:cBhvr>
                                        <p:cTn id="83" dur="300" fill="hold"/>
                                        <p:tgtEl>
                                          <p:spTgt spid="19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7" name="menu_toggle_tone.wav"/>
                                        </p:tgtEl>
                                      </p:cMediaNode>
                                    </p:audio>
                                  </p:subTnLst>
                                </p:cTn>
                              </p:par>
                              <p:par>
                                <p:cTn id="84" presetID="17" presetClass="entr" presetSubtype="4" fill="hold" grpId="0" nodeType="withEffect">
                                  <p:stCondLst>
                                    <p:cond delay="0"/>
                                  </p:stCondLst>
                                  <p:childTnLst>
                                    <p:set>
                                      <p:cBhvr>
                                        <p:cTn id="85" dur="1" fill="hold">
                                          <p:stCondLst>
                                            <p:cond delay="0"/>
                                          </p:stCondLst>
                                        </p:cTn>
                                        <p:tgtEl>
                                          <p:spTgt spid="195"/>
                                        </p:tgtEl>
                                        <p:attrNameLst>
                                          <p:attrName>style.visibility</p:attrName>
                                        </p:attrNameLst>
                                      </p:cBhvr>
                                      <p:to>
                                        <p:strVal val="visible"/>
                                      </p:to>
                                    </p:set>
                                    <p:anim calcmode="lin" valueType="num">
                                      <p:cBhvr>
                                        <p:cTn id="86" dur="300" fill="hold"/>
                                        <p:tgtEl>
                                          <p:spTgt spid="195"/>
                                        </p:tgtEl>
                                        <p:attrNameLst>
                                          <p:attrName>ppt_x</p:attrName>
                                        </p:attrNameLst>
                                      </p:cBhvr>
                                      <p:tavLst>
                                        <p:tav tm="0">
                                          <p:val>
                                            <p:strVal val="#ppt_x"/>
                                          </p:val>
                                        </p:tav>
                                        <p:tav tm="100000">
                                          <p:val>
                                            <p:strVal val="#ppt_x"/>
                                          </p:val>
                                        </p:tav>
                                      </p:tavLst>
                                    </p:anim>
                                    <p:anim calcmode="lin" valueType="num">
                                      <p:cBhvr>
                                        <p:cTn id="87" dur="300" fill="hold"/>
                                        <p:tgtEl>
                                          <p:spTgt spid="195"/>
                                        </p:tgtEl>
                                        <p:attrNameLst>
                                          <p:attrName>ppt_y</p:attrName>
                                        </p:attrNameLst>
                                      </p:cBhvr>
                                      <p:tavLst>
                                        <p:tav tm="0">
                                          <p:val>
                                            <p:strVal val="#ppt_y+#ppt_h/2"/>
                                          </p:val>
                                        </p:tav>
                                        <p:tav tm="100000">
                                          <p:val>
                                            <p:strVal val="#ppt_y"/>
                                          </p:val>
                                        </p:tav>
                                      </p:tavLst>
                                    </p:anim>
                                    <p:anim calcmode="lin" valueType="num">
                                      <p:cBhvr>
                                        <p:cTn id="88" dur="300" fill="hold"/>
                                        <p:tgtEl>
                                          <p:spTgt spid="195"/>
                                        </p:tgtEl>
                                        <p:attrNameLst>
                                          <p:attrName>ppt_w</p:attrName>
                                        </p:attrNameLst>
                                      </p:cBhvr>
                                      <p:tavLst>
                                        <p:tav tm="0">
                                          <p:val>
                                            <p:strVal val="#ppt_w"/>
                                          </p:val>
                                        </p:tav>
                                        <p:tav tm="100000">
                                          <p:val>
                                            <p:strVal val="#ppt_w"/>
                                          </p:val>
                                        </p:tav>
                                      </p:tavLst>
                                    </p:anim>
                                    <p:anim calcmode="lin" valueType="num">
                                      <p:cBhvr>
                                        <p:cTn id="89" dur="300" fill="hold"/>
                                        <p:tgtEl>
                                          <p:spTgt spid="195"/>
                                        </p:tgtEl>
                                        <p:attrNameLst>
                                          <p:attrName>ppt_h</p:attrName>
                                        </p:attrNameLst>
                                      </p:cBhvr>
                                      <p:tavLst>
                                        <p:tav tm="0">
                                          <p:val>
                                            <p:fltVal val="0"/>
                                          </p:val>
                                        </p:tav>
                                        <p:tav tm="100000">
                                          <p:val>
                                            <p:strVal val="#ppt_h"/>
                                          </p:val>
                                        </p:tav>
                                      </p:tavLst>
                                    </p:anim>
                                  </p:childTnLst>
                                </p:cTn>
                              </p:par>
                            </p:childTnLst>
                          </p:cTn>
                        </p:par>
                        <p:par>
                          <p:cTn id="90" fill="hold">
                            <p:stCondLst>
                              <p:cond delay="300"/>
                            </p:stCondLst>
                            <p:childTnLst>
                              <p:par>
                                <p:cTn id="91" presetID="14" presetClass="entr" presetSubtype="10" fill="hold" nodeType="afterEffect">
                                  <p:stCondLst>
                                    <p:cond delay="500"/>
                                  </p:stCondLst>
                                  <p:childTnLst>
                                    <p:set>
                                      <p:cBhvr>
                                        <p:cTn id="92" dur="1" fill="hold">
                                          <p:stCondLst>
                                            <p:cond delay="0"/>
                                          </p:stCondLst>
                                        </p:cTn>
                                        <p:tgtEl>
                                          <p:spTgt spid="148"/>
                                        </p:tgtEl>
                                        <p:attrNameLst>
                                          <p:attrName>style.visibility</p:attrName>
                                        </p:attrNameLst>
                                      </p:cBhvr>
                                      <p:to>
                                        <p:strVal val="visible"/>
                                      </p:to>
                                    </p:set>
                                    <p:animEffect transition="in" filter="randombar(horizontal)">
                                      <p:cBhvr>
                                        <p:cTn id="93" dur="500"/>
                                        <p:tgtEl>
                                          <p:spTgt spid="148"/>
                                        </p:tgtEl>
                                      </p:cBhvr>
                                    </p:animEffect>
                                  </p:childTnLst>
                                  <p:subTnLst>
                                    <p:audio>
                                      <p:cMediaNode>
                                        <p:cTn display="0" masterRel="sameClick">
                                          <p:stCondLst>
                                            <p:cond evt="begin" delay="0">
                                              <p:tn val="91"/>
                                            </p:cond>
                                          </p:stCondLst>
                                          <p:endCondLst>
                                            <p:cond evt="onStopAudio" delay="0">
                                              <p:tgtEl>
                                                <p:sldTgt/>
                                              </p:tgtEl>
                                            </p:cond>
                                          </p:endCondLst>
                                        </p:cTn>
                                        <p:tgtEl>
                                          <p:sndTgt r:embed="rId8" name="beep.wav"/>
                                        </p:tgtEl>
                                      </p:cMediaNode>
                                    </p:audio>
                                  </p:subTnLst>
                                </p:cTn>
                              </p:par>
                            </p:childTnLst>
                          </p:cTn>
                        </p:par>
                        <p:par>
                          <p:cTn id="94" fill="hold">
                            <p:stCondLst>
                              <p:cond delay="1300"/>
                            </p:stCondLst>
                            <p:childTnLst>
                              <p:par>
                                <p:cTn id="95" presetID="14" presetClass="entr" presetSubtype="10" fill="hold" nodeType="afterEffect">
                                  <p:stCondLst>
                                    <p:cond delay="500"/>
                                  </p:stCondLst>
                                  <p:childTnLst>
                                    <p:set>
                                      <p:cBhvr>
                                        <p:cTn id="96" dur="1" fill="hold">
                                          <p:stCondLst>
                                            <p:cond delay="0"/>
                                          </p:stCondLst>
                                        </p:cTn>
                                        <p:tgtEl>
                                          <p:spTgt spid="165"/>
                                        </p:tgtEl>
                                        <p:attrNameLst>
                                          <p:attrName>style.visibility</p:attrName>
                                        </p:attrNameLst>
                                      </p:cBhvr>
                                      <p:to>
                                        <p:strVal val="visible"/>
                                      </p:to>
                                    </p:set>
                                    <p:animEffect transition="in" filter="randombar(horizontal)">
                                      <p:cBhvr>
                                        <p:cTn id="97" dur="500"/>
                                        <p:tgtEl>
                                          <p:spTgt spid="165"/>
                                        </p:tgtEl>
                                      </p:cBhvr>
                                    </p:animEffect>
                                  </p:childTnLst>
                                  <p:subTnLst>
                                    <p:audio>
                                      <p:cMediaNode>
                                        <p:cTn display="0" masterRel="sameClick">
                                          <p:stCondLst>
                                            <p:cond evt="begin" delay="0">
                                              <p:tn val="95"/>
                                            </p:cond>
                                          </p:stCondLst>
                                          <p:endCondLst>
                                            <p:cond evt="onStopAudio" delay="0">
                                              <p:tgtEl>
                                                <p:sldTgt/>
                                              </p:tgtEl>
                                            </p:cond>
                                          </p:endCondLst>
                                        </p:cTn>
                                        <p:tgtEl>
                                          <p:sndTgt r:embed="rId8" name="beep.wav"/>
                                        </p:tgtEl>
                                      </p:cMediaNode>
                                    </p:audio>
                                  </p:subTnLst>
                                </p:cTn>
                              </p:par>
                            </p:childTnLst>
                          </p:cTn>
                        </p:par>
                        <p:par>
                          <p:cTn id="98" fill="hold">
                            <p:stCondLst>
                              <p:cond delay="2300"/>
                            </p:stCondLst>
                            <p:childTnLst>
                              <p:par>
                                <p:cTn id="99" presetID="14" presetClass="entr" presetSubtype="10" fill="hold" nodeType="afterEffect">
                                  <p:stCondLst>
                                    <p:cond delay="500"/>
                                  </p:stCondLst>
                                  <p:childTnLst>
                                    <p:set>
                                      <p:cBhvr>
                                        <p:cTn id="100" dur="1" fill="hold">
                                          <p:stCondLst>
                                            <p:cond delay="0"/>
                                          </p:stCondLst>
                                        </p:cTn>
                                        <p:tgtEl>
                                          <p:spTgt spid="168"/>
                                        </p:tgtEl>
                                        <p:attrNameLst>
                                          <p:attrName>style.visibility</p:attrName>
                                        </p:attrNameLst>
                                      </p:cBhvr>
                                      <p:to>
                                        <p:strVal val="visible"/>
                                      </p:to>
                                    </p:set>
                                    <p:animEffect transition="in" filter="randombar(horizontal)">
                                      <p:cBhvr>
                                        <p:cTn id="101" dur="500"/>
                                        <p:tgtEl>
                                          <p:spTgt spid="168"/>
                                        </p:tgtEl>
                                      </p:cBhvr>
                                    </p:animEffect>
                                  </p:childTnLst>
                                  <p:subTnLst>
                                    <p:audio>
                                      <p:cMediaNode>
                                        <p:cTn display="0" masterRel="sameClick">
                                          <p:stCondLst>
                                            <p:cond evt="begin" delay="0">
                                              <p:tn val="99"/>
                                            </p:cond>
                                          </p:stCondLst>
                                          <p:endCondLst>
                                            <p:cond evt="onStopAudio" delay="0">
                                              <p:tgtEl>
                                                <p:sldTgt/>
                                              </p:tgtEl>
                                            </p:cond>
                                          </p:endCondLst>
                                        </p:cTn>
                                        <p:tgtEl>
                                          <p:sndTgt r:embed="rId8" name="beep.wav"/>
                                        </p:tgtEl>
                                      </p:cMediaNode>
                                    </p:audio>
                                  </p:subTnLst>
                                </p:cTn>
                              </p:par>
                            </p:childTnLst>
                          </p:cTn>
                        </p:par>
                        <p:par>
                          <p:cTn id="102" fill="hold">
                            <p:stCondLst>
                              <p:cond delay="3300"/>
                            </p:stCondLst>
                            <p:childTnLst>
                              <p:par>
                                <p:cTn id="103" presetID="14" presetClass="entr" presetSubtype="10" fill="hold" nodeType="afterEffect">
                                  <p:stCondLst>
                                    <p:cond delay="500"/>
                                  </p:stCondLst>
                                  <p:childTnLst>
                                    <p:set>
                                      <p:cBhvr>
                                        <p:cTn id="104" dur="1" fill="hold">
                                          <p:stCondLst>
                                            <p:cond delay="0"/>
                                          </p:stCondLst>
                                        </p:cTn>
                                        <p:tgtEl>
                                          <p:spTgt spid="171"/>
                                        </p:tgtEl>
                                        <p:attrNameLst>
                                          <p:attrName>style.visibility</p:attrName>
                                        </p:attrNameLst>
                                      </p:cBhvr>
                                      <p:to>
                                        <p:strVal val="visible"/>
                                      </p:to>
                                    </p:set>
                                    <p:animEffect transition="in" filter="randombar(horizontal)">
                                      <p:cBhvr>
                                        <p:cTn id="105" dur="500"/>
                                        <p:tgtEl>
                                          <p:spTgt spid="171"/>
                                        </p:tgtEl>
                                      </p:cBhvr>
                                    </p:animEffect>
                                  </p:childTnLst>
                                  <p:subTnLst>
                                    <p:audio>
                                      <p:cMediaNode>
                                        <p:cTn display="0" masterRel="sameClick">
                                          <p:stCondLst>
                                            <p:cond evt="begin" delay="0">
                                              <p:tn val="103"/>
                                            </p:cond>
                                          </p:stCondLst>
                                          <p:endCondLst>
                                            <p:cond evt="onStopAudio" delay="0">
                                              <p:tgtEl>
                                                <p:sldTgt/>
                                              </p:tgtEl>
                                            </p:cond>
                                          </p:endCondLst>
                                        </p:cTn>
                                        <p:tgtEl>
                                          <p:sndTgt r:embed="rId8" name="beep.wav"/>
                                        </p:tgtEl>
                                      </p:cMediaNode>
                                    </p:audio>
                                  </p:subTnLst>
                                </p:cTn>
                              </p:par>
                            </p:childTnLst>
                          </p:cTn>
                        </p:par>
                        <p:par>
                          <p:cTn id="106" fill="hold">
                            <p:stCondLst>
                              <p:cond delay="4300"/>
                            </p:stCondLst>
                            <p:childTnLst>
                              <p:par>
                                <p:cTn id="107" presetID="14" presetClass="entr" presetSubtype="10" fill="hold" nodeType="afterEffect">
                                  <p:stCondLst>
                                    <p:cond delay="500"/>
                                  </p:stCondLst>
                                  <p:childTnLst>
                                    <p:set>
                                      <p:cBhvr>
                                        <p:cTn id="108" dur="1" fill="hold">
                                          <p:stCondLst>
                                            <p:cond delay="0"/>
                                          </p:stCondLst>
                                        </p:cTn>
                                        <p:tgtEl>
                                          <p:spTgt spid="174"/>
                                        </p:tgtEl>
                                        <p:attrNameLst>
                                          <p:attrName>style.visibility</p:attrName>
                                        </p:attrNameLst>
                                      </p:cBhvr>
                                      <p:to>
                                        <p:strVal val="visible"/>
                                      </p:to>
                                    </p:set>
                                    <p:animEffect transition="in" filter="randombar(horizontal)">
                                      <p:cBhvr>
                                        <p:cTn id="109" dur="500"/>
                                        <p:tgtEl>
                                          <p:spTgt spid="174"/>
                                        </p:tgtEl>
                                      </p:cBhvr>
                                    </p:animEffect>
                                  </p:childTnLst>
                                  <p:subTnLst>
                                    <p:audio>
                                      <p:cMediaNode>
                                        <p:cTn display="0" masterRel="sameClick">
                                          <p:stCondLst>
                                            <p:cond evt="begin" delay="0">
                                              <p:tn val="107"/>
                                            </p:cond>
                                          </p:stCondLst>
                                          <p:endCondLst>
                                            <p:cond evt="onStopAudio" delay="0">
                                              <p:tgtEl>
                                                <p:sldTgt/>
                                              </p:tgtEl>
                                            </p:cond>
                                          </p:endCondLst>
                                        </p:cTn>
                                        <p:tgtEl>
                                          <p:sndTgt r:embed="rId8" name="beep.wav"/>
                                        </p:tgtEl>
                                      </p:cMediaNode>
                                    </p:audio>
                                  </p:subTnLst>
                                </p:cTn>
                              </p:par>
                            </p:childTnLst>
                          </p:cTn>
                        </p:par>
                        <p:par>
                          <p:cTn id="110" fill="hold">
                            <p:stCondLst>
                              <p:cond delay="5300"/>
                            </p:stCondLst>
                            <p:childTnLst>
                              <p:par>
                                <p:cTn id="111" presetID="14" presetClass="entr" presetSubtype="10" fill="hold" nodeType="afterEffect">
                                  <p:stCondLst>
                                    <p:cond delay="500"/>
                                  </p:stCondLst>
                                  <p:childTnLst>
                                    <p:set>
                                      <p:cBhvr>
                                        <p:cTn id="112" dur="1" fill="hold">
                                          <p:stCondLst>
                                            <p:cond delay="0"/>
                                          </p:stCondLst>
                                        </p:cTn>
                                        <p:tgtEl>
                                          <p:spTgt spid="177"/>
                                        </p:tgtEl>
                                        <p:attrNameLst>
                                          <p:attrName>style.visibility</p:attrName>
                                        </p:attrNameLst>
                                      </p:cBhvr>
                                      <p:to>
                                        <p:strVal val="visible"/>
                                      </p:to>
                                    </p:set>
                                    <p:animEffect transition="in" filter="randombar(horizontal)">
                                      <p:cBhvr>
                                        <p:cTn id="113" dur="500"/>
                                        <p:tgtEl>
                                          <p:spTgt spid="177"/>
                                        </p:tgtEl>
                                      </p:cBhvr>
                                    </p:animEffect>
                                  </p:childTnLst>
                                  <p:subTnLst>
                                    <p:audio>
                                      <p:cMediaNode>
                                        <p:cTn display="0" masterRel="sameClick">
                                          <p:stCondLst>
                                            <p:cond evt="begin" delay="0">
                                              <p:tn val="111"/>
                                            </p:cond>
                                          </p:stCondLst>
                                          <p:endCondLst>
                                            <p:cond evt="onStopAudio" delay="0">
                                              <p:tgtEl>
                                                <p:sldTgt/>
                                              </p:tgtEl>
                                            </p:cond>
                                          </p:endCondLst>
                                        </p:cTn>
                                        <p:tgtEl>
                                          <p:sndTgt r:embed="rId8" name="beep.wav"/>
                                        </p:tgtEl>
                                      </p:cMediaNode>
                                    </p:audio>
                                  </p:subTnLst>
                                </p:cTn>
                              </p:par>
                            </p:childTnLst>
                          </p:cTn>
                        </p:par>
                        <p:par>
                          <p:cTn id="114" fill="hold">
                            <p:stCondLst>
                              <p:cond delay="6300"/>
                            </p:stCondLst>
                            <p:childTnLst>
                              <p:par>
                                <p:cTn id="115" presetID="14" presetClass="entr" presetSubtype="10" fill="hold" nodeType="afterEffect">
                                  <p:stCondLst>
                                    <p:cond delay="500"/>
                                  </p:stCondLst>
                                  <p:childTnLst>
                                    <p:set>
                                      <p:cBhvr>
                                        <p:cTn id="116" dur="1" fill="hold">
                                          <p:stCondLst>
                                            <p:cond delay="0"/>
                                          </p:stCondLst>
                                        </p:cTn>
                                        <p:tgtEl>
                                          <p:spTgt spid="180"/>
                                        </p:tgtEl>
                                        <p:attrNameLst>
                                          <p:attrName>style.visibility</p:attrName>
                                        </p:attrNameLst>
                                      </p:cBhvr>
                                      <p:to>
                                        <p:strVal val="visible"/>
                                      </p:to>
                                    </p:set>
                                    <p:animEffect transition="in" filter="randombar(horizontal)">
                                      <p:cBhvr>
                                        <p:cTn id="117" dur="500"/>
                                        <p:tgtEl>
                                          <p:spTgt spid="180"/>
                                        </p:tgtEl>
                                      </p:cBhvr>
                                    </p:animEffect>
                                  </p:childTnLst>
                                  <p:subTnLst>
                                    <p:audio>
                                      <p:cMediaNode>
                                        <p:cTn display="0" masterRel="sameClick">
                                          <p:stCondLst>
                                            <p:cond evt="begin" delay="0">
                                              <p:tn val="115"/>
                                            </p:cond>
                                          </p:stCondLst>
                                          <p:endCondLst>
                                            <p:cond evt="onStopAudio" delay="0">
                                              <p:tgtEl>
                                                <p:sldTgt/>
                                              </p:tgtEl>
                                            </p:cond>
                                          </p:endCondLst>
                                        </p:cTn>
                                        <p:tgtEl>
                                          <p:sndTgt r:embed="rId8" name="beep.wav"/>
                                        </p:tgtEl>
                                      </p:cMediaNode>
                                    </p:audio>
                                  </p:subTnLst>
                                </p:cTn>
                              </p:par>
                            </p:childTnLst>
                          </p:cTn>
                        </p:par>
                        <p:par>
                          <p:cTn id="118" fill="hold">
                            <p:stCondLst>
                              <p:cond delay="7300"/>
                            </p:stCondLst>
                            <p:childTnLst>
                              <p:par>
                                <p:cTn id="119" presetID="14" presetClass="entr" presetSubtype="10" fill="hold" nodeType="afterEffect">
                                  <p:stCondLst>
                                    <p:cond delay="500"/>
                                  </p:stCondLst>
                                  <p:childTnLst>
                                    <p:set>
                                      <p:cBhvr>
                                        <p:cTn id="120" dur="1" fill="hold">
                                          <p:stCondLst>
                                            <p:cond delay="0"/>
                                          </p:stCondLst>
                                        </p:cTn>
                                        <p:tgtEl>
                                          <p:spTgt spid="183"/>
                                        </p:tgtEl>
                                        <p:attrNameLst>
                                          <p:attrName>style.visibility</p:attrName>
                                        </p:attrNameLst>
                                      </p:cBhvr>
                                      <p:to>
                                        <p:strVal val="visible"/>
                                      </p:to>
                                    </p:set>
                                    <p:animEffect transition="in" filter="randombar(horizontal)">
                                      <p:cBhvr>
                                        <p:cTn id="121" dur="500"/>
                                        <p:tgtEl>
                                          <p:spTgt spid="183"/>
                                        </p:tgtEl>
                                      </p:cBhvr>
                                    </p:animEffect>
                                  </p:childTnLst>
                                  <p:subTnLst>
                                    <p:audio>
                                      <p:cMediaNode>
                                        <p:cTn display="0" masterRel="sameClick">
                                          <p:stCondLst>
                                            <p:cond evt="begin" delay="0">
                                              <p:tn val="119"/>
                                            </p:cond>
                                          </p:stCondLst>
                                          <p:endCondLst>
                                            <p:cond evt="onStopAudio" delay="0">
                                              <p:tgtEl>
                                                <p:sldTgt/>
                                              </p:tgtEl>
                                            </p:cond>
                                          </p:endCondLst>
                                        </p:cTn>
                                        <p:tgtEl>
                                          <p:sndTgt r:embed="rId8" name="beep.wav"/>
                                        </p:tgtEl>
                                      </p:cMediaNode>
                                    </p:audio>
                                  </p:subTnLst>
                                </p:cTn>
                              </p:par>
                            </p:childTnLst>
                          </p:cTn>
                        </p:par>
                        <p:par>
                          <p:cTn id="122" fill="hold">
                            <p:stCondLst>
                              <p:cond delay="8300"/>
                            </p:stCondLst>
                            <p:childTnLst>
                              <p:par>
                                <p:cTn id="123" presetID="14" presetClass="entr" presetSubtype="10" fill="hold" nodeType="afterEffect">
                                  <p:stCondLst>
                                    <p:cond delay="500"/>
                                  </p:stCondLst>
                                  <p:childTnLst>
                                    <p:set>
                                      <p:cBhvr>
                                        <p:cTn id="124" dur="1" fill="hold">
                                          <p:stCondLst>
                                            <p:cond delay="0"/>
                                          </p:stCondLst>
                                        </p:cTn>
                                        <p:tgtEl>
                                          <p:spTgt spid="186"/>
                                        </p:tgtEl>
                                        <p:attrNameLst>
                                          <p:attrName>style.visibility</p:attrName>
                                        </p:attrNameLst>
                                      </p:cBhvr>
                                      <p:to>
                                        <p:strVal val="visible"/>
                                      </p:to>
                                    </p:set>
                                    <p:animEffect transition="in" filter="randombar(horizontal)">
                                      <p:cBhvr>
                                        <p:cTn id="125" dur="500"/>
                                        <p:tgtEl>
                                          <p:spTgt spid="186"/>
                                        </p:tgtEl>
                                      </p:cBhvr>
                                    </p:animEffect>
                                  </p:childTnLst>
                                  <p:subTnLst>
                                    <p:audio>
                                      <p:cMediaNode>
                                        <p:cTn display="0" masterRel="sameClick">
                                          <p:stCondLst>
                                            <p:cond evt="begin" delay="0">
                                              <p:tn val="123"/>
                                            </p:cond>
                                          </p:stCondLst>
                                          <p:endCondLst>
                                            <p:cond evt="onStopAudio" delay="0">
                                              <p:tgtEl>
                                                <p:sldTgt/>
                                              </p:tgtEl>
                                            </p:cond>
                                          </p:endCondLst>
                                        </p:cTn>
                                        <p:tgtEl>
                                          <p:sndTgt r:embed="rId8" name="beep.wav"/>
                                        </p:tgtEl>
                                      </p:cMediaNode>
                                    </p:audio>
                                  </p:subTnLst>
                                </p:cTn>
                              </p:par>
                            </p:childTnLst>
                          </p:cTn>
                        </p:par>
                        <p:par>
                          <p:cTn id="126" fill="hold">
                            <p:stCondLst>
                              <p:cond delay="9300"/>
                            </p:stCondLst>
                            <p:childTnLst>
                              <p:par>
                                <p:cTn id="127" presetID="14" presetClass="entr" presetSubtype="10" fill="hold" nodeType="afterEffect">
                                  <p:stCondLst>
                                    <p:cond delay="500"/>
                                  </p:stCondLst>
                                  <p:childTnLst>
                                    <p:set>
                                      <p:cBhvr>
                                        <p:cTn id="128" dur="1" fill="hold">
                                          <p:stCondLst>
                                            <p:cond delay="0"/>
                                          </p:stCondLst>
                                        </p:cTn>
                                        <p:tgtEl>
                                          <p:spTgt spid="189"/>
                                        </p:tgtEl>
                                        <p:attrNameLst>
                                          <p:attrName>style.visibility</p:attrName>
                                        </p:attrNameLst>
                                      </p:cBhvr>
                                      <p:to>
                                        <p:strVal val="visible"/>
                                      </p:to>
                                    </p:set>
                                    <p:animEffect transition="in" filter="randombar(horizontal)">
                                      <p:cBhvr>
                                        <p:cTn id="129" dur="500"/>
                                        <p:tgtEl>
                                          <p:spTgt spid="189"/>
                                        </p:tgtEl>
                                      </p:cBhvr>
                                    </p:animEffect>
                                  </p:childTnLst>
                                  <p:subTnLst>
                                    <p:audio>
                                      <p:cMediaNode>
                                        <p:cTn display="0" masterRel="sameClick">
                                          <p:stCondLst>
                                            <p:cond evt="begin" delay="0">
                                              <p:tn val="127"/>
                                            </p:cond>
                                          </p:stCondLst>
                                          <p:endCondLst>
                                            <p:cond evt="onStopAudio" delay="0">
                                              <p:tgtEl>
                                                <p:sldTgt/>
                                              </p:tgtEl>
                                            </p:cond>
                                          </p:endCondLst>
                                        </p:cTn>
                                        <p:tgtEl>
                                          <p:sndTgt r:embed="rId8" name="beep.wav"/>
                                        </p:tgtEl>
                                      </p:cMediaNode>
                                    </p:audio>
                                  </p:subTnLst>
                                </p:cTn>
                              </p:par>
                            </p:childTnLst>
                          </p:cTn>
                        </p:par>
                        <p:par>
                          <p:cTn id="130" fill="hold">
                            <p:stCondLst>
                              <p:cond delay="10300"/>
                            </p:stCondLst>
                            <p:childTnLst>
                              <p:par>
                                <p:cTn id="131" presetID="14" presetClass="entr" presetSubtype="10" fill="hold" nodeType="afterEffect">
                                  <p:stCondLst>
                                    <p:cond delay="500"/>
                                  </p:stCondLst>
                                  <p:childTnLst>
                                    <p:set>
                                      <p:cBhvr>
                                        <p:cTn id="132" dur="1" fill="hold">
                                          <p:stCondLst>
                                            <p:cond delay="0"/>
                                          </p:stCondLst>
                                        </p:cTn>
                                        <p:tgtEl>
                                          <p:spTgt spid="192"/>
                                        </p:tgtEl>
                                        <p:attrNameLst>
                                          <p:attrName>style.visibility</p:attrName>
                                        </p:attrNameLst>
                                      </p:cBhvr>
                                      <p:to>
                                        <p:strVal val="visible"/>
                                      </p:to>
                                    </p:set>
                                    <p:animEffect transition="in" filter="randombar(horizontal)">
                                      <p:cBhvr>
                                        <p:cTn id="133" dur="500"/>
                                        <p:tgtEl>
                                          <p:spTgt spid="192"/>
                                        </p:tgtEl>
                                      </p:cBhvr>
                                    </p:animEffect>
                                  </p:childTnLst>
                                  <p:subTnLst>
                                    <p:audio>
                                      <p:cMediaNode>
                                        <p:cTn display="0" masterRel="sameClick">
                                          <p:stCondLst>
                                            <p:cond evt="begin" delay="0">
                                              <p:tn val="131"/>
                                            </p:cond>
                                          </p:stCondLst>
                                          <p:endCondLst>
                                            <p:cond evt="onStopAudio" delay="0">
                                              <p:tgtEl>
                                                <p:sldTgt/>
                                              </p:tgtEl>
                                            </p:cond>
                                          </p:endCondLst>
                                        </p:cTn>
                                        <p:tgtEl>
                                          <p:sndTgt r:embed="rId9" name="chuong.wav"/>
                                        </p:tgtEl>
                                      </p:cMediaNode>
                                    </p:audio>
                                  </p:subTnLst>
                                </p:cTn>
                              </p:par>
                            </p:childTnLst>
                          </p:cTn>
                        </p:par>
                      </p:childTnLst>
                    </p:cTn>
                  </p:par>
                </p:childTnLst>
              </p:cTn>
              <p:nextCondLst>
                <p:cond evt="onClick" delay="0">
                  <p:tgtEl>
                    <p:spTgt spid="64"/>
                  </p:tgtEl>
                </p:cond>
              </p:nextCondLst>
            </p:seq>
          </p:childTnLst>
        </p:cTn>
      </p:par>
    </p:tnLst>
    <p:bldLst>
      <p:bldP spid="60" grpId="0" animBg="1"/>
      <p:bldP spid="58" grpId="0" animBg="1"/>
      <p:bldP spid="195" grpId="0" animBg="1"/>
      <p:bldP spid="196" grpId="0" animBg="1"/>
      <p:bldP spid="8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82" y="-8387"/>
            <a:ext cx="12187269" cy="6858767"/>
          </a:xfrm>
          <a:prstGeom prst="rect">
            <a:avLst/>
          </a:prstGeom>
        </p:spPr>
      </p:pic>
      <p:pic>
        <p:nvPicPr>
          <p:cNvPr id="2" name="Picture 1"/>
          <p:cNvPicPr>
            <a:picLocks noChangeAspect="1"/>
          </p:cNvPicPr>
          <p:nvPr/>
        </p:nvPicPr>
        <p:blipFill>
          <a:blip r:embed="rId6"/>
          <a:stretch>
            <a:fillRect/>
          </a:stretch>
        </p:blipFill>
        <p:spPr>
          <a:xfrm>
            <a:off x="4350830" y="1041224"/>
            <a:ext cx="7245557" cy="4674928"/>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8784" y="713609"/>
            <a:ext cx="2651990" cy="2651990"/>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4698" y="1001659"/>
            <a:ext cx="2639810" cy="2639810"/>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20076" y="718837"/>
            <a:ext cx="2639810" cy="2645893"/>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38648" y="2986339"/>
            <a:ext cx="2651990" cy="2651990"/>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48971" y="3375240"/>
            <a:ext cx="2639810" cy="2639810"/>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01980" y="2993088"/>
            <a:ext cx="2651990" cy="2651990"/>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3599" y="-932597"/>
            <a:ext cx="1761897"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03" y="-671549"/>
            <a:ext cx="609600" cy="609600"/>
          </a:xfrm>
          <a:prstGeom prst="rect">
            <a:avLst/>
          </a:prstGeom>
        </p:spPr>
      </p:pic>
      <p:pic>
        <p:nvPicPr>
          <p:cNvPr id="141" name="mau3">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210612" y="625177"/>
            <a:ext cx="2639810" cy="2639810"/>
          </a:xfrm>
          <a:prstGeom prst="rect">
            <a:avLst/>
          </a:prstGeom>
        </p:spPr>
      </p:pic>
      <p:pic>
        <p:nvPicPr>
          <p:cNvPr id="144" name="mau6">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866416" y="2924884"/>
            <a:ext cx="2651990" cy="2651990"/>
          </a:xfrm>
          <a:prstGeom prst="rect">
            <a:avLst/>
          </a:prstGeom>
        </p:spPr>
      </p:pic>
      <p:pic>
        <p:nvPicPr>
          <p:cNvPr id="139" name="mau1">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594724" y="687787"/>
            <a:ext cx="2651990" cy="2651990"/>
          </a:xfrm>
          <a:prstGeom prst="rect">
            <a:avLst/>
          </a:prstGeom>
        </p:spPr>
      </p:pic>
      <p:pic>
        <p:nvPicPr>
          <p:cNvPr id="142"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207429" y="2984957"/>
            <a:ext cx="2651990" cy="2651990"/>
          </a:xfrm>
          <a:prstGeom prst="rect">
            <a:avLst/>
          </a:prstGeom>
        </p:spPr>
      </p:pic>
      <p:pic>
        <p:nvPicPr>
          <p:cNvPr id="140" name="mau2">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897605" y="1019391"/>
            <a:ext cx="2633741" cy="2639810"/>
          </a:xfrm>
          <a:prstGeom prst="rect">
            <a:avLst/>
          </a:prstGeom>
        </p:spPr>
      </p:pic>
      <p:pic>
        <p:nvPicPr>
          <p:cNvPr id="143" name="mau5">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568422" y="3364730"/>
            <a:ext cx="2633741" cy="2639810"/>
          </a:xfrm>
          <a:prstGeom prst="rect">
            <a:avLst/>
          </a:prstGeom>
        </p:spPr>
      </p:pic>
    </p:spTree>
    <p:extLst>
      <p:ext uri="{BB962C8B-B14F-4D97-AF65-F5344CB8AC3E}">
        <p14:creationId xmlns:p14="http://schemas.microsoft.com/office/powerpoint/2010/main" val="39918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695016" y="426524"/>
            <a:ext cx="10096958" cy="1847782"/>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spcAft>
                <a:spcPts val="0"/>
              </a:spcAft>
            </a:pPr>
            <a:endParaRPr lang="en-US" sz="3200" b="1" dirty="0">
              <a:solidFill>
                <a:srgbClr val="FF0000"/>
              </a:solidFill>
              <a:latin typeface="Times New Roman" panose="02020603050405020304" pitchFamily="18" charset="0"/>
              <a:ea typeface="Times New Roman" panose="02020603050405020304" pitchFamily="18" charset="0"/>
            </a:endParaRPr>
          </a:p>
          <a:p>
            <a:pPr algn="ctr">
              <a:spcAft>
                <a:spcPts val="0"/>
              </a:spcAft>
            </a:pPr>
            <a:r>
              <a:rPr lang="pt-BR" sz="3200" b="1" dirty="0">
                <a:solidFill>
                  <a:srgbClr val="FF0000"/>
                </a:solidFill>
                <a:latin typeface="Times New Roman" panose="02020603050405020304" pitchFamily="18" charset="0"/>
                <a:ea typeface="Times New Roman" panose="02020603050405020304" pitchFamily="18" charset="0"/>
              </a:rPr>
              <a:t>Tế bào nào trong các tế bào sau đây của cơ thể người có nhiều ti thể nhất?</a:t>
            </a:r>
            <a:endParaRPr lang="vi-VN" sz="3200" dirty="0">
              <a:solidFill>
                <a:srgbClr val="FF0000"/>
              </a:solidFill>
            </a:endParaRPr>
          </a:p>
        </p:txBody>
      </p:sp>
      <p:grpSp>
        <p:nvGrpSpPr>
          <p:cNvPr id="69" name="Group 68"/>
          <p:cNvGrpSpPr/>
          <p:nvPr/>
        </p:nvGrpSpPr>
        <p:grpSpPr>
          <a:xfrm>
            <a:off x="872544" y="2643498"/>
            <a:ext cx="8360356" cy="930585"/>
            <a:chOff x="1139780" y="2822889"/>
            <a:chExt cx="7597820" cy="1063309"/>
          </a:xfrm>
        </p:grpSpPr>
        <p:grpSp>
          <p:nvGrpSpPr>
            <p:cNvPr id="23" name="Group 22"/>
            <p:cNvGrpSpPr/>
            <p:nvPr/>
          </p:nvGrpSpPr>
          <p:grpSpPr>
            <a:xfrm>
              <a:off x="1139780" y="2822889"/>
              <a:ext cx="7597820" cy="1063309"/>
              <a:chOff x="1139780" y="2790695"/>
              <a:chExt cx="4733934" cy="863208"/>
            </a:xfrm>
          </p:grpSpPr>
          <p:sp>
            <p:nvSpPr>
              <p:cNvPr id="18" name="Parallelogram 17"/>
              <p:cNvSpPr/>
              <p:nvPr/>
            </p:nvSpPr>
            <p:spPr>
              <a:xfrm>
                <a:off x="1139780" y="3102574"/>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pt-BR" sz="3200" dirty="0">
                    <a:solidFill>
                      <a:srgbClr val="FF0000"/>
                    </a:solidFill>
                  </a:rPr>
                  <a:t>Tế bào biểu bì.</a:t>
                </a:r>
                <a:endParaRPr lang="en-US" sz="3200" b="1" kern="0" dirty="0">
                  <a:solidFill>
                    <a:schemeClr val="bg1"/>
                  </a:solidFill>
                  <a:latin typeface="#9Slide03 Oswald" panose="00000500000000000000" pitchFamily="2" charset="0"/>
                  <a:cs typeface="Times New Roman" panose="02020603050405020304" pitchFamily="18" charset="0"/>
                </a:endParaRPr>
              </a:p>
            </p:txBody>
          </p:sp>
          <p:sp>
            <p:nvSpPr>
              <p:cNvPr id="7" name="Parallelogram 6"/>
              <p:cNvSpPr/>
              <p:nvPr/>
            </p:nvSpPr>
            <p:spPr>
              <a:xfrm flipH="1">
                <a:off x="1147959" y="2790695"/>
                <a:ext cx="646680"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kern="0" dirty="0">
                    <a:solidFill>
                      <a:srgbClr val="FF0000"/>
                    </a:solidFill>
                    <a:latin typeface="#9Slide03 Oswald" panose="00000500000000000000" pitchFamily="2" charset="0"/>
                    <a:cs typeface="Arial" panose="020B0604020202020204" pitchFamily="34" charset="0"/>
                  </a:rPr>
                  <a:t>A</a:t>
                </a:r>
              </a:p>
            </p:txBody>
          </p:sp>
          <p:sp>
            <p:nvSpPr>
              <p:cNvPr id="22" name="Rectangle 2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298278" y="188375"/>
            <a:ext cx="387790" cy="2372165"/>
            <a:chOff x="1322576" y="181190"/>
            <a:chExt cx="387790" cy="2372165"/>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sp>
          <p:nvSpPr>
            <p:cNvPr id="57" name="Left Bracket 56"/>
            <p:cNvSpPr/>
            <p:nvPr/>
          </p:nvSpPr>
          <p:spPr>
            <a:xfrm>
              <a:off x="1465654" y="181190"/>
              <a:ext cx="244712"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sp>
        <p:nvSpPr>
          <p:cNvPr id="58" name="Left Bracket 57"/>
          <p:cNvSpPr/>
          <p:nvPr/>
        </p:nvSpPr>
        <p:spPr>
          <a:xfrm flipH="1">
            <a:off x="11800922" y="48278"/>
            <a:ext cx="220651"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nvGrpSpPr>
          <p:cNvPr id="121" name="Group 120"/>
          <p:cNvGrpSpPr/>
          <p:nvPr/>
        </p:nvGrpSpPr>
        <p:grpSpPr>
          <a:xfrm>
            <a:off x="892104" y="3754631"/>
            <a:ext cx="8150296" cy="905217"/>
            <a:chOff x="1152909" y="2822887"/>
            <a:chExt cx="7623326" cy="1034324"/>
          </a:xfrm>
        </p:grpSpPr>
        <p:grpSp>
          <p:nvGrpSpPr>
            <p:cNvPr id="122" name="Group 121"/>
            <p:cNvGrpSpPr/>
            <p:nvPr/>
          </p:nvGrpSpPr>
          <p:grpSpPr>
            <a:xfrm>
              <a:off x="1152909" y="2822887"/>
              <a:ext cx="7623326" cy="1034324"/>
              <a:chOff x="1147960" y="2790695"/>
              <a:chExt cx="4749826" cy="839678"/>
            </a:xfrm>
          </p:grpSpPr>
          <p:sp>
            <p:nvSpPr>
              <p:cNvPr id="124" name="Parallelogram 123"/>
              <p:cNvSpPr/>
              <p:nvPr/>
            </p:nvSpPr>
            <p:spPr>
              <a:xfrm>
                <a:off x="1163852" y="3079044"/>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dirty="0">
                    <a:solidFill>
                      <a:srgbClr val="FF0000"/>
                    </a:solidFill>
                  </a:rPr>
                  <a:t>Tế bào hồng cầu.</a:t>
                </a:r>
                <a:endParaRPr lang="en-US" sz="3200" b="1" kern="0" dirty="0">
                  <a:solidFill>
                    <a:schemeClr val="bg1"/>
                  </a:solidFill>
                  <a:latin typeface="#9Slide03 Oswald" panose="00000500000000000000" pitchFamily="2" charset="0"/>
                  <a:cs typeface="Times New Roman" panose="02020603050405020304" pitchFamily="18" charset="0"/>
                </a:endParaRPr>
              </a:p>
            </p:txBody>
          </p:sp>
          <p:sp>
            <p:nvSpPr>
              <p:cNvPr id="125" name="Parallelogram 124"/>
              <p:cNvSpPr/>
              <p:nvPr/>
            </p:nvSpPr>
            <p:spPr>
              <a:xfrm flipH="1">
                <a:off x="1147960" y="2790695"/>
                <a:ext cx="588256"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kern="0" dirty="0">
                    <a:solidFill>
                      <a:srgbClr val="FF0000"/>
                    </a:solidFill>
                    <a:latin typeface="#9Slide03 Oswald" panose="00000500000000000000" pitchFamily="2" charset="0"/>
                    <a:cs typeface="Arial" panose="020B0604020202020204" pitchFamily="34" charset="0"/>
                  </a:rPr>
                  <a:t>B</a:t>
                </a:r>
              </a:p>
            </p:txBody>
          </p:sp>
          <p:sp>
            <p:nvSpPr>
              <p:cNvPr id="126" name="Rectangle 125"/>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654686" y="4751215"/>
            <a:ext cx="8387713" cy="1048879"/>
            <a:chOff x="1152909" y="2822883"/>
            <a:chExt cx="11416464" cy="1198476"/>
          </a:xfrm>
        </p:grpSpPr>
        <p:grpSp>
          <p:nvGrpSpPr>
            <p:cNvPr id="128" name="Group 127"/>
            <p:cNvGrpSpPr/>
            <p:nvPr/>
          </p:nvGrpSpPr>
          <p:grpSpPr>
            <a:xfrm>
              <a:off x="1152909" y="2822883"/>
              <a:ext cx="11416464" cy="1198476"/>
              <a:chOff x="1147960" y="2790695"/>
              <a:chExt cx="7113196" cy="972940"/>
            </a:xfrm>
          </p:grpSpPr>
          <p:sp>
            <p:nvSpPr>
              <p:cNvPr id="130" name="Parallelogram 129"/>
              <p:cNvSpPr/>
              <p:nvPr/>
            </p:nvSpPr>
            <p:spPr>
              <a:xfrm>
                <a:off x="1257993" y="3124311"/>
                <a:ext cx="7003163" cy="639324"/>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pt-BR" sz="3200" dirty="0">
                    <a:solidFill>
                      <a:srgbClr val="FF0000"/>
                    </a:solidFill>
                  </a:rPr>
                  <a:t>Tế bào tim.	</a:t>
                </a:r>
                <a:endParaRPr lang="en-US" sz="3200" b="1" kern="0" dirty="0">
                  <a:solidFill>
                    <a:schemeClr val="bg1"/>
                  </a:solidFill>
                  <a:latin typeface="#9Slide03 Oswald" panose="00000500000000000000" pitchFamily="2" charset="0"/>
                  <a:cs typeface="Times New Roman" panose="02020603050405020304" pitchFamily="18" charset="0"/>
                </a:endParaRPr>
              </a:p>
            </p:txBody>
          </p:sp>
          <p:sp>
            <p:nvSpPr>
              <p:cNvPr id="131" name="Parallelogram 130"/>
              <p:cNvSpPr/>
              <p:nvPr/>
            </p:nvSpPr>
            <p:spPr>
              <a:xfrm flipH="1">
                <a:off x="1147960" y="2790695"/>
                <a:ext cx="1602450"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kern="0" dirty="0">
                    <a:solidFill>
                      <a:srgbClr val="FF0000"/>
                    </a:solidFill>
                    <a:latin typeface="#9Slide03 Oswald" panose="00000500000000000000" pitchFamily="2" charset="0"/>
                    <a:cs typeface="Arial" panose="020B0604020202020204" pitchFamily="34" charset="0"/>
                  </a:rPr>
                  <a:t>C</a:t>
                </a:r>
              </a:p>
            </p:txBody>
          </p:sp>
          <p:sp>
            <p:nvSpPr>
              <p:cNvPr id="132" name="Rectangle 131"/>
              <p:cNvSpPr/>
              <p:nvPr/>
            </p:nvSpPr>
            <p:spPr>
              <a:xfrm>
                <a:off x="3966293" y="2840845"/>
                <a:ext cx="3623142" cy="63869"/>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129" name="Straight Connector 128"/>
            <p:cNvCxnSpPr/>
            <p:nvPr/>
          </p:nvCxnSpPr>
          <p:spPr>
            <a:xfrm>
              <a:off x="5997180" y="2822884"/>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788147" y="5825174"/>
            <a:ext cx="8089153" cy="930586"/>
            <a:chOff x="1139780" y="2822887"/>
            <a:chExt cx="7597820" cy="1063311"/>
          </a:xfrm>
        </p:grpSpPr>
        <p:grpSp>
          <p:nvGrpSpPr>
            <p:cNvPr id="154" name="Group 153"/>
            <p:cNvGrpSpPr/>
            <p:nvPr/>
          </p:nvGrpSpPr>
          <p:grpSpPr>
            <a:xfrm>
              <a:off x="1139780" y="2822887"/>
              <a:ext cx="7597820" cy="1063311"/>
              <a:chOff x="1139780" y="2790695"/>
              <a:chExt cx="4733934" cy="863210"/>
            </a:xfrm>
          </p:grpSpPr>
          <p:sp>
            <p:nvSpPr>
              <p:cNvPr id="156" name="Parallelogram 155"/>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dirty="0">
                    <a:solidFill>
                      <a:srgbClr val="FF0000"/>
                    </a:solidFill>
                  </a:rPr>
                  <a:t>Tế bào xương</a:t>
                </a:r>
                <a:endParaRPr lang="vi-VN" sz="3200" dirty="0">
                  <a:solidFill>
                    <a:srgbClr val="FF0000"/>
                  </a:solidFill>
                </a:endParaRPr>
              </a:p>
            </p:txBody>
          </p:sp>
          <p:sp>
            <p:nvSpPr>
              <p:cNvPr id="157" name="Parallelogram 156"/>
              <p:cNvSpPr/>
              <p:nvPr/>
            </p:nvSpPr>
            <p:spPr>
              <a:xfrm flipH="1">
                <a:off x="1147960" y="2790695"/>
                <a:ext cx="1046355"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kern="0" dirty="0">
                    <a:solidFill>
                      <a:srgbClr val="FF0000"/>
                    </a:solidFill>
                    <a:latin typeface="#9Slide03 Oswald" panose="00000500000000000000" pitchFamily="2" charset="0"/>
                    <a:cs typeface="Arial" panose="020B0604020202020204" pitchFamily="34" charset="0"/>
                  </a:rPr>
                  <a:t>D</a:t>
                </a:r>
              </a:p>
            </p:txBody>
          </p:sp>
          <p:sp>
            <p:nvSpPr>
              <p:cNvPr id="158" name="Rectangle 157"/>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548587" y="5311364"/>
            <a:ext cx="286946" cy="1086820"/>
            <a:chOff x="471240" y="3618653"/>
            <a:chExt cx="286946" cy="1086820"/>
          </a:xfrm>
        </p:grpSpPr>
        <p:cxnSp>
          <p:nvCxnSpPr>
            <p:cNvPr id="160" name="Straight Connector 159"/>
            <p:cNvCxnSpPr>
              <a:stCxn id="141" idx="4"/>
              <a:endCxn id="162" idx="0"/>
            </p:cNvCxnSpPr>
            <p:nvPr/>
          </p:nvCxnSpPr>
          <p:spPr>
            <a:xfrm>
              <a:off x="600199" y="3618653"/>
              <a:ext cx="14514"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grpSp>
        <p:nvGrpSpPr>
          <p:cNvPr id="2" name="Group 1"/>
          <p:cNvGrpSpPr/>
          <p:nvPr/>
        </p:nvGrpSpPr>
        <p:grpSpPr>
          <a:xfrm>
            <a:off x="209165" y="172674"/>
            <a:ext cx="956393" cy="957623"/>
            <a:chOff x="83662" y="159259"/>
            <a:chExt cx="1082288" cy="1083680"/>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rgbClr val="008CF5"/>
                </a:solidFill>
                <a:latin typeface="#9Slide03 Oswald" panose="00000500000000000000" pitchFamily="2" charset="0"/>
                <a:cs typeface="Arial" panose="020B0604020202020204" pitchFamily="34" charset="0"/>
              </a:endParaRPr>
            </a:p>
          </p:txBody>
        </p:sp>
        <p:pic>
          <p:nvPicPr>
            <p:cNvPr id="82" name="Picture 81"/>
            <p:cNvPicPr>
              <a:picLocks noChangeAspect="1"/>
            </p:cNvPicPr>
            <p:nvPr/>
          </p:nvPicPr>
          <p:blipFill>
            <a:blip r:embed="rId10"/>
            <a:stretch>
              <a:fillRect/>
            </a:stretch>
          </p:blipFill>
          <p:spPr>
            <a:xfrm>
              <a:off x="83662" y="159259"/>
              <a:ext cx="1082288" cy="1082288"/>
            </a:xfrm>
            <a:prstGeom prst="rect">
              <a:avLst/>
            </a:prstGeom>
          </p:spPr>
        </p:pic>
        <p:pic>
          <p:nvPicPr>
            <p:cNvPr id="81" name="Picture 80"/>
            <p:cNvPicPr>
              <a:picLocks noChangeAspect="1"/>
            </p:cNvPicPr>
            <p:nvPr/>
          </p:nvPicPr>
          <p:blipFill>
            <a:blip r:embed="rId11"/>
            <a:stretch>
              <a:fillRect/>
            </a:stretch>
          </p:blipFill>
          <p:spPr>
            <a:xfrm>
              <a:off x="140649" y="240741"/>
              <a:ext cx="757177" cy="937456"/>
            </a:xfrm>
            <a:prstGeom prst="rect">
              <a:avLst/>
            </a:prstGeom>
          </p:spPr>
        </p:pic>
        <p:sp>
          <p:nvSpPr>
            <p:cNvPr id="3" name="TextBox 2"/>
            <p:cNvSpPr txBox="1"/>
            <p:nvPr/>
          </p:nvSpPr>
          <p:spPr>
            <a:xfrm>
              <a:off x="305575" y="267725"/>
              <a:ext cx="644340" cy="975214"/>
            </a:xfrm>
            <a:prstGeom prst="rect">
              <a:avLst/>
            </a:prstGeom>
            <a:noFill/>
          </p:spPr>
          <p:txBody>
            <a:bodyPr wrap="none" rtlCol="0">
              <a:spAutoFit/>
            </a:bodyPr>
            <a:lstStyle/>
            <a:p>
              <a:pPr algn="ctr">
                <a:defRPr/>
              </a:pPr>
              <a:r>
                <a:rPr lang="en-US" sz="5000" b="1" kern="0" dirty="0">
                  <a:solidFill>
                    <a:srgbClr val="008CF5"/>
                  </a:solidFill>
                  <a:latin typeface="#9Slide03 Oswald" panose="00000500000000000000" pitchFamily="2" charset="0"/>
                  <a:cs typeface="Arial" panose="020B0604020202020204" pitchFamily="34" charset="0"/>
                </a:rPr>
                <a:t>5</a:t>
              </a:r>
            </a:p>
          </p:txBody>
        </p:sp>
      </p:grpSp>
      <p:sp>
        <p:nvSpPr>
          <p:cNvPr id="62" name="Parallelogram 61"/>
          <p:cNvSpPr/>
          <p:nvPr/>
        </p:nvSpPr>
        <p:spPr>
          <a:xfrm flipH="1">
            <a:off x="10158201" y="6160130"/>
            <a:ext cx="1485899" cy="697870"/>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b="1" kern="0" dirty="0">
                <a:solidFill>
                  <a:srgbClr val="FF0000"/>
                </a:solidFill>
                <a:latin typeface="#9Slide03 Oswald" panose="00000500000000000000" pitchFamily="2" charset="0"/>
                <a:cs typeface="Arial" panose="020B0604020202020204" pitchFamily="34" charset="0"/>
              </a:rPr>
              <a:t>ANS</a:t>
            </a:r>
          </a:p>
        </p:txBody>
      </p:sp>
      <p:grpSp>
        <p:nvGrpSpPr>
          <p:cNvPr id="151" name="Group 150"/>
          <p:cNvGrpSpPr/>
          <p:nvPr/>
        </p:nvGrpSpPr>
        <p:grpSpPr>
          <a:xfrm>
            <a:off x="548587" y="4121514"/>
            <a:ext cx="286946" cy="1189850"/>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grpSp>
        <p:nvGrpSpPr>
          <p:cNvPr id="150" name="Group 149"/>
          <p:cNvGrpSpPr/>
          <p:nvPr/>
        </p:nvGrpSpPr>
        <p:grpSpPr>
          <a:xfrm>
            <a:off x="548587" y="3096762"/>
            <a:ext cx="286946" cy="1151755"/>
            <a:chOff x="471240" y="2490868"/>
            <a:chExt cx="286946" cy="1151755"/>
          </a:xfrm>
        </p:grpSpPr>
        <p:cxnSp>
          <p:nvCxnSpPr>
            <p:cNvPr id="116" name="Straight Connector 115"/>
            <p:cNvCxnSpPr>
              <a:stCxn id="20" idx="4"/>
              <a:endCxn id="118" idx="0"/>
            </p:cNvCxnSpPr>
            <p:nvPr/>
          </p:nvCxnSpPr>
          <p:spPr>
            <a:xfrm>
              <a:off x="600199" y="2490868"/>
              <a:ext cx="14514" cy="86480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grpSp>
        <p:nvGrpSpPr>
          <p:cNvPr id="149" name="Group 148"/>
          <p:cNvGrpSpPr/>
          <p:nvPr/>
        </p:nvGrpSpPr>
        <p:grpSpPr>
          <a:xfrm>
            <a:off x="548587" y="1129067"/>
            <a:ext cx="286946" cy="1967695"/>
            <a:chOff x="471240" y="574185"/>
            <a:chExt cx="286946" cy="1967695"/>
          </a:xfrm>
        </p:grpSpPr>
        <p:cxnSp>
          <p:nvCxnSpPr>
            <p:cNvPr id="13" name="Straight Connector 12"/>
            <p:cNvCxnSpPr>
              <a:stCxn id="82" idx="2"/>
              <a:endCxn id="20" idx="0"/>
            </p:cNvCxnSpPr>
            <p:nvPr/>
          </p:nvCxnSpPr>
          <p:spPr>
            <a:xfrm>
              <a:off x="610012" y="574185"/>
              <a:ext cx="4701" cy="1680749"/>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latin typeface="#9Slide03 Oswald" panose="00000500000000000000" pitchFamily="2" charset="0"/>
                </a:endParaRPr>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grpSp>
      </p:grpSp>
      <p:sp>
        <p:nvSpPr>
          <p:cNvPr id="64" name="Parallelogram 63"/>
          <p:cNvSpPr/>
          <p:nvPr/>
        </p:nvSpPr>
        <p:spPr>
          <a:xfrm flipH="1">
            <a:off x="10018501" y="5113264"/>
            <a:ext cx="1289462" cy="74244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100" b="1" kern="0" dirty="0">
                <a:solidFill>
                  <a:srgbClr val="FF0000"/>
                </a:solidFill>
                <a:latin typeface="#9Slide03 Oswald" panose="00000500000000000000" pitchFamily="2" charset="0"/>
                <a:cs typeface="Arial" panose="020B0604020202020204" pitchFamily="34" charset="0"/>
              </a:rPr>
              <a:t>TIME</a:t>
            </a:r>
          </a:p>
        </p:txBody>
      </p:sp>
      <p:grpSp>
        <p:nvGrpSpPr>
          <p:cNvPr id="148" name="Group 147"/>
          <p:cNvGrpSpPr/>
          <p:nvPr/>
        </p:nvGrpSpPr>
        <p:grpSpPr>
          <a:xfrm>
            <a:off x="19623" y="1271248"/>
            <a:ext cx="1270128" cy="1271290"/>
            <a:chOff x="-1408548" y="1801832"/>
            <a:chExt cx="1270128" cy="1271290"/>
          </a:xfrm>
        </p:grpSpPr>
        <p:sp>
          <p:nvSpPr>
            <p:cNvPr id="152" name="Rectangle 15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64" name="Rectangle 16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10</a:t>
              </a:r>
            </a:p>
          </p:txBody>
        </p:sp>
      </p:grpSp>
      <p:grpSp>
        <p:nvGrpSpPr>
          <p:cNvPr id="165" name="Group 164"/>
          <p:cNvGrpSpPr/>
          <p:nvPr/>
        </p:nvGrpSpPr>
        <p:grpSpPr>
          <a:xfrm>
            <a:off x="19623" y="1271248"/>
            <a:ext cx="1270128" cy="1271290"/>
            <a:chOff x="-1408548" y="1801832"/>
            <a:chExt cx="1270128" cy="1271290"/>
          </a:xfrm>
        </p:grpSpPr>
        <p:sp>
          <p:nvSpPr>
            <p:cNvPr id="166" name="Rectangle 16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67" name="Rectangle 166"/>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9</a:t>
              </a:r>
            </a:p>
          </p:txBody>
        </p:sp>
      </p:grpSp>
      <p:grpSp>
        <p:nvGrpSpPr>
          <p:cNvPr id="168" name="Group 167"/>
          <p:cNvGrpSpPr/>
          <p:nvPr/>
        </p:nvGrpSpPr>
        <p:grpSpPr>
          <a:xfrm>
            <a:off x="19623" y="1271248"/>
            <a:ext cx="1270128" cy="1271290"/>
            <a:chOff x="-1408548" y="1801832"/>
            <a:chExt cx="1270128" cy="1271290"/>
          </a:xfrm>
        </p:grpSpPr>
        <p:sp>
          <p:nvSpPr>
            <p:cNvPr id="169" name="Rectangle 16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0" name="Rectangle 16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8</a:t>
              </a:r>
            </a:p>
          </p:txBody>
        </p:sp>
      </p:grpSp>
      <p:grpSp>
        <p:nvGrpSpPr>
          <p:cNvPr id="171" name="Group 170"/>
          <p:cNvGrpSpPr/>
          <p:nvPr/>
        </p:nvGrpSpPr>
        <p:grpSpPr>
          <a:xfrm>
            <a:off x="19623" y="1271248"/>
            <a:ext cx="1270128" cy="1271290"/>
            <a:chOff x="-1408548" y="1801832"/>
            <a:chExt cx="1270128" cy="1271290"/>
          </a:xfrm>
        </p:grpSpPr>
        <p:sp>
          <p:nvSpPr>
            <p:cNvPr id="172" name="Rectangle 171"/>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3" name="Rectangle 172"/>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7</a:t>
              </a:r>
            </a:p>
          </p:txBody>
        </p:sp>
      </p:grpSp>
      <p:grpSp>
        <p:nvGrpSpPr>
          <p:cNvPr id="174" name="Group 173"/>
          <p:cNvGrpSpPr/>
          <p:nvPr/>
        </p:nvGrpSpPr>
        <p:grpSpPr>
          <a:xfrm>
            <a:off x="19623" y="1271248"/>
            <a:ext cx="1270128" cy="1271290"/>
            <a:chOff x="-1408548" y="1801832"/>
            <a:chExt cx="1270128" cy="1271290"/>
          </a:xfrm>
        </p:grpSpPr>
        <p:sp>
          <p:nvSpPr>
            <p:cNvPr id="175" name="Rectangle 17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6" name="Rectangle 17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ysClr val="windowText" lastClr="000000"/>
                  </a:solidFill>
                  <a:latin typeface="#9Slide03 Oswald" panose="00000500000000000000" pitchFamily="2" charset="0"/>
                  <a:cs typeface="Arial" panose="020B0604020202020204" pitchFamily="34" charset="0"/>
                </a:rPr>
                <a:t>6</a:t>
              </a:r>
            </a:p>
          </p:txBody>
        </p:sp>
      </p:grpSp>
      <p:grpSp>
        <p:nvGrpSpPr>
          <p:cNvPr id="177" name="Group 176"/>
          <p:cNvGrpSpPr/>
          <p:nvPr/>
        </p:nvGrpSpPr>
        <p:grpSpPr>
          <a:xfrm>
            <a:off x="19623" y="1271248"/>
            <a:ext cx="1270128" cy="1271290"/>
            <a:chOff x="-1408548" y="1801832"/>
            <a:chExt cx="1270128" cy="1271290"/>
          </a:xfrm>
        </p:grpSpPr>
        <p:sp>
          <p:nvSpPr>
            <p:cNvPr id="178" name="Rectangle 1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79" name="Rectangle 17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5</a:t>
              </a:r>
            </a:p>
          </p:txBody>
        </p:sp>
      </p:grpSp>
      <p:grpSp>
        <p:nvGrpSpPr>
          <p:cNvPr id="180" name="Group 179"/>
          <p:cNvGrpSpPr/>
          <p:nvPr/>
        </p:nvGrpSpPr>
        <p:grpSpPr>
          <a:xfrm>
            <a:off x="19623" y="1271248"/>
            <a:ext cx="1270128" cy="1271290"/>
            <a:chOff x="-1408548" y="1801832"/>
            <a:chExt cx="1270128" cy="1271290"/>
          </a:xfrm>
        </p:grpSpPr>
        <p:sp>
          <p:nvSpPr>
            <p:cNvPr id="181" name="Rectangle 18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82" name="Rectangle 18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4</a:t>
              </a:r>
            </a:p>
          </p:txBody>
        </p:sp>
      </p:grpSp>
      <p:grpSp>
        <p:nvGrpSpPr>
          <p:cNvPr id="183" name="Group 182"/>
          <p:cNvGrpSpPr/>
          <p:nvPr/>
        </p:nvGrpSpPr>
        <p:grpSpPr>
          <a:xfrm>
            <a:off x="19623" y="1271248"/>
            <a:ext cx="1270128" cy="1271290"/>
            <a:chOff x="-1408548" y="1801832"/>
            <a:chExt cx="1270128" cy="1271290"/>
          </a:xfrm>
        </p:grpSpPr>
        <p:sp>
          <p:nvSpPr>
            <p:cNvPr id="184" name="Rectangle 18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85" name="Rectangle 18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3</a:t>
              </a:r>
            </a:p>
          </p:txBody>
        </p:sp>
      </p:grpSp>
      <p:grpSp>
        <p:nvGrpSpPr>
          <p:cNvPr id="186" name="Group 185"/>
          <p:cNvGrpSpPr/>
          <p:nvPr/>
        </p:nvGrpSpPr>
        <p:grpSpPr>
          <a:xfrm>
            <a:off x="19623" y="1271248"/>
            <a:ext cx="1270128" cy="1271290"/>
            <a:chOff x="-1408548" y="1801832"/>
            <a:chExt cx="1270128" cy="1271290"/>
          </a:xfrm>
        </p:grpSpPr>
        <p:sp>
          <p:nvSpPr>
            <p:cNvPr id="187" name="Rectangle 18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88" name="Rectangle 18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2</a:t>
              </a:r>
            </a:p>
          </p:txBody>
        </p:sp>
      </p:grpSp>
      <p:grpSp>
        <p:nvGrpSpPr>
          <p:cNvPr id="189" name="Group 188"/>
          <p:cNvGrpSpPr/>
          <p:nvPr/>
        </p:nvGrpSpPr>
        <p:grpSpPr>
          <a:xfrm>
            <a:off x="19623" y="1271248"/>
            <a:ext cx="1270128" cy="1271290"/>
            <a:chOff x="-1408548" y="1801832"/>
            <a:chExt cx="1270128" cy="1271290"/>
          </a:xfrm>
        </p:grpSpPr>
        <p:sp>
          <p:nvSpPr>
            <p:cNvPr id="190" name="Rectangle 18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91" name="Rectangle 19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0000"/>
                  </a:solidFill>
                  <a:latin typeface="#9Slide03 Oswald" panose="00000500000000000000" pitchFamily="2" charset="0"/>
                  <a:cs typeface="Arial" panose="020B0604020202020204" pitchFamily="34" charset="0"/>
                </a:rPr>
                <a:t>1</a:t>
              </a:r>
            </a:p>
          </p:txBody>
        </p:sp>
      </p:grpSp>
      <p:grpSp>
        <p:nvGrpSpPr>
          <p:cNvPr id="192" name="Group 191"/>
          <p:cNvGrpSpPr/>
          <p:nvPr/>
        </p:nvGrpSpPr>
        <p:grpSpPr>
          <a:xfrm>
            <a:off x="19623" y="1271248"/>
            <a:ext cx="1270128" cy="1271290"/>
            <a:chOff x="-1408548" y="1801832"/>
            <a:chExt cx="1270128" cy="1271290"/>
          </a:xfrm>
        </p:grpSpPr>
        <p:sp>
          <p:nvSpPr>
            <p:cNvPr id="193" name="Rectangle 19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0" b="1" kern="0" dirty="0">
                <a:solidFill>
                  <a:sysClr val="windowText" lastClr="000000"/>
                </a:solidFill>
                <a:latin typeface="#9Slide03 Oswald" panose="00000500000000000000" pitchFamily="2" charset="0"/>
                <a:cs typeface="Arial" panose="020B0604020202020204" pitchFamily="34" charset="0"/>
              </a:endParaRPr>
            </a:p>
          </p:txBody>
        </p:sp>
        <p:sp>
          <p:nvSpPr>
            <p:cNvPr id="194" name="Rectangle 19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kern="0" dirty="0">
                  <a:solidFill>
                    <a:srgbClr val="FFFF00"/>
                  </a:solidFill>
                  <a:latin typeface="#9Slide03 Oswald" panose="00000500000000000000" pitchFamily="2" charset="0"/>
                  <a:cs typeface="Arial" panose="020B0604020202020204" pitchFamily="34" charset="0"/>
                </a:rPr>
                <a:t>0</a:t>
              </a:r>
            </a:p>
          </p:txBody>
        </p:sp>
      </p:grpSp>
      <p:sp>
        <p:nvSpPr>
          <p:cNvPr id="195" name="Left Brace 194"/>
          <p:cNvSpPr/>
          <p:nvPr/>
        </p:nvSpPr>
        <p:spPr>
          <a:xfrm rot="16200000">
            <a:off x="538388" y="1945919"/>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sp>
        <p:nvSpPr>
          <p:cNvPr id="196" name="Left Brace 195"/>
          <p:cNvSpPr/>
          <p:nvPr/>
        </p:nvSpPr>
        <p:spPr>
          <a:xfrm rot="5400000">
            <a:off x="536010" y="523929"/>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latin typeface="#9Slide03 Oswald" panose="00000500000000000000" pitchFamily="2" charset="0"/>
            </a:endParaRPr>
          </a:p>
        </p:txBody>
      </p:sp>
      <p:sp>
        <p:nvSpPr>
          <p:cNvPr id="80" name="Parallelogram 79"/>
          <p:cNvSpPr/>
          <p:nvPr/>
        </p:nvSpPr>
        <p:spPr>
          <a:xfrm>
            <a:off x="1298278" y="4839227"/>
            <a:ext cx="7813913" cy="1019206"/>
          </a:xfrm>
          <a:prstGeom prst="parallelogram">
            <a:avLst/>
          </a:prstGeom>
          <a:solidFill>
            <a:srgbClr val="0ABD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kern="0" dirty="0">
              <a:solidFill>
                <a:sysClr val="windowText" lastClr="000000"/>
              </a:solidFill>
              <a:latin typeface="#9Slide03 Oswald"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189523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7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2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wipe(up)">
                                      <p:cBhvr>
                                        <p:cTn id="28" dur="500"/>
                                        <p:tgtEl>
                                          <p:spTgt spid="149"/>
                                        </p:tgtEl>
                                      </p:cBhvr>
                                    </p:animEffect>
                                  </p:childTnLst>
                                  <p:subTnLst>
                                    <p:audio>
                                      <p:cMediaNode>
                                        <p:cTn display="0" masterRel="sameClick">
                                          <p:stCondLst>
                                            <p:cond evt="begin" delay="0">
                                              <p:tn val="26"/>
                                            </p:cond>
                                          </p:stCondLst>
                                          <p:endCondLst>
                                            <p:cond evt="onStopAudio" delay="0">
                                              <p:tgtEl>
                                                <p:sldTgt/>
                                              </p:tgtEl>
                                            </p:cond>
                                          </p:endCondLst>
                                        </p:cTn>
                                        <p:tgtEl>
                                          <p:sndTgt r:embed="rId4" name="menu_toggle_tone - Copy.wav"/>
                                        </p:tgtEl>
                                      </p:cMediaNode>
                                    </p:audio>
                                  </p:subTnLst>
                                </p:cTn>
                              </p:par>
                            </p:childTnLst>
                          </p:cTn>
                        </p:par>
                        <p:par>
                          <p:cTn id="29" fill="hold">
                            <p:stCondLst>
                              <p:cond delay="500"/>
                            </p:stCondLst>
                            <p:childTnLst>
                              <p:par>
                                <p:cTn id="30" presetID="17" presetClass="entr" presetSubtype="8" fill="hold" nodeType="after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ppt_x</p:attrName>
                                        </p:attrNameLst>
                                      </p:cBhvr>
                                      <p:tavLst>
                                        <p:tav tm="0">
                                          <p:val>
                                            <p:strVal val="#ppt_x-#ppt_w/2"/>
                                          </p:val>
                                        </p:tav>
                                        <p:tav tm="100000">
                                          <p:val>
                                            <p:strVal val="#ppt_x"/>
                                          </p:val>
                                        </p:tav>
                                      </p:tavLst>
                                    </p:anim>
                                    <p:anim calcmode="lin" valueType="num">
                                      <p:cBhvr>
                                        <p:cTn id="33" dur="500" fill="hold"/>
                                        <p:tgtEl>
                                          <p:spTgt spid="69"/>
                                        </p:tgtEl>
                                        <p:attrNameLst>
                                          <p:attrName>ppt_y</p:attrName>
                                        </p:attrNameLst>
                                      </p:cBhvr>
                                      <p:tavLst>
                                        <p:tav tm="0">
                                          <p:val>
                                            <p:strVal val="#ppt_y"/>
                                          </p:val>
                                        </p:tav>
                                        <p:tav tm="100000">
                                          <p:val>
                                            <p:strVal val="#ppt_y"/>
                                          </p:val>
                                        </p:tav>
                                      </p:tavLst>
                                    </p:anim>
                                    <p:anim calcmode="lin" valueType="num">
                                      <p:cBhvr>
                                        <p:cTn id="34" dur="500" fill="hold"/>
                                        <p:tgtEl>
                                          <p:spTgt spid="69"/>
                                        </p:tgtEl>
                                        <p:attrNameLst>
                                          <p:attrName>ppt_w</p:attrName>
                                        </p:attrNameLst>
                                      </p:cBhvr>
                                      <p:tavLst>
                                        <p:tav tm="0">
                                          <p:val>
                                            <p:fltVal val="0"/>
                                          </p:val>
                                        </p:tav>
                                        <p:tav tm="100000">
                                          <p:val>
                                            <p:strVal val="#ppt_w"/>
                                          </p:val>
                                        </p:tav>
                                      </p:tavLst>
                                    </p:anim>
                                    <p:anim calcmode="lin" valueType="num">
                                      <p:cBhvr>
                                        <p:cTn id="35"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30"/>
                                            </p:cond>
                                          </p:stCondLst>
                                          <p:endCondLst>
                                            <p:cond evt="onStopAudio" delay="0">
                                              <p:tgtEl>
                                                <p:sldTgt/>
                                              </p:tgtEl>
                                            </p:cond>
                                          </p:endCondLst>
                                        </p:cTn>
                                        <p:tgtEl>
                                          <p:sndTgt r:embed="rId5" name="3beeps.wav"/>
                                        </p:tgtEl>
                                      </p:cMediaNode>
                                    </p:audio>
                                  </p:subTnLst>
                                </p:cTn>
                              </p:par>
                            </p:childTnLst>
                          </p:cTn>
                        </p:par>
                        <p:par>
                          <p:cTn id="36" fill="hold">
                            <p:stCondLst>
                              <p:cond delay="1000"/>
                            </p:stCondLst>
                            <p:childTnLst>
                              <p:par>
                                <p:cTn id="37" presetID="22" presetClass="entr" presetSubtype="1" fill="hold" nodeType="afterEffect">
                                  <p:stCondLst>
                                    <p:cond delay="0"/>
                                  </p:stCondLst>
                                  <p:childTnLst>
                                    <p:set>
                                      <p:cBhvr>
                                        <p:cTn id="38" dur="1" fill="hold">
                                          <p:stCondLst>
                                            <p:cond delay="0"/>
                                          </p:stCondLst>
                                        </p:cTn>
                                        <p:tgtEl>
                                          <p:spTgt spid="150"/>
                                        </p:tgtEl>
                                        <p:attrNameLst>
                                          <p:attrName>style.visibility</p:attrName>
                                        </p:attrNameLst>
                                      </p:cBhvr>
                                      <p:to>
                                        <p:strVal val="visible"/>
                                      </p:to>
                                    </p:set>
                                    <p:animEffect transition="in" filter="wipe(up)">
                                      <p:cBhvr>
                                        <p:cTn id="39" dur="500"/>
                                        <p:tgtEl>
                                          <p:spTgt spid="150"/>
                                        </p:tgtEl>
                                      </p:cBhvr>
                                    </p:animEffect>
                                  </p:childTnLst>
                                  <p:subTnLst>
                                    <p:audio>
                                      <p:cMediaNode>
                                        <p:cTn display="0" masterRel="sameClick">
                                          <p:stCondLst>
                                            <p:cond evt="begin" delay="0">
                                              <p:tn val="37"/>
                                            </p:cond>
                                          </p:stCondLst>
                                          <p:endCondLst>
                                            <p:cond evt="onStopAudio" delay="0">
                                              <p:tgtEl>
                                                <p:sldTgt/>
                                              </p:tgtEl>
                                            </p:cond>
                                          </p:endCondLst>
                                        </p:cTn>
                                        <p:tgtEl>
                                          <p:sndTgt r:embed="rId4" name="menu_toggle_tone - Copy.wav"/>
                                        </p:tgtEl>
                                      </p:cMediaNode>
                                    </p:audio>
                                  </p:subTnLst>
                                </p:cTn>
                              </p:par>
                            </p:childTnLst>
                          </p:cTn>
                        </p:par>
                        <p:par>
                          <p:cTn id="40" fill="hold">
                            <p:stCondLst>
                              <p:cond delay="1500"/>
                            </p:stCondLst>
                            <p:childTnLst>
                              <p:par>
                                <p:cTn id="41" presetID="17" presetClass="entr" presetSubtype="8" fill="hold" nodeType="afterEffect">
                                  <p:stCondLst>
                                    <p:cond delay="0"/>
                                  </p:stCondLst>
                                  <p:childTnLst>
                                    <p:set>
                                      <p:cBhvr>
                                        <p:cTn id="42" dur="1" fill="hold">
                                          <p:stCondLst>
                                            <p:cond delay="0"/>
                                          </p:stCondLst>
                                        </p:cTn>
                                        <p:tgtEl>
                                          <p:spTgt spid="121"/>
                                        </p:tgtEl>
                                        <p:attrNameLst>
                                          <p:attrName>style.visibility</p:attrName>
                                        </p:attrNameLst>
                                      </p:cBhvr>
                                      <p:to>
                                        <p:strVal val="visible"/>
                                      </p:to>
                                    </p:set>
                                    <p:anim calcmode="lin" valueType="num">
                                      <p:cBhvr>
                                        <p:cTn id="43" dur="500" fill="hold"/>
                                        <p:tgtEl>
                                          <p:spTgt spid="121"/>
                                        </p:tgtEl>
                                        <p:attrNameLst>
                                          <p:attrName>ppt_x</p:attrName>
                                        </p:attrNameLst>
                                      </p:cBhvr>
                                      <p:tavLst>
                                        <p:tav tm="0">
                                          <p:val>
                                            <p:strVal val="#ppt_x-#ppt_w/2"/>
                                          </p:val>
                                        </p:tav>
                                        <p:tav tm="100000">
                                          <p:val>
                                            <p:strVal val="#ppt_x"/>
                                          </p:val>
                                        </p:tav>
                                      </p:tavLst>
                                    </p:anim>
                                    <p:anim calcmode="lin" valueType="num">
                                      <p:cBhvr>
                                        <p:cTn id="44" dur="500" fill="hold"/>
                                        <p:tgtEl>
                                          <p:spTgt spid="121"/>
                                        </p:tgtEl>
                                        <p:attrNameLst>
                                          <p:attrName>ppt_y</p:attrName>
                                        </p:attrNameLst>
                                      </p:cBhvr>
                                      <p:tavLst>
                                        <p:tav tm="0">
                                          <p:val>
                                            <p:strVal val="#ppt_y"/>
                                          </p:val>
                                        </p:tav>
                                        <p:tav tm="100000">
                                          <p:val>
                                            <p:strVal val="#ppt_y"/>
                                          </p:val>
                                        </p:tav>
                                      </p:tavLst>
                                    </p:anim>
                                    <p:anim calcmode="lin" valueType="num">
                                      <p:cBhvr>
                                        <p:cTn id="45" dur="500" fill="hold"/>
                                        <p:tgtEl>
                                          <p:spTgt spid="121"/>
                                        </p:tgtEl>
                                        <p:attrNameLst>
                                          <p:attrName>ppt_w</p:attrName>
                                        </p:attrNameLst>
                                      </p:cBhvr>
                                      <p:tavLst>
                                        <p:tav tm="0">
                                          <p:val>
                                            <p:fltVal val="0"/>
                                          </p:val>
                                        </p:tav>
                                        <p:tav tm="100000">
                                          <p:val>
                                            <p:strVal val="#ppt_w"/>
                                          </p:val>
                                        </p:tav>
                                      </p:tavLst>
                                    </p:anim>
                                    <p:anim calcmode="lin" valueType="num">
                                      <p:cBhvr>
                                        <p:cTn id="46"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1"/>
                                            </p:cond>
                                          </p:stCondLst>
                                          <p:endCondLst>
                                            <p:cond evt="onStopAudio" delay="0">
                                              <p:tgtEl>
                                                <p:sldTgt/>
                                              </p:tgtEl>
                                            </p:cond>
                                          </p:endCondLst>
                                        </p:cTn>
                                        <p:tgtEl>
                                          <p:sndTgt r:embed="rId5" name="3beeps.wav"/>
                                        </p:tgtEl>
                                      </p:cMediaNode>
                                    </p:audio>
                                  </p:subTnLst>
                                </p:cTn>
                              </p:par>
                            </p:childTnLst>
                          </p:cTn>
                        </p:par>
                        <p:par>
                          <p:cTn id="47" fill="hold">
                            <p:stCondLst>
                              <p:cond delay="2000"/>
                            </p:stCondLst>
                            <p:childTnLst>
                              <p:par>
                                <p:cTn id="48" presetID="22" presetClass="entr" presetSubtype="1" fill="hold" nodeType="afterEffect">
                                  <p:stCondLst>
                                    <p:cond delay="0"/>
                                  </p:stCondLst>
                                  <p:childTnLst>
                                    <p:set>
                                      <p:cBhvr>
                                        <p:cTn id="49" dur="1" fill="hold">
                                          <p:stCondLst>
                                            <p:cond delay="0"/>
                                          </p:stCondLst>
                                        </p:cTn>
                                        <p:tgtEl>
                                          <p:spTgt spid="151"/>
                                        </p:tgtEl>
                                        <p:attrNameLst>
                                          <p:attrName>style.visibility</p:attrName>
                                        </p:attrNameLst>
                                      </p:cBhvr>
                                      <p:to>
                                        <p:strVal val="visible"/>
                                      </p:to>
                                    </p:set>
                                    <p:animEffect transition="in" filter="wipe(up)">
                                      <p:cBhvr>
                                        <p:cTn id="50" dur="500"/>
                                        <p:tgtEl>
                                          <p:spTgt spid="151"/>
                                        </p:tgtEl>
                                      </p:cBhvr>
                                    </p:animEffect>
                                  </p:childTnLst>
                                  <p:subTnLst>
                                    <p:audio>
                                      <p:cMediaNode>
                                        <p:cTn display="0" masterRel="sameClick">
                                          <p:stCondLst>
                                            <p:cond evt="begin" delay="0">
                                              <p:tn val="48"/>
                                            </p:cond>
                                          </p:stCondLst>
                                          <p:endCondLst>
                                            <p:cond evt="onStopAudio" delay="0">
                                              <p:tgtEl>
                                                <p:sldTgt/>
                                              </p:tgtEl>
                                            </p:cond>
                                          </p:endCondLst>
                                        </p:cTn>
                                        <p:tgtEl>
                                          <p:sndTgt r:embed="rId4" name="menu_toggle_tone - Copy.wav"/>
                                        </p:tgtEl>
                                      </p:cMediaNode>
                                    </p:audio>
                                  </p:subTnLst>
                                </p:cTn>
                              </p:par>
                            </p:childTnLst>
                          </p:cTn>
                        </p:par>
                        <p:par>
                          <p:cTn id="51" fill="hold">
                            <p:stCondLst>
                              <p:cond delay="2500"/>
                            </p:stCondLst>
                            <p:childTnLst>
                              <p:par>
                                <p:cTn id="52" presetID="17" presetClass="entr" presetSubtype="8" fill="hold" nodeType="afterEffect">
                                  <p:stCondLst>
                                    <p:cond delay="0"/>
                                  </p:stCondLst>
                                  <p:childTnLst>
                                    <p:set>
                                      <p:cBhvr>
                                        <p:cTn id="53" dur="1" fill="hold">
                                          <p:stCondLst>
                                            <p:cond delay="0"/>
                                          </p:stCondLst>
                                        </p:cTn>
                                        <p:tgtEl>
                                          <p:spTgt spid="127"/>
                                        </p:tgtEl>
                                        <p:attrNameLst>
                                          <p:attrName>style.visibility</p:attrName>
                                        </p:attrNameLst>
                                      </p:cBhvr>
                                      <p:to>
                                        <p:strVal val="visible"/>
                                      </p:to>
                                    </p:set>
                                    <p:anim calcmode="lin" valueType="num">
                                      <p:cBhvr>
                                        <p:cTn id="54" dur="500" fill="hold"/>
                                        <p:tgtEl>
                                          <p:spTgt spid="127"/>
                                        </p:tgtEl>
                                        <p:attrNameLst>
                                          <p:attrName>ppt_x</p:attrName>
                                        </p:attrNameLst>
                                      </p:cBhvr>
                                      <p:tavLst>
                                        <p:tav tm="0">
                                          <p:val>
                                            <p:strVal val="#ppt_x-#ppt_w/2"/>
                                          </p:val>
                                        </p:tav>
                                        <p:tav tm="100000">
                                          <p:val>
                                            <p:strVal val="#ppt_x"/>
                                          </p:val>
                                        </p:tav>
                                      </p:tavLst>
                                    </p:anim>
                                    <p:anim calcmode="lin" valueType="num">
                                      <p:cBhvr>
                                        <p:cTn id="55" dur="500" fill="hold"/>
                                        <p:tgtEl>
                                          <p:spTgt spid="127"/>
                                        </p:tgtEl>
                                        <p:attrNameLst>
                                          <p:attrName>ppt_y</p:attrName>
                                        </p:attrNameLst>
                                      </p:cBhvr>
                                      <p:tavLst>
                                        <p:tav tm="0">
                                          <p:val>
                                            <p:strVal val="#ppt_y"/>
                                          </p:val>
                                        </p:tav>
                                        <p:tav tm="100000">
                                          <p:val>
                                            <p:strVal val="#ppt_y"/>
                                          </p:val>
                                        </p:tav>
                                      </p:tavLst>
                                    </p:anim>
                                    <p:anim calcmode="lin" valueType="num">
                                      <p:cBhvr>
                                        <p:cTn id="56" dur="500" fill="hold"/>
                                        <p:tgtEl>
                                          <p:spTgt spid="127"/>
                                        </p:tgtEl>
                                        <p:attrNameLst>
                                          <p:attrName>ppt_w</p:attrName>
                                        </p:attrNameLst>
                                      </p:cBhvr>
                                      <p:tavLst>
                                        <p:tav tm="0">
                                          <p:val>
                                            <p:fltVal val="0"/>
                                          </p:val>
                                        </p:tav>
                                        <p:tav tm="100000">
                                          <p:val>
                                            <p:strVal val="#ppt_w"/>
                                          </p:val>
                                        </p:tav>
                                      </p:tavLst>
                                    </p:anim>
                                    <p:anim calcmode="lin" valueType="num">
                                      <p:cBhvr>
                                        <p:cTn id="57"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2"/>
                                            </p:cond>
                                          </p:stCondLst>
                                          <p:endCondLst>
                                            <p:cond evt="onStopAudio" delay="0">
                                              <p:tgtEl>
                                                <p:sldTgt/>
                                              </p:tgtEl>
                                            </p:cond>
                                          </p:endCondLst>
                                        </p:cTn>
                                        <p:tgtEl>
                                          <p:sndTgt r:embed="rId5" name="3beeps.wav"/>
                                        </p:tgtEl>
                                      </p:cMediaNode>
                                    </p:audio>
                                  </p:subTnLst>
                                </p:cTn>
                              </p:par>
                            </p:childTnLst>
                          </p:cTn>
                        </p:par>
                        <p:par>
                          <p:cTn id="58" fill="hold">
                            <p:stCondLst>
                              <p:cond delay="3000"/>
                            </p:stCondLst>
                            <p:childTnLst>
                              <p:par>
                                <p:cTn id="59" presetID="22" presetClass="entr" presetSubtype="1" fill="hold" nodeType="afterEffect">
                                  <p:stCondLst>
                                    <p:cond delay="0"/>
                                  </p:stCondLst>
                                  <p:childTnLst>
                                    <p:set>
                                      <p:cBhvr>
                                        <p:cTn id="60" dur="1" fill="hold">
                                          <p:stCondLst>
                                            <p:cond delay="0"/>
                                          </p:stCondLst>
                                        </p:cTn>
                                        <p:tgtEl>
                                          <p:spTgt spid="159"/>
                                        </p:tgtEl>
                                        <p:attrNameLst>
                                          <p:attrName>style.visibility</p:attrName>
                                        </p:attrNameLst>
                                      </p:cBhvr>
                                      <p:to>
                                        <p:strVal val="visible"/>
                                      </p:to>
                                    </p:set>
                                    <p:animEffect transition="in" filter="wipe(up)">
                                      <p:cBhvr>
                                        <p:cTn id="61" dur="500"/>
                                        <p:tgtEl>
                                          <p:spTgt spid="159"/>
                                        </p:tgtEl>
                                      </p:cBhvr>
                                    </p:animEffect>
                                  </p:childTnLst>
                                  <p:subTnLst>
                                    <p:audio>
                                      <p:cMediaNode>
                                        <p:cTn display="0" masterRel="sameClick">
                                          <p:stCondLst>
                                            <p:cond evt="begin" delay="0">
                                              <p:tn val="59"/>
                                            </p:cond>
                                          </p:stCondLst>
                                          <p:endCondLst>
                                            <p:cond evt="onStopAudio" delay="0">
                                              <p:tgtEl>
                                                <p:sldTgt/>
                                              </p:tgtEl>
                                            </p:cond>
                                          </p:endCondLst>
                                        </p:cTn>
                                        <p:tgtEl>
                                          <p:sndTgt r:embed="rId4" name="menu_toggle_tone - Copy.wav"/>
                                        </p:tgtEl>
                                      </p:cMediaNode>
                                    </p:audio>
                                  </p:subTnLst>
                                </p:cTn>
                              </p:par>
                            </p:childTnLst>
                          </p:cTn>
                        </p:par>
                        <p:par>
                          <p:cTn id="62" fill="hold">
                            <p:stCondLst>
                              <p:cond delay="3500"/>
                            </p:stCondLst>
                            <p:childTnLst>
                              <p:par>
                                <p:cTn id="63" presetID="17" presetClass="entr" presetSubtype="8" fill="hold" nodeType="afterEffect">
                                  <p:stCondLst>
                                    <p:cond delay="0"/>
                                  </p:stCondLst>
                                  <p:childTnLst>
                                    <p:set>
                                      <p:cBhvr>
                                        <p:cTn id="64" dur="1" fill="hold">
                                          <p:stCondLst>
                                            <p:cond delay="0"/>
                                          </p:stCondLst>
                                        </p:cTn>
                                        <p:tgtEl>
                                          <p:spTgt spid="153"/>
                                        </p:tgtEl>
                                        <p:attrNameLst>
                                          <p:attrName>style.visibility</p:attrName>
                                        </p:attrNameLst>
                                      </p:cBhvr>
                                      <p:to>
                                        <p:strVal val="visible"/>
                                      </p:to>
                                    </p:set>
                                    <p:anim calcmode="lin" valueType="num">
                                      <p:cBhvr>
                                        <p:cTn id="65" dur="500" fill="hold"/>
                                        <p:tgtEl>
                                          <p:spTgt spid="153"/>
                                        </p:tgtEl>
                                        <p:attrNameLst>
                                          <p:attrName>ppt_x</p:attrName>
                                        </p:attrNameLst>
                                      </p:cBhvr>
                                      <p:tavLst>
                                        <p:tav tm="0">
                                          <p:val>
                                            <p:strVal val="#ppt_x-#ppt_w/2"/>
                                          </p:val>
                                        </p:tav>
                                        <p:tav tm="100000">
                                          <p:val>
                                            <p:strVal val="#ppt_x"/>
                                          </p:val>
                                        </p:tav>
                                      </p:tavLst>
                                    </p:anim>
                                    <p:anim calcmode="lin" valueType="num">
                                      <p:cBhvr>
                                        <p:cTn id="66" dur="500" fill="hold"/>
                                        <p:tgtEl>
                                          <p:spTgt spid="153"/>
                                        </p:tgtEl>
                                        <p:attrNameLst>
                                          <p:attrName>ppt_y</p:attrName>
                                        </p:attrNameLst>
                                      </p:cBhvr>
                                      <p:tavLst>
                                        <p:tav tm="0">
                                          <p:val>
                                            <p:strVal val="#ppt_y"/>
                                          </p:val>
                                        </p:tav>
                                        <p:tav tm="100000">
                                          <p:val>
                                            <p:strVal val="#ppt_y"/>
                                          </p:val>
                                        </p:tav>
                                      </p:tavLst>
                                    </p:anim>
                                    <p:anim calcmode="lin" valueType="num">
                                      <p:cBhvr>
                                        <p:cTn id="67" dur="500" fill="hold"/>
                                        <p:tgtEl>
                                          <p:spTgt spid="153"/>
                                        </p:tgtEl>
                                        <p:attrNameLst>
                                          <p:attrName>ppt_w</p:attrName>
                                        </p:attrNameLst>
                                      </p:cBhvr>
                                      <p:tavLst>
                                        <p:tav tm="0">
                                          <p:val>
                                            <p:fltVal val="0"/>
                                          </p:val>
                                        </p:tav>
                                        <p:tav tm="100000">
                                          <p:val>
                                            <p:strVal val="#ppt_w"/>
                                          </p:val>
                                        </p:tav>
                                      </p:tavLst>
                                    </p:anim>
                                    <p:anim calcmode="lin" valueType="num">
                                      <p:cBhvr>
                                        <p:cTn id="68"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3"/>
                                            </p:cond>
                                          </p:stCondLst>
                                          <p:endCondLst>
                                            <p:cond evt="onStopAudio" delay="0">
                                              <p:tgtEl>
                                                <p:sldTgt/>
                                              </p:tgtEl>
                                            </p:cond>
                                          </p:endCondLst>
                                        </p:cTn>
                                        <p:tgtEl>
                                          <p:sndTgt r:embed="rId5"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62"/>
                    </p:tgtEl>
                  </p:cond>
                </p:stCondLst>
                <p:endSync evt="end" delay="0">
                  <p:rtn val="all"/>
                </p:endSync>
                <p:childTnLst>
                  <p:par>
                    <p:cTn id="70" fill="hold">
                      <p:stCondLst>
                        <p:cond delay="0"/>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dissolve">
                                      <p:cBhvr>
                                        <p:cTn id="74" dur="500"/>
                                        <p:tgtEl>
                                          <p:spTgt spid="80"/>
                                        </p:tgtEl>
                                      </p:cBhvr>
                                    </p:animEffect>
                                  </p:childTnLst>
                                  <p:subTnLst>
                                    <p:audio>
                                      <p:cMediaNode>
                                        <p:cTn display="0" masterRel="sameClick">
                                          <p:stCondLst>
                                            <p:cond evt="begin" delay="0">
                                              <p:tn val="72"/>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62"/>
                  </p:tgtEl>
                </p:cond>
              </p:nextCondLst>
            </p:seq>
            <p:seq concurrent="1" nextAc="seek">
              <p:cTn id="75" restart="whenNotActive" fill="hold" evtFilter="cancelBubble" nodeType="interactiveSeq">
                <p:stCondLst>
                  <p:cond evt="onClick" delay="0">
                    <p:tgtEl>
                      <p:spTgt spid="64"/>
                    </p:tgtEl>
                  </p:cond>
                </p:stCondLst>
                <p:endSync evt="end" delay="0">
                  <p:rtn val="all"/>
                </p:endSync>
                <p:childTnLst>
                  <p:par>
                    <p:cTn id="76" fill="hold">
                      <p:stCondLst>
                        <p:cond delay="0"/>
                      </p:stCondLst>
                      <p:childTnLst>
                        <p:par>
                          <p:cTn id="77" fill="hold">
                            <p:stCondLst>
                              <p:cond delay="0"/>
                            </p:stCondLst>
                            <p:childTnLst>
                              <p:par>
                                <p:cTn id="78" presetID="17" presetClass="entr" presetSubtype="1" fill="hold" grpId="0" nodeType="afterEffect">
                                  <p:stCondLst>
                                    <p:cond delay="0"/>
                                  </p:stCondLst>
                                  <p:childTnLst>
                                    <p:set>
                                      <p:cBhvr>
                                        <p:cTn id="79" dur="1" fill="hold">
                                          <p:stCondLst>
                                            <p:cond delay="0"/>
                                          </p:stCondLst>
                                        </p:cTn>
                                        <p:tgtEl>
                                          <p:spTgt spid="196"/>
                                        </p:tgtEl>
                                        <p:attrNameLst>
                                          <p:attrName>style.visibility</p:attrName>
                                        </p:attrNameLst>
                                      </p:cBhvr>
                                      <p:to>
                                        <p:strVal val="visible"/>
                                      </p:to>
                                    </p:set>
                                    <p:anim calcmode="lin" valueType="num">
                                      <p:cBhvr>
                                        <p:cTn id="80" dur="300" fill="hold"/>
                                        <p:tgtEl>
                                          <p:spTgt spid="196"/>
                                        </p:tgtEl>
                                        <p:attrNameLst>
                                          <p:attrName>ppt_x</p:attrName>
                                        </p:attrNameLst>
                                      </p:cBhvr>
                                      <p:tavLst>
                                        <p:tav tm="0">
                                          <p:val>
                                            <p:strVal val="#ppt_x"/>
                                          </p:val>
                                        </p:tav>
                                        <p:tav tm="100000">
                                          <p:val>
                                            <p:strVal val="#ppt_x"/>
                                          </p:val>
                                        </p:tav>
                                      </p:tavLst>
                                    </p:anim>
                                    <p:anim calcmode="lin" valueType="num">
                                      <p:cBhvr>
                                        <p:cTn id="81" dur="300" fill="hold"/>
                                        <p:tgtEl>
                                          <p:spTgt spid="196"/>
                                        </p:tgtEl>
                                        <p:attrNameLst>
                                          <p:attrName>ppt_y</p:attrName>
                                        </p:attrNameLst>
                                      </p:cBhvr>
                                      <p:tavLst>
                                        <p:tav tm="0">
                                          <p:val>
                                            <p:strVal val="#ppt_y-#ppt_h/2"/>
                                          </p:val>
                                        </p:tav>
                                        <p:tav tm="100000">
                                          <p:val>
                                            <p:strVal val="#ppt_y"/>
                                          </p:val>
                                        </p:tav>
                                      </p:tavLst>
                                    </p:anim>
                                    <p:anim calcmode="lin" valueType="num">
                                      <p:cBhvr>
                                        <p:cTn id="82" dur="300" fill="hold"/>
                                        <p:tgtEl>
                                          <p:spTgt spid="196"/>
                                        </p:tgtEl>
                                        <p:attrNameLst>
                                          <p:attrName>ppt_w</p:attrName>
                                        </p:attrNameLst>
                                      </p:cBhvr>
                                      <p:tavLst>
                                        <p:tav tm="0">
                                          <p:val>
                                            <p:strVal val="#ppt_w"/>
                                          </p:val>
                                        </p:tav>
                                        <p:tav tm="100000">
                                          <p:val>
                                            <p:strVal val="#ppt_w"/>
                                          </p:val>
                                        </p:tav>
                                      </p:tavLst>
                                    </p:anim>
                                    <p:anim calcmode="lin" valueType="num">
                                      <p:cBhvr>
                                        <p:cTn id="83" dur="300" fill="hold"/>
                                        <p:tgtEl>
                                          <p:spTgt spid="19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7" name="menu_toggle_tone.wav"/>
                                        </p:tgtEl>
                                      </p:cMediaNode>
                                    </p:audio>
                                  </p:subTnLst>
                                </p:cTn>
                              </p:par>
                              <p:par>
                                <p:cTn id="84" presetID="17" presetClass="entr" presetSubtype="4" fill="hold" grpId="0" nodeType="withEffect">
                                  <p:stCondLst>
                                    <p:cond delay="0"/>
                                  </p:stCondLst>
                                  <p:childTnLst>
                                    <p:set>
                                      <p:cBhvr>
                                        <p:cTn id="85" dur="1" fill="hold">
                                          <p:stCondLst>
                                            <p:cond delay="0"/>
                                          </p:stCondLst>
                                        </p:cTn>
                                        <p:tgtEl>
                                          <p:spTgt spid="195"/>
                                        </p:tgtEl>
                                        <p:attrNameLst>
                                          <p:attrName>style.visibility</p:attrName>
                                        </p:attrNameLst>
                                      </p:cBhvr>
                                      <p:to>
                                        <p:strVal val="visible"/>
                                      </p:to>
                                    </p:set>
                                    <p:anim calcmode="lin" valueType="num">
                                      <p:cBhvr>
                                        <p:cTn id="86" dur="300" fill="hold"/>
                                        <p:tgtEl>
                                          <p:spTgt spid="195"/>
                                        </p:tgtEl>
                                        <p:attrNameLst>
                                          <p:attrName>ppt_x</p:attrName>
                                        </p:attrNameLst>
                                      </p:cBhvr>
                                      <p:tavLst>
                                        <p:tav tm="0">
                                          <p:val>
                                            <p:strVal val="#ppt_x"/>
                                          </p:val>
                                        </p:tav>
                                        <p:tav tm="100000">
                                          <p:val>
                                            <p:strVal val="#ppt_x"/>
                                          </p:val>
                                        </p:tav>
                                      </p:tavLst>
                                    </p:anim>
                                    <p:anim calcmode="lin" valueType="num">
                                      <p:cBhvr>
                                        <p:cTn id="87" dur="300" fill="hold"/>
                                        <p:tgtEl>
                                          <p:spTgt spid="195"/>
                                        </p:tgtEl>
                                        <p:attrNameLst>
                                          <p:attrName>ppt_y</p:attrName>
                                        </p:attrNameLst>
                                      </p:cBhvr>
                                      <p:tavLst>
                                        <p:tav tm="0">
                                          <p:val>
                                            <p:strVal val="#ppt_y+#ppt_h/2"/>
                                          </p:val>
                                        </p:tav>
                                        <p:tav tm="100000">
                                          <p:val>
                                            <p:strVal val="#ppt_y"/>
                                          </p:val>
                                        </p:tav>
                                      </p:tavLst>
                                    </p:anim>
                                    <p:anim calcmode="lin" valueType="num">
                                      <p:cBhvr>
                                        <p:cTn id="88" dur="300" fill="hold"/>
                                        <p:tgtEl>
                                          <p:spTgt spid="195"/>
                                        </p:tgtEl>
                                        <p:attrNameLst>
                                          <p:attrName>ppt_w</p:attrName>
                                        </p:attrNameLst>
                                      </p:cBhvr>
                                      <p:tavLst>
                                        <p:tav tm="0">
                                          <p:val>
                                            <p:strVal val="#ppt_w"/>
                                          </p:val>
                                        </p:tav>
                                        <p:tav tm="100000">
                                          <p:val>
                                            <p:strVal val="#ppt_w"/>
                                          </p:val>
                                        </p:tav>
                                      </p:tavLst>
                                    </p:anim>
                                    <p:anim calcmode="lin" valueType="num">
                                      <p:cBhvr>
                                        <p:cTn id="89" dur="300" fill="hold"/>
                                        <p:tgtEl>
                                          <p:spTgt spid="195"/>
                                        </p:tgtEl>
                                        <p:attrNameLst>
                                          <p:attrName>ppt_h</p:attrName>
                                        </p:attrNameLst>
                                      </p:cBhvr>
                                      <p:tavLst>
                                        <p:tav tm="0">
                                          <p:val>
                                            <p:fltVal val="0"/>
                                          </p:val>
                                        </p:tav>
                                        <p:tav tm="100000">
                                          <p:val>
                                            <p:strVal val="#ppt_h"/>
                                          </p:val>
                                        </p:tav>
                                      </p:tavLst>
                                    </p:anim>
                                  </p:childTnLst>
                                </p:cTn>
                              </p:par>
                            </p:childTnLst>
                          </p:cTn>
                        </p:par>
                        <p:par>
                          <p:cTn id="90" fill="hold">
                            <p:stCondLst>
                              <p:cond delay="300"/>
                            </p:stCondLst>
                            <p:childTnLst>
                              <p:par>
                                <p:cTn id="91" presetID="14" presetClass="entr" presetSubtype="10" fill="hold" nodeType="afterEffect">
                                  <p:stCondLst>
                                    <p:cond delay="500"/>
                                  </p:stCondLst>
                                  <p:childTnLst>
                                    <p:set>
                                      <p:cBhvr>
                                        <p:cTn id="92" dur="1" fill="hold">
                                          <p:stCondLst>
                                            <p:cond delay="0"/>
                                          </p:stCondLst>
                                        </p:cTn>
                                        <p:tgtEl>
                                          <p:spTgt spid="148"/>
                                        </p:tgtEl>
                                        <p:attrNameLst>
                                          <p:attrName>style.visibility</p:attrName>
                                        </p:attrNameLst>
                                      </p:cBhvr>
                                      <p:to>
                                        <p:strVal val="visible"/>
                                      </p:to>
                                    </p:set>
                                    <p:animEffect transition="in" filter="randombar(horizontal)">
                                      <p:cBhvr>
                                        <p:cTn id="93" dur="500"/>
                                        <p:tgtEl>
                                          <p:spTgt spid="148"/>
                                        </p:tgtEl>
                                      </p:cBhvr>
                                    </p:animEffect>
                                  </p:childTnLst>
                                  <p:subTnLst>
                                    <p:audio>
                                      <p:cMediaNode>
                                        <p:cTn display="0" masterRel="sameClick">
                                          <p:stCondLst>
                                            <p:cond evt="begin" delay="0">
                                              <p:tn val="91"/>
                                            </p:cond>
                                          </p:stCondLst>
                                          <p:endCondLst>
                                            <p:cond evt="onStopAudio" delay="0">
                                              <p:tgtEl>
                                                <p:sldTgt/>
                                              </p:tgtEl>
                                            </p:cond>
                                          </p:endCondLst>
                                        </p:cTn>
                                        <p:tgtEl>
                                          <p:sndTgt r:embed="rId8" name="beep.wav"/>
                                        </p:tgtEl>
                                      </p:cMediaNode>
                                    </p:audio>
                                  </p:subTnLst>
                                </p:cTn>
                              </p:par>
                            </p:childTnLst>
                          </p:cTn>
                        </p:par>
                        <p:par>
                          <p:cTn id="94" fill="hold">
                            <p:stCondLst>
                              <p:cond delay="1300"/>
                            </p:stCondLst>
                            <p:childTnLst>
                              <p:par>
                                <p:cTn id="95" presetID="14" presetClass="entr" presetSubtype="10" fill="hold" nodeType="afterEffect">
                                  <p:stCondLst>
                                    <p:cond delay="500"/>
                                  </p:stCondLst>
                                  <p:childTnLst>
                                    <p:set>
                                      <p:cBhvr>
                                        <p:cTn id="96" dur="1" fill="hold">
                                          <p:stCondLst>
                                            <p:cond delay="0"/>
                                          </p:stCondLst>
                                        </p:cTn>
                                        <p:tgtEl>
                                          <p:spTgt spid="165"/>
                                        </p:tgtEl>
                                        <p:attrNameLst>
                                          <p:attrName>style.visibility</p:attrName>
                                        </p:attrNameLst>
                                      </p:cBhvr>
                                      <p:to>
                                        <p:strVal val="visible"/>
                                      </p:to>
                                    </p:set>
                                    <p:animEffect transition="in" filter="randombar(horizontal)">
                                      <p:cBhvr>
                                        <p:cTn id="97" dur="500"/>
                                        <p:tgtEl>
                                          <p:spTgt spid="165"/>
                                        </p:tgtEl>
                                      </p:cBhvr>
                                    </p:animEffect>
                                  </p:childTnLst>
                                  <p:subTnLst>
                                    <p:audio>
                                      <p:cMediaNode>
                                        <p:cTn display="0" masterRel="sameClick">
                                          <p:stCondLst>
                                            <p:cond evt="begin" delay="0">
                                              <p:tn val="95"/>
                                            </p:cond>
                                          </p:stCondLst>
                                          <p:endCondLst>
                                            <p:cond evt="onStopAudio" delay="0">
                                              <p:tgtEl>
                                                <p:sldTgt/>
                                              </p:tgtEl>
                                            </p:cond>
                                          </p:endCondLst>
                                        </p:cTn>
                                        <p:tgtEl>
                                          <p:sndTgt r:embed="rId8" name="beep.wav"/>
                                        </p:tgtEl>
                                      </p:cMediaNode>
                                    </p:audio>
                                  </p:subTnLst>
                                </p:cTn>
                              </p:par>
                            </p:childTnLst>
                          </p:cTn>
                        </p:par>
                        <p:par>
                          <p:cTn id="98" fill="hold">
                            <p:stCondLst>
                              <p:cond delay="2300"/>
                            </p:stCondLst>
                            <p:childTnLst>
                              <p:par>
                                <p:cTn id="99" presetID="14" presetClass="entr" presetSubtype="10" fill="hold" nodeType="afterEffect">
                                  <p:stCondLst>
                                    <p:cond delay="500"/>
                                  </p:stCondLst>
                                  <p:childTnLst>
                                    <p:set>
                                      <p:cBhvr>
                                        <p:cTn id="100" dur="1" fill="hold">
                                          <p:stCondLst>
                                            <p:cond delay="0"/>
                                          </p:stCondLst>
                                        </p:cTn>
                                        <p:tgtEl>
                                          <p:spTgt spid="168"/>
                                        </p:tgtEl>
                                        <p:attrNameLst>
                                          <p:attrName>style.visibility</p:attrName>
                                        </p:attrNameLst>
                                      </p:cBhvr>
                                      <p:to>
                                        <p:strVal val="visible"/>
                                      </p:to>
                                    </p:set>
                                    <p:animEffect transition="in" filter="randombar(horizontal)">
                                      <p:cBhvr>
                                        <p:cTn id="101" dur="500"/>
                                        <p:tgtEl>
                                          <p:spTgt spid="168"/>
                                        </p:tgtEl>
                                      </p:cBhvr>
                                    </p:animEffect>
                                  </p:childTnLst>
                                  <p:subTnLst>
                                    <p:audio>
                                      <p:cMediaNode>
                                        <p:cTn display="0" masterRel="sameClick">
                                          <p:stCondLst>
                                            <p:cond evt="begin" delay="0">
                                              <p:tn val="99"/>
                                            </p:cond>
                                          </p:stCondLst>
                                          <p:endCondLst>
                                            <p:cond evt="onStopAudio" delay="0">
                                              <p:tgtEl>
                                                <p:sldTgt/>
                                              </p:tgtEl>
                                            </p:cond>
                                          </p:endCondLst>
                                        </p:cTn>
                                        <p:tgtEl>
                                          <p:sndTgt r:embed="rId8" name="beep.wav"/>
                                        </p:tgtEl>
                                      </p:cMediaNode>
                                    </p:audio>
                                  </p:subTnLst>
                                </p:cTn>
                              </p:par>
                            </p:childTnLst>
                          </p:cTn>
                        </p:par>
                        <p:par>
                          <p:cTn id="102" fill="hold">
                            <p:stCondLst>
                              <p:cond delay="3300"/>
                            </p:stCondLst>
                            <p:childTnLst>
                              <p:par>
                                <p:cTn id="103" presetID="14" presetClass="entr" presetSubtype="10" fill="hold" nodeType="afterEffect">
                                  <p:stCondLst>
                                    <p:cond delay="500"/>
                                  </p:stCondLst>
                                  <p:childTnLst>
                                    <p:set>
                                      <p:cBhvr>
                                        <p:cTn id="104" dur="1" fill="hold">
                                          <p:stCondLst>
                                            <p:cond delay="0"/>
                                          </p:stCondLst>
                                        </p:cTn>
                                        <p:tgtEl>
                                          <p:spTgt spid="171"/>
                                        </p:tgtEl>
                                        <p:attrNameLst>
                                          <p:attrName>style.visibility</p:attrName>
                                        </p:attrNameLst>
                                      </p:cBhvr>
                                      <p:to>
                                        <p:strVal val="visible"/>
                                      </p:to>
                                    </p:set>
                                    <p:animEffect transition="in" filter="randombar(horizontal)">
                                      <p:cBhvr>
                                        <p:cTn id="105" dur="500"/>
                                        <p:tgtEl>
                                          <p:spTgt spid="171"/>
                                        </p:tgtEl>
                                      </p:cBhvr>
                                    </p:animEffect>
                                  </p:childTnLst>
                                  <p:subTnLst>
                                    <p:audio>
                                      <p:cMediaNode>
                                        <p:cTn display="0" masterRel="sameClick">
                                          <p:stCondLst>
                                            <p:cond evt="begin" delay="0">
                                              <p:tn val="103"/>
                                            </p:cond>
                                          </p:stCondLst>
                                          <p:endCondLst>
                                            <p:cond evt="onStopAudio" delay="0">
                                              <p:tgtEl>
                                                <p:sldTgt/>
                                              </p:tgtEl>
                                            </p:cond>
                                          </p:endCondLst>
                                        </p:cTn>
                                        <p:tgtEl>
                                          <p:sndTgt r:embed="rId8" name="beep.wav"/>
                                        </p:tgtEl>
                                      </p:cMediaNode>
                                    </p:audio>
                                  </p:subTnLst>
                                </p:cTn>
                              </p:par>
                            </p:childTnLst>
                          </p:cTn>
                        </p:par>
                        <p:par>
                          <p:cTn id="106" fill="hold">
                            <p:stCondLst>
                              <p:cond delay="4300"/>
                            </p:stCondLst>
                            <p:childTnLst>
                              <p:par>
                                <p:cTn id="107" presetID="14" presetClass="entr" presetSubtype="10" fill="hold" nodeType="afterEffect">
                                  <p:stCondLst>
                                    <p:cond delay="500"/>
                                  </p:stCondLst>
                                  <p:childTnLst>
                                    <p:set>
                                      <p:cBhvr>
                                        <p:cTn id="108" dur="1" fill="hold">
                                          <p:stCondLst>
                                            <p:cond delay="0"/>
                                          </p:stCondLst>
                                        </p:cTn>
                                        <p:tgtEl>
                                          <p:spTgt spid="174"/>
                                        </p:tgtEl>
                                        <p:attrNameLst>
                                          <p:attrName>style.visibility</p:attrName>
                                        </p:attrNameLst>
                                      </p:cBhvr>
                                      <p:to>
                                        <p:strVal val="visible"/>
                                      </p:to>
                                    </p:set>
                                    <p:animEffect transition="in" filter="randombar(horizontal)">
                                      <p:cBhvr>
                                        <p:cTn id="109" dur="500"/>
                                        <p:tgtEl>
                                          <p:spTgt spid="174"/>
                                        </p:tgtEl>
                                      </p:cBhvr>
                                    </p:animEffect>
                                  </p:childTnLst>
                                  <p:subTnLst>
                                    <p:audio>
                                      <p:cMediaNode>
                                        <p:cTn display="0" masterRel="sameClick">
                                          <p:stCondLst>
                                            <p:cond evt="begin" delay="0">
                                              <p:tn val="107"/>
                                            </p:cond>
                                          </p:stCondLst>
                                          <p:endCondLst>
                                            <p:cond evt="onStopAudio" delay="0">
                                              <p:tgtEl>
                                                <p:sldTgt/>
                                              </p:tgtEl>
                                            </p:cond>
                                          </p:endCondLst>
                                        </p:cTn>
                                        <p:tgtEl>
                                          <p:sndTgt r:embed="rId8" name="beep.wav"/>
                                        </p:tgtEl>
                                      </p:cMediaNode>
                                    </p:audio>
                                  </p:subTnLst>
                                </p:cTn>
                              </p:par>
                            </p:childTnLst>
                          </p:cTn>
                        </p:par>
                        <p:par>
                          <p:cTn id="110" fill="hold">
                            <p:stCondLst>
                              <p:cond delay="5300"/>
                            </p:stCondLst>
                            <p:childTnLst>
                              <p:par>
                                <p:cTn id="111" presetID="14" presetClass="entr" presetSubtype="10" fill="hold" nodeType="afterEffect">
                                  <p:stCondLst>
                                    <p:cond delay="500"/>
                                  </p:stCondLst>
                                  <p:childTnLst>
                                    <p:set>
                                      <p:cBhvr>
                                        <p:cTn id="112" dur="1" fill="hold">
                                          <p:stCondLst>
                                            <p:cond delay="0"/>
                                          </p:stCondLst>
                                        </p:cTn>
                                        <p:tgtEl>
                                          <p:spTgt spid="177"/>
                                        </p:tgtEl>
                                        <p:attrNameLst>
                                          <p:attrName>style.visibility</p:attrName>
                                        </p:attrNameLst>
                                      </p:cBhvr>
                                      <p:to>
                                        <p:strVal val="visible"/>
                                      </p:to>
                                    </p:set>
                                    <p:animEffect transition="in" filter="randombar(horizontal)">
                                      <p:cBhvr>
                                        <p:cTn id="113" dur="500"/>
                                        <p:tgtEl>
                                          <p:spTgt spid="177"/>
                                        </p:tgtEl>
                                      </p:cBhvr>
                                    </p:animEffect>
                                  </p:childTnLst>
                                  <p:subTnLst>
                                    <p:audio>
                                      <p:cMediaNode>
                                        <p:cTn display="0" masterRel="sameClick">
                                          <p:stCondLst>
                                            <p:cond evt="begin" delay="0">
                                              <p:tn val="111"/>
                                            </p:cond>
                                          </p:stCondLst>
                                          <p:endCondLst>
                                            <p:cond evt="onStopAudio" delay="0">
                                              <p:tgtEl>
                                                <p:sldTgt/>
                                              </p:tgtEl>
                                            </p:cond>
                                          </p:endCondLst>
                                        </p:cTn>
                                        <p:tgtEl>
                                          <p:sndTgt r:embed="rId8" name="beep.wav"/>
                                        </p:tgtEl>
                                      </p:cMediaNode>
                                    </p:audio>
                                  </p:subTnLst>
                                </p:cTn>
                              </p:par>
                            </p:childTnLst>
                          </p:cTn>
                        </p:par>
                        <p:par>
                          <p:cTn id="114" fill="hold">
                            <p:stCondLst>
                              <p:cond delay="6300"/>
                            </p:stCondLst>
                            <p:childTnLst>
                              <p:par>
                                <p:cTn id="115" presetID="14" presetClass="entr" presetSubtype="10" fill="hold" nodeType="afterEffect">
                                  <p:stCondLst>
                                    <p:cond delay="500"/>
                                  </p:stCondLst>
                                  <p:childTnLst>
                                    <p:set>
                                      <p:cBhvr>
                                        <p:cTn id="116" dur="1" fill="hold">
                                          <p:stCondLst>
                                            <p:cond delay="0"/>
                                          </p:stCondLst>
                                        </p:cTn>
                                        <p:tgtEl>
                                          <p:spTgt spid="180"/>
                                        </p:tgtEl>
                                        <p:attrNameLst>
                                          <p:attrName>style.visibility</p:attrName>
                                        </p:attrNameLst>
                                      </p:cBhvr>
                                      <p:to>
                                        <p:strVal val="visible"/>
                                      </p:to>
                                    </p:set>
                                    <p:animEffect transition="in" filter="randombar(horizontal)">
                                      <p:cBhvr>
                                        <p:cTn id="117" dur="500"/>
                                        <p:tgtEl>
                                          <p:spTgt spid="180"/>
                                        </p:tgtEl>
                                      </p:cBhvr>
                                    </p:animEffect>
                                  </p:childTnLst>
                                  <p:subTnLst>
                                    <p:audio>
                                      <p:cMediaNode>
                                        <p:cTn display="0" masterRel="sameClick">
                                          <p:stCondLst>
                                            <p:cond evt="begin" delay="0">
                                              <p:tn val="115"/>
                                            </p:cond>
                                          </p:stCondLst>
                                          <p:endCondLst>
                                            <p:cond evt="onStopAudio" delay="0">
                                              <p:tgtEl>
                                                <p:sldTgt/>
                                              </p:tgtEl>
                                            </p:cond>
                                          </p:endCondLst>
                                        </p:cTn>
                                        <p:tgtEl>
                                          <p:sndTgt r:embed="rId8" name="beep.wav"/>
                                        </p:tgtEl>
                                      </p:cMediaNode>
                                    </p:audio>
                                  </p:subTnLst>
                                </p:cTn>
                              </p:par>
                            </p:childTnLst>
                          </p:cTn>
                        </p:par>
                        <p:par>
                          <p:cTn id="118" fill="hold">
                            <p:stCondLst>
                              <p:cond delay="7300"/>
                            </p:stCondLst>
                            <p:childTnLst>
                              <p:par>
                                <p:cTn id="119" presetID="14" presetClass="entr" presetSubtype="10" fill="hold" nodeType="afterEffect">
                                  <p:stCondLst>
                                    <p:cond delay="500"/>
                                  </p:stCondLst>
                                  <p:childTnLst>
                                    <p:set>
                                      <p:cBhvr>
                                        <p:cTn id="120" dur="1" fill="hold">
                                          <p:stCondLst>
                                            <p:cond delay="0"/>
                                          </p:stCondLst>
                                        </p:cTn>
                                        <p:tgtEl>
                                          <p:spTgt spid="183"/>
                                        </p:tgtEl>
                                        <p:attrNameLst>
                                          <p:attrName>style.visibility</p:attrName>
                                        </p:attrNameLst>
                                      </p:cBhvr>
                                      <p:to>
                                        <p:strVal val="visible"/>
                                      </p:to>
                                    </p:set>
                                    <p:animEffect transition="in" filter="randombar(horizontal)">
                                      <p:cBhvr>
                                        <p:cTn id="121" dur="500"/>
                                        <p:tgtEl>
                                          <p:spTgt spid="183"/>
                                        </p:tgtEl>
                                      </p:cBhvr>
                                    </p:animEffect>
                                  </p:childTnLst>
                                  <p:subTnLst>
                                    <p:audio>
                                      <p:cMediaNode>
                                        <p:cTn display="0" masterRel="sameClick">
                                          <p:stCondLst>
                                            <p:cond evt="begin" delay="0">
                                              <p:tn val="119"/>
                                            </p:cond>
                                          </p:stCondLst>
                                          <p:endCondLst>
                                            <p:cond evt="onStopAudio" delay="0">
                                              <p:tgtEl>
                                                <p:sldTgt/>
                                              </p:tgtEl>
                                            </p:cond>
                                          </p:endCondLst>
                                        </p:cTn>
                                        <p:tgtEl>
                                          <p:sndTgt r:embed="rId8" name="beep.wav"/>
                                        </p:tgtEl>
                                      </p:cMediaNode>
                                    </p:audio>
                                  </p:subTnLst>
                                </p:cTn>
                              </p:par>
                            </p:childTnLst>
                          </p:cTn>
                        </p:par>
                        <p:par>
                          <p:cTn id="122" fill="hold">
                            <p:stCondLst>
                              <p:cond delay="8300"/>
                            </p:stCondLst>
                            <p:childTnLst>
                              <p:par>
                                <p:cTn id="123" presetID="14" presetClass="entr" presetSubtype="10" fill="hold" nodeType="afterEffect">
                                  <p:stCondLst>
                                    <p:cond delay="500"/>
                                  </p:stCondLst>
                                  <p:childTnLst>
                                    <p:set>
                                      <p:cBhvr>
                                        <p:cTn id="124" dur="1" fill="hold">
                                          <p:stCondLst>
                                            <p:cond delay="0"/>
                                          </p:stCondLst>
                                        </p:cTn>
                                        <p:tgtEl>
                                          <p:spTgt spid="186"/>
                                        </p:tgtEl>
                                        <p:attrNameLst>
                                          <p:attrName>style.visibility</p:attrName>
                                        </p:attrNameLst>
                                      </p:cBhvr>
                                      <p:to>
                                        <p:strVal val="visible"/>
                                      </p:to>
                                    </p:set>
                                    <p:animEffect transition="in" filter="randombar(horizontal)">
                                      <p:cBhvr>
                                        <p:cTn id="125" dur="500"/>
                                        <p:tgtEl>
                                          <p:spTgt spid="186"/>
                                        </p:tgtEl>
                                      </p:cBhvr>
                                    </p:animEffect>
                                  </p:childTnLst>
                                  <p:subTnLst>
                                    <p:audio>
                                      <p:cMediaNode>
                                        <p:cTn display="0" masterRel="sameClick">
                                          <p:stCondLst>
                                            <p:cond evt="begin" delay="0">
                                              <p:tn val="123"/>
                                            </p:cond>
                                          </p:stCondLst>
                                          <p:endCondLst>
                                            <p:cond evt="onStopAudio" delay="0">
                                              <p:tgtEl>
                                                <p:sldTgt/>
                                              </p:tgtEl>
                                            </p:cond>
                                          </p:endCondLst>
                                        </p:cTn>
                                        <p:tgtEl>
                                          <p:sndTgt r:embed="rId8" name="beep.wav"/>
                                        </p:tgtEl>
                                      </p:cMediaNode>
                                    </p:audio>
                                  </p:subTnLst>
                                </p:cTn>
                              </p:par>
                            </p:childTnLst>
                          </p:cTn>
                        </p:par>
                        <p:par>
                          <p:cTn id="126" fill="hold">
                            <p:stCondLst>
                              <p:cond delay="9300"/>
                            </p:stCondLst>
                            <p:childTnLst>
                              <p:par>
                                <p:cTn id="127" presetID="14" presetClass="entr" presetSubtype="10" fill="hold" nodeType="afterEffect">
                                  <p:stCondLst>
                                    <p:cond delay="500"/>
                                  </p:stCondLst>
                                  <p:childTnLst>
                                    <p:set>
                                      <p:cBhvr>
                                        <p:cTn id="128" dur="1" fill="hold">
                                          <p:stCondLst>
                                            <p:cond delay="0"/>
                                          </p:stCondLst>
                                        </p:cTn>
                                        <p:tgtEl>
                                          <p:spTgt spid="189"/>
                                        </p:tgtEl>
                                        <p:attrNameLst>
                                          <p:attrName>style.visibility</p:attrName>
                                        </p:attrNameLst>
                                      </p:cBhvr>
                                      <p:to>
                                        <p:strVal val="visible"/>
                                      </p:to>
                                    </p:set>
                                    <p:animEffect transition="in" filter="randombar(horizontal)">
                                      <p:cBhvr>
                                        <p:cTn id="129" dur="500"/>
                                        <p:tgtEl>
                                          <p:spTgt spid="189"/>
                                        </p:tgtEl>
                                      </p:cBhvr>
                                    </p:animEffect>
                                  </p:childTnLst>
                                  <p:subTnLst>
                                    <p:audio>
                                      <p:cMediaNode>
                                        <p:cTn display="0" masterRel="sameClick">
                                          <p:stCondLst>
                                            <p:cond evt="begin" delay="0">
                                              <p:tn val="127"/>
                                            </p:cond>
                                          </p:stCondLst>
                                          <p:endCondLst>
                                            <p:cond evt="onStopAudio" delay="0">
                                              <p:tgtEl>
                                                <p:sldTgt/>
                                              </p:tgtEl>
                                            </p:cond>
                                          </p:endCondLst>
                                        </p:cTn>
                                        <p:tgtEl>
                                          <p:sndTgt r:embed="rId8" name="beep.wav"/>
                                        </p:tgtEl>
                                      </p:cMediaNode>
                                    </p:audio>
                                  </p:subTnLst>
                                </p:cTn>
                              </p:par>
                            </p:childTnLst>
                          </p:cTn>
                        </p:par>
                        <p:par>
                          <p:cTn id="130" fill="hold">
                            <p:stCondLst>
                              <p:cond delay="10300"/>
                            </p:stCondLst>
                            <p:childTnLst>
                              <p:par>
                                <p:cTn id="131" presetID="14" presetClass="entr" presetSubtype="10" fill="hold" nodeType="afterEffect">
                                  <p:stCondLst>
                                    <p:cond delay="500"/>
                                  </p:stCondLst>
                                  <p:childTnLst>
                                    <p:set>
                                      <p:cBhvr>
                                        <p:cTn id="132" dur="1" fill="hold">
                                          <p:stCondLst>
                                            <p:cond delay="0"/>
                                          </p:stCondLst>
                                        </p:cTn>
                                        <p:tgtEl>
                                          <p:spTgt spid="192"/>
                                        </p:tgtEl>
                                        <p:attrNameLst>
                                          <p:attrName>style.visibility</p:attrName>
                                        </p:attrNameLst>
                                      </p:cBhvr>
                                      <p:to>
                                        <p:strVal val="visible"/>
                                      </p:to>
                                    </p:set>
                                    <p:animEffect transition="in" filter="randombar(horizontal)">
                                      <p:cBhvr>
                                        <p:cTn id="133" dur="500"/>
                                        <p:tgtEl>
                                          <p:spTgt spid="192"/>
                                        </p:tgtEl>
                                      </p:cBhvr>
                                    </p:animEffect>
                                  </p:childTnLst>
                                  <p:subTnLst>
                                    <p:audio>
                                      <p:cMediaNode>
                                        <p:cTn display="0" masterRel="sameClick">
                                          <p:stCondLst>
                                            <p:cond evt="begin" delay="0">
                                              <p:tn val="131"/>
                                            </p:cond>
                                          </p:stCondLst>
                                          <p:endCondLst>
                                            <p:cond evt="onStopAudio" delay="0">
                                              <p:tgtEl>
                                                <p:sldTgt/>
                                              </p:tgtEl>
                                            </p:cond>
                                          </p:endCondLst>
                                        </p:cTn>
                                        <p:tgtEl>
                                          <p:sndTgt r:embed="rId9" name="chuong.wav"/>
                                        </p:tgtEl>
                                      </p:cMediaNode>
                                    </p:audio>
                                  </p:subTnLst>
                                </p:cTn>
                              </p:par>
                            </p:childTnLst>
                          </p:cTn>
                        </p:par>
                      </p:childTnLst>
                    </p:cTn>
                  </p:par>
                </p:childTnLst>
              </p:cTn>
              <p:nextCondLst>
                <p:cond evt="onClick" delay="0">
                  <p:tgtEl>
                    <p:spTgt spid="64"/>
                  </p:tgtEl>
                </p:cond>
              </p:nextCondLst>
            </p:seq>
          </p:childTnLst>
        </p:cTn>
      </p:par>
    </p:tnLst>
    <p:bldLst>
      <p:bldP spid="60" grpId="0" animBg="1"/>
      <p:bldP spid="58" grpId="0" animBg="1"/>
      <p:bldP spid="195" grpId="0" animBg="1"/>
      <p:bldP spid="196" grpId="0" animBg="1"/>
      <p:bldP spid="8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4" y="7088"/>
            <a:ext cx="9143999" cy="68580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cxnSp>
        <p:nvCxnSpPr>
          <p:cNvPr id="3" name="Straight Connector 2"/>
          <p:cNvCxnSpPr>
            <a:endCxn id="8" idx="1"/>
          </p:cNvCxnSpPr>
          <p:nvPr/>
        </p:nvCxnSpPr>
        <p:spPr>
          <a:xfrm>
            <a:off x="1857225" y="357368"/>
            <a:ext cx="1142381" cy="307872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36091"/>
            <a:ext cx="1128218" cy="30956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1878092"/>
            <a:ext cx="6172200" cy="3093356"/>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000" b="1" dirty="0">
                <a:solidFill>
                  <a:prstClr val="white"/>
                </a:solidFill>
                <a:latin typeface="UTM Avenida" panose="02040603050506020204" pitchFamily="18" charset="0"/>
                <a:cs typeface="Arial" panose="020B0604020202020204" pitchFamily="34" charset="0"/>
              </a:rPr>
              <a:t>VỀ ĐÍCH</a:t>
            </a:r>
          </a:p>
        </p:txBody>
      </p:sp>
      <p:cxnSp>
        <p:nvCxnSpPr>
          <p:cNvPr id="6" name="Straight Connector 5"/>
          <p:cNvCxnSpPr>
            <a:stCxn id="8" idx="1"/>
          </p:cNvCxnSpPr>
          <p:nvPr/>
        </p:nvCxnSpPr>
        <p:spPr>
          <a:xfrm flipH="1">
            <a:off x="1858207" y="3436088"/>
            <a:ext cx="1141399" cy="308976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7938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1815647"/>
            <a:ext cx="196649"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sp>
        <p:nvSpPr>
          <p:cNvPr id="9" name="Left Bracket 8"/>
          <p:cNvSpPr/>
          <p:nvPr/>
        </p:nvSpPr>
        <p:spPr>
          <a:xfrm rot="10800000">
            <a:off x="9003939" y="1815647"/>
            <a:ext cx="190156"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29" name="Picture 5" descr="n3"/>
          <p:cNvPicPr>
            <a:picLocks noChangeAspect="1" noChangeArrowheads="1"/>
          </p:cNvPicPr>
          <p:nvPr/>
        </p:nvPicPr>
        <p:blipFill>
          <a:blip r:embed="rId9"/>
          <a:srcRect/>
          <a:stretch>
            <a:fillRect/>
          </a:stretch>
        </p:blipFill>
        <p:spPr bwMode="auto">
          <a:xfrm rot="10800000" flipV="1">
            <a:off x="1846925" y="305590"/>
            <a:ext cx="8475388" cy="171450"/>
          </a:xfrm>
          <a:prstGeom prst="rect">
            <a:avLst/>
          </a:prstGeom>
          <a:noFill/>
          <a:ln w="9525">
            <a:noFill/>
            <a:miter lim="800000"/>
            <a:headEnd/>
            <a:tailEnd/>
          </a:ln>
        </p:spPr>
      </p:pic>
      <p:pic>
        <p:nvPicPr>
          <p:cNvPr id="30" name="Picture 5" descr="n3"/>
          <p:cNvPicPr>
            <a:picLocks noChangeAspect="1" noChangeArrowheads="1"/>
          </p:cNvPicPr>
          <p:nvPr/>
        </p:nvPicPr>
        <p:blipFill>
          <a:blip r:embed="rId9"/>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31" name="nhacnen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10" cstate="print"/>
          <a:stretch>
            <a:fillRect/>
          </a:stretch>
        </p:blipFill>
        <p:spPr>
          <a:xfrm>
            <a:off x="12232710" y="5951838"/>
            <a:ext cx="457200" cy="457200"/>
          </a:xfrm>
          <a:prstGeom prst="rect">
            <a:avLst/>
          </a:prstGeom>
        </p:spPr>
      </p:pic>
    </p:spTree>
    <p:extLst>
      <p:ext uri="{BB962C8B-B14F-4D97-AF65-F5344CB8AC3E}">
        <p14:creationId xmlns:p14="http://schemas.microsoft.com/office/powerpoint/2010/main" val="18412575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childTnLst>
                              </p:cTn>
                            </p:par>
                          </p:childTnLst>
                        </p:cTn>
                      </p:par>
                      <p:par>
                        <p:cTn id="26" fill="hold">
                          <p:stCondLst>
                            <p:cond delay="indefinite"/>
                          </p:stCondLst>
                          <p:childTnLst>
                            <p:par>
                              <p:cTn id="27" fill="hold">
                                <p:stCondLst>
                                  <p:cond delay="0"/>
                                </p:stCondLst>
                                <p:childTnLst>
                                  <p:par>
                                    <p:cTn id="28" presetID="4" presetClass="mediacall" presetSubtype="0" fill="hold" nodeType="clickEffect">
                                      <p:stCondLst>
                                        <p:cond delay="0"/>
                                      </p:stCondLst>
                                      <p:childTnLst>
                                        <p:cmd type="call" cmd="playFromBookmark(Bookmark 1)">
                                          <p:cBhvr>
                                            <p:cTn id="29" dur="9552" fill="hold"/>
                                            <p:tgtEl>
                                              <p:spTgt spid="31"/>
                                            </p:tgtEl>
                                          </p:cBhvr>
                                        </p:cmd>
                                      </p:childTnLst>
                                    </p:cTn>
                                  </p:par>
                                  <p:par>
                                    <p:cTn id="30" presetID="49" presetClass="entr" presetSubtype="0" decel="10000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300" fill="hold"/>
                                            <p:tgtEl>
                                              <p:spTgt spid="13"/>
                                            </p:tgtEl>
                                            <p:attrNameLst>
                                              <p:attrName>ppt_w</p:attrName>
                                            </p:attrNameLst>
                                          </p:cBhvr>
                                          <p:tavLst>
                                            <p:tav tm="0">
                                              <p:val>
                                                <p:fltVal val="0"/>
                                              </p:val>
                                            </p:tav>
                                            <p:tav tm="100000">
                                              <p:val>
                                                <p:strVal val="#ppt_w"/>
                                              </p:val>
                                            </p:tav>
                                          </p:tavLst>
                                        </p:anim>
                                        <p:anim calcmode="lin" valueType="num">
                                          <p:cBhvr>
                                            <p:cTn id="33" dur="300" fill="hold"/>
                                            <p:tgtEl>
                                              <p:spTgt spid="13"/>
                                            </p:tgtEl>
                                            <p:attrNameLst>
                                              <p:attrName>ppt_h</p:attrName>
                                            </p:attrNameLst>
                                          </p:cBhvr>
                                          <p:tavLst>
                                            <p:tav tm="0">
                                              <p:val>
                                                <p:fltVal val="0"/>
                                              </p:val>
                                            </p:tav>
                                            <p:tav tm="100000">
                                              <p:val>
                                                <p:strVal val="#ppt_h"/>
                                              </p:val>
                                            </p:tav>
                                          </p:tavLst>
                                        </p:anim>
                                        <p:anim calcmode="lin" valueType="num">
                                          <p:cBhvr>
                                            <p:cTn id="34" dur="300" fill="hold"/>
                                            <p:tgtEl>
                                              <p:spTgt spid="13"/>
                                            </p:tgtEl>
                                            <p:attrNameLst>
                                              <p:attrName>style.rotation</p:attrName>
                                            </p:attrNameLst>
                                          </p:cBhvr>
                                          <p:tavLst>
                                            <p:tav tm="0">
                                              <p:val>
                                                <p:fltVal val="360"/>
                                              </p:val>
                                            </p:tav>
                                            <p:tav tm="100000">
                                              <p:val>
                                                <p:fltVal val="0"/>
                                              </p:val>
                                            </p:tav>
                                          </p:tavLst>
                                        </p:anim>
                                        <p:animEffect transition="in" filter="fade">
                                          <p:cBhvr>
                                            <p:cTn id="35" dur="300"/>
                                            <p:tgtEl>
                                              <p:spTgt spid="13"/>
                                            </p:tgtEl>
                                          </p:cBhvr>
                                        </p:animEffect>
                                      </p:childTnLst>
                                    </p:cTn>
                                  </p:par>
                                </p:childTnLst>
                              </p:cTn>
                            </p:par>
                            <p:par>
                              <p:cTn id="36" fill="hold">
                                <p:stCondLst>
                                  <p:cond delay="9552"/>
                                </p:stCondLst>
                                <p:childTnLst>
                                  <p:par>
                                    <p:cTn id="37" presetID="50" presetClass="entr" presetSubtype="0" decel="10000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700" fill="hold"/>
                                            <p:tgtEl>
                                              <p:spTgt spid="9"/>
                                            </p:tgtEl>
                                            <p:attrNameLst>
                                              <p:attrName>ppt_w</p:attrName>
                                            </p:attrNameLst>
                                          </p:cBhvr>
                                          <p:tavLst>
                                            <p:tav tm="0">
                                              <p:val>
                                                <p:strVal val="#ppt_w+.3"/>
                                              </p:val>
                                            </p:tav>
                                            <p:tav tm="100000">
                                              <p:val>
                                                <p:strVal val="#ppt_w"/>
                                              </p:val>
                                            </p:tav>
                                          </p:tavLst>
                                        </p:anim>
                                        <p:anim calcmode="lin" valueType="num">
                                          <p:cBhvr>
                                            <p:cTn id="40" dur="700" fill="hold"/>
                                            <p:tgtEl>
                                              <p:spTgt spid="9"/>
                                            </p:tgtEl>
                                            <p:attrNameLst>
                                              <p:attrName>ppt_h</p:attrName>
                                            </p:attrNameLst>
                                          </p:cBhvr>
                                          <p:tavLst>
                                            <p:tav tm="0">
                                              <p:val>
                                                <p:strVal val="#ppt_h"/>
                                              </p:val>
                                            </p:tav>
                                            <p:tav tm="100000">
                                              <p:val>
                                                <p:strVal val="#ppt_h"/>
                                              </p:val>
                                            </p:tav>
                                          </p:tavLst>
                                        </p:anim>
                                        <p:animEffect transition="in" filter="fade">
                                          <p:cBhvr>
                                            <p:cTn id="41" dur="700"/>
                                            <p:tgtEl>
                                              <p:spTgt spid="9"/>
                                            </p:tgtEl>
                                          </p:cBhvr>
                                        </p:animEffect>
                                      </p:childTnLst>
                                    </p:cTn>
                                  </p:par>
                                  <p:par>
                                    <p:cTn id="42" presetID="50" presetClass="entr" presetSubtype="0" decel="10000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700" fill="hold"/>
                                            <p:tgtEl>
                                              <p:spTgt spid="8"/>
                                            </p:tgtEl>
                                            <p:attrNameLst>
                                              <p:attrName>ppt_w</p:attrName>
                                            </p:attrNameLst>
                                          </p:cBhvr>
                                          <p:tavLst>
                                            <p:tav tm="0">
                                              <p:val>
                                                <p:strVal val="#ppt_w+.3"/>
                                              </p:val>
                                            </p:tav>
                                            <p:tav tm="100000">
                                              <p:val>
                                                <p:strVal val="#ppt_w"/>
                                              </p:val>
                                            </p:tav>
                                          </p:tavLst>
                                        </p:anim>
                                        <p:anim calcmode="lin" valueType="num">
                                          <p:cBhvr>
                                            <p:cTn id="45" dur="700" fill="hold"/>
                                            <p:tgtEl>
                                              <p:spTgt spid="8"/>
                                            </p:tgtEl>
                                            <p:attrNameLst>
                                              <p:attrName>ppt_h</p:attrName>
                                            </p:attrNameLst>
                                          </p:cBhvr>
                                          <p:tavLst>
                                            <p:tav tm="0">
                                              <p:val>
                                                <p:strVal val="#ppt_h"/>
                                              </p:val>
                                            </p:tav>
                                            <p:tav tm="100000">
                                              <p:val>
                                                <p:strVal val="#ppt_h"/>
                                              </p:val>
                                            </p:tav>
                                          </p:tavLst>
                                        </p:anim>
                                        <p:animEffect transition="in" filter="fade">
                                          <p:cBhvr>
                                            <p:cTn id="46" dur="700"/>
                                            <p:tgtEl>
                                              <p:spTgt spid="8"/>
                                            </p:tgtEl>
                                          </p:cBhvr>
                                        </p:animEffect>
                                      </p:childTnLst>
                                      <p:subTnLst>
                                        <p:audio>
                                          <p:cMediaNode>
                                            <p:cTn display="0" masterRel="sameClick">
                                              <p:stCondLst>
                                                <p:cond evt="begin" delay="0">
                                                  <p:tn val="42"/>
                                                </p:cond>
                                              </p:stCondLst>
                                              <p:endCondLst>
                                                <p:cond evt="onStopAudio" delay="0">
                                                  <p:tgtEl>
                                                    <p:sldTgt/>
                                                  </p:tgtEl>
                                                </p:cond>
                                              </p:endCondLst>
                                            </p:cTn>
                                            <p:tgtEl>
                                              <p:sndTgt r:embed="rId7" name="suonho.wav"/>
                                            </p:tgtEl>
                                          </p:cMediaNode>
                                        </p:audio>
                                      </p:subTnLst>
                                    </p:cTn>
                                  </p:par>
                                </p:childTnLst>
                              </p:cTn>
                            </p:par>
                            <p:par>
                              <p:cTn id="47" fill="hold">
                                <p:stCondLst>
                                  <p:cond delay="10252"/>
                                </p:stCondLst>
                                <p:childTnLst>
                                  <p:par>
                                    <p:cTn id="48" presetID="14" presetClass="entr" presetSubtype="1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4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8"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37879">
                    <p:cTn id="51"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1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16" name="Beep_1.wav"/>
                                            </p:tgtEl>
                                          </p:cMediaNode>
                                        </p:audio>
                                      </p:sub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00)">
                                          <p:cBhvr>
                                            <p:cTn id="29" dur="9552" fill="hold"/>
                                            <p:tgtEl>
                                              <p:spTgt spid="31"/>
                                            </p:tgtEl>
                                          </p:cBhvr>
                                        </p:cmd>
                                      </p:childTnLst>
                                    </p:cTn>
                                  </p:par>
                                  <p:par>
                                    <p:cTn id="30" presetID="49" presetClass="entr" presetSubtype="0" decel="10000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300" fill="hold"/>
                                            <p:tgtEl>
                                              <p:spTgt spid="13"/>
                                            </p:tgtEl>
                                            <p:attrNameLst>
                                              <p:attrName>ppt_w</p:attrName>
                                            </p:attrNameLst>
                                          </p:cBhvr>
                                          <p:tavLst>
                                            <p:tav tm="0">
                                              <p:val>
                                                <p:fltVal val="0"/>
                                              </p:val>
                                            </p:tav>
                                            <p:tav tm="100000">
                                              <p:val>
                                                <p:strVal val="#ppt_w"/>
                                              </p:val>
                                            </p:tav>
                                          </p:tavLst>
                                        </p:anim>
                                        <p:anim calcmode="lin" valueType="num">
                                          <p:cBhvr>
                                            <p:cTn id="33" dur="300" fill="hold"/>
                                            <p:tgtEl>
                                              <p:spTgt spid="13"/>
                                            </p:tgtEl>
                                            <p:attrNameLst>
                                              <p:attrName>ppt_h</p:attrName>
                                            </p:attrNameLst>
                                          </p:cBhvr>
                                          <p:tavLst>
                                            <p:tav tm="0">
                                              <p:val>
                                                <p:fltVal val="0"/>
                                              </p:val>
                                            </p:tav>
                                            <p:tav tm="100000">
                                              <p:val>
                                                <p:strVal val="#ppt_h"/>
                                              </p:val>
                                            </p:tav>
                                          </p:tavLst>
                                        </p:anim>
                                        <p:anim calcmode="lin" valueType="num">
                                          <p:cBhvr>
                                            <p:cTn id="34" dur="300" fill="hold"/>
                                            <p:tgtEl>
                                              <p:spTgt spid="13"/>
                                            </p:tgtEl>
                                            <p:attrNameLst>
                                              <p:attrName>style.rotation</p:attrName>
                                            </p:attrNameLst>
                                          </p:cBhvr>
                                          <p:tavLst>
                                            <p:tav tm="0">
                                              <p:val>
                                                <p:fltVal val="360"/>
                                              </p:val>
                                            </p:tav>
                                            <p:tav tm="100000">
                                              <p:val>
                                                <p:fltVal val="0"/>
                                              </p:val>
                                            </p:tav>
                                          </p:tavLst>
                                        </p:anim>
                                        <p:animEffect transition="in" filter="fade">
                                          <p:cBhvr>
                                            <p:cTn id="35" dur="300"/>
                                            <p:tgtEl>
                                              <p:spTgt spid="13"/>
                                            </p:tgtEl>
                                          </p:cBhvr>
                                        </p:animEffect>
                                      </p:childTnLst>
                                    </p:cTn>
                                  </p:par>
                                </p:childTnLst>
                              </p:cTn>
                            </p:par>
                            <p:par>
                              <p:cTn id="36" fill="hold">
                                <p:stCondLst>
                                  <p:cond delay="9552"/>
                                </p:stCondLst>
                                <p:childTnLst>
                                  <p:par>
                                    <p:cTn id="37" presetID="50" presetClass="entr" presetSubtype="0" decel="10000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700" fill="hold"/>
                                            <p:tgtEl>
                                              <p:spTgt spid="9"/>
                                            </p:tgtEl>
                                            <p:attrNameLst>
                                              <p:attrName>ppt_w</p:attrName>
                                            </p:attrNameLst>
                                          </p:cBhvr>
                                          <p:tavLst>
                                            <p:tav tm="0">
                                              <p:val>
                                                <p:strVal val="#ppt_w+.3"/>
                                              </p:val>
                                            </p:tav>
                                            <p:tav tm="100000">
                                              <p:val>
                                                <p:strVal val="#ppt_w"/>
                                              </p:val>
                                            </p:tav>
                                          </p:tavLst>
                                        </p:anim>
                                        <p:anim calcmode="lin" valueType="num">
                                          <p:cBhvr>
                                            <p:cTn id="40" dur="700" fill="hold"/>
                                            <p:tgtEl>
                                              <p:spTgt spid="9"/>
                                            </p:tgtEl>
                                            <p:attrNameLst>
                                              <p:attrName>ppt_h</p:attrName>
                                            </p:attrNameLst>
                                          </p:cBhvr>
                                          <p:tavLst>
                                            <p:tav tm="0">
                                              <p:val>
                                                <p:strVal val="#ppt_h"/>
                                              </p:val>
                                            </p:tav>
                                            <p:tav tm="100000">
                                              <p:val>
                                                <p:strVal val="#ppt_h"/>
                                              </p:val>
                                            </p:tav>
                                          </p:tavLst>
                                        </p:anim>
                                        <p:animEffect transition="in" filter="fade">
                                          <p:cBhvr>
                                            <p:cTn id="41" dur="700"/>
                                            <p:tgtEl>
                                              <p:spTgt spid="9"/>
                                            </p:tgtEl>
                                          </p:cBhvr>
                                        </p:animEffect>
                                      </p:childTnLst>
                                    </p:cTn>
                                  </p:par>
                                  <p:par>
                                    <p:cTn id="42" presetID="50" presetClass="entr" presetSubtype="0" decel="10000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700" fill="hold"/>
                                            <p:tgtEl>
                                              <p:spTgt spid="8"/>
                                            </p:tgtEl>
                                            <p:attrNameLst>
                                              <p:attrName>ppt_w</p:attrName>
                                            </p:attrNameLst>
                                          </p:cBhvr>
                                          <p:tavLst>
                                            <p:tav tm="0">
                                              <p:val>
                                                <p:strVal val="#ppt_w+.3"/>
                                              </p:val>
                                            </p:tav>
                                            <p:tav tm="100000">
                                              <p:val>
                                                <p:strVal val="#ppt_w"/>
                                              </p:val>
                                            </p:tav>
                                          </p:tavLst>
                                        </p:anim>
                                        <p:anim calcmode="lin" valueType="num">
                                          <p:cBhvr>
                                            <p:cTn id="45" dur="700" fill="hold"/>
                                            <p:tgtEl>
                                              <p:spTgt spid="8"/>
                                            </p:tgtEl>
                                            <p:attrNameLst>
                                              <p:attrName>ppt_h</p:attrName>
                                            </p:attrNameLst>
                                          </p:cBhvr>
                                          <p:tavLst>
                                            <p:tav tm="0">
                                              <p:val>
                                                <p:strVal val="#ppt_h"/>
                                              </p:val>
                                            </p:tav>
                                            <p:tav tm="100000">
                                              <p:val>
                                                <p:strVal val="#ppt_h"/>
                                              </p:val>
                                            </p:tav>
                                          </p:tavLst>
                                        </p:anim>
                                        <p:animEffect transition="in" filter="fade">
                                          <p:cBhvr>
                                            <p:cTn id="46" dur="700"/>
                                            <p:tgtEl>
                                              <p:spTgt spid="8"/>
                                            </p:tgtEl>
                                          </p:cBhvr>
                                        </p:animEffect>
                                      </p:childTnLst>
                                      <p:subTnLst>
                                        <p:audio>
                                          <p:cMediaNode>
                                            <p:cTn display="0" masterRel="sameClick">
                                              <p:stCondLst>
                                                <p:cond evt="begin" delay="0">
                                                  <p:tn val="42"/>
                                                </p:cond>
                                              </p:stCondLst>
                                              <p:endCondLst>
                                                <p:cond evt="onStopAudio" delay="0">
                                                  <p:tgtEl>
                                                    <p:sldTgt/>
                                                  </p:tgtEl>
                                                </p:cond>
                                              </p:endCondLst>
                                            </p:cTn>
                                            <p:tgtEl>
                                              <p:sndTgt r:embed="rId17" name="suonho.wav"/>
                                            </p:tgtEl>
                                          </p:cMediaNode>
                                        </p:audio>
                                      </p:subTnLst>
                                    </p:cTn>
                                  </p:par>
                                </p:childTnLst>
                              </p:cTn>
                            </p:par>
                            <p:par>
                              <p:cTn id="47" fill="hold">
                                <p:stCondLst>
                                  <p:cond delay="10252"/>
                                </p:stCondLst>
                                <p:childTnLst>
                                  <p:par>
                                    <p:cTn id="48" presetID="14" presetClass="entr" presetSubtype="1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4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18"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37879">
                    <p:cTn id="51"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80384" y="0"/>
            <a:ext cx="11394478" cy="123110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vi-VN" sz="2800" b="1"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rPr>
              <a:t>Câu </a:t>
            </a:r>
            <a:r>
              <a:rPr kumimoji="0" lang="vi-VN" altLang="vi-VN" sz="2800" b="1"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rPr>
              <a:t>1</a:t>
            </a:r>
            <a:r>
              <a:rPr kumimoji="0" lang="pt-BR" altLang="vi-VN" sz="2800" b="1"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rPr>
              <a:t>. </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Chú</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thích</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tên</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các</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thành</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phần</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cấu</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tạo</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tế</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bào</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trên</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và</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mô</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tả</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chức</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năng</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của</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mỗi</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thành</a:t>
            </a:r>
            <a:r>
              <a:rPr lang="en-US" altLang="vi-VN" sz="2800" b="1" dirty="0">
                <a:solidFill>
                  <a:srgbClr val="FF0000"/>
                </a:solidFill>
                <a:latin typeface="Arial" panose="020B0604020202020204" pitchFamily="34" charset="0"/>
                <a:ea typeface="Times New Roman" panose="02020603050405020304" pitchFamily="18" charset="0"/>
              </a:rPr>
              <a:t> </a:t>
            </a:r>
            <a:r>
              <a:rPr lang="en-US" altLang="vi-VN" sz="2800" b="1" dirty="0" err="1">
                <a:solidFill>
                  <a:srgbClr val="FF0000"/>
                </a:solidFill>
                <a:latin typeface="Arial" panose="020B0604020202020204" pitchFamily="34" charset="0"/>
                <a:ea typeface="Times New Roman" panose="02020603050405020304" pitchFamily="18" charset="0"/>
              </a:rPr>
              <a:t>phần</a:t>
            </a:r>
            <a:r>
              <a:rPr lang="en-US" altLang="vi-VN" sz="2800" b="1" dirty="0">
                <a:solidFill>
                  <a:srgbClr val="FF0000"/>
                </a:solidFill>
                <a:latin typeface="Arial" panose="020B0604020202020204" pitchFamily="34" charset="0"/>
                <a:ea typeface="Times New Roman" panose="02020603050405020304" pitchFamily="18" charset="0"/>
              </a:rPr>
              <a:t>.</a:t>
            </a:r>
            <a:endParaRPr lang="vi-VN" altLang="vi-VN" sz="2800" b="1" dirty="0">
              <a:solidFill>
                <a:srgbClr val="FF0000"/>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dirty="0">
              <a:ln>
                <a:noFill/>
              </a:ln>
              <a:solidFill>
                <a:schemeClr val="tx1"/>
              </a:solidFill>
              <a:effectLst/>
              <a:latin typeface="Arial" panose="020B0604020202020204" pitchFamily="34" charset="0"/>
            </a:endParaRPr>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0" y="1498600"/>
            <a:ext cx="9874250"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96115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5"/>
          <p:cNvSpPr txBox="1">
            <a:spLocks noChangeArrowheads="1"/>
          </p:cNvSpPr>
          <p:nvPr/>
        </p:nvSpPr>
        <p:spPr bwMode="auto">
          <a:xfrm>
            <a:off x="141515" y="0"/>
            <a:ext cx="2278741"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vi-VN" sz="2800" b="1" dirty="0">
                <a:solidFill>
                  <a:srgbClr val="FF3300"/>
                </a:solidFill>
              </a:rPr>
              <a:t>Câu 2. </a:t>
            </a:r>
            <a:r>
              <a:rPr lang="en-US" altLang="vi-VN" sz="2800" b="1" dirty="0" err="1">
                <a:solidFill>
                  <a:srgbClr val="FF3300"/>
                </a:solidFill>
              </a:rPr>
              <a:t>Những</a:t>
            </a:r>
            <a:r>
              <a:rPr lang="en-US" altLang="vi-VN" sz="2800" b="1" dirty="0">
                <a:solidFill>
                  <a:srgbClr val="FF3300"/>
                </a:solidFill>
              </a:rPr>
              <a:t> </a:t>
            </a:r>
            <a:r>
              <a:rPr lang="en-US" altLang="vi-VN" sz="2800" b="1" dirty="0" err="1">
                <a:solidFill>
                  <a:srgbClr val="FF3300"/>
                </a:solidFill>
              </a:rPr>
              <a:t>bộ</a:t>
            </a:r>
            <a:r>
              <a:rPr lang="en-US" altLang="vi-VN" sz="2800" b="1" dirty="0">
                <a:solidFill>
                  <a:srgbClr val="FF3300"/>
                </a:solidFill>
              </a:rPr>
              <a:t> </a:t>
            </a:r>
            <a:r>
              <a:rPr lang="en-US" altLang="vi-VN" sz="2800" b="1" dirty="0" err="1">
                <a:solidFill>
                  <a:srgbClr val="FF3300"/>
                </a:solidFill>
              </a:rPr>
              <a:t>phận</a:t>
            </a:r>
            <a:r>
              <a:rPr lang="en-US" altLang="vi-VN" sz="2800" b="1" dirty="0">
                <a:solidFill>
                  <a:srgbClr val="FF3300"/>
                </a:solidFill>
              </a:rPr>
              <a:t> </a:t>
            </a:r>
            <a:r>
              <a:rPr lang="en-US" altLang="vi-VN" sz="2800" b="1" dirty="0" err="1">
                <a:solidFill>
                  <a:srgbClr val="FF3300"/>
                </a:solidFill>
              </a:rPr>
              <a:t>nào</a:t>
            </a:r>
            <a:r>
              <a:rPr lang="en-US" altLang="vi-VN" sz="2800" b="1" dirty="0">
                <a:solidFill>
                  <a:srgbClr val="FF3300"/>
                </a:solidFill>
              </a:rPr>
              <a:t> </a:t>
            </a:r>
            <a:r>
              <a:rPr lang="en-US" altLang="vi-VN" sz="2800" b="1" dirty="0" err="1">
                <a:solidFill>
                  <a:srgbClr val="FF3300"/>
                </a:solidFill>
              </a:rPr>
              <a:t>tham</a:t>
            </a:r>
            <a:r>
              <a:rPr lang="en-US" altLang="vi-VN" sz="2800" b="1" dirty="0">
                <a:solidFill>
                  <a:srgbClr val="FF3300"/>
                </a:solidFill>
              </a:rPr>
              <a:t> </a:t>
            </a:r>
            <a:r>
              <a:rPr lang="en-US" altLang="vi-VN" sz="2800" b="1" dirty="0" err="1">
                <a:solidFill>
                  <a:srgbClr val="FF3300"/>
                </a:solidFill>
              </a:rPr>
              <a:t>gia</a:t>
            </a:r>
            <a:r>
              <a:rPr lang="en-US" altLang="vi-VN" sz="2800" b="1" dirty="0">
                <a:solidFill>
                  <a:srgbClr val="FF3300"/>
                </a:solidFill>
              </a:rPr>
              <a:t> </a:t>
            </a:r>
            <a:r>
              <a:rPr lang="en-US" altLang="vi-VN" sz="2800" b="1" dirty="0" err="1">
                <a:solidFill>
                  <a:srgbClr val="FF3300"/>
                </a:solidFill>
              </a:rPr>
              <a:t>vào</a:t>
            </a:r>
            <a:r>
              <a:rPr lang="en-US" altLang="vi-VN" sz="2800" b="1" dirty="0">
                <a:solidFill>
                  <a:srgbClr val="FF3300"/>
                </a:solidFill>
              </a:rPr>
              <a:t> </a:t>
            </a:r>
            <a:r>
              <a:rPr lang="en-US" altLang="vi-VN" sz="2800" b="1" dirty="0" err="1">
                <a:solidFill>
                  <a:srgbClr val="FF3300"/>
                </a:solidFill>
              </a:rPr>
              <a:t>quá</a:t>
            </a:r>
            <a:r>
              <a:rPr lang="en-US" altLang="vi-VN" sz="2800" b="1" dirty="0">
                <a:solidFill>
                  <a:srgbClr val="FF3300"/>
                </a:solidFill>
              </a:rPr>
              <a:t> </a:t>
            </a:r>
            <a:r>
              <a:rPr lang="en-US" altLang="vi-VN" sz="2800" b="1" dirty="0" err="1">
                <a:solidFill>
                  <a:srgbClr val="FF3300"/>
                </a:solidFill>
              </a:rPr>
              <a:t>trình</a:t>
            </a:r>
            <a:r>
              <a:rPr lang="en-US" altLang="vi-VN" sz="2800" b="1" dirty="0">
                <a:solidFill>
                  <a:srgbClr val="FF3300"/>
                </a:solidFill>
              </a:rPr>
              <a:t> </a:t>
            </a:r>
            <a:r>
              <a:rPr lang="en-US" altLang="vi-VN" sz="2800" b="1" dirty="0" err="1">
                <a:solidFill>
                  <a:srgbClr val="FF3300"/>
                </a:solidFill>
              </a:rPr>
              <a:t>vận</a:t>
            </a:r>
            <a:r>
              <a:rPr lang="en-US" altLang="vi-VN" sz="2800" b="1" dirty="0">
                <a:solidFill>
                  <a:srgbClr val="FF3300"/>
                </a:solidFill>
              </a:rPr>
              <a:t> </a:t>
            </a:r>
            <a:r>
              <a:rPr lang="en-US" altLang="vi-VN" sz="2800" b="1" dirty="0" err="1">
                <a:solidFill>
                  <a:srgbClr val="FF3300"/>
                </a:solidFill>
              </a:rPr>
              <a:t>chuyển</a:t>
            </a:r>
            <a:r>
              <a:rPr lang="en-US" altLang="vi-VN" sz="2800" b="1" dirty="0">
                <a:solidFill>
                  <a:srgbClr val="FF3300"/>
                </a:solidFill>
              </a:rPr>
              <a:t> </a:t>
            </a:r>
            <a:r>
              <a:rPr lang="en-US" altLang="vi-VN" sz="2800" b="1" dirty="0" err="1">
                <a:solidFill>
                  <a:srgbClr val="FF3300"/>
                </a:solidFill>
              </a:rPr>
              <a:t>prôtêin</a:t>
            </a:r>
            <a:r>
              <a:rPr lang="en-US" altLang="vi-VN" sz="2800" b="1" dirty="0">
                <a:solidFill>
                  <a:srgbClr val="FF3300"/>
                </a:solidFill>
              </a:rPr>
              <a:t>? </a:t>
            </a:r>
            <a:r>
              <a:rPr lang="en-US" altLang="vi-VN" sz="2800" b="1" dirty="0" err="1">
                <a:solidFill>
                  <a:srgbClr val="FF3300"/>
                </a:solidFill>
              </a:rPr>
              <a:t>Trình</a:t>
            </a:r>
            <a:r>
              <a:rPr lang="en-US" altLang="vi-VN" sz="2800" b="1" dirty="0">
                <a:solidFill>
                  <a:srgbClr val="FF3300"/>
                </a:solidFill>
              </a:rPr>
              <a:t> </a:t>
            </a:r>
            <a:r>
              <a:rPr lang="en-US" altLang="vi-VN" sz="2800" b="1" dirty="0" err="1">
                <a:solidFill>
                  <a:srgbClr val="FF3300"/>
                </a:solidFill>
              </a:rPr>
              <a:t>bày</a:t>
            </a:r>
            <a:r>
              <a:rPr lang="en-US" altLang="vi-VN" sz="2800" b="1" dirty="0">
                <a:solidFill>
                  <a:srgbClr val="FF3300"/>
                </a:solidFill>
              </a:rPr>
              <a:t> </a:t>
            </a:r>
            <a:r>
              <a:rPr lang="en-US" altLang="vi-VN" sz="2800" b="1" dirty="0" err="1">
                <a:solidFill>
                  <a:srgbClr val="FF3300"/>
                </a:solidFill>
              </a:rPr>
              <a:t>quá</a:t>
            </a:r>
            <a:r>
              <a:rPr lang="en-US" altLang="vi-VN" sz="2800" b="1" dirty="0">
                <a:solidFill>
                  <a:srgbClr val="FF3300"/>
                </a:solidFill>
              </a:rPr>
              <a:t> </a:t>
            </a:r>
            <a:r>
              <a:rPr lang="en-US" altLang="vi-VN" sz="2800" b="1" dirty="0" err="1">
                <a:solidFill>
                  <a:srgbClr val="FF3300"/>
                </a:solidFill>
              </a:rPr>
              <a:t>trình</a:t>
            </a:r>
            <a:r>
              <a:rPr lang="en-US" altLang="vi-VN" sz="2800" b="1" dirty="0">
                <a:solidFill>
                  <a:srgbClr val="FF3300"/>
                </a:solidFill>
              </a:rPr>
              <a:t> </a:t>
            </a:r>
            <a:r>
              <a:rPr lang="en-US" altLang="vi-VN" sz="2800" b="1" dirty="0" err="1">
                <a:solidFill>
                  <a:srgbClr val="FF3300"/>
                </a:solidFill>
              </a:rPr>
              <a:t>vận</a:t>
            </a:r>
            <a:r>
              <a:rPr lang="en-US" altLang="vi-VN" sz="2800" b="1" dirty="0">
                <a:solidFill>
                  <a:srgbClr val="FF3300"/>
                </a:solidFill>
              </a:rPr>
              <a:t> </a:t>
            </a:r>
            <a:r>
              <a:rPr lang="en-US" altLang="vi-VN" sz="2800" b="1" dirty="0" err="1">
                <a:solidFill>
                  <a:srgbClr val="FF3300"/>
                </a:solidFill>
              </a:rPr>
              <a:t>chuyển</a:t>
            </a:r>
            <a:r>
              <a:rPr lang="en-US" altLang="vi-VN" sz="2800" b="1" dirty="0">
                <a:solidFill>
                  <a:srgbClr val="FF3300"/>
                </a:solidFill>
              </a:rPr>
              <a:t> </a:t>
            </a:r>
            <a:r>
              <a:rPr lang="en-US" altLang="vi-VN" sz="2800" b="1" dirty="0" err="1">
                <a:solidFill>
                  <a:srgbClr val="FF3300"/>
                </a:solidFill>
              </a:rPr>
              <a:t>prôtêin</a:t>
            </a:r>
            <a:r>
              <a:rPr lang="en-US" altLang="vi-VN" sz="2800" b="1" dirty="0">
                <a:solidFill>
                  <a:srgbClr val="FF3300"/>
                </a:solidFill>
              </a:rPr>
              <a:t> </a:t>
            </a:r>
            <a:r>
              <a:rPr lang="en-US" altLang="vi-VN" sz="2800" b="1" dirty="0" err="1">
                <a:solidFill>
                  <a:srgbClr val="FF3300"/>
                </a:solidFill>
              </a:rPr>
              <a:t>ra</a:t>
            </a:r>
            <a:r>
              <a:rPr lang="en-US" altLang="vi-VN" sz="2800" b="1" dirty="0">
                <a:solidFill>
                  <a:srgbClr val="FF3300"/>
                </a:solidFill>
              </a:rPr>
              <a:t> </a:t>
            </a:r>
            <a:r>
              <a:rPr lang="en-US" altLang="vi-VN" sz="2800" b="1" dirty="0" err="1">
                <a:solidFill>
                  <a:srgbClr val="FF3300"/>
                </a:solidFill>
              </a:rPr>
              <a:t>khỏi</a:t>
            </a:r>
            <a:r>
              <a:rPr lang="en-US" altLang="vi-VN" sz="2800" b="1" dirty="0">
                <a:solidFill>
                  <a:srgbClr val="FF3300"/>
                </a:solidFill>
              </a:rPr>
              <a:t> </a:t>
            </a:r>
            <a:r>
              <a:rPr lang="en-US" altLang="vi-VN" sz="2800" b="1" dirty="0" err="1">
                <a:solidFill>
                  <a:srgbClr val="FF3300"/>
                </a:solidFill>
              </a:rPr>
              <a:t>tế</a:t>
            </a:r>
            <a:r>
              <a:rPr lang="en-US" altLang="vi-VN" sz="2800" b="1" dirty="0">
                <a:solidFill>
                  <a:srgbClr val="FF3300"/>
                </a:solidFill>
              </a:rPr>
              <a:t> </a:t>
            </a:r>
            <a:r>
              <a:rPr lang="en-US" altLang="vi-VN" sz="2800" b="1" dirty="0" err="1">
                <a:solidFill>
                  <a:srgbClr val="FF3300"/>
                </a:solidFill>
              </a:rPr>
              <a:t>bào</a:t>
            </a:r>
            <a:r>
              <a:rPr lang="en-US" altLang="vi-VN" sz="2800" b="1" dirty="0">
                <a:solidFill>
                  <a:srgbClr val="FF3300"/>
                </a:solidFill>
              </a:rPr>
              <a:t>?</a:t>
            </a:r>
          </a:p>
        </p:txBody>
      </p:sp>
      <p:pic>
        <p:nvPicPr>
          <p:cNvPr id="17420" name="Picture 12" descr="scan01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0255" y="0"/>
            <a:ext cx="987271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Đếm ngược 5s">
            <a:hlinkClick r:id="" action="ppaction://media"/>
            <a:extLst>
              <a:ext uri="{FF2B5EF4-FFF2-40B4-BE49-F238E27FC236}">
                <a16:creationId xmlns:a16="http://schemas.microsoft.com/office/drawing/2014/main" id="{DC06CF6D-10B1-43A4-BF57-2DF6CDD495B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9452" y="4693431"/>
            <a:ext cx="2270802" cy="1872342"/>
          </a:xfrm>
          <a:prstGeom prst="rect">
            <a:avLst/>
          </a:prstGeom>
        </p:spPr>
      </p:pic>
    </p:spTree>
    <p:extLst>
      <p:ext uri="{BB962C8B-B14F-4D97-AF65-F5344CB8AC3E}">
        <p14:creationId xmlns:p14="http://schemas.microsoft.com/office/powerpoint/2010/main" val="1483737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7420"/>
                                        </p:tgtEl>
                                        <p:attrNameLst>
                                          <p:attrName>style.visibility</p:attrName>
                                        </p:attrNameLst>
                                      </p:cBhvr>
                                      <p:to>
                                        <p:strVal val="visible"/>
                                      </p:to>
                                    </p:set>
                                    <p:animEffect transition="in" filter="fade">
                                      <p:cBhvr>
                                        <p:cTn id="7" dur="1000"/>
                                        <p:tgtEl>
                                          <p:spTgt spid="17420"/>
                                        </p:tgtEl>
                                      </p:cBhvr>
                                    </p:animEffect>
                                    <p:anim calcmode="lin" valueType="num">
                                      <p:cBhvr>
                                        <p:cTn id="8" dur="1000" fill="hold"/>
                                        <p:tgtEl>
                                          <p:spTgt spid="17420"/>
                                        </p:tgtEl>
                                        <p:attrNameLst>
                                          <p:attrName>ppt_x</p:attrName>
                                        </p:attrNameLst>
                                      </p:cBhvr>
                                      <p:tavLst>
                                        <p:tav tm="0">
                                          <p:val>
                                            <p:strVal val="#ppt_x"/>
                                          </p:val>
                                        </p:tav>
                                        <p:tav tm="100000">
                                          <p:val>
                                            <p:strVal val="#ppt_x"/>
                                          </p:val>
                                        </p:tav>
                                      </p:tavLst>
                                    </p:anim>
                                    <p:anim calcmode="lin" valueType="num">
                                      <p:cBhvr>
                                        <p:cTn id="9" dur="1000" fill="hold"/>
                                        <p:tgtEl>
                                          <p:spTgt spid="1742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7413"/>
                                        </p:tgtEl>
                                        <p:attrNameLst>
                                          <p:attrName>style.visibility</p:attrName>
                                        </p:attrNameLst>
                                      </p:cBhvr>
                                      <p:to>
                                        <p:strVal val="visible"/>
                                      </p:to>
                                    </p:set>
                                    <p:anim calcmode="discrete" valueType="clr">
                                      <p:cBhvr override="childStyle">
                                        <p:cTn id="14" dur="80"/>
                                        <p:tgtEl>
                                          <p:spTgt spid="1741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7413"/>
                                        </p:tgtEl>
                                        <p:attrNameLst>
                                          <p:attrName>fillcolor</p:attrName>
                                        </p:attrNameLst>
                                      </p:cBhvr>
                                      <p:tavLst>
                                        <p:tav tm="0">
                                          <p:val>
                                            <p:clrVal>
                                              <a:schemeClr val="accent2"/>
                                            </p:clrVal>
                                          </p:val>
                                        </p:tav>
                                        <p:tav tm="50000">
                                          <p:val>
                                            <p:clrVal>
                                              <a:schemeClr val="hlink"/>
                                            </p:clrVal>
                                          </p:val>
                                        </p:tav>
                                      </p:tavLst>
                                    </p:anim>
                                    <p:set>
                                      <p:cBhvr>
                                        <p:cTn id="16" dur="80"/>
                                        <p:tgtEl>
                                          <p:spTgt spid="1741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2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6"/>
                                        </p:tgtEl>
                                      </p:cBhvr>
                                    </p:cmd>
                                  </p:childTnLst>
                                </p:cTn>
                              </p:par>
                            </p:childTnLst>
                          </p:cTn>
                        </p:par>
                      </p:childTnLst>
                    </p:cTn>
                  </p:par>
                </p:childTnLst>
              </p:cTn>
              <p:nextCondLst>
                <p:cond evt="onClick" delay="0">
                  <p:tgtEl>
                    <p:spTgt spid="6"/>
                  </p:tgtEl>
                </p:cond>
              </p:nextCondLst>
            </p:seq>
            <p:video>
              <p:cMediaNode vol="80000">
                <p:cTn id="26" fill="hold" display="0">
                  <p:stCondLst>
                    <p:cond delay="indefinite"/>
                  </p:stCondLst>
                </p:cTn>
                <p:tgtEl>
                  <p:spTgt spid="6"/>
                </p:tgtEl>
              </p:cMediaNode>
            </p:video>
          </p:childTnLst>
        </p:cTn>
      </p:par>
    </p:tnLst>
    <p:bldLst>
      <p:bldP spid="174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5"/>
          <p:cNvSpPr txBox="1">
            <a:spLocks noChangeArrowheads="1"/>
          </p:cNvSpPr>
          <p:nvPr/>
        </p:nvSpPr>
        <p:spPr bwMode="auto">
          <a:xfrm>
            <a:off x="141515" y="0"/>
            <a:ext cx="2278741"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vi-VN" sz="2800" b="1" dirty="0">
                <a:solidFill>
                  <a:srgbClr val="FF3300"/>
                </a:solidFill>
              </a:rPr>
              <a:t>Câu 2. </a:t>
            </a:r>
            <a:r>
              <a:rPr lang="en-US" altLang="vi-VN" sz="2800" b="1" dirty="0" err="1">
                <a:solidFill>
                  <a:srgbClr val="FF3300"/>
                </a:solidFill>
              </a:rPr>
              <a:t>Những</a:t>
            </a:r>
            <a:r>
              <a:rPr lang="en-US" altLang="vi-VN" sz="2800" b="1" dirty="0">
                <a:solidFill>
                  <a:srgbClr val="FF3300"/>
                </a:solidFill>
              </a:rPr>
              <a:t> </a:t>
            </a:r>
            <a:r>
              <a:rPr lang="en-US" altLang="vi-VN" sz="2800" b="1" dirty="0" err="1">
                <a:solidFill>
                  <a:srgbClr val="FF3300"/>
                </a:solidFill>
              </a:rPr>
              <a:t>bộ</a:t>
            </a:r>
            <a:r>
              <a:rPr lang="en-US" altLang="vi-VN" sz="2800" b="1" dirty="0">
                <a:solidFill>
                  <a:srgbClr val="FF3300"/>
                </a:solidFill>
              </a:rPr>
              <a:t> </a:t>
            </a:r>
            <a:r>
              <a:rPr lang="en-US" altLang="vi-VN" sz="2800" b="1" dirty="0" err="1">
                <a:solidFill>
                  <a:srgbClr val="FF3300"/>
                </a:solidFill>
              </a:rPr>
              <a:t>phận</a:t>
            </a:r>
            <a:r>
              <a:rPr lang="en-US" altLang="vi-VN" sz="2800" b="1" dirty="0">
                <a:solidFill>
                  <a:srgbClr val="FF3300"/>
                </a:solidFill>
              </a:rPr>
              <a:t> </a:t>
            </a:r>
            <a:r>
              <a:rPr lang="en-US" altLang="vi-VN" sz="2800" b="1" dirty="0" err="1">
                <a:solidFill>
                  <a:srgbClr val="FF3300"/>
                </a:solidFill>
              </a:rPr>
              <a:t>nào</a:t>
            </a:r>
            <a:r>
              <a:rPr lang="en-US" altLang="vi-VN" sz="2800" b="1" dirty="0">
                <a:solidFill>
                  <a:srgbClr val="FF3300"/>
                </a:solidFill>
              </a:rPr>
              <a:t> </a:t>
            </a:r>
            <a:r>
              <a:rPr lang="en-US" altLang="vi-VN" sz="2800" b="1" dirty="0" err="1">
                <a:solidFill>
                  <a:srgbClr val="FF3300"/>
                </a:solidFill>
              </a:rPr>
              <a:t>tham</a:t>
            </a:r>
            <a:r>
              <a:rPr lang="en-US" altLang="vi-VN" sz="2800" b="1" dirty="0">
                <a:solidFill>
                  <a:srgbClr val="FF3300"/>
                </a:solidFill>
              </a:rPr>
              <a:t> </a:t>
            </a:r>
            <a:r>
              <a:rPr lang="en-US" altLang="vi-VN" sz="2800" b="1" dirty="0" err="1">
                <a:solidFill>
                  <a:srgbClr val="FF3300"/>
                </a:solidFill>
              </a:rPr>
              <a:t>gia</a:t>
            </a:r>
            <a:r>
              <a:rPr lang="en-US" altLang="vi-VN" sz="2800" b="1" dirty="0">
                <a:solidFill>
                  <a:srgbClr val="FF3300"/>
                </a:solidFill>
              </a:rPr>
              <a:t> </a:t>
            </a:r>
            <a:r>
              <a:rPr lang="en-US" altLang="vi-VN" sz="2800" b="1" dirty="0" err="1">
                <a:solidFill>
                  <a:srgbClr val="FF3300"/>
                </a:solidFill>
              </a:rPr>
              <a:t>vào</a:t>
            </a:r>
            <a:r>
              <a:rPr lang="en-US" altLang="vi-VN" sz="2800" b="1" dirty="0">
                <a:solidFill>
                  <a:srgbClr val="FF3300"/>
                </a:solidFill>
              </a:rPr>
              <a:t> </a:t>
            </a:r>
            <a:r>
              <a:rPr lang="en-US" altLang="vi-VN" sz="2800" b="1" dirty="0" err="1">
                <a:solidFill>
                  <a:srgbClr val="FF3300"/>
                </a:solidFill>
              </a:rPr>
              <a:t>quá</a:t>
            </a:r>
            <a:r>
              <a:rPr lang="en-US" altLang="vi-VN" sz="2800" b="1" dirty="0">
                <a:solidFill>
                  <a:srgbClr val="FF3300"/>
                </a:solidFill>
              </a:rPr>
              <a:t> </a:t>
            </a:r>
            <a:r>
              <a:rPr lang="en-US" altLang="vi-VN" sz="2800" b="1" dirty="0" err="1">
                <a:solidFill>
                  <a:srgbClr val="FF3300"/>
                </a:solidFill>
              </a:rPr>
              <a:t>trình</a:t>
            </a:r>
            <a:r>
              <a:rPr lang="en-US" altLang="vi-VN" sz="2800" b="1" dirty="0">
                <a:solidFill>
                  <a:srgbClr val="FF3300"/>
                </a:solidFill>
              </a:rPr>
              <a:t> </a:t>
            </a:r>
            <a:r>
              <a:rPr lang="en-US" altLang="vi-VN" sz="2800" b="1" dirty="0" err="1">
                <a:solidFill>
                  <a:srgbClr val="FF3300"/>
                </a:solidFill>
              </a:rPr>
              <a:t>vận</a:t>
            </a:r>
            <a:r>
              <a:rPr lang="en-US" altLang="vi-VN" sz="2800" b="1" dirty="0">
                <a:solidFill>
                  <a:srgbClr val="FF3300"/>
                </a:solidFill>
              </a:rPr>
              <a:t> </a:t>
            </a:r>
            <a:r>
              <a:rPr lang="en-US" altLang="vi-VN" sz="2800" b="1" dirty="0" err="1">
                <a:solidFill>
                  <a:srgbClr val="FF3300"/>
                </a:solidFill>
              </a:rPr>
              <a:t>chuyển</a:t>
            </a:r>
            <a:r>
              <a:rPr lang="en-US" altLang="vi-VN" sz="2800" b="1" dirty="0">
                <a:solidFill>
                  <a:srgbClr val="FF3300"/>
                </a:solidFill>
              </a:rPr>
              <a:t> </a:t>
            </a:r>
            <a:r>
              <a:rPr lang="en-US" altLang="vi-VN" sz="2800" b="1" dirty="0" err="1">
                <a:solidFill>
                  <a:srgbClr val="FF3300"/>
                </a:solidFill>
              </a:rPr>
              <a:t>prôtêin</a:t>
            </a:r>
            <a:r>
              <a:rPr lang="en-US" altLang="vi-VN" sz="2800" b="1" dirty="0">
                <a:solidFill>
                  <a:srgbClr val="FF3300"/>
                </a:solidFill>
              </a:rPr>
              <a:t>? </a:t>
            </a:r>
            <a:r>
              <a:rPr lang="en-US" altLang="vi-VN" sz="2800" b="1" dirty="0" err="1">
                <a:solidFill>
                  <a:srgbClr val="FF3300"/>
                </a:solidFill>
              </a:rPr>
              <a:t>Trình</a:t>
            </a:r>
            <a:r>
              <a:rPr lang="en-US" altLang="vi-VN" sz="2800" b="1" dirty="0">
                <a:solidFill>
                  <a:srgbClr val="FF3300"/>
                </a:solidFill>
              </a:rPr>
              <a:t> </a:t>
            </a:r>
            <a:r>
              <a:rPr lang="en-US" altLang="vi-VN" sz="2800" b="1" dirty="0" err="1">
                <a:solidFill>
                  <a:srgbClr val="FF3300"/>
                </a:solidFill>
              </a:rPr>
              <a:t>bày</a:t>
            </a:r>
            <a:r>
              <a:rPr lang="en-US" altLang="vi-VN" sz="2800" b="1" dirty="0">
                <a:solidFill>
                  <a:srgbClr val="FF3300"/>
                </a:solidFill>
              </a:rPr>
              <a:t> </a:t>
            </a:r>
            <a:r>
              <a:rPr lang="en-US" altLang="vi-VN" sz="2800" b="1" dirty="0" err="1">
                <a:solidFill>
                  <a:srgbClr val="FF3300"/>
                </a:solidFill>
              </a:rPr>
              <a:t>quá</a:t>
            </a:r>
            <a:r>
              <a:rPr lang="en-US" altLang="vi-VN" sz="2800" b="1" dirty="0">
                <a:solidFill>
                  <a:srgbClr val="FF3300"/>
                </a:solidFill>
              </a:rPr>
              <a:t> </a:t>
            </a:r>
            <a:r>
              <a:rPr lang="en-US" altLang="vi-VN" sz="2800" b="1" dirty="0" err="1">
                <a:solidFill>
                  <a:srgbClr val="FF3300"/>
                </a:solidFill>
              </a:rPr>
              <a:t>trình</a:t>
            </a:r>
            <a:r>
              <a:rPr lang="en-US" altLang="vi-VN" sz="2800" b="1" dirty="0">
                <a:solidFill>
                  <a:srgbClr val="FF3300"/>
                </a:solidFill>
              </a:rPr>
              <a:t> </a:t>
            </a:r>
            <a:r>
              <a:rPr lang="en-US" altLang="vi-VN" sz="2800" b="1" dirty="0" err="1">
                <a:solidFill>
                  <a:srgbClr val="FF3300"/>
                </a:solidFill>
              </a:rPr>
              <a:t>vận</a:t>
            </a:r>
            <a:r>
              <a:rPr lang="en-US" altLang="vi-VN" sz="2800" b="1" dirty="0">
                <a:solidFill>
                  <a:srgbClr val="FF3300"/>
                </a:solidFill>
              </a:rPr>
              <a:t> </a:t>
            </a:r>
            <a:r>
              <a:rPr lang="en-US" altLang="vi-VN" sz="2800" b="1" dirty="0" err="1">
                <a:solidFill>
                  <a:srgbClr val="FF3300"/>
                </a:solidFill>
              </a:rPr>
              <a:t>chuyển</a:t>
            </a:r>
            <a:r>
              <a:rPr lang="en-US" altLang="vi-VN" sz="2800" b="1" dirty="0">
                <a:solidFill>
                  <a:srgbClr val="FF3300"/>
                </a:solidFill>
              </a:rPr>
              <a:t> </a:t>
            </a:r>
            <a:r>
              <a:rPr lang="en-US" altLang="vi-VN" sz="2800" b="1" dirty="0" err="1">
                <a:solidFill>
                  <a:srgbClr val="FF3300"/>
                </a:solidFill>
              </a:rPr>
              <a:t>prôtêin</a:t>
            </a:r>
            <a:r>
              <a:rPr lang="en-US" altLang="vi-VN" sz="2800" b="1" dirty="0">
                <a:solidFill>
                  <a:srgbClr val="FF3300"/>
                </a:solidFill>
              </a:rPr>
              <a:t> </a:t>
            </a:r>
            <a:r>
              <a:rPr lang="en-US" altLang="vi-VN" sz="2800" b="1" dirty="0" err="1">
                <a:solidFill>
                  <a:srgbClr val="FF3300"/>
                </a:solidFill>
              </a:rPr>
              <a:t>ra</a:t>
            </a:r>
            <a:r>
              <a:rPr lang="en-US" altLang="vi-VN" sz="2800" b="1" dirty="0">
                <a:solidFill>
                  <a:srgbClr val="FF3300"/>
                </a:solidFill>
              </a:rPr>
              <a:t> </a:t>
            </a:r>
            <a:r>
              <a:rPr lang="en-US" altLang="vi-VN" sz="2800" b="1" dirty="0" err="1">
                <a:solidFill>
                  <a:srgbClr val="FF3300"/>
                </a:solidFill>
              </a:rPr>
              <a:t>khỏi</a:t>
            </a:r>
            <a:r>
              <a:rPr lang="en-US" altLang="vi-VN" sz="2800" b="1" dirty="0">
                <a:solidFill>
                  <a:srgbClr val="FF3300"/>
                </a:solidFill>
              </a:rPr>
              <a:t> </a:t>
            </a:r>
            <a:r>
              <a:rPr lang="en-US" altLang="vi-VN" sz="2800" b="1" dirty="0" err="1">
                <a:solidFill>
                  <a:srgbClr val="FF3300"/>
                </a:solidFill>
              </a:rPr>
              <a:t>tế</a:t>
            </a:r>
            <a:r>
              <a:rPr lang="en-US" altLang="vi-VN" sz="2800" b="1" dirty="0">
                <a:solidFill>
                  <a:srgbClr val="FF3300"/>
                </a:solidFill>
              </a:rPr>
              <a:t> </a:t>
            </a:r>
            <a:r>
              <a:rPr lang="en-US" altLang="vi-VN" sz="2800" b="1" dirty="0" err="1">
                <a:solidFill>
                  <a:srgbClr val="FF3300"/>
                </a:solidFill>
              </a:rPr>
              <a:t>bào</a:t>
            </a:r>
            <a:r>
              <a:rPr lang="en-US" altLang="vi-VN" sz="2800" b="1" dirty="0">
                <a:solidFill>
                  <a:srgbClr val="FF3300"/>
                </a:solidFill>
              </a:rPr>
              <a:t>?</a:t>
            </a:r>
          </a:p>
        </p:txBody>
      </p:sp>
      <p:pic>
        <p:nvPicPr>
          <p:cNvPr id="17420" name="Picture 12" descr="scan01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255" y="0"/>
            <a:ext cx="9872717" cy="44012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8022" y="4955721"/>
            <a:ext cx="11029950" cy="1077218"/>
          </a:xfrm>
          <a:prstGeom prst="rect">
            <a:avLst/>
          </a:prstGeom>
          <a:noFill/>
        </p:spPr>
        <p:txBody>
          <a:bodyPr wrap="square" rtlCol="0">
            <a:spAutoFit/>
          </a:bodyPr>
          <a:lstStyle/>
          <a:p>
            <a:r>
              <a:rPr lang="vi-VN" sz="3200" b="1" dirty="0">
                <a:solidFill>
                  <a:srgbClr val="FF0000"/>
                </a:solidFill>
              </a:rPr>
              <a:t>Đáp án: </a:t>
            </a:r>
          </a:p>
          <a:p>
            <a:r>
              <a:rPr lang="vi-VN" sz="3200" dirty="0">
                <a:solidFill>
                  <a:srgbClr val="FF0000"/>
                </a:solidFill>
              </a:rPr>
              <a:t>Lưới nội chất hạt, túi tiết, Bộ máy gôngi, màng sinh chất</a:t>
            </a:r>
            <a:r>
              <a:rPr lang="vi-VN" dirty="0"/>
              <a:t>.</a:t>
            </a:r>
          </a:p>
        </p:txBody>
      </p:sp>
    </p:spTree>
    <p:extLst>
      <p:ext uri="{BB962C8B-B14F-4D97-AF65-F5344CB8AC3E}">
        <p14:creationId xmlns:p14="http://schemas.microsoft.com/office/powerpoint/2010/main" val="228682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7420"/>
                                        </p:tgtEl>
                                        <p:attrNameLst>
                                          <p:attrName>style.visibility</p:attrName>
                                        </p:attrNameLst>
                                      </p:cBhvr>
                                      <p:to>
                                        <p:strVal val="visible"/>
                                      </p:to>
                                    </p:set>
                                    <p:animEffect transition="in" filter="fade">
                                      <p:cBhvr>
                                        <p:cTn id="7" dur="1000"/>
                                        <p:tgtEl>
                                          <p:spTgt spid="17420"/>
                                        </p:tgtEl>
                                      </p:cBhvr>
                                    </p:animEffect>
                                    <p:anim calcmode="lin" valueType="num">
                                      <p:cBhvr>
                                        <p:cTn id="8" dur="1000" fill="hold"/>
                                        <p:tgtEl>
                                          <p:spTgt spid="17420"/>
                                        </p:tgtEl>
                                        <p:attrNameLst>
                                          <p:attrName>ppt_x</p:attrName>
                                        </p:attrNameLst>
                                      </p:cBhvr>
                                      <p:tavLst>
                                        <p:tav tm="0">
                                          <p:val>
                                            <p:strVal val="#ppt_x"/>
                                          </p:val>
                                        </p:tav>
                                        <p:tav tm="100000">
                                          <p:val>
                                            <p:strVal val="#ppt_x"/>
                                          </p:val>
                                        </p:tav>
                                      </p:tavLst>
                                    </p:anim>
                                    <p:anim calcmode="lin" valueType="num">
                                      <p:cBhvr>
                                        <p:cTn id="9" dur="1000" fill="hold"/>
                                        <p:tgtEl>
                                          <p:spTgt spid="1742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7413"/>
                                        </p:tgtEl>
                                        <p:attrNameLst>
                                          <p:attrName>style.visibility</p:attrName>
                                        </p:attrNameLst>
                                      </p:cBhvr>
                                      <p:to>
                                        <p:strVal val="visible"/>
                                      </p:to>
                                    </p:set>
                                    <p:anim calcmode="discrete" valueType="clr">
                                      <p:cBhvr override="childStyle">
                                        <p:cTn id="14" dur="80"/>
                                        <p:tgtEl>
                                          <p:spTgt spid="1741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7413"/>
                                        </p:tgtEl>
                                        <p:attrNameLst>
                                          <p:attrName>fillcolor</p:attrName>
                                        </p:attrNameLst>
                                      </p:cBhvr>
                                      <p:tavLst>
                                        <p:tav tm="0">
                                          <p:val>
                                            <p:clrVal>
                                              <a:schemeClr val="accent2"/>
                                            </p:clrVal>
                                          </p:val>
                                        </p:tav>
                                        <p:tav tm="50000">
                                          <p:val>
                                            <p:clrVal>
                                              <a:schemeClr val="hlink"/>
                                            </p:clrVal>
                                          </p:val>
                                        </p:tav>
                                      </p:tavLst>
                                    </p:anim>
                                    <p:set>
                                      <p:cBhvr>
                                        <p:cTn id="16" dur="80"/>
                                        <p:tgtEl>
                                          <p:spTgt spid="174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B1D76E-F44A-4B37-9EFA-D27B56A87EF8}"/>
              </a:ext>
            </a:extLst>
          </p:cNvPr>
          <p:cNvSpPr txBox="1"/>
          <p:nvPr/>
        </p:nvSpPr>
        <p:spPr>
          <a:xfrm>
            <a:off x="354706" y="184527"/>
            <a:ext cx="11592365" cy="2677656"/>
          </a:xfrm>
          <a:prstGeom prst="rect">
            <a:avLst/>
          </a:prstGeom>
          <a:noFill/>
        </p:spPr>
        <p:txBody>
          <a:bodyPr wrap="square" rtlCol="0">
            <a:spAutoFit/>
          </a:bodyPr>
          <a:lstStyle/>
          <a:p>
            <a:r>
              <a:rPr lang="vi-VN" sz="2800" b="1" dirty="0">
                <a:solidFill>
                  <a:srgbClr val="FF0000"/>
                </a:solidFill>
              </a:rPr>
              <a:t>Câu 3. </a:t>
            </a:r>
            <a:r>
              <a:rPr lang="vi-VN" sz="2800" dirty="0">
                <a:solidFill>
                  <a:srgbClr val="FF0000"/>
                </a:solidFill>
              </a:rPr>
              <a:t>Một nhà khoa học đã tiến hành phá huỷ nhân tế bào trứng ếch thuộc loài A. Sau đó lấy nhân của tế bào sinh dưỡng của loài B cấy vào. Sau nhiều lần thí nghiệm ông đã nhận được các con ếch con từ các tế bào đã được chuyển nhân.</a:t>
            </a:r>
          </a:p>
          <a:p>
            <a:r>
              <a:rPr lang="vi-VN" sz="2800" dirty="0">
                <a:solidFill>
                  <a:srgbClr val="FF0000"/>
                </a:solidFill>
              </a:rPr>
              <a:t>- Em hãy cho biết các con ếch con này có đặc điểm của loài nào?</a:t>
            </a:r>
          </a:p>
          <a:p>
            <a:r>
              <a:rPr lang="vi-VN" sz="2800" dirty="0">
                <a:solidFill>
                  <a:srgbClr val="FF0000"/>
                </a:solidFill>
              </a:rPr>
              <a:t>-Thí nghiệm này có thể chứng minh đặc điểm gì về nhân tế bào?</a:t>
            </a:r>
            <a:endParaRPr lang="en-US" sz="2800" dirty="0">
              <a:solidFill>
                <a:srgbClr val="FF0000"/>
              </a:solidFill>
              <a:latin typeface="#9Slide03 Oswald" panose="00000500000000000000" pitchFamily="2" charset="0"/>
              <a:cs typeface="Arial" panose="020B0604020202020204" pitchFamily="34" charset="0"/>
            </a:endParaRPr>
          </a:p>
        </p:txBody>
      </p:sp>
      <p:pic>
        <p:nvPicPr>
          <p:cNvPr id="3" name="Đếm ngược 5s">
            <a:hlinkClick r:id="" action="ppaction://media"/>
            <a:extLst>
              <a:ext uri="{FF2B5EF4-FFF2-40B4-BE49-F238E27FC236}">
                <a16:creationId xmlns:a16="http://schemas.microsoft.com/office/drawing/2014/main" id="{DC06CF6D-10B1-43A4-BF57-2DF6CDD495B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41416" y="3191528"/>
            <a:ext cx="5917307" cy="3328485"/>
          </a:xfrm>
          <a:prstGeom prst="rect">
            <a:avLst/>
          </a:prstGeom>
        </p:spPr>
      </p:pic>
    </p:spTree>
    <p:extLst>
      <p:ext uri="{BB962C8B-B14F-4D97-AF65-F5344CB8AC3E}">
        <p14:creationId xmlns:p14="http://schemas.microsoft.com/office/powerpoint/2010/main" val="322155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B1D76E-F44A-4B37-9EFA-D27B56A87EF8}"/>
              </a:ext>
            </a:extLst>
          </p:cNvPr>
          <p:cNvSpPr txBox="1"/>
          <p:nvPr/>
        </p:nvSpPr>
        <p:spPr>
          <a:xfrm>
            <a:off x="222262" y="249841"/>
            <a:ext cx="11592365" cy="1077218"/>
          </a:xfrm>
          <a:prstGeom prst="rect">
            <a:avLst/>
          </a:prstGeom>
          <a:noFill/>
        </p:spPr>
        <p:txBody>
          <a:bodyPr wrap="square" rtlCol="0">
            <a:spAutoFit/>
          </a:bodyPr>
          <a:lstStyle/>
          <a:p>
            <a:pPr algn="ctr"/>
            <a:r>
              <a:rPr lang="vi-VN" sz="3200" b="1" dirty="0">
                <a:solidFill>
                  <a:srgbClr val="FF0000"/>
                </a:solidFill>
              </a:rPr>
              <a:t>Câu 4. Tại sao lá cây có màu xanh, màu xanh của lá cây có liên quan đến chức năng quang hợp hay không?</a:t>
            </a:r>
          </a:p>
        </p:txBody>
      </p:sp>
      <p:pic>
        <p:nvPicPr>
          <p:cNvPr id="3" name="Đếm ngược 5s">
            <a:hlinkClick r:id="" action="ppaction://media"/>
            <a:extLst>
              <a:ext uri="{FF2B5EF4-FFF2-40B4-BE49-F238E27FC236}">
                <a16:creationId xmlns:a16="http://schemas.microsoft.com/office/drawing/2014/main" id="{DC06CF6D-10B1-43A4-BF57-2DF6CDD495B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44581" y="1860847"/>
            <a:ext cx="6347726" cy="3570596"/>
          </a:xfrm>
          <a:prstGeom prst="rect">
            <a:avLst/>
          </a:prstGeom>
        </p:spPr>
      </p:pic>
    </p:spTree>
    <p:extLst>
      <p:ext uri="{BB962C8B-B14F-4D97-AF65-F5344CB8AC3E}">
        <p14:creationId xmlns:p14="http://schemas.microsoft.com/office/powerpoint/2010/main" val="381869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B1D76E-F44A-4B37-9EFA-D27B56A87EF8}"/>
              </a:ext>
            </a:extLst>
          </p:cNvPr>
          <p:cNvSpPr txBox="1"/>
          <p:nvPr/>
        </p:nvSpPr>
        <p:spPr>
          <a:xfrm>
            <a:off x="222262" y="249841"/>
            <a:ext cx="11592365" cy="1077218"/>
          </a:xfrm>
          <a:prstGeom prst="rect">
            <a:avLst/>
          </a:prstGeom>
          <a:noFill/>
        </p:spPr>
        <p:txBody>
          <a:bodyPr wrap="square" rtlCol="0">
            <a:spAutoFit/>
          </a:bodyPr>
          <a:lstStyle/>
          <a:p>
            <a:r>
              <a:rPr lang="vi-VN" sz="3200" b="1" dirty="0">
                <a:solidFill>
                  <a:srgbClr val="FF0000"/>
                </a:solidFill>
              </a:rPr>
              <a:t>Câu 5. Vì sao những người uống nhiều rượu dễ mắc các bệnh về gan?</a:t>
            </a:r>
            <a:endParaRPr lang="vi-VN" sz="3200" b="1" dirty="0">
              <a:solidFill>
                <a:srgbClr val="FF0000"/>
              </a:solidFill>
              <a:effectLst/>
            </a:endParaRPr>
          </a:p>
        </p:txBody>
      </p:sp>
      <p:pic>
        <p:nvPicPr>
          <p:cNvPr id="3" name="Đếm ngược 5s">
            <a:hlinkClick r:id="" action="ppaction://media"/>
            <a:extLst>
              <a:ext uri="{FF2B5EF4-FFF2-40B4-BE49-F238E27FC236}">
                <a16:creationId xmlns:a16="http://schemas.microsoft.com/office/drawing/2014/main" id="{DC06CF6D-10B1-43A4-BF57-2DF6CDD495B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44581" y="1860847"/>
            <a:ext cx="6347726" cy="3570596"/>
          </a:xfrm>
          <a:prstGeom prst="rect">
            <a:avLst/>
          </a:prstGeom>
        </p:spPr>
      </p:pic>
    </p:spTree>
    <p:extLst>
      <p:ext uri="{BB962C8B-B14F-4D97-AF65-F5344CB8AC3E}">
        <p14:creationId xmlns:p14="http://schemas.microsoft.com/office/powerpoint/2010/main" val="371085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B1D76E-F44A-4B37-9EFA-D27B56A87EF8}"/>
              </a:ext>
            </a:extLst>
          </p:cNvPr>
          <p:cNvSpPr txBox="1"/>
          <p:nvPr/>
        </p:nvSpPr>
        <p:spPr>
          <a:xfrm>
            <a:off x="222262" y="249841"/>
            <a:ext cx="11592365" cy="1569660"/>
          </a:xfrm>
          <a:prstGeom prst="rect">
            <a:avLst/>
          </a:prstGeom>
          <a:noFill/>
        </p:spPr>
        <p:txBody>
          <a:bodyPr wrap="square" rtlCol="0">
            <a:spAutoFit/>
          </a:bodyPr>
          <a:lstStyle/>
          <a:p>
            <a:r>
              <a:rPr lang="vi-VN" sz="3200" b="1" dirty="0">
                <a:solidFill>
                  <a:srgbClr val="FF0000"/>
                </a:solidFill>
              </a:rPr>
              <a:t>Câu 6. </a:t>
            </a:r>
            <a:r>
              <a:rPr lang="pt-BR" sz="3200" dirty="0">
                <a:solidFill>
                  <a:srgbClr val="FF0000"/>
                </a:solidFill>
              </a:rPr>
              <a:t>Hãy giải thích vì sao những người nghiện thuốc lá thường hay bị viêm đường hô hấp và viêm phổi, biết khói thuốc lá có thể làm liệt các lông rung của các tế bào niêm mạc đường hô hấp.</a:t>
            </a:r>
            <a:endParaRPr lang="vi-VN" sz="3200" dirty="0">
              <a:solidFill>
                <a:srgbClr val="FF0000"/>
              </a:solidFill>
            </a:endParaRPr>
          </a:p>
        </p:txBody>
      </p:sp>
      <p:pic>
        <p:nvPicPr>
          <p:cNvPr id="3" name="Đếm ngược 5s">
            <a:hlinkClick r:id="" action="ppaction://media"/>
            <a:extLst>
              <a:ext uri="{FF2B5EF4-FFF2-40B4-BE49-F238E27FC236}">
                <a16:creationId xmlns:a16="http://schemas.microsoft.com/office/drawing/2014/main" id="{DC06CF6D-10B1-43A4-BF57-2DF6CDD495B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44581" y="2254547"/>
            <a:ext cx="6347726" cy="3570596"/>
          </a:xfrm>
          <a:prstGeom prst="rect">
            <a:avLst/>
          </a:prstGeom>
        </p:spPr>
      </p:pic>
    </p:spTree>
    <p:extLst>
      <p:ext uri="{BB962C8B-B14F-4D97-AF65-F5344CB8AC3E}">
        <p14:creationId xmlns:p14="http://schemas.microsoft.com/office/powerpoint/2010/main" val="357085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Câu </a:t>
            </a:r>
            <a:r>
              <a:rPr lang="en-US" sz="3200" b="1" dirty="0" err="1">
                <a:solidFill>
                  <a:srgbClr val="FF0000"/>
                </a:solidFill>
              </a:rPr>
              <a:t>hỏi</a:t>
            </a:r>
            <a:r>
              <a:rPr lang="en-US" sz="3200" b="1" dirty="0">
                <a:solidFill>
                  <a:srgbClr val="FF0000"/>
                </a:solidFill>
              </a:rPr>
              <a:t> 1: </a:t>
            </a:r>
            <a:r>
              <a:rPr lang="en-US" sz="3200" b="1" dirty="0" err="1">
                <a:solidFill>
                  <a:srgbClr val="FF0000"/>
                </a:solidFill>
              </a:rPr>
              <a:t>Đặc</a:t>
            </a:r>
            <a:r>
              <a:rPr lang="en-US" sz="3200" b="1" dirty="0">
                <a:solidFill>
                  <a:srgbClr val="FF0000"/>
                </a:solidFill>
              </a:rPr>
              <a:t> </a:t>
            </a:r>
            <a:r>
              <a:rPr lang="en-US" sz="3200" b="1" dirty="0" err="1">
                <a:solidFill>
                  <a:srgbClr val="FF0000"/>
                </a:solidFill>
              </a:rPr>
              <a:t>điểm</a:t>
            </a:r>
            <a:r>
              <a:rPr lang="en-US" sz="3200" b="1" dirty="0">
                <a:solidFill>
                  <a:srgbClr val="FF0000"/>
                </a:solidFill>
              </a:rPr>
              <a:t> </a:t>
            </a:r>
            <a:r>
              <a:rPr lang="en-US" sz="3200" b="1" dirty="0" err="1">
                <a:solidFill>
                  <a:srgbClr val="FF0000"/>
                </a:solidFill>
              </a:rPr>
              <a:t>chung</a:t>
            </a:r>
            <a:r>
              <a:rPr lang="en-US" sz="3200" b="1" dirty="0">
                <a:solidFill>
                  <a:srgbClr val="FF0000"/>
                </a:solidFill>
              </a:rPr>
              <a:t> </a:t>
            </a:r>
            <a:r>
              <a:rPr lang="en-US" sz="3200" b="1" dirty="0" err="1">
                <a:solidFill>
                  <a:srgbClr val="FF0000"/>
                </a:solidFill>
              </a:rPr>
              <a:t>của</a:t>
            </a:r>
            <a:r>
              <a:rPr lang="en-US" sz="3200" b="1" dirty="0">
                <a:solidFill>
                  <a:srgbClr val="FF0000"/>
                </a:solidFill>
              </a:rPr>
              <a:t> </a:t>
            </a:r>
            <a:r>
              <a:rPr lang="en-US" sz="3200" b="1" dirty="0" err="1">
                <a:solidFill>
                  <a:srgbClr val="FF0000"/>
                </a:solidFill>
              </a:rPr>
              <a:t>tế</a:t>
            </a:r>
            <a:r>
              <a:rPr lang="en-US" sz="3200" b="1" dirty="0">
                <a:solidFill>
                  <a:srgbClr val="FF0000"/>
                </a:solidFill>
              </a:rPr>
              <a:t> </a:t>
            </a:r>
            <a:r>
              <a:rPr lang="en-US" sz="3200" b="1" dirty="0" err="1">
                <a:solidFill>
                  <a:srgbClr val="FF0000"/>
                </a:solidFill>
              </a:rPr>
              <a:t>bào</a:t>
            </a:r>
            <a:r>
              <a:rPr lang="en-US" sz="3200" b="1" dirty="0">
                <a:solidFill>
                  <a:srgbClr val="FF0000"/>
                </a:solidFill>
              </a:rPr>
              <a:t> </a:t>
            </a:r>
            <a:r>
              <a:rPr lang="en-US" sz="3200" b="1" dirty="0" err="1">
                <a:solidFill>
                  <a:srgbClr val="FF0000"/>
                </a:solidFill>
              </a:rPr>
              <a:t>nhân</a:t>
            </a:r>
            <a:r>
              <a:rPr lang="en-US" sz="3200" b="1" dirty="0">
                <a:solidFill>
                  <a:srgbClr val="FF0000"/>
                </a:solidFill>
              </a:rPr>
              <a:t> </a:t>
            </a:r>
            <a:r>
              <a:rPr lang="en-US" sz="3200" b="1" dirty="0" err="1">
                <a:solidFill>
                  <a:srgbClr val="FF0000"/>
                </a:solidFill>
              </a:rPr>
              <a:t>sơ</a:t>
            </a:r>
            <a:r>
              <a:rPr lang="en-US" sz="3200" b="1" dirty="0">
                <a:solidFill>
                  <a:srgbClr val="FF0000"/>
                </a:solidFill>
              </a:rPr>
              <a:t> ?</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FF00"/>
                </a:solidFill>
              </a:rPr>
              <a:t>Đáp</a:t>
            </a:r>
            <a:r>
              <a:rPr lang="en-US" sz="3200" b="1" dirty="0">
                <a:solidFill>
                  <a:srgbClr val="00FF00"/>
                </a:solidFill>
              </a:rPr>
              <a:t> </a:t>
            </a:r>
            <a:r>
              <a:rPr lang="en-US" sz="3200" b="1" dirty="0" err="1">
                <a:solidFill>
                  <a:srgbClr val="00FF00"/>
                </a:solidFill>
              </a:rPr>
              <a:t>án</a:t>
            </a:r>
            <a:r>
              <a:rPr lang="en-US" sz="3200" b="1" dirty="0">
                <a:solidFill>
                  <a:srgbClr val="00FF00"/>
                </a:solidFill>
              </a:rPr>
              <a:t>:</a:t>
            </a:r>
          </a:p>
          <a:p>
            <a:pPr algn="ctr"/>
            <a:r>
              <a:rPr lang="en-US" sz="3200" b="1" dirty="0">
                <a:solidFill>
                  <a:srgbClr val="00FF00"/>
                </a:solidFill>
              </a:rPr>
              <a:t>TB </a:t>
            </a:r>
            <a:r>
              <a:rPr lang="en-US" sz="3200" b="1" dirty="0" err="1">
                <a:solidFill>
                  <a:srgbClr val="00FF00"/>
                </a:solidFill>
              </a:rPr>
              <a:t>có</a:t>
            </a:r>
            <a:r>
              <a:rPr lang="en-US" sz="3200" b="1" dirty="0">
                <a:solidFill>
                  <a:srgbClr val="00FF00"/>
                </a:solidFill>
              </a:rPr>
              <a:t> </a:t>
            </a:r>
            <a:r>
              <a:rPr lang="en-US" sz="3200" b="1" dirty="0" err="1">
                <a:solidFill>
                  <a:srgbClr val="00FF00"/>
                </a:solidFill>
              </a:rPr>
              <a:t>nhân</a:t>
            </a:r>
            <a:r>
              <a:rPr lang="en-US" sz="3200" b="1" dirty="0">
                <a:solidFill>
                  <a:srgbClr val="00FF00"/>
                </a:solidFill>
              </a:rPr>
              <a:t> </a:t>
            </a:r>
            <a:r>
              <a:rPr lang="en-US" sz="3200" b="1" dirty="0" err="1">
                <a:solidFill>
                  <a:srgbClr val="00FF00"/>
                </a:solidFill>
              </a:rPr>
              <a:t>chưa</a:t>
            </a:r>
            <a:r>
              <a:rPr lang="en-US" sz="3200" b="1" dirty="0">
                <a:solidFill>
                  <a:srgbClr val="00FF00"/>
                </a:solidFill>
              </a:rPr>
              <a:t> </a:t>
            </a:r>
            <a:r>
              <a:rPr lang="en-US" sz="3200" b="1" dirty="0" err="1">
                <a:solidFill>
                  <a:srgbClr val="00FF00"/>
                </a:solidFill>
              </a:rPr>
              <a:t>hoàn</a:t>
            </a:r>
            <a:r>
              <a:rPr lang="en-US" sz="3200" b="1" dirty="0">
                <a:solidFill>
                  <a:srgbClr val="00FF00"/>
                </a:solidFill>
              </a:rPr>
              <a:t> </a:t>
            </a:r>
            <a:r>
              <a:rPr lang="en-US" sz="3200" b="1" dirty="0" err="1">
                <a:solidFill>
                  <a:srgbClr val="00FF00"/>
                </a:solidFill>
              </a:rPr>
              <a:t>chỉnh</a:t>
            </a:r>
            <a:r>
              <a:rPr lang="en-US" sz="3200" b="1" dirty="0">
                <a:solidFill>
                  <a:srgbClr val="00FF00"/>
                </a:solidFill>
              </a:rPr>
              <a:t>. </a:t>
            </a:r>
            <a:r>
              <a:rPr lang="en-US" sz="3200" b="1" dirty="0" err="1">
                <a:solidFill>
                  <a:srgbClr val="00FF00"/>
                </a:solidFill>
              </a:rPr>
              <a:t>Chưa</a:t>
            </a:r>
            <a:r>
              <a:rPr lang="en-US" sz="3200" b="1" dirty="0">
                <a:solidFill>
                  <a:srgbClr val="00FF00"/>
                </a:solidFill>
              </a:rPr>
              <a:t> </a:t>
            </a:r>
            <a:r>
              <a:rPr lang="en-US" sz="3200" b="1" dirty="0" err="1">
                <a:solidFill>
                  <a:srgbClr val="00FF00"/>
                </a:solidFill>
              </a:rPr>
              <a:t>có</a:t>
            </a:r>
            <a:r>
              <a:rPr lang="en-US" sz="3200" b="1" dirty="0">
                <a:solidFill>
                  <a:srgbClr val="00FF00"/>
                </a:solidFill>
              </a:rPr>
              <a:t> </a:t>
            </a:r>
            <a:r>
              <a:rPr lang="en-US" sz="3200" b="1" dirty="0" err="1">
                <a:solidFill>
                  <a:srgbClr val="00FF00"/>
                </a:solidFill>
              </a:rPr>
              <a:t>các</a:t>
            </a:r>
            <a:r>
              <a:rPr lang="en-US" sz="3200" b="1" dirty="0">
                <a:solidFill>
                  <a:srgbClr val="00FF00"/>
                </a:solidFill>
              </a:rPr>
              <a:t> </a:t>
            </a:r>
            <a:r>
              <a:rPr lang="en-US" sz="3200" b="1" dirty="0" err="1">
                <a:solidFill>
                  <a:srgbClr val="00FF00"/>
                </a:solidFill>
              </a:rPr>
              <a:t>bào</a:t>
            </a:r>
            <a:r>
              <a:rPr lang="en-US" sz="3200" b="1" dirty="0">
                <a:solidFill>
                  <a:srgbClr val="00FF00"/>
                </a:solidFill>
              </a:rPr>
              <a:t> </a:t>
            </a:r>
            <a:r>
              <a:rPr lang="en-US" sz="3200" b="1" dirty="0" err="1">
                <a:solidFill>
                  <a:srgbClr val="00FF00"/>
                </a:solidFill>
              </a:rPr>
              <a:t>quan</a:t>
            </a:r>
            <a:r>
              <a:rPr lang="en-US" sz="3200" b="1" dirty="0">
                <a:solidFill>
                  <a:srgbClr val="00FF00"/>
                </a:solidFill>
              </a:rPr>
              <a:t> </a:t>
            </a:r>
            <a:r>
              <a:rPr lang="en-US" sz="3200" b="1" dirty="0" err="1">
                <a:solidFill>
                  <a:srgbClr val="00FF00"/>
                </a:solidFill>
              </a:rPr>
              <a:t>có</a:t>
            </a:r>
            <a:r>
              <a:rPr lang="en-US" sz="3200" b="1" dirty="0">
                <a:solidFill>
                  <a:srgbClr val="00FF00"/>
                </a:solidFill>
              </a:rPr>
              <a:t> </a:t>
            </a:r>
            <a:r>
              <a:rPr lang="en-US" sz="3200" b="1" dirty="0" err="1">
                <a:solidFill>
                  <a:srgbClr val="00FF00"/>
                </a:solidFill>
              </a:rPr>
              <a:t>màng</a:t>
            </a:r>
            <a:r>
              <a:rPr lang="en-US" sz="3200" b="1" dirty="0">
                <a:solidFill>
                  <a:srgbClr val="00FF00"/>
                </a:solidFill>
              </a:rPr>
              <a:t> </a:t>
            </a:r>
            <a:r>
              <a:rPr lang="en-US" sz="3200" b="1" dirty="0" err="1">
                <a:solidFill>
                  <a:srgbClr val="00FF00"/>
                </a:solidFill>
              </a:rPr>
              <a:t>bao</a:t>
            </a:r>
            <a:r>
              <a:rPr lang="en-US" sz="3200" b="1" dirty="0">
                <a:solidFill>
                  <a:srgbClr val="00FF00"/>
                </a:solidFill>
              </a:rPr>
              <a:t> </a:t>
            </a:r>
            <a:r>
              <a:rPr lang="en-US" sz="3200" b="1" dirty="0" err="1">
                <a:solidFill>
                  <a:srgbClr val="00FF00"/>
                </a:solidFill>
              </a:rPr>
              <a:t>bọc</a:t>
            </a:r>
            <a:r>
              <a:rPr lang="en-US" sz="3200" b="1" dirty="0">
                <a:solidFill>
                  <a:srgbClr val="00FF00"/>
                </a:solidFill>
              </a:rPr>
              <a:t>. </a:t>
            </a:r>
            <a:r>
              <a:rPr lang="en-US" sz="3200" b="1" dirty="0" err="1">
                <a:solidFill>
                  <a:srgbClr val="00FF00"/>
                </a:solidFill>
              </a:rPr>
              <a:t>KT</a:t>
            </a:r>
            <a:r>
              <a:rPr lang="en-US" sz="3200" b="1" dirty="0">
                <a:solidFill>
                  <a:srgbClr val="00FF00"/>
                </a:solidFill>
              </a:rPr>
              <a:t>  </a:t>
            </a:r>
            <a:r>
              <a:rPr lang="en-US" sz="3200" b="1" dirty="0" err="1">
                <a:solidFill>
                  <a:srgbClr val="00FF00"/>
                </a:solidFill>
              </a:rPr>
              <a:t>nhỏ</a:t>
            </a:r>
            <a:r>
              <a:rPr lang="en-US" sz="3200" b="1" dirty="0">
                <a:solidFill>
                  <a:srgbClr val="00FF00"/>
                </a:solidFill>
              </a:rPr>
              <a:t> </a:t>
            </a: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6" name="Oval 5"/>
          <p:cNvSpPr/>
          <p:nvPr/>
        </p:nvSpPr>
        <p:spPr>
          <a:xfrm>
            <a:off x="4967968" y="5060566"/>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022397" y="5114995"/>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108644" y="5591733"/>
            <a:ext cx="1242648" cy="461665"/>
          </a:xfrm>
          <a:prstGeom prst="rect">
            <a:avLst/>
          </a:prstGeom>
          <a:noFill/>
        </p:spPr>
        <p:txBody>
          <a:bodyPr wrap="none" rtlCol="0">
            <a:spAutoFit/>
          </a:bodyPr>
          <a:lstStyle/>
          <a:p>
            <a:r>
              <a:rPr lang="en-US" sz="2400" b="1" dirty="0" err="1">
                <a:solidFill>
                  <a:schemeClr val="bg1"/>
                </a:solidFill>
              </a:rPr>
              <a:t>HẾT</a:t>
            </a:r>
            <a:r>
              <a:rPr lang="en-US" sz="2400" b="1" dirty="0">
                <a:solidFill>
                  <a:schemeClr val="bg1"/>
                </a:solidFill>
              </a:rPr>
              <a:t> </a:t>
            </a:r>
            <a:r>
              <a:rPr lang="en-US" sz="2400" b="1" dirty="0" err="1">
                <a:solidFill>
                  <a:schemeClr val="bg1"/>
                </a:solidFill>
              </a:rPr>
              <a:t>GIỜ</a:t>
            </a:r>
            <a:endParaRPr lang="en-US" sz="2400" b="1" dirty="0">
              <a:solidFill>
                <a:schemeClr val="bg1"/>
              </a:solidFill>
            </a:endParaRPr>
          </a:p>
        </p:txBody>
      </p:sp>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53"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5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anim calcmode="lin" valueType="num">
                                      <p:cBhvr>
                                        <p:cTn id="26" dur="1000" fill="hold"/>
                                        <p:tgtEl>
                                          <p:spTgt spid="50"/>
                                        </p:tgtEl>
                                        <p:attrNameLst>
                                          <p:attrName>ppt_x</p:attrName>
                                        </p:attrNameLst>
                                      </p:cBhvr>
                                      <p:tavLst>
                                        <p:tav tm="0">
                                          <p:val>
                                            <p:strVal val="#ppt_x"/>
                                          </p:val>
                                        </p:tav>
                                        <p:tav tm="100000">
                                          <p:val>
                                            <p:strVal val="#ppt_x"/>
                                          </p:val>
                                        </p:tav>
                                      </p:tavLst>
                                    </p:anim>
                                    <p:anim calcmode="lin" valueType="num">
                                      <p:cBhvr>
                                        <p:cTn id="27" dur="900" decel="100000" fill="hold"/>
                                        <p:tgtEl>
                                          <p:spTgt spid="50"/>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7"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Câu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2</a:t>
            </a:r>
          </a:p>
          <a:p>
            <a:pPr lvl="0" algn="ctr">
              <a:defRPr/>
            </a:pPr>
            <a:r>
              <a:rPr lang="en-US" sz="3200" b="1" dirty="0" err="1">
                <a:solidFill>
                  <a:srgbClr val="FF0000"/>
                </a:solidFill>
                <a:latin typeface="Calibri" panose="020F0502020204030204"/>
              </a:rPr>
              <a:t>Tên</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sinh</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vật</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có</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nhân</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sơ</a:t>
            </a:r>
            <a:r>
              <a:rPr lang="en-US" sz="3200" b="1" dirty="0">
                <a:solidFill>
                  <a:srgbClr val="FF0000"/>
                </a:solidFill>
                <a:latin typeface="Calibri" panose="020F0502020204030204"/>
              </a:rPr>
              <a:t> ?</a:t>
            </a:r>
          </a:p>
        </p:txBody>
      </p:sp>
      <p:sp>
        <p:nvSpPr>
          <p:cNvPr id="50" name="Snip Diagonal Corner Rectangle 49"/>
          <p:cNvSpPr/>
          <p:nvPr/>
        </p:nvSpPr>
        <p:spPr>
          <a:xfrm>
            <a:off x="924477" y="27564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3200" b="1" i="0" u="none" strike="noStrike" kern="1200" cap="none" spc="0" normalizeH="0" baseline="0" noProof="0" dirty="0" err="1">
                <a:ln>
                  <a:noFill/>
                </a:ln>
                <a:solidFill>
                  <a:srgbClr val="00FF00"/>
                </a:solidFill>
                <a:effectLst/>
                <a:uLnTx/>
                <a:uFillTx/>
                <a:latin typeface="Calibri" panose="020F0502020204030204"/>
                <a:ea typeface="+mn-ea"/>
                <a:cs typeface="+mn-cs"/>
              </a:rPr>
              <a:t>Đáp</a:t>
            </a:r>
            <a:r>
              <a:rPr kumimoji="0" lang="en-US" sz="3200" b="1" i="0" u="none" strike="noStrike" kern="1200" cap="none" spc="0" normalizeH="0" baseline="0" noProof="0" dirty="0">
                <a:ln>
                  <a:noFill/>
                </a:ln>
                <a:solidFill>
                  <a:srgbClr val="00FF00"/>
                </a:solidFill>
                <a:effectLst/>
                <a:uLnTx/>
                <a:uFillTx/>
                <a:latin typeface="Calibri" panose="020F0502020204030204"/>
                <a:ea typeface="+mn-ea"/>
                <a:cs typeface="+mn-cs"/>
              </a:rPr>
              <a:t> </a:t>
            </a:r>
            <a:r>
              <a:rPr lang="en-US" sz="3200" b="1" dirty="0" err="1">
                <a:solidFill>
                  <a:srgbClr val="00FF00"/>
                </a:solidFill>
                <a:latin typeface="Calibri" panose="020F0502020204030204"/>
              </a:rPr>
              <a:t>án</a:t>
            </a:r>
            <a:r>
              <a:rPr lang="en-US" sz="3200" b="1" dirty="0">
                <a:solidFill>
                  <a:srgbClr val="00FF00"/>
                </a:solidFill>
                <a:latin typeface="Calibri" panose="020F0502020204030204"/>
              </a:rPr>
              <a:t> : Vi </a:t>
            </a:r>
            <a:r>
              <a:rPr lang="en-US" sz="3200" b="1" dirty="0" err="1">
                <a:solidFill>
                  <a:srgbClr val="00FF00"/>
                </a:solidFill>
                <a:latin typeface="Calibri" panose="020F0502020204030204"/>
              </a:rPr>
              <a:t>khuẩn</a:t>
            </a:r>
            <a:endParaRPr lang="en-US" sz="3200" b="1" dirty="0">
              <a:solidFill>
                <a:srgbClr val="00FF00"/>
              </a:solidFill>
              <a:latin typeface="Calibri" panose="020F0502020204030204"/>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Oval 4"/>
          <p:cNvSpPr/>
          <p:nvPr/>
        </p:nvSpPr>
        <p:spPr>
          <a:xfrm>
            <a:off x="5329918" y="5101911"/>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384347" y="5156340"/>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470594" y="5633078"/>
            <a:ext cx="1242648" cy="461665"/>
          </a:xfrm>
          <a:prstGeom prst="rect">
            <a:avLst/>
          </a:prstGeom>
          <a:noFill/>
        </p:spPr>
        <p:txBody>
          <a:bodyPr wrap="none" rtlCol="0">
            <a:spAutoFit/>
          </a:bodyPr>
          <a:lstStyle/>
          <a:p>
            <a:r>
              <a:rPr lang="en-US" sz="2400" b="1" dirty="0" err="1">
                <a:solidFill>
                  <a:schemeClr val="bg1"/>
                </a:solidFill>
              </a:rPr>
              <a:t>HẾT</a:t>
            </a:r>
            <a:r>
              <a:rPr lang="en-US" sz="2400" b="1" dirty="0">
                <a:solidFill>
                  <a:schemeClr val="bg1"/>
                </a:solidFill>
              </a:rPr>
              <a:t> </a:t>
            </a:r>
            <a:r>
              <a:rPr lang="en-US" sz="2400" b="1" dirty="0" err="1">
                <a:solidFill>
                  <a:schemeClr val="bg1"/>
                </a:solidFill>
              </a:rPr>
              <a:t>GIỜ</a:t>
            </a:r>
            <a:endParaRPr lang="en-US" sz="2400" b="1" dirty="0">
              <a:solidFill>
                <a:schemeClr val="bg1"/>
              </a:solidFill>
            </a:endParaRPr>
          </a:p>
        </p:txBody>
      </p:sp>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5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anim calcmode="lin" valueType="num">
                                      <p:cBhvr>
                                        <p:cTn id="26" dur="1000" fill="hold"/>
                                        <p:tgtEl>
                                          <p:spTgt spid="50"/>
                                        </p:tgtEl>
                                        <p:attrNameLst>
                                          <p:attrName>ppt_x</p:attrName>
                                        </p:attrNameLst>
                                      </p:cBhvr>
                                      <p:tavLst>
                                        <p:tav tm="0">
                                          <p:val>
                                            <p:strVal val="#ppt_x"/>
                                          </p:val>
                                        </p:tav>
                                        <p:tav tm="100000">
                                          <p:val>
                                            <p:strVal val="#ppt_x"/>
                                          </p:val>
                                        </p:tav>
                                      </p:tavLst>
                                    </p:anim>
                                    <p:anim calcmode="lin" valueType="num">
                                      <p:cBhvr>
                                        <p:cTn id="27" dur="900" decel="100000" fill="hold"/>
                                        <p:tgtEl>
                                          <p:spTgt spid="50"/>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Câu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3 : </a:t>
            </a:r>
          </a:p>
          <a:p>
            <a:pPr lvl="0" algn="ctr">
              <a:defRPr/>
            </a:pPr>
            <a:r>
              <a:rPr lang="en-US" sz="3200" b="1" dirty="0" err="1">
                <a:solidFill>
                  <a:srgbClr val="FF0000"/>
                </a:solidFill>
              </a:rPr>
              <a:t>kể</a:t>
            </a:r>
            <a:r>
              <a:rPr lang="en-US" sz="3200" b="1" dirty="0">
                <a:solidFill>
                  <a:srgbClr val="FF0000"/>
                </a:solidFill>
              </a:rPr>
              <a:t> </a:t>
            </a:r>
            <a:r>
              <a:rPr lang="en-US" sz="3200" b="1" dirty="0" err="1">
                <a:solidFill>
                  <a:srgbClr val="FF0000"/>
                </a:solidFill>
              </a:rPr>
              <a:t>tên</a:t>
            </a:r>
            <a:r>
              <a:rPr lang="en-US" sz="3200" b="1" dirty="0">
                <a:solidFill>
                  <a:srgbClr val="FF0000"/>
                </a:solidFill>
              </a:rPr>
              <a:t> </a:t>
            </a:r>
            <a:r>
              <a:rPr lang="en-US" sz="3200" b="1" dirty="0" err="1">
                <a:solidFill>
                  <a:srgbClr val="FF0000"/>
                </a:solidFill>
              </a:rPr>
              <a:t>các</a:t>
            </a:r>
            <a:r>
              <a:rPr lang="en-US" sz="3200" b="1" dirty="0">
                <a:solidFill>
                  <a:srgbClr val="FF0000"/>
                </a:solidFill>
              </a:rPr>
              <a:t> </a:t>
            </a:r>
            <a:r>
              <a:rPr lang="en-US" sz="3200" b="1" dirty="0" err="1">
                <a:solidFill>
                  <a:srgbClr val="FF0000"/>
                </a:solidFill>
              </a:rPr>
              <a:t>thành</a:t>
            </a:r>
            <a:r>
              <a:rPr lang="en-US" sz="3200" b="1" dirty="0">
                <a:solidFill>
                  <a:srgbClr val="FF0000"/>
                </a:solidFill>
              </a:rPr>
              <a:t> </a:t>
            </a:r>
            <a:r>
              <a:rPr lang="en-US" sz="3200" b="1" dirty="0" err="1">
                <a:solidFill>
                  <a:srgbClr val="FF0000"/>
                </a:solidFill>
              </a:rPr>
              <a:t>phần</a:t>
            </a:r>
            <a:r>
              <a:rPr lang="en-US" sz="3200" b="1" dirty="0">
                <a:solidFill>
                  <a:srgbClr val="FF0000"/>
                </a:solidFill>
              </a:rPr>
              <a:t> </a:t>
            </a:r>
            <a:r>
              <a:rPr lang="en-US" sz="3200" b="1" dirty="0" err="1">
                <a:solidFill>
                  <a:srgbClr val="FF0000"/>
                </a:solidFill>
              </a:rPr>
              <a:t>chính</a:t>
            </a:r>
            <a:r>
              <a:rPr lang="en-US" sz="3200" b="1" dirty="0">
                <a:solidFill>
                  <a:srgbClr val="FF0000"/>
                </a:solidFill>
              </a:rPr>
              <a:t> </a:t>
            </a:r>
            <a:r>
              <a:rPr lang="en-US" sz="3200" b="1" dirty="0" err="1">
                <a:solidFill>
                  <a:srgbClr val="FF0000"/>
                </a:solidFill>
              </a:rPr>
              <a:t>của</a:t>
            </a:r>
            <a:r>
              <a:rPr lang="en-US" sz="3200" b="1" dirty="0">
                <a:solidFill>
                  <a:srgbClr val="FF0000"/>
                </a:solidFill>
              </a:rPr>
              <a:t> </a:t>
            </a:r>
            <a:r>
              <a:rPr lang="en-US" sz="3200" b="1" dirty="0" err="1">
                <a:solidFill>
                  <a:srgbClr val="FF0000"/>
                </a:solidFill>
              </a:rPr>
              <a:t>tế</a:t>
            </a:r>
            <a:r>
              <a:rPr lang="en-US" sz="3200" b="1" dirty="0">
                <a:solidFill>
                  <a:srgbClr val="FF0000"/>
                </a:solidFill>
              </a:rPr>
              <a:t> </a:t>
            </a:r>
            <a:r>
              <a:rPr lang="en-US" sz="3200" b="1" dirty="0" err="1">
                <a:solidFill>
                  <a:srgbClr val="FF0000"/>
                </a:solidFill>
              </a:rPr>
              <a:t>bào</a:t>
            </a:r>
            <a:r>
              <a:rPr lang="en-US" sz="3200" b="1" dirty="0">
                <a:solidFill>
                  <a:srgbClr val="FF0000"/>
                </a:solidFill>
              </a:rPr>
              <a:t> </a:t>
            </a:r>
            <a:r>
              <a:rPr lang="en-US" sz="3200" b="1" dirty="0" err="1">
                <a:solidFill>
                  <a:srgbClr val="FF0000"/>
                </a:solidFill>
              </a:rPr>
              <a:t>nhân</a:t>
            </a:r>
            <a:r>
              <a:rPr lang="en-US" sz="3200" b="1" dirty="0">
                <a:solidFill>
                  <a:srgbClr val="FF0000"/>
                </a:solidFill>
              </a:rPr>
              <a:t> </a:t>
            </a:r>
            <a:r>
              <a:rPr lang="en-US" sz="3200" b="1" dirty="0" err="1">
                <a:solidFill>
                  <a:srgbClr val="FF0000"/>
                </a:solidFill>
              </a:rPr>
              <a:t>sơ</a:t>
            </a:r>
            <a:r>
              <a:rPr lang="en-US" sz="3200" b="1" dirty="0">
                <a:solidFill>
                  <a:srgbClr val="FF0000"/>
                </a:solidFill>
              </a:rPr>
              <a:t>.</a:t>
            </a:r>
          </a:p>
        </p:txBody>
      </p:sp>
      <p:sp>
        <p:nvSpPr>
          <p:cNvPr id="50" name="Snip Diagonal Corner Rectangle 49"/>
          <p:cNvSpPr/>
          <p:nvPr/>
        </p:nvSpPr>
        <p:spPr>
          <a:xfrm>
            <a:off x="1529542" y="2899570"/>
            <a:ext cx="8379230"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FF00"/>
                </a:solidFill>
              </a:rPr>
              <a:t>Đáp</a:t>
            </a:r>
            <a:r>
              <a:rPr lang="en-US" sz="3200" b="1" dirty="0">
                <a:solidFill>
                  <a:srgbClr val="00FF00"/>
                </a:solidFill>
              </a:rPr>
              <a:t> </a:t>
            </a:r>
            <a:r>
              <a:rPr lang="en-US" sz="3200" b="1" dirty="0" err="1">
                <a:solidFill>
                  <a:srgbClr val="00FF00"/>
                </a:solidFill>
              </a:rPr>
              <a:t>án</a:t>
            </a:r>
            <a:r>
              <a:rPr lang="en-US" sz="3200" b="1" dirty="0">
                <a:solidFill>
                  <a:srgbClr val="00FF00"/>
                </a:solidFill>
              </a:rPr>
              <a:t> : </a:t>
            </a:r>
          </a:p>
          <a:p>
            <a:pPr lvl="0" algn="ctr">
              <a:defRPr/>
            </a:pPr>
            <a:r>
              <a:rPr lang="en-US" sz="3200" b="1" dirty="0" err="1">
                <a:solidFill>
                  <a:srgbClr val="00FF00"/>
                </a:solidFill>
              </a:rPr>
              <a:t>Màng</a:t>
            </a:r>
            <a:r>
              <a:rPr lang="en-US" sz="3200" b="1" dirty="0">
                <a:solidFill>
                  <a:srgbClr val="00FF00"/>
                </a:solidFill>
              </a:rPr>
              <a:t> </a:t>
            </a:r>
            <a:r>
              <a:rPr lang="en-US" sz="3200" b="1" dirty="0" err="1">
                <a:solidFill>
                  <a:srgbClr val="00FF00"/>
                </a:solidFill>
              </a:rPr>
              <a:t>sinh</a:t>
            </a:r>
            <a:r>
              <a:rPr lang="en-US" sz="3200" b="1" dirty="0">
                <a:solidFill>
                  <a:srgbClr val="00FF00"/>
                </a:solidFill>
              </a:rPr>
              <a:t> </a:t>
            </a:r>
            <a:r>
              <a:rPr lang="en-US" sz="3200" b="1" dirty="0" err="1">
                <a:solidFill>
                  <a:srgbClr val="00FF00"/>
                </a:solidFill>
              </a:rPr>
              <a:t>chất</a:t>
            </a:r>
            <a:r>
              <a:rPr lang="en-US" sz="3200" b="1" dirty="0">
                <a:solidFill>
                  <a:srgbClr val="00FF00"/>
                </a:solidFill>
              </a:rPr>
              <a:t>, </a:t>
            </a:r>
            <a:r>
              <a:rPr lang="en-US" sz="3200" b="1" dirty="0" err="1">
                <a:solidFill>
                  <a:srgbClr val="00FF00"/>
                </a:solidFill>
              </a:rPr>
              <a:t>tế</a:t>
            </a:r>
            <a:r>
              <a:rPr lang="en-US" sz="3200" b="1" dirty="0">
                <a:solidFill>
                  <a:srgbClr val="00FF00"/>
                </a:solidFill>
              </a:rPr>
              <a:t> </a:t>
            </a:r>
            <a:r>
              <a:rPr lang="en-US" sz="3200" b="1" dirty="0" err="1">
                <a:solidFill>
                  <a:srgbClr val="00FF00"/>
                </a:solidFill>
              </a:rPr>
              <a:t>bào</a:t>
            </a:r>
            <a:r>
              <a:rPr lang="en-US" sz="3200" b="1" dirty="0">
                <a:solidFill>
                  <a:srgbClr val="00FF00"/>
                </a:solidFill>
              </a:rPr>
              <a:t> </a:t>
            </a:r>
            <a:r>
              <a:rPr lang="en-US" sz="3200" b="1" dirty="0" err="1">
                <a:solidFill>
                  <a:srgbClr val="00FF00"/>
                </a:solidFill>
              </a:rPr>
              <a:t>chất</a:t>
            </a:r>
            <a:r>
              <a:rPr lang="en-US" sz="3200" b="1" dirty="0">
                <a:solidFill>
                  <a:srgbClr val="00FF00"/>
                </a:solidFill>
              </a:rPr>
              <a:t> </a:t>
            </a:r>
            <a:r>
              <a:rPr lang="en-US" sz="3200" b="1" dirty="0" err="1">
                <a:solidFill>
                  <a:srgbClr val="00FF00"/>
                </a:solidFill>
              </a:rPr>
              <a:t>và</a:t>
            </a:r>
            <a:r>
              <a:rPr lang="en-US" sz="3200" b="1" dirty="0">
                <a:solidFill>
                  <a:srgbClr val="00FF00"/>
                </a:solidFill>
              </a:rPr>
              <a:t> </a:t>
            </a:r>
            <a:r>
              <a:rPr lang="en-US" sz="3200" b="1" dirty="0" err="1">
                <a:solidFill>
                  <a:srgbClr val="00FF00"/>
                </a:solidFill>
              </a:rPr>
              <a:t>vùng</a:t>
            </a:r>
            <a:r>
              <a:rPr lang="en-US" sz="3200" b="1" dirty="0">
                <a:solidFill>
                  <a:srgbClr val="00FF00"/>
                </a:solidFill>
              </a:rPr>
              <a:t> </a:t>
            </a:r>
            <a:r>
              <a:rPr lang="en-US" sz="3200" b="1" dirty="0" err="1">
                <a:solidFill>
                  <a:srgbClr val="00FF00"/>
                </a:solidFill>
              </a:rPr>
              <a:t>nhân</a:t>
            </a:r>
            <a:r>
              <a:rPr lang="en-US" dirty="0">
                <a:solidFill>
                  <a:srgbClr val="00FF00"/>
                </a:solidFill>
              </a:rPr>
              <a:t>.</a:t>
            </a:r>
            <a:endParaRPr kumimoji="0" lang="en-US" sz="3200" b="1" i="0" u="none" strike="noStrike" kern="1200" cap="none" spc="0" normalizeH="0" baseline="0" noProof="0" dirty="0">
              <a:ln>
                <a:noFill/>
              </a:ln>
              <a:solidFill>
                <a:srgbClr val="00FF00"/>
              </a:solidFill>
              <a:effectLst/>
              <a:uLnTx/>
              <a:uFillTx/>
              <a:latin typeface="Calibri" panose="020F0502020204030204"/>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Oval 4"/>
          <p:cNvSpPr/>
          <p:nvPr/>
        </p:nvSpPr>
        <p:spPr>
          <a:xfrm>
            <a:off x="5196568" y="5127513"/>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250997" y="5181942"/>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337244" y="5658680"/>
            <a:ext cx="1242648" cy="461665"/>
          </a:xfrm>
          <a:prstGeom prst="rect">
            <a:avLst/>
          </a:prstGeom>
          <a:noFill/>
        </p:spPr>
        <p:txBody>
          <a:bodyPr wrap="none" rtlCol="0">
            <a:spAutoFit/>
          </a:bodyPr>
          <a:lstStyle/>
          <a:p>
            <a:r>
              <a:rPr lang="en-US" sz="2400" b="1" dirty="0" err="1">
                <a:solidFill>
                  <a:schemeClr val="bg1"/>
                </a:solidFill>
              </a:rPr>
              <a:t>HẾT</a:t>
            </a:r>
            <a:r>
              <a:rPr lang="en-US" sz="2400" b="1" dirty="0">
                <a:solidFill>
                  <a:schemeClr val="bg1"/>
                </a:solidFill>
              </a:rPr>
              <a:t> </a:t>
            </a:r>
            <a:r>
              <a:rPr lang="en-US" sz="2400" b="1" dirty="0" err="1">
                <a:solidFill>
                  <a:schemeClr val="bg1"/>
                </a:solidFill>
              </a:rPr>
              <a:t>GIỜ</a:t>
            </a:r>
            <a:endParaRPr lang="en-US" sz="2400" b="1" dirty="0">
              <a:solidFill>
                <a:schemeClr val="bg1"/>
              </a:solidFill>
            </a:endParaRPr>
          </a:p>
        </p:txBody>
      </p:sp>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5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anim calcmode="lin" valueType="num">
                                      <p:cBhvr>
                                        <p:cTn id="26" dur="1000" fill="hold"/>
                                        <p:tgtEl>
                                          <p:spTgt spid="50"/>
                                        </p:tgtEl>
                                        <p:attrNameLst>
                                          <p:attrName>ppt_x</p:attrName>
                                        </p:attrNameLst>
                                      </p:cBhvr>
                                      <p:tavLst>
                                        <p:tav tm="0">
                                          <p:val>
                                            <p:strVal val="#ppt_x"/>
                                          </p:val>
                                        </p:tav>
                                        <p:tav tm="100000">
                                          <p:val>
                                            <p:strVal val="#ppt_x"/>
                                          </p:val>
                                        </p:tav>
                                      </p:tavLst>
                                    </p:anim>
                                    <p:anim calcmode="lin" valueType="num">
                                      <p:cBhvr>
                                        <p:cTn id="27" dur="900" decel="100000" fill="hold"/>
                                        <p:tgtEl>
                                          <p:spTgt spid="50"/>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Câu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4 : </a:t>
            </a:r>
          </a:p>
          <a:p>
            <a:pPr lvl="0" algn="ctr">
              <a:defRPr/>
            </a:pPr>
            <a:r>
              <a:rPr lang="en-US" sz="3200" b="1" dirty="0" err="1">
                <a:solidFill>
                  <a:srgbClr val="FF0000"/>
                </a:solidFill>
                <a:latin typeface="Calibri" panose="020F0502020204030204"/>
              </a:rPr>
              <a:t>Đây</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là</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vùng</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nằm</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giữa</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vùng</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màng</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sinh</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chất</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và</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vùng</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nhân</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của</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tế</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bào</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nhân</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sơ</a:t>
            </a:r>
            <a:r>
              <a:rPr lang="en-US" sz="3200" b="1" dirty="0">
                <a:solidFill>
                  <a:srgbClr val="FF0000"/>
                </a:solidFill>
                <a:latin typeface="Calibri" panose="020F0502020204030204"/>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3200" b="1" i="0" u="none" strike="noStrike" kern="1200" cap="none" spc="0" normalizeH="0" baseline="0" noProof="0" dirty="0" err="1">
                <a:ln>
                  <a:noFill/>
                </a:ln>
                <a:solidFill>
                  <a:srgbClr val="00FF00"/>
                </a:solidFill>
                <a:effectLst/>
                <a:uLnTx/>
                <a:uFillTx/>
                <a:latin typeface="Calibri" panose="020F0502020204030204"/>
                <a:ea typeface="+mn-ea"/>
                <a:cs typeface="+mn-cs"/>
              </a:rPr>
              <a:t>Đáp</a:t>
            </a:r>
            <a:r>
              <a:rPr kumimoji="0" lang="en-US" sz="3200" b="1" i="0" u="none" strike="noStrike" kern="1200" cap="none" spc="0" normalizeH="0" baseline="0" noProof="0" dirty="0">
                <a:ln>
                  <a:noFill/>
                </a:ln>
                <a:solidFill>
                  <a:srgbClr val="00FF00"/>
                </a:solidFill>
                <a:effectLst/>
                <a:uLnTx/>
                <a:uFillTx/>
                <a:latin typeface="Calibri" panose="020F0502020204030204"/>
                <a:ea typeface="+mn-ea"/>
                <a:cs typeface="+mn-cs"/>
              </a:rPr>
              <a:t> </a:t>
            </a:r>
            <a:r>
              <a:rPr lang="en-US" sz="3200" b="1" dirty="0" err="1">
                <a:solidFill>
                  <a:srgbClr val="00FF00"/>
                </a:solidFill>
                <a:latin typeface="Calibri" panose="020F0502020204030204"/>
              </a:rPr>
              <a:t>án</a:t>
            </a:r>
            <a:r>
              <a:rPr lang="en-US" sz="3200" b="1" dirty="0">
                <a:solidFill>
                  <a:srgbClr val="00FF00"/>
                </a:solidFill>
                <a:latin typeface="Calibri" panose="020F0502020204030204"/>
              </a:rPr>
              <a:t> : </a:t>
            </a:r>
            <a:r>
              <a:rPr lang="en-US" sz="3200" b="1" dirty="0" err="1">
                <a:solidFill>
                  <a:srgbClr val="00FF00"/>
                </a:solidFill>
                <a:latin typeface="Calibri" panose="020F0502020204030204"/>
              </a:rPr>
              <a:t>Tế</a:t>
            </a:r>
            <a:r>
              <a:rPr lang="en-US" sz="3200" b="1" dirty="0">
                <a:solidFill>
                  <a:srgbClr val="00FF00"/>
                </a:solidFill>
                <a:latin typeface="Calibri" panose="020F0502020204030204"/>
              </a:rPr>
              <a:t> </a:t>
            </a:r>
            <a:r>
              <a:rPr lang="en-US" sz="3200" b="1" dirty="0" err="1">
                <a:solidFill>
                  <a:srgbClr val="00FF00"/>
                </a:solidFill>
                <a:latin typeface="Calibri" panose="020F0502020204030204"/>
              </a:rPr>
              <a:t>bào</a:t>
            </a:r>
            <a:r>
              <a:rPr lang="en-US" sz="3200" b="1" dirty="0">
                <a:solidFill>
                  <a:srgbClr val="00FF00"/>
                </a:solidFill>
                <a:latin typeface="Calibri" panose="020F0502020204030204"/>
              </a:rPr>
              <a:t> </a:t>
            </a:r>
            <a:r>
              <a:rPr lang="en-US" sz="3200" b="1" dirty="0" err="1">
                <a:solidFill>
                  <a:srgbClr val="00FF00"/>
                </a:solidFill>
                <a:latin typeface="Calibri" panose="020F0502020204030204"/>
              </a:rPr>
              <a:t>chất</a:t>
            </a:r>
            <a:endParaRPr lang="en-US" sz="3200" b="1" dirty="0">
              <a:solidFill>
                <a:srgbClr val="00FF00"/>
              </a:solidFill>
              <a:latin typeface="Calibri" panose="020F0502020204030204"/>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Oval 4"/>
          <p:cNvSpPr/>
          <p:nvPr/>
        </p:nvSpPr>
        <p:spPr>
          <a:xfrm>
            <a:off x="5815693" y="5060566"/>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870122" y="5114995"/>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956369" y="5591733"/>
            <a:ext cx="1242648" cy="461665"/>
          </a:xfrm>
          <a:prstGeom prst="rect">
            <a:avLst/>
          </a:prstGeom>
          <a:noFill/>
        </p:spPr>
        <p:txBody>
          <a:bodyPr wrap="none" rtlCol="0">
            <a:spAutoFit/>
          </a:bodyPr>
          <a:lstStyle/>
          <a:p>
            <a:r>
              <a:rPr lang="en-US" sz="2400" b="1" dirty="0" err="1">
                <a:solidFill>
                  <a:schemeClr val="bg1"/>
                </a:solidFill>
              </a:rPr>
              <a:t>HẾT</a:t>
            </a:r>
            <a:r>
              <a:rPr lang="en-US" sz="2400" b="1" dirty="0">
                <a:solidFill>
                  <a:schemeClr val="bg1"/>
                </a:solidFill>
              </a:rPr>
              <a:t> </a:t>
            </a:r>
            <a:r>
              <a:rPr lang="en-US" sz="2400" b="1" dirty="0" err="1">
                <a:solidFill>
                  <a:schemeClr val="bg1"/>
                </a:solidFill>
              </a:rPr>
              <a:t>GIỜ</a:t>
            </a:r>
            <a:endParaRPr lang="en-US" sz="2400" b="1" dirty="0">
              <a:solidFill>
                <a:schemeClr val="bg1"/>
              </a:solidFill>
            </a:endParaRPr>
          </a:p>
        </p:txBody>
      </p:sp>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5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anim calcmode="lin" valueType="num">
                                      <p:cBhvr>
                                        <p:cTn id="26" dur="1000" fill="hold"/>
                                        <p:tgtEl>
                                          <p:spTgt spid="50"/>
                                        </p:tgtEl>
                                        <p:attrNameLst>
                                          <p:attrName>ppt_x</p:attrName>
                                        </p:attrNameLst>
                                      </p:cBhvr>
                                      <p:tavLst>
                                        <p:tav tm="0">
                                          <p:val>
                                            <p:strVal val="#ppt_x"/>
                                          </p:val>
                                        </p:tav>
                                        <p:tav tm="100000">
                                          <p:val>
                                            <p:strVal val="#ppt_x"/>
                                          </p:val>
                                        </p:tav>
                                      </p:tavLst>
                                    </p:anim>
                                    <p:anim calcmode="lin" valueType="num">
                                      <p:cBhvr>
                                        <p:cTn id="27" dur="900" decel="100000" fill="hold"/>
                                        <p:tgtEl>
                                          <p:spTgt spid="50"/>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1080655" y="410935"/>
            <a:ext cx="10276774" cy="497727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Câu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 </a:t>
            </a:r>
            <a:r>
              <a:rPr lang="en-US" sz="3200" b="1" dirty="0" err="1">
                <a:solidFill>
                  <a:srgbClr val="FF0000"/>
                </a:solidFill>
                <a:latin typeface="Calibri" panose="020F0502020204030204"/>
              </a:rPr>
              <a:t>Căn</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cứ</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vào</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thành</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tế</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bào</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phân</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loại</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ra</a:t>
            </a:r>
            <a:r>
              <a:rPr lang="en-US" sz="3200" b="1" dirty="0">
                <a:solidFill>
                  <a:srgbClr val="FF0000"/>
                </a:solidFill>
                <a:latin typeface="Calibri" panose="020F0502020204030204"/>
              </a:rPr>
              <a:t> vi </a:t>
            </a:r>
            <a:r>
              <a:rPr lang="en-US" sz="3200" b="1" dirty="0" err="1">
                <a:solidFill>
                  <a:srgbClr val="FF0000"/>
                </a:solidFill>
                <a:latin typeface="Calibri" panose="020F0502020204030204"/>
              </a:rPr>
              <a:t>khuẩn</a:t>
            </a:r>
            <a:r>
              <a:rPr lang="en-US" sz="3200" b="1" dirty="0">
                <a:solidFill>
                  <a:srgbClr val="FF0000"/>
                </a:solidFill>
                <a:latin typeface="Calibri" panose="020F0502020204030204"/>
              </a:rPr>
              <a:t> gram </a:t>
            </a:r>
            <a:r>
              <a:rPr lang="en-US" sz="3200" b="1" dirty="0" err="1">
                <a:solidFill>
                  <a:srgbClr val="FF0000"/>
                </a:solidFill>
                <a:latin typeface="Calibri" panose="020F0502020204030204"/>
              </a:rPr>
              <a:t>dương</a:t>
            </a:r>
            <a:r>
              <a:rPr lang="en-US" sz="3200" b="1" dirty="0">
                <a:solidFill>
                  <a:srgbClr val="FF0000"/>
                </a:solidFill>
                <a:latin typeface="Calibri" panose="020F0502020204030204"/>
              </a:rPr>
              <a:t>, gram </a:t>
            </a:r>
            <a:r>
              <a:rPr lang="en-US" sz="3200" b="1" dirty="0" err="1">
                <a:solidFill>
                  <a:srgbClr val="FF0000"/>
                </a:solidFill>
                <a:latin typeface="Calibri" panose="020F0502020204030204"/>
              </a:rPr>
              <a:t>âm</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có</a:t>
            </a:r>
            <a:r>
              <a:rPr lang="en-US" sz="3200" b="1" dirty="0">
                <a:solidFill>
                  <a:srgbClr val="FF0000"/>
                </a:solidFill>
                <a:latin typeface="Calibri" panose="020F0502020204030204"/>
              </a:rPr>
              <a:t> ý </a:t>
            </a:r>
            <a:r>
              <a:rPr lang="en-US" sz="3200" b="1" dirty="0" err="1">
                <a:solidFill>
                  <a:srgbClr val="FF0000"/>
                </a:solidFill>
                <a:latin typeface="Calibri" panose="020F0502020204030204"/>
              </a:rPr>
              <a:t>nghĩa</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như</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thế</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nào</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trong</a:t>
            </a:r>
            <a:r>
              <a:rPr lang="en-US" sz="3200" b="1" dirty="0">
                <a:solidFill>
                  <a:srgbClr val="FF0000"/>
                </a:solidFill>
                <a:latin typeface="Calibri" panose="020F0502020204030204"/>
              </a:rPr>
              <a:t> y </a:t>
            </a:r>
            <a:r>
              <a:rPr lang="en-US" sz="3200" b="1" dirty="0" err="1">
                <a:solidFill>
                  <a:srgbClr val="FF0000"/>
                </a:solidFill>
                <a:latin typeface="Calibri" panose="020F0502020204030204"/>
              </a:rPr>
              <a:t>học</a:t>
            </a:r>
            <a:r>
              <a:rPr lang="en-US" sz="3200" b="1" dirty="0">
                <a:solidFill>
                  <a:srgbClr val="FF0000"/>
                </a:solidFill>
                <a:latin typeface="Calibri" panose="020F0502020204030204"/>
              </a:rPr>
              <a:t>?</a:t>
            </a:r>
            <a:endParaRPr lang="vi-VN" sz="3200" b="1" dirty="0">
              <a:solidFill>
                <a:srgbClr val="FF0000"/>
              </a:solidFill>
              <a:latin typeface="Calibri" panose="020F0502020204030204"/>
            </a:endParaRPr>
          </a:p>
          <a:p>
            <a:r>
              <a:rPr lang="en-US" sz="3200" b="1" dirty="0">
                <a:solidFill>
                  <a:srgbClr val="FF0000"/>
                </a:solidFill>
                <a:latin typeface="Calibri" panose="020F0502020204030204"/>
              </a:rPr>
              <a:t>a. </a:t>
            </a:r>
            <a:r>
              <a:rPr lang="en-US" sz="3200" b="1" dirty="0" err="1">
                <a:solidFill>
                  <a:srgbClr val="FF0000"/>
                </a:solidFill>
                <a:latin typeface="Calibri" panose="020F0502020204030204"/>
              </a:rPr>
              <a:t>Để</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dễ</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nuôi</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cấy</a:t>
            </a:r>
            <a:r>
              <a:rPr lang="en-US" sz="3200" b="1" dirty="0">
                <a:solidFill>
                  <a:srgbClr val="FF0000"/>
                </a:solidFill>
                <a:latin typeface="Calibri" panose="020F0502020204030204"/>
              </a:rPr>
              <a:t> vi </a:t>
            </a:r>
            <a:r>
              <a:rPr lang="en-US" sz="3200" b="1" dirty="0" err="1">
                <a:solidFill>
                  <a:srgbClr val="FF0000"/>
                </a:solidFill>
                <a:latin typeface="Calibri" panose="020F0502020204030204"/>
              </a:rPr>
              <a:t>khuẩn</a:t>
            </a:r>
            <a:r>
              <a:rPr lang="en-US" sz="3200" b="1" dirty="0">
                <a:solidFill>
                  <a:srgbClr val="FF0000"/>
                </a:solidFill>
                <a:latin typeface="Calibri" panose="020F0502020204030204"/>
              </a:rPr>
              <a:t>		</a:t>
            </a:r>
            <a:endParaRPr lang="vi-VN" sz="3200" b="1" dirty="0">
              <a:solidFill>
                <a:srgbClr val="FF0000"/>
              </a:solidFill>
              <a:latin typeface="Calibri" panose="020F0502020204030204"/>
            </a:endParaRPr>
          </a:p>
          <a:p>
            <a:r>
              <a:rPr lang="en-US" sz="3200" b="1" dirty="0">
                <a:solidFill>
                  <a:srgbClr val="FF0000"/>
                </a:solidFill>
                <a:latin typeface="Calibri" panose="020F0502020204030204"/>
              </a:rPr>
              <a:t>b. </a:t>
            </a:r>
            <a:r>
              <a:rPr lang="en-US" sz="3200" b="1" dirty="0" err="1">
                <a:solidFill>
                  <a:srgbClr val="FF0000"/>
                </a:solidFill>
                <a:latin typeface="Calibri" panose="020F0502020204030204"/>
              </a:rPr>
              <a:t>Dùng</a:t>
            </a:r>
            <a:r>
              <a:rPr lang="en-US" sz="3200" b="1" dirty="0">
                <a:solidFill>
                  <a:srgbClr val="FF0000"/>
                </a:solidFill>
                <a:latin typeface="Calibri" panose="020F0502020204030204"/>
              </a:rPr>
              <a:t> vi </a:t>
            </a:r>
            <a:r>
              <a:rPr lang="en-US" sz="3200" b="1" dirty="0" err="1">
                <a:solidFill>
                  <a:srgbClr val="FF0000"/>
                </a:solidFill>
                <a:latin typeface="Calibri" panose="020F0502020204030204"/>
              </a:rPr>
              <a:t>khuẩn</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sản</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xuất</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kháng</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sinh</a:t>
            </a:r>
            <a:r>
              <a:rPr lang="en-US" sz="3200" b="1" dirty="0">
                <a:solidFill>
                  <a:srgbClr val="FF0000"/>
                </a:solidFill>
                <a:latin typeface="Calibri" panose="020F0502020204030204"/>
              </a:rPr>
              <a:t>.</a:t>
            </a:r>
            <a:endParaRPr lang="vi-VN" sz="3200" b="1" dirty="0">
              <a:solidFill>
                <a:srgbClr val="FF0000"/>
              </a:solidFill>
              <a:latin typeface="Calibri" panose="020F0502020204030204"/>
            </a:endParaRPr>
          </a:p>
          <a:p>
            <a:r>
              <a:rPr lang="en-US" sz="3200" b="1" dirty="0">
                <a:solidFill>
                  <a:srgbClr val="FF0000"/>
                </a:solidFill>
                <a:latin typeface="Calibri" panose="020F0502020204030204"/>
              </a:rPr>
              <a:t>c. </a:t>
            </a:r>
            <a:r>
              <a:rPr lang="en-US" sz="3200" b="1" dirty="0" err="1">
                <a:solidFill>
                  <a:srgbClr val="FF0000"/>
                </a:solidFill>
                <a:latin typeface="Calibri" panose="020F0502020204030204"/>
              </a:rPr>
              <a:t>Dùng</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kháng</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sinh</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đặc</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hiệu</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tiêu</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diệt</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từng</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loại</a:t>
            </a:r>
            <a:r>
              <a:rPr lang="en-US" sz="3200" b="1" dirty="0">
                <a:solidFill>
                  <a:srgbClr val="FF0000"/>
                </a:solidFill>
                <a:latin typeface="Calibri" panose="020F0502020204030204"/>
              </a:rPr>
              <a:t> vi </a:t>
            </a:r>
            <a:r>
              <a:rPr lang="en-US" sz="3200" b="1" dirty="0" err="1">
                <a:solidFill>
                  <a:srgbClr val="FF0000"/>
                </a:solidFill>
                <a:latin typeface="Calibri" panose="020F0502020204030204"/>
              </a:rPr>
              <a:t>khuẩn</a:t>
            </a:r>
            <a:endParaRPr lang="vi-VN" sz="3200" b="1" dirty="0">
              <a:solidFill>
                <a:srgbClr val="FF0000"/>
              </a:solidFill>
              <a:latin typeface="Calibri" panose="020F0502020204030204"/>
            </a:endParaRPr>
          </a:p>
          <a:p>
            <a:r>
              <a:rPr lang="en-US" sz="3200" b="1" dirty="0">
                <a:solidFill>
                  <a:srgbClr val="FF0000"/>
                </a:solidFill>
                <a:latin typeface="Calibri" panose="020F0502020204030204"/>
              </a:rPr>
              <a:t>d. </a:t>
            </a:r>
            <a:r>
              <a:rPr lang="en-US" sz="3200" b="1" dirty="0" err="1">
                <a:solidFill>
                  <a:srgbClr val="FF0000"/>
                </a:solidFill>
                <a:latin typeface="Calibri" panose="020F0502020204030204"/>
              </a:rPr>
              <a:t>Dùng</a:t>
            </a:r>
            <a:r>
              <a:rPr lang="en-US" sz="3200" b="1" dirty="0">
                <a:solidFill>
                  <a:srgbClr val="FF0000"/>
                </a:solidFill>
                <a:latin typeface="Calibri" panose="020F0502020204030204"/>
              </a:rPr>
              <a:t> vi </a:t>
            </a:r>
            <a:r>
              <a:rPr lang="en-US" sz="3200" b="1" dirty="0" err="1">
                <a:solidFill>
                  <a:srgbClr val="FF0000"/>
                </a:solidFill>
                <a:latin typeface="Calibri" panose="020F0502020204030204"/>
              </a:rPr>
              <a:t>khuẩn</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để</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sản</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xuất</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từng</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loại</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prôtêin</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cung</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cấp</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cho</a:t>
            </a:r>
            <a:r>
              <a:rPr lang="en-US" sz="3200" b="1" dirty="0">
                <a:solidFill>
                  <a:srgbClr val="FF0000"/>
                </a:solidFill>
                <a:latin typeface="Calibri" panose="020F0502020204030204"/>
              </a:rPr>
              <a:t> con </a:t>
            </a:r>
            <a:r>
              <a:rPr lang="en-US" sz="3200" b="1" dirty="0" err="1">
                <a:solidFill>
                  <a:srgbClr val="FF0000"/>
                </a:solidFill>
                <a:latin typeface="Calibri" panose="020F0502020204030204"/>
              </a:rPr>
              <a:t>người</a:t>
            </a:r>
            <a:endParaRPr lang="vi-VN" sz="3200" b="1" dirty="0">
              <a:solidFill>
                <a:srgbClr val="FF0000"/>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3291839" y="5652654"/>
            <a:ext cx="5893725" cy="671446"/>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dirty="0" err="1">
                <a:ln>
                  <a:noFill/>
                </a:ln>
                <a:solidFill>
                  <a:srgbClr val="00FF00"/>
                </a:solidFill>
                <a:effectLst/>
                <a:uLnTx/>
                <a:uFillTx/>
                <a:latin typeface="Calibri" panose="020F0502020204030204"/>
                <a:ea typeface="+mn-ea"/>
                <a:cs typeface="+mn-cs"/>
              </a:rPr>
              <a:t>Đáp</a:t>
            </a:r>
            <a:r>
              <a:rPr kumimoji="0" lang="en-US" sz="3200" b="1" i="0" u="none" strike="noStrike" kern="1200" cap="none" spc="0" normalizeH="0" baseline="0" noProof="0" dirty="0">
                <a:ln>
                  <a:noFill/>
                </a:ln>
                <a:solidFill>
                  <a:srgbClr val="00FF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FF00"/>
                </a:solidFill>
                <a:effectLst/>
                <a:uLnTx/>
                <a:uFillTx/>
                <a:latin typeface="Calibri" panose="020F0502020204030204"/>
                <a:ea typeface="+mn-ea"/>
                <a:cs typeface="+mn-cs"/>
              </a:rPr>
              <a:t>án</a:t>
            </a:r>
            <a:r>
              <a:rPr kumimoji="0" lang="en-US" sz="3200" b="1" i="0" u="none" strike="noStrike" kern="1200" cap="none" spc="0" normalizeH="0" baseline="0" noProof="0" dirty="0">
                <a:ln>
                  <a:noFill/>
                </a:ln>
                <a:solidFill>
                  <a:srgbClr val="00FF00"/>
                </a:solidFill>
                <a:effectLst/>
                <a:uLnTx/>
                <a:uFillTx/>
                <a:latin typeface="Calibri" panose="020F0502020204030204"/>
                <a:ea typeface="+mn-ea"/>
                <a:cs typeface="+mn-cs"/>
              </a:rPr>
              <a:t>: </a:t>
            </a:r>
            <a:r>
              <a:rPr lang="en-US" sz="3200" b="1" dirty="0" err="1">
                <a:solidFill>
                  <a:srgbClr val="00FF00"/>
                </a:solidFill>
                <a:latin typeface="Calibri" panose="020F0502020204030204"/>
              </a:rPr>
              <a:t>Đáp</a:t>
            </a:r>
            <a:r>
              <a:rPr lang="en-US" sz="3200" b="1" dirty="0">
                <a:solidFill>
                  <a:srgbClr val="00FF00"/>
                </a:solidFill>
                <a:latin typeface="Calibri" panose="020F0502020204030204"/>
              </a:rPr>
              <a:t> </a:t>
            </a:r>
            <a:r>
              <a:rPr lang="en-US" sz="3200" b="1" dirty="0" err="1">
                <a:solidFill>
                  <a:srgbClr val="00FF00"/>
                </a:solidFill>
                <a:latin typeface="Calibri" panose="020F0502020204030204"/>
              </a:rPr>
              <a:t>án</a:t>
            </a:r>
            <a:r>
              <a:rPr lang="en-US" sz="3200" b="1" dirty="0">
                <a:solidFill>
                  <a:srgbClr val="00FF00"/>
                </a:solidFill>
                <a:latin typeface="Calibri" panose="020F0502020204030204"/>
              </a:rPr>
              <a:t> C</a:t>
            </a: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Oval 4"/>
          <p:cNvSpPr/>
          <p:nvPr/>
        </p:nvSpPr>
        <p:spPr>
          <a:xfrm>
            <a:off x="10595428" y="1683745"/>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0649857" y="1738174"/>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736104" y="2214912"/>
            <a:ext cx="1242648" cy="461665"/>
          </a:xfrm>
          <a:prstGeom prst="rect">
            <a:avLst/>
          </a:prstGeom>
          <a:noFill/>
        </p:spPr>
        <p:txBody>
          <a:bodyPr wrap="none" rtlCol="0">
            <a:spAutoFit/>
          </a:bodyPr>
          <a:lstStyle/>
          <a:p>
            <a:r>
              <a:rPr lang="en-US" sz="2400" b="1" dirty="0" err="1">
                <a:solidFill>
                  <a:schemeClr val="bg1"/>
                </a:solidFill>
              </a:rPr>
              <a:t>HẾT</a:t>
            </a:r>
            <a:r>
              <a:rPr lang="en-US" sz="2400" b="1" dirty="0">
                <a:solidFill>
                  <a:schemeClr val="bg1"/>
                </a:solidFill>
              </a:rPr>
              <a:t> </a:t>
            </a:r>
            <a:r>
              <a:rPr lang="en-US" sz="2400" b="1" dirty="0" err="1">
                <a:solidFill>
                  <a:schemeClr val="bg1"/>
                </a:solidFill>
              </a:rPr>
              <a:t>GIỜ</a:t>
            </a:r>
            <a:endParaRPr lang="en-US" sz="2400" b="1" dirty="0">
              <a:solidFill>
                <a:schemeClr val="bg1"/>
              </a:solidFill>
            </a:endParaRPr>
          </a:p>
        </p:txBody>
      </p:sp>
    </p:spTree>
    <p:extLst>
      <p:ext uri="{BB962C8B-B14F-4D97-AF65-F5344CB8AC3E}">
        <p14:creationId xmlns:p14="http://schemas.microsoft.com/office/powerpoint/2010/main" val="3207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5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anim calcmode="lin" valueType="num">
                                      <p:cBhvr>
                                        <p:cTn id="26" dur="1000" fill="hold"/>
                                        <p:tgtEl>
                                          <p:spTgt spid="50"/>
                                        </p:tgtEl>
                                        <p:attrNameLst>
                                          <p:attrName>ppt_x</p:attrName>
                                        </p:attrNameLst>
                                      </p:cBhvr>
                                      <p:tavLst>
                                        <p:tav tm="0">
                                          <p:val>
                                            <p:strVal val="#ppt_x"/>
                                          </p:val>
                                        </p:tav>
                                        <p:tav tm="100000">
                                          <p:val>
                                            <p:strVal val="#ppt_x"/>
                                          </p:val>
                                        </p:tav>
                                      </p:tavLst>
                                    </p:anim>
                                    <p:anim calcmode="lin" valueType="num">
                                      <p:cBhvr>
                                        <p:cTn id="27" dur="900" decel="100000" fill="hold"/>
                                        <p:tgtEl>
                                          <p:spTgt spid="50"/>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540327"/>
            <a:ext cx="10522857" cy="2098551"/>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Câu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6: </a:t>
            </a:r>
          </a:p>
          <a:p>
            <a:pPr lvl="0" algn="ctr">
              <a:defRPr/>
            </a:pPr>
            <a:r>
              <a:rPr lang="en-US" sz="3200" b="1" dirty="0" err="1">
                <a:solidFill>
                  <a:srgbClr val="FF0000"/>
                </a:solidFill>
                <a:latin typeface="Calibri" panose="020F0502020204030204"/>
              </a:rPr>
              <a:t>Đây</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là</a:t>
            </a:r>
            <a:r>
              <a:rPr lang="en-US" sz="3200" b="1" dirty="0">
                <a:solidFill>
                  <a:srgbClr val="FF0000"/>
                </a:solidFill>
                <a:latin typeface="Calibri" panose="020F0502020204030204"/>
              </a:rPr>
              <a:t> 2 </a:t>
            </a:r>
            <a:r>
              <a:rPr lang="en-US" sz="3200" b="1" dirty="0" err="1">
                <a:solidFill>
                  <a:srgbClr val="FF0000"/>
                </a:solidFill>
                <a:latin typeface="Calibri" panose="020F0502020204030204"/>
              </a:rPr>
              <a:t>giới</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sinh</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vật</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lớn</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nhất</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trong</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sinh</a:t>
            </a:r>
            <a:r>
              <a:rPr lang="en-US" sz="3200" b="1" dirty="0">
                <a:solidFill>
                  <a:srgbClr val="FF0000"/>
                </a:solidFill>
                <a:latin typeface="Calibri" panose="020F0502020204030204"/>
              </a:rPr>
              <a:t> </a:t>
            </a:r>
            <a:r>
              <a:rPr lang="en-US" sz="3200" b="1" dirty="0" err="1">
                <a:solidFill>
                  <a:srgbClr val="FF0000"/>
                </a:solidFill>
                <a:latin typeface="Calibri" panose="020F0502020204030204"/>
              </a:rPr>
              <a:t>giới</a:t>
            </a:r>
            <a:r>
              <a:rPr lang="en-US" sz="3200" b="1" dirty="0">
                <a:solidFill>
                  <a:srgbClr val="FF0000"/>
                </a:solidFill>
                <a:latin typeface="Calibri" panose="020F0502020204030204"/>
              </a:rPr>
              <a:t> ?</a:t>
            </a:r>
          </a:p>
        </p:txBody>
      </p:sp>
      <p:sp>
        <p:nvSpPr>
          <p:cNvPr id="50" name="Snip Diagonal Corner Rectangle 49"/>
          <p:cNvSpPr/>
          <p:nvPr/>
        </p:nvSpPr>
        <p:spPr>
          <a:xfrm>
            <a:off x="1509832" y="3050598"/>
            <a:ext cx="8924373" cy="1195148"/>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dirty="0" err="1">
                <a:ln>
                  <a:noFill/>
                </a:ln>
                <a:solidFill>
                  <a:srgbClr val="00FF00"/>
                </a:solidFill>
                <a:effectLst/>
                <a:uLnTx/>
                <a:uFillTx/>
                <a:latin typeface="Calibri" panose="020F0502020204030204"/>
                <a:ea typeface="+mn-ea"/>
                <a:cs typeface="+mn-cs"/>
              </a:rPr>
              <a:t>Đáp</a:t>
            </a:r>
            <a:r>
              <a:rPr kumimoji="0" lang="en-US" sz="3200" b="1" i="0" u="none" strike="noStrike" kern="1200" cap="none" spc="0" normalizeH="0" baseline="0" noProof="0" dirty="0">
                <a:ln>
                  <a:noFill/>
                </a:ln>
                <a:solidFill>
                  <a:srgbClr val="00FF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FF00"/>
                </a:solidFill>
                <a:effectLst/>
                <a:uLnTx/>
                <a:uFillTx/>
                <a:latin typeface="Calibri" panose="020F0502020204030204"/>
                <a:ea typeface="+mn-ea"/>
                <a:cs typeface="+mn-cs"/>
              </a:rPr>
              <a:t>án</a:t>
            </a:r>
            <a:r>
              <a:rPr kumimoji="0" lang="en-US" sz="3200" b="1" i="0" u="none" strike="noStrike" kern="1200" cap="none" spc="0" normalizeH="0" baseline="0" noProof="0" dirty="0">
                <a:ln>
                  <a:noFill/>
                </a:ln>
                <a:solidFill>
                  <a:srgbClr val="00FF00"/>
                </a:solidFill>
                <a:effectLst/>
                <a:uLnTx/>
                <a:uFillTx/>
                <a:latin typeface="Calibri" panose="020F0502020204030204"/>
                <a:ea typeface="+mn-ea"/>
                <a:cs typeface="+mn-cs"/>
              </a:rPr>
              <a:t> : </a:t>
            </a:r>
            <a:r>
              <a:rPr lang="en-US" sz="3200" b="1" dirty="0" err="1">
                <a:solidFill>
                  <a:srgbClr val="00FF00"/>
                </a:solidFill>
                <a:latin typeface="Calibri" panose="020F0502020204030204"/>
              </a:rPr>
              <a:t>Thực</a:t>
            </a:r>
            <a:r>
              <a:rPr lang="en-US" sz="3200" b="1" dirty="0">
                <a:solidFill>
                  <a:srgbClr val="00FF00"/>
                </a:solidFill>
                <a:latin typeface="Calibri" panose="020F0502020204030204"/>
              </a:rPr>
              <a:t> </a:t>
            </a:r>
            <a:r>
              <a:rPr lang="en-US" sz="3200" b="1" dirty="0" err="1">
                <a:solidFill>
                  <a:srgbClr val="00FF00"/>
                </a:solidFill>
                <a:latin typeface="Calibri" panose="020F0502020204030204"/>
              </a:rPr>
              <a:t>vật</a:t>
            </a:r>
            <a:r>
              <a:rPr lang="en-US" sz="3200" b="1" dirty="0">
                <a:solidFill>
                  <a:srgbClr val="00FF00"/>
                </a:solidFill>
                <a:latin typeface="Calibri" panose="020F0502020204030204"/>
              </a:rPr>
              <a:t> </a:t>
            </a:r>
            <a:r>
              <a:rPr lang="en-US" sz="3200" b="1" dirty="0" err="1">
                <a:solidFill>
                  <a:srgbClr val="00FF00"/>
                </a:solidFill>
                <a:latin typeface="Calibri" panose="020F0502020204030204"/>
              </a:rPr>
              <a:t>và</a:t>
            </a:r>
            <a:r>
              <a:rPr lang="en-US" sz="3200" b="1" dirty="0">
                <a:solidFill>
                  <a:srgbClr val="00FF00"/>
                </a:solidFill>
                <a:latin typeface="Calibri" panose="020F0502020204030204"/>
              </a:rPr>
              <a:t> </a:t>
            </a:r>
            <a:r>
              <a:rPr lang="en-US" sz="3200" b="1" dirty="0" err="1">
                <a:solidFill>
                  <a:srgbClr val="00FF00"/>
                </a:solidFill>
                <a:latin typeface="Calibri" panose="020F0502020204030204"/>
              </a:rPr>
              <a:t>động</a:t>
            </a:r>
            <a:r>
              <a:rPr lang="en-US" sz="3200" b="1" dirty="0">
                <a:solidFill>
                  <a:srgbClr val="00FF00"/>
                </a:solidFill>
                <a:latin typeface="Calibri" panose="020F0502020204030204"/>
              </a:rPr>
              <a:t> </a:t>
            </a:r>
            <a:r>
              <a:rPr lang="en-US" sz="3200" b="1" dirty="0" err="1">
                <a:solidFill>
                  <a:srgbClr val="00FF00"/>
                </a:solidFill>
                <a:latin typeface="Calibri" panose="020F0502020204030204"/>
              </a:rPr>
              <a:t>vật</a:t>
            </a:r>
            <a:r>
              <a:rPr lang="en-US" sz="3200" b="1" dirty="0">
                <a:solidFill>
                  <a:srgbClr val="00FF00"/>
                </a:solidFill>
                <a:latin typeface="Calibri" panose="020F0502020204030204"/>
              </a:rPr>
              <a:t>.</a:t>
            </a: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5658" y="5105573"/>
            <a:ext cx="2400300" cy="1468203"/>
          </a:xfrm>
          <a:prstGeom prst="rect">
            <a:avLst/>
          </a:prstGeom>
        </p:spPr>
      </p:pic>
      <p:sp>
        <p:nvSpPr>
          <p:cNvPr id="5" name="Oval 4"/>
          <p:cNvSpPr/>
          <p:nvPr/>
        </p:nvSpPr>
        <p:spPr>
          <a:xfrm>
            <a:off x="5587093" y="4741270"/>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641522" y="4795699"/>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727769" y="5272437"/>
            <a:ext cx="1242648" cy="461665"/>
          </a:xfrm>
          <a:prstGeom prst="rect">
            <a:avLst/>
          </a:prstGeom>
          <a:noFill/>
        </p:spPr>
        <p:txBody>
          <a:bodyPr wrap="none" rtlCol="0">
            <a:spAutoFit/>
          </a:bodyPr>
          <a:lstStyle/>
          <a:p>
            <a:r>
              <a:rPr lang="en-US" sz="2400" b="1" dirty="0" err="1">
                <a:solidFill>
                  <a:schemeClr val="bg1"/>
                </a:solidFill>
              </a:rPr>
              <a:t>HẾT</a:t>
            </a:r>
            <a:r>
              <a:rPr lang="en-US" sz="2400" b="1" dirty="0">
                <a:solidFill>
                  <a:schemeClr val="bg1"/>
                </a:solidFill>
              </a:rPr>
              <a:t> </a:t>
            </a:r>
            <a:r>
              <a:rPr lang="en-US" sz="2400" b="1" dirty="0" err="1">
                <a:solidFill>
                  <a:schemeClr val="bg1"/>
                </a:solidFill>
              </a:rPr>
              <a:t>GIỜ</a:t>
            </a:r>
            <a:endParaRPr lang="en-US" sz="2400" b="1" dirty="0">
              <a:solidFill>
                <a:schemeClr val="bg1"/>
              </a:solidFill>
            </a:endParaRPr>
          </a:p>
        </p:txBody>
      </p:sp>
    </p:spTree>
    <p:extLst>
      <p:ext uri="{BB962C8B-B14F-4D97-AF65-F5344CB8AC3E}">
        <p14:creationId xmlns:p14="http://schemas.microsoft.com/office/powerpoint/2010/main" val="20274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5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anim calcmode="lin" valueType="num">
                                      <p:cBhvr>
                                        <p:cTn id="26" dur="1000" fill="hold"/>
                                        <p:tgtEl>
                                          <p:spTgt spid="50"/>
                                        </p:tgtEl>
                                        <p:attrNameLst>
                                          <p:attrName>ppt_x</p:attrName>
                                        </p:attrNameLst>
                                      </p:cBhvr>
                                      <p:tavLst>
                                        <p:tav tm="0">
                                          <p:val>
                                            <p:strVal val="#ppt_x"/>
                                          </p:val>
                                        </p:tav>
                                        <p:tav tm="100000">
                                          <p:val>
                                            <p:strVal val="#ppt_x"/>
                                          </p:val>
                                        </p:tav>
                                      </p:tavLst>
                                    </p:anim>
                                    <p:anim calcmode="lin" valueType="num">
                                      <p:cBhvr>
                                        <p:cTn id="27" dur="900" decel="100000" fill="hold"/>
                                        <p:tgtEl>
                                          <p:spTgt spid="50"/>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6"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2217</TotalTime>
  <Words>2862</Words>
  <PresentationFormat>Widescreen</PresentationFormat>
  <Paragraphs>367</Paragraphs>
  <Slides>38</Slides>
  <Notes>13</Notes>
  <HiddenSlides>0</HiddenSlides>
  <MMClips>9</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7" baseType="lpstr">
      <vt:lpstr>Times New Roman</vt:lpstr>
      <vt:lpstr>Calibri Light</vt:lpstr>
      <vt:lpstr>VNI-Times</vt:lpstr>
      <vt:lpstr>#9Slide03 Oswald</vt:lpstr>
      <vt:lpstr>UTM Avenida</vt:lpstr>
      <vt:lpstr>Calibri</vt:lpstr>
      <vt:lpstr>Arial</vt:lpstr>
      <vt:lpstr>Office Theme</vt:lpstr>
      <vt:lpstr>Ảnh Bitmap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2018-10-29T09:59:25Z</dcterms:created>
  <dcterms:modified xsi:type="dcterms:W3CDTF">2022-08-19T08:06:45Z</dcterms:modified>
</cp:coreProperties>
</file>