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4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006600"/>
    <a:srgbClr val="797459"/>
    <a:srgbClr val="757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0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0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6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9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4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2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8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6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5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" fmla="*/ 0 w 2244436"/>
              <a:gd name="connsiteY0" fmla="*/ 80 h 1498600"/>
              <a:gd name="connsiteX1" fmla="*/ 1711036 w 2244436"/>
              <a:gd name="connsiteY1" fmla="*/ 0 h 1498600"/>
              <a:gd name="connsiteX2" fmla="*/ 2244436 w 2244436"/>
              <a:gd name="connsiteY2" fmla="*/ 1498600 h 1498600"/>
              <a:gd name="connsiteX3" fmla="*/ 758536 w 2244436"/>
              <a:gd name="connsiteY3" fmla="*/ 1498600 h 1498600"/>
              <a:gd name="connsiteX4" fmla="*/ 0 w 2244436"/>
              <a:gd name="connsiteY4" fmla="*/ 80 h 1498600"/>
              <a:gd name="connsiteX0" fmla="*/ 0 w 2244436"/>
              <a:gd name="connsiteY0" fmla="*/ 80 h 1498600"/>
              <a:gd name="connsiteX1" fmla="*/ 1143000 w 2244436"/>
              <a:gd name="connsiteY1" fmla="*/ 0 h 1498600"/>
              <a:gd name="connsiteX2" fmla="*/ 2244436 w 2244436"/>
              <a:gd name="connsiteY2" fmla="*/ 1498600 h 1498600"/>
              <a:gd name="connsiteX3" fmla="*/ 758536 w 2244436"/>
              <a:gd name="connsiteY3" fmla="*/ 1498600 h 1498600"/>
              <a:gd name="connsiteX4" fmla="*/ 0 w 2244436"/>
              <a:gd name="connsiteY4" fmla="*/ 8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/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55" y="233813"/>
            <a:ext cx="1064270" cy="1076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114339" y="6125149"/>
            <a:ext cx="1448992" cy="534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4636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92081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57355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323528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5729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864089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basement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824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88025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bedroom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</a:t>
            </a:r>
            <a:r>
              <a:rPr lang="es-ES_tradnl" sz="2800" b="1" dirty="0" smtClean="0"/>
              <a:t>iving </a:t>
            </a:r>
            <a:r>
              <a:rPr lang="es-ES_tradnl" sz="2800" b="1" dirty="0" err="1" smtClean="0"/>
              <a:t>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070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348880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7058" y="46365"/>
            <a:ext cx="57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32040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784" y="6117982"/>
            <a:ext cx="216024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</a:t>
            </a:r>
            <a:r>
              <a:rPr lang="es-ES_tradnl" sz="2800" b="1" dirty="0" smtClean="0"/>
              <a:t>iving </a:t>
            </a:r>
            <a:r>
              <a:rPr lang="es-ES_tradnl" sz="2800" b="1" dirty="0" err="1" smtClean="0"/>
              <a:t>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76256" y="6124099"/>
            <a:ext cx="1809092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bedroom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323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348880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7058" y="46365"/>
            <a:ext cx="57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32040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784" y="6117982"/>
            <a:ext cx="216024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</a:t>
            </a:r>
            <a:r>
              <a:rPr lang="es-ES_tradnl" sz="2800" b="1" dirty="0" smtClean="0"/>
              <a:t>iving </a:t>
            </a:r>
            <a:r>
              <a:rPr lang="es-ES_tradnl" sz="2800" b="1" dirty="0" err="1" smtClean="0"/>
              <a:t>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76256" y="6124099"/>
            <a:ext cx="1809092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982850" y="5301208"/>
            <a:ext cx="837621" cy="504057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EXIT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88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garage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62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09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22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2634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7643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basement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957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4644008" y="6117982"/>
            <a:ext cx="2083684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85146" y="6124099"/>
            <a:ext cx="1863318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136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610684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4635116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809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163</Words>
  <PresentationFormat>Presentación en pantalla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2013-02-13T17:40:41Z</dcterms:created>
  <dcterms:modified xsi:type="dcterms:W3CDTF">2015-04-12T18:05:36Z</dcterms:modified>
</cp:coreProperties>
</file>