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4" r:id="rId4"/>
    <p:sldId id="403" r:id="rId5"/>
    <p:sldId id="269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E6E6E6"/>
    <a:srgbClr val="A0EA3E"/>
    <a:srgbClr val="80CF17"/>
    <a:srgbClr val="B2CB7F"/>
    <a:srgbClr val="CC0099"/>
    <a:srgbClr val="FF3399"/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vi-VN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36: ĐƠN VỊ ĐO DIỆN TÍCH. XĂNG - TI - MÉT VUÔNG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26088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48702" y="594417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7D9818F-8AD7-121E-7B82-92A66E84E35C}"/>
              </a:ext>
            </a:extLst>
          </p:cNvPr>
          <p:cNvSpPr txBox="1"/>
          <p:nvPr/>
        </p:nvSpPr>
        <p:spPr>
          <a:xfrm>
            <a:off x="425418" y="1789323"/>
            <a:ext cx="81343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4: Theo </a:t>
            </a:r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AF68CFD-CD4A-CE2A-8301-589B998078A5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AA02893F-28AF-DEF9-A94B-3004B62E1CF6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3EEA5949-51C9-98DF-0E97-4CC5C1A2783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742849AB-5C99-808E-F206-CCDA186FD380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F1648B35-225A-ADCC-CF22-3792296ECA17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xmlns="" id="{ADE5BDEA-FFF6-A866-E555-417D236EC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919" y="1024395"/>
            <a:ext cx="10668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vi-VN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36: ĐƠN VỊ ĐO DIỆN TÍCH. XĂNG - TI - MÉT VUÔNG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(T2)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D9E1829-4827-DBCA-FD39-BC5189578A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13519" y="2883947"/>
            <a:ext cx="8558149" cy="52356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B99EC29-4657-FA69-8F40-EDCE91C5A44C}"/>
              </a:ext>
            </a:extLst>
          </p:cNvPr>
          <p:cNvSpPr txBox="1"/>
          <p:nvPr/>
        </p:nvSpPr>
        <p:spPr>
          <a:xfrm>
            <a:off x="8936200" y="2883948"/>
            <a:ext cx="697451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24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B. Do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24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881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DF9DEF32-8C16-FF03-92A6-E1B27E0F07AE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1E7E64A1-4908-8A35-1E15-5261CAA95624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2E78809F-AE3F-A63C-BB36-6F2C1C73808A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0B0F052E-71AB-2BA8-F353-9C8672AC0E0D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DF0AC6E0-26A1-4A4C-E7F8-19DE967EBEC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xmlns="" id="{6D126B33-CE0E-0CC0-DFC1-B6DAC7C20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919" y="1024395"/>
            <a:ext cx="10668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vi-VN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36: ĐƠN VỊ ĐO DIỆN TÍCH. XĂNG - TI - MÉT VUÔNG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(T2)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56C1AA2-06E6-19B2-8013-718B2E875723}"/>
              </a:ext>
            </a:extLst>
          </p:cNvPr>
          <p:cNvSpPr txBox="1"/>
          <p:nvPr/>
        </p:nvSpPr>
        <p:spPr>
          <a:xfrm>
            <a:off x="213519" y="1928520"/>
            <a:ext cx="15773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lưới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vuông (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cm</a:t>
            </a:r>
            <a:r>
              <a:rPr lang="vi-VN" sz="36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đo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vuông,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,…).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C2AC028B-C74E-6FF0-F58E-A43031DD38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3" r="1429"/>
          <a:stretch/>
        </p:blipFill>
        <p:spPr>
          <a:xfrm>
            <a:off x="2651919" y="3456996"/>
            <a:ext cx="10515600" cy="538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60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216</Words>
  <Application>Microsoft Office PowerPoint</Application>
  <PresentationFormat>Custom</PresentationFormat>
  <Paragraphs>21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164</cp:revision>
  <dcterms:created xsi:type="dcterms:W3CDTF">2022-07-10T01:37:20Z</dcterms:created>
  <dcterms:modified xsi:type="dcterms:W3CDTF">2022-08-22T08:26:21Z</dcterms:modified>
</cp:coreProperties>
</file>