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 autoAdjust="0"/>
  </p:normalViewPr>
  <p:slideViewPr>
    <p:cSldViewPr snapToGrid="0">
      <p:cViewPr varScale="1">
        <p:scale>
          <a:sx n="82" d="100"/>
          <a:sy n="82" d="100"/>
        </p:scale>
        <p:origin x="634" y="10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E9454-84D1-460C-B0BA-422D8A39580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9A5E7-2A80-45E5-803A-8EC0212A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3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A5E7-2A80-45E5-803A-8EC0212A1D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0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49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12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60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2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58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18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7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2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58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34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66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09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gif"/><Relationship Id="rId12" Type="http://schemas.openxmlformats.org/officeDocument/2006/relationships/image" Target="../media/image5.png"/><Relationship Id="rId17" Type="http://schemas.openxmlformats.org/officeDocument/2006/relationships/image" Target="../media/image12.png"/><Relationship Id="rId2" Type="http://schemas.microsoft.com/office/2007/relationships/media" Target="../media/media1.wav"/><Relationship Id="rId16" Type="http://schemas.openxmlformats.org/officeDocument/2006/relationships/image" Target="../media/image11.png"/><Relationship Id="rId1" Type="http://schemas.openxmlformats.org/officeDocument/2006/relationships/audio" Target="NULL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4.png"/><Relationship Id="rId5" Type="http://schemas.openxmlformats.org/officeDocument/2006/relationships/audio" Target="../media/audio2.wav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3.gif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14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5.wav"/><Relationship Id="rId12" Type="http://schemas.openxmlformats.org/officeDocument/2006/relationships/image" Target="../media/image13.png"/><Relationship Id="rId17" Type="http://schemas.openxmlformats.org/officeDocument/2006/relationships/image" Target="../media/image4.png"/><Relationship Id="rId2" Type="http://schemas.openxmlformats.org/officeDocument/2006/relationships/audio" Target="../media/media2.wav"/><Relationship Id="rId16" Type="http://schemas.openxmlformats.org/officeDocument/2006/relationships/image" Target="../media/image17.png"/><Relationship Id="rId1" Type="http://schemas.microsoft.com/office/2007/relationships/media" Target="../media/media2.wav"/><Relationship Id="rId6" Type="http://schemas.openxmlformats.org/officeDocument/2006/relationships/audio" Target="../media/audio4.wav"/><Relationship Id="rId11" Type="http://schemas.openxmlformats.org/officeDocument/2006/relationships/image" Target="../media/image9.png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3.gif"/><Relationship Id="rId19" Type="http://schemas.openxmlformats.org/officeDocument/2006/relationships/image" Target="../media/image6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gif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image" Target="../media/image2.gif"/><Relationship Id="rId10" Type="http://schemas.openxmlformats.org/officeDocument/2006/relationships/image" Target="../media/image3.gif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51649"/>
            <a:ext cx="1335300" cy="13353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44" y="2810661"/>
            <a:ext cx="1736337" cy="1268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559">
            <a:off x="2535255" y="3384083"/>
            <a:ext cx="519889" cy="389917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4953977" y="3790570"/>
            <a:ext cx="5808987" cy="1861159"/>
          </a:xfrm>
          <a:prstGeom prst="wedgeRectCallout">
            <a:avLst>
              <a:gd name="adj1" fmla="val -71619"/>
              <a:gd name="adj2" fmla="val -48531"/>
            </a:avLst>
          </a:prstGeom>
          <a:solidFill>
            <a:schemeClr val="bg1">
              <a:alpha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Ăn một quả khế trả một cục vàng, may túi ba gang mang theo mà đựng.</a:t>
            </a:r>
          </a:p>
        </p:txBody>
      </p:sp>
      <p:sp>
        <p:nvSpPr>
          <p:cNvPr id="37" name="Rectangular Callout 36"/>
          <p:cNvSpPr/>
          <p:nvPr/>
        </p:nvSpPr>
        <p:spPr>
          <a:xfrm>
            <a:off x="6237969" y="156377"/>
            <a:ext cx="5782580" cy="1861159"/>
          </a:xfrm>
          <a:prstGeom prst="wedgeRectCallout">
            <a:avLst>
              <a:gd name="adj1" fmla="val -101261"/>
              <a:gd name="adj2" fmla="val 57470"/>
            </a:avLst>
          </a:prstGeom>
          <a:solidFill>
            <a:srgbClr val="FF0066"/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>
                <a:solidFill>
                  <a:schemeClr val="bg1"/>
                </a:solidFill>
              </a:rPr>
              <a:t>Xưa rồi diễm. Những quả khế ngon ngọt này bây giờ là của ta. Muốn ăn khế thì phải trả lời đúng những câu hỏi mà ta đưa ra.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0" y="1061908"/>
            <a:ext cx="850900" cy="8509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50" y="928710"/>
            <a:ext cx="850900" cy="8509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793421"/>
            <a:ext cx="850900" cy="8509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7" y="2478300"/>
            <a:ext cx="850900" cy="8509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53" y="2949034"/>
            <a:ext cx="850900" cy="850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2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51649"/>
            <a:ext cx="1335300" cy="13353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684941" y="4387913"/>
            <a:ext cx="1750710" cy="33609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0" y="1061908"/>
            <a:ext cx="850900" cy="850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50" y="928710"/>
            <a:ext cx="850900" cy="8509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793421"/>
            <a:ext cx="850900" cy="8509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7" y="2478300"/>
            <a:ext cx="850900" cy="850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53" y="2949034"/>
            <a:ext cx="850900" cy="850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44" y="2810661"/>
            <a:ext cx="1736337" cy="1268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559">
            <a:off x="2535255" y="3384083"/>
            <a:ext cx="519889" cy="3899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73306" y="377922"/>
            <a:ext cx="27338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TRÒ CHƠI</a:t>
            </a:r>
          </a:p>
        </p:txBody>
      </p:sp>
      <p:pic>
        <p:nvPicPr>
          <p:cNvPr id="11" name="nhacankhetrava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0" y="-645037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444" y="1310094"/>
            <a:ext cx="3981033" cy="37859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894925" y="4380774"/>
            <a:ext cx="1330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TRỢ GIẢNG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486039" y="4390329"/>
            <a:ext cx="560203" cy="33609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814" y="4376636"/>
            <a:ext cx="358651" cy="3586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739" y="4364112"/>
            <a:ext cx="923814" cy="38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0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3" presetClass="entr" presetSubtype="32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8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 animBg="1"/>
      <p:bldP spid="4" grpId="0"/>
      <p:bldP spid="19" grpId="0"/>
      <p:bldP spid="26" grpId="0" animBg="1"/>
      <p:bldP spid="2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51649"/>
            <a:ext cx="1335300" cy="1335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sp>
        <p:nvSpPr>
          <p:cNvPr id="6" name="1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1</a:t>
            </a:r>
          </a:p>
        </p:txBody>
      </p:sp>
      <p:sp>
        <p:nvSpPr>
          <p:cNvPr id="15" name="1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câu hỏi số 1</a:t>
            </a:r>
          </a:p>
        </p:txBody>
      </p:sp>
      <p:sp>
        <p:nvSpPr>
          <p:cNvPr id="3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16631" y="6248400"/>
            <a:ext cx="609600" cy="609600"/>
          </a:xfrm>
          <a:prstGeom prst="rect">
            <a:avLst/>
          </a:prstGeom>
        </p:spPr>
      </p:pic>
      <p:sp>
        <p:nvSpPr>
          <p:cNvPr id="82" name="2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FF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2</a:t>
            </a:r>
          </a:p>
        </p:txBody>
      </p:sp>
      <p:sp>
        <p:nvSpPr>
          <p:cNvPr id="83" name="2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FF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câu hỏi số 2</a:t>
            </a:r>
          </a:p>
        </p:txBody>
      </p:sp>
      <p:sp>
        <p:nvSpPr>
          <p:cNvPr id="85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3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3</a:t>
            </a:r>
          </a:p>
        </p:txBody>
      </p:sp>
      <p:sp>
        <p:nvSpPr>
          <p:cNvPr id="94" name="3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câu hỏi số 3</a:t>
            </a:r>
          </a:p>
        </p:txBody>
      </p:sp>
      <p:pic>
        <p:nvPicPr>
          <p:cNvPr id="95" name="khe3a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21" y="2480459"/>
            <a:ext cx="534012" cy="847453"/>
          </a:xfrm>
          <a:prstGeom prst="rect">
            <a:avLst/>
          </a:prstGeom>
        </p:spPr>
      </p:pic>
      <p:sp>
        <p:nvSpPr>
          <p:cNvPr id="96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7" name="khe3b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21" y="2480459"/>
            <a:ext cx="534012" cy="847453"/>
          </a:xfrm>
          <a:prstGeom prst="rect">
            <a:avLst/>
          </a:prstGeom>
        </p:spPr>
      </p:pic>
      <p:sp>
        <p:nvSpPr>
          <p:cNvPr id="98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4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4</a:t>
            </a:r>
          </a:p>
        </p:txBody>
      </p:sp>
      <p:sp>
        <p:nvSpPr>
          <p:cNvPr id="100" name="4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câu hỏi số 4</a:t>
            </a:r>
          </a:p>
        </p:txBody>
      </p:sp>
      <p:sp>
        <p:nvSpPr>
          <p:cNvPr id="102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5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5</a:t>
            </a:r>
          </a:p>
        </p:txBody>
      </p:sp>
      <p:sp>
        <p:nvSpPr>
          <p:cNvPr id="106" name="5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câu hỏi số 5</a:t>
            </a:r>
          </a:p>
        </p:txBody>
      </p:sp>
      <p:pic>
        <p:nvPicPr>
          <p:cNvPr id="107" name="khe5a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35" y="2932318"/>
            <a:ext cx="528207" cy="841649"/>
          </a:xfrm>
          <a:prstGeom prst="rect">
            <a:avLst/>
          </a:prstGeom>
        </p:spPr>
      </p:pic>
      <p:sp>
        <p:nvSpPr>
          <p:cNvPr id="108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9" name="khe5b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35" y="2932318"/>
            <a:ext cx="528207" cy="841649"/>
          </a:xfrm>
          <a:prstGeom prst="rect">
            <a:avLst/>
          </a:prstGeom>
        </p:spPr>
      </p:pic>
      <p:sp>
        <p:nvSpPr>
          <p:cNvPr id="110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khe1a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t="3111" r="18355" b="17587"/>
          <a:stretch/>
        </p:blipFill>
        <p:spPr>
          <a:xfrm>
            <a:off x="956763" y="1061908"/>
            <a:ext cx="549275" cy="850900"/>
          </a:xfrm>
          <a:prstGeom prst="rect">
            <a:avLst/>
          </a:prstGeom>
        </p:spPr>
      </p:pic>
      <p:pic>
        <p:nvPicPr>
          <p:cNvPr id="41" name="khe1b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t="3111" r="18355" b="17587"/>
          <a:stretch/>
        </p:blipFill>
        <p:spPr>
          <a:xfrm>
            <a:off x="956763" y="1061908"/>
            <a:ext cx="549275" cy="850900"/>
          </a:xfrm>
          <a:prstGeom prst="rect">
            <a:avLst/>
          </a:prstGeom>
        </p:spPr>
      </p:pic>
      <p:pic>
        <p:nvPicPr>
          <p:cNvPr id="84" name="khe2a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94" y="928710"/>
            <a:ext cx="534012" cy="850900"/>
          </a:xfrm>
          <a:prstGeom prst="rect">
            <a:avLst/>
          </a:prstGeom>
        </p:spPr>
      </p:pic>
      <p:pic>
        <p:nvPicPr>
          <p:cNvPr id="86" name="khe2b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94" y="928710"/>
            <a:ext cx="534012" cy="850900"/>
          </a:xfrm>
          <a:prstGeom prst="rect">
            <a:avLst/>
          </a:prstGeom>
        </p:spPr>
      </p:pic>
      <p:pic>
        <p:nvPicPr>
          <p:cNvPr id="101" name="khe4a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77" y="793421"/>
            <a:ext cx="528207" cy="847453"/>
          </a:xfrm>
          <a:prstGeom prst="rect">
            <a:avLst/>
          </a:prstGeom>
        </p:spPr>
      </p:pic>
      <p:pic>
        <p:nvPicPr>
          <p:cNvPr id="103" name="khe4b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77" y="793421"/>
            <a:ext cx="528207" cy="8474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75644" y="2810661"/>
            <a:ext cx="1736337" cy="1268389"/>
            <a:chOff x="1975644" y="2810661"/>
            <a:chExt cx="1736337" cy="126838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644" y="2810661"/>
              <a:ext cx="1736337" cy="12683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10559">
              <a:off x="2535255" y="3384083"/>
              <a:ext cx="519889" cy="389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099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C 0.06016 0.0169 0.07722 0.01389 0.12956 0.0537 C 0.17253 0.08055 0.20209 0.09977 0.22604 0.17153 C 0.22735 0.21111 0.23724 0.2956 0.1918 0.30741 " pathEditMode="relative" rAng="0" ptsTypes="AAAA">
                                      <p:cBhvr>
                                        <p:cTn id="6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3" y="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3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6 C 0.0595 0.0169 0.02343 0.00834 0.07565 0.04769 C 0.0983 0.0882 0.09205 0.10695 0.0957 0.17153 C 0.09687 0.21111 0.03854 0.31505 -0.00651 0.32686 " pathEditMode="relative" rAng="0" ptsTypes="AAAA">
                                      <p:cBhvr>
                                        <p:cTn id="130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1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2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3000" fill="hold"/>
                                        <p:tgtEl>
                                          <p:spTgt spid="86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0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4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"/>
                            </p:stCondLst>
                            <p:childTnLst>
                              <p:par>
                                <p:cTn id="15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3.7037E-7 C 0.02513 0.01157 0.03842 0.01018 0.04857 0.03819 C 0.04532 0.07731 0.02474 0.08981 0.00144 0.1088 C -0.022 0.12338 -0.04895 0.11134 -0.07851 0.10162 " pathEditMode="relative" rAng="0" ptsTypes="AAAA">
                                      <p:cBhvr>
                                        <p:cTn id="199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5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3000" fill="hold"/>
                                        <p:tgtEl>
                                          <p:spTgt spid="97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8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9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50"/>
                            </p:stCondLst>
                            <p:childTnLst>
                              <p:par>
                                <p:cTn id="2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5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3.7037E-6 C 0.04687 0.03541 -0.00612 0.19351 -0.02709 0.2324 C -0.05352 0.27754 -0.14714 0.33588 -0.19232 0.34768 " pathEditMode="relative" rAng="0" ptsTypes="AAA">
                                      <p:cBhvr>
                                        <p:cTn id="268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0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2" dur="3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7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8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7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50"/>
                            </p:stCondLst>
                            <p:childTnLst>
                              <p:par>
                                <p:cTn id="29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250"/>
                            </p:stCondLst>
                            <p:childTnLst>
                              <p:par>
                                <p:cTn id="3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500"/>
                            </p:stCondLst>
                            <p:childTnLst>
                              <p:par>
                                <p:cTn id="3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"/>
                            </p:stCondLst>
                            <p:childTnLst>
                              <p:par>
                                <p:cTn id="3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7 1.11111E-6 C -0.03021 0.02685 -0.05287 0.04398 -0.0806 0.04792 C -0.12149 0.05694 -0.15912 0.05046 -0.20508 0.03588 " pathEditMode="relative" rAng="0" ptsTypes="AAA">
                                      <p:cBhvr>
                                        <p:cTn id="337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7" y="2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9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1" dur="3000" fill="hold"/>
                                        <p:tgtEl>
                                          <p:spTgt spid="109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6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7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3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5" grpId="0" animBg="1"/>
      <p:bldP spid="15" grpId="1" animBg="1"/>
      <p:bldP spid="3" grpId="0" animBg="1"/>
      <p:bldP spid="3" grpId="1" animBg="1"/>
      <p:bldP spid="80" grpId="0" animBg="1"/>
      <p:bldP spid="80" grpId="1" animBg="1"/>
      <p:bldP spid="82" grpId="0" animBg="1"/>
      <p:bldP spid="82" grpId="1" animBg="1"/>
      <p:bldP spid="83" grpId="0" animBg="1"/>
      <p:bldP spid="83" grpId="1" animBg="1"/>
      <p:bldP spid="85" grpId="0" animBg="1"/>
      <p:bldP spid="85" grpId="1" animBg="1"/>
      <p:bldP spid="87" grpId="0" animBg="1"/>
      <p:bldP spid="87" grpId="1" animBg="1"/>
      <p:bldP spid="93" grpId="0" animBg="1"/>
      <p:bldP spid="93" grpId="1" animBg="1"/>
      <p:bldP spid="94" grpId="0" animBg="1"/>
      <p:bldP spid="94" grpId="1" animBg="1"/>
      <p:bldP spid="96" grpId="0" animBg="1"/>
      <p:bldP spid="96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2" grpId="0" animBg="1"/>
      <p:bldP spid="102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8" grpId="0" animBg="1"/>
      <p:bldP spid="108" grpId="1" animBg="1"/>
      <p:bldP spid="110" grpId="0" animBg="1"/>
      <p:bldP spid="1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51649"/>
            <a:ext cx="1335300" cy="1335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44" y="2810661"/>
            <a:ext cx="1736337" cy="1268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559">
            <a:off x="2535255" y="3384083"/>
            <a:ext cx="519889" cy="389917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4781005" y="3612746"/>
            <a:ext cx="6226047" cy="1861159"/>
          </a:xfrm>
          <a:prstGeom prst="wedgeRectCallout">
            <a:avLst>
              <a:gd name="adj1" fmla="val -66420"/>
              <a:gd name="adj2" fmla="val -42682"/>
            </a:avLst>
          </a:prstGeom>
          <a:solidFill>
            <a:schemeClr val="bg1">
              <a:alpha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NHỚ XEM VIDEO HƯỚNG DẪN</a:t>
            </a:r>
          </a:p>
          <a:p>
            <a:pPr lvl="0" algn="ctr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 CHƠI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 SỬA </a:t>
            </a:r>
          </a:p>
          <a:p>
            <a:pPr lvl="0" algn="ctr"/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( không xem khó hiểu </a:t>
            </a:r>
            <a:r>
              <a:rPr lang="en-US" b="1">
                <a:solidFill>
                  <a:schemeClr val="bg2">
                    <a:lumMod val="25000"/>
                  </a:schemeClr>
                </a:solidFill>
              </a:rPr>
              <a:t>CÁCH CHƠI và CÁCH SỬA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đấy nhé )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0" y="1061908"/>
            <a:ext cx="850900" cy="850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50" y="928710"/>
            <a:ext cx="850900" cy="850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793421"/>
            <a:ext cx="850900" cy="8509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7" y="2478300"/>
            <a:ext cx="850900" cy="850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53" y="2949034"/>
            <a:ext cx="850900" cy="8509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8645751" y="1550615"/>
            <a:ext cx="1750710" cy="33609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855735" y="1543476"/>
            <a:ext cx="1330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TRỢ GIẢNG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446849" y="1553031"/>
            <a:ext cx="560203" cy="33609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624" y="1539338"/>
            <a:ext cx="358651" cy="3586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49" y="1526814"/>
            <a:ext cx="923814" cy="38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2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7" presetClass="emph" presetSubtype="0" repeatCount="indefinite" fill="remove" grpId="1" nodeType="withEffect">
                                  <p:stCondLst>
                                    <p:cond delay="8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/>
      <p:bldP spid="26" grpId="0" animBg="1"/>
      <p:bldP spid="26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130</Words>
  <PresentationFormat>Widescreen</PresentationFormat>
  <Paragraphs>19</Paragraphs>
  <Slides>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Arial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2018-11-03T20:19:48Z</dcterms:created>
  <dcterms:modified xsi:type="dcterms:W3CDTF">2019-04-01T18:41:56Z</dcterms:modified>
</cp:coreProperties>
</file>