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57" r:id="rId4"/>
    <p:sldId id="264" r:id="rId5"/>
    <p:sldId id="258" r:id="rId6"/>
    <p:sldId id="268" r:id="rId7"/>
    <p:sldId id="260" r:id="rId8"/>
    <p:sldId id="269" r:id="rId9"/>
    <p:sldId id="261" r:id="rId10"/>
    <p:sldId id="272" r:id="rId11"/>
    <p:sldId id="262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D"/>
    <a:srgbClr val="009E47"/>
    <a:srgbClr val="007635"/>
    <a:srgbClr val="00B0F0"/>
    <a:srgbClr val="B7ECFF"/>
    <a:srgbClr val="97E4FF"/>
    <a:srgbClr val="61D6FF"/>
    <a:srgbClr val="00A1DA"/>
    <a:srgbClr val="1DC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38" y="60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AB1B37-8240-4C57-9C13-D057060532D0}"/>
              </a:ext>
            </a:extLst>
          </p:cNvPr>
          <p:cNvGrpSpPr/>
          <p:nvPr/>
        </p:nvGrpSpPr>
        <p:grpSpPr>
          <a:xfrm>
            <a:off x="1225990" y="2766604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202401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Adverbs of frequency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718</Words>
  <Application>Microsoft Office PowerPoint</Application>
  <PresentationFormat>On-screen Show (4:3)</PresentationFormat>
  <Paragraphs>159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60</cp:revision>
  <dcterms:created xsi:type="dcterms:W3CDTF">2020-12-09T02:04:09Z</dcterms:created>
  <dcterms:modified xsi:type="dcterms:W3CDTF">2021-06-09T09:08:43Z</dcterms:modified>
</cp:coreProperties>
</file>