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66" r:id="rId5"/>
    <p:sldId id="268" r:id="rId6"/>
    <p:sldId id="258" r:id="rId7"/>
    <p:sldId id="272" r:id="rId8"/>
    <p:sldId id="276" r:id="rId9"/>
    <p:sldId id="278" r:id="rId10"/>
    <p:sldId id="282" r:id="rId11"/>
    <p:sldId id="283" r:id="rId12"/>
    <p:sldId id="263" r:id="rId13"/>
    <p:sldId id="285" r:id="rId14"/>
    <p:sldId id="286" r:id="rId15"/>
    <p:sldId id="287" r:id="rId16"/>
    <p:sldId id="288" r:id="rId17"/>
    <p:sldId id="290" r:id="rId18"/>
    <p:sldId id="293" r:id="rId19"/>
    <p:sldId id="284" r:id="rId20"/>
    <p:sldId id="303" r:id="rId21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295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130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983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701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954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831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263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366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34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423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846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030695" y="3756169"/>
            <a:ext cx="16228605" cy="302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NÀY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718193" y="4200987"/>
            <a:ext cx="5877145" cy="182696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1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 = 12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= 16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7869759" y="4173936"/>
                <a:ext cx="9578152" cy="188106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Carbondioxide</a:t>
                </a:r>
                <a:r>
                  <a:rPr lang="en-US" sz="3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12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+ 16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= 44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759" y="4173936"/>
                <a:ext cx="9578152" cy="18810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7880712" y="1352335"/>
                <a:ext cx="9567199" cy="188106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Oxygen</a:t>
                </a:r>
                <a:r>
                  <a:rPr lang="en-US" sz="3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= 32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712" y="1352335"/>
                <a:ext cx="9567199" cy="188106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3" idx="3"/>
            <a:endCxn id="35" idx="1"/>
          </p:cNvCxnSpPr>
          <p:nvPr/>
        </p:nvCxnSpPr>
        <p:spPr>
          <a:xfrm flipV="1">
            <a:off x="6595338" y="2292869"/>
            <a:ext cx="1285374" cy="282160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3"/>
            <a:endCxn id="34" idx="1"/>
          </p:cNvCxnSpPr>
          <p:nvPr/>
        </p:nvCxnSpPr>
        <p:spPr>
          <a:xfrm>
            <a:off x="6595338" y="5114470"/>
            <a:ext cx="127442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7880712" y="6995537"/>
                <a:ext cx="9578152" cy="188106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3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Aceticacid</a:t>
                </a:r>
                <a:r>
                  <a:rPr lang="en-US" sz="3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12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+ 1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+ 16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= 60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712" y="6995537"/>
                <a:ext cx="9578152" cy="18810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33" idx="3"/>
            <a:endCxn id="42" idx="1"/>
          </p:cNvCxnSpPr>
          <p:nvPr/>
        </p:nvCxnSpPr>
        <p:spPr>
          <a:xfrm>
            <a:off x="6595338" y="5114470"/>
            <a:ext cx="1285374" cy="282160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31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153400" y="2520647"/>
            <a:ext cx="8694902" cy="3950089"/>
            <a:chOff x="0" y="0"/>
            <a:chExt cx="3027333" cy="1386647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027333" cy="1386647"/>
            </a:xfrm>
            <a:custGeom>
              <a:avLst/>
              <a:gdLst/>
              <a:ahLst/>
              <a:cxnLst/>
              <a:rect l="l" t="t" r="r" b="b"/>
              <a:pathLst>
                <a:path w="3027333" h="1386647">
                  <a:moveTo>
                    <a:pt x="2902873" y="1386647"/>
                  </a:moveTo>
                  <a:lnTo>
                    <a:pt x="124460" y="1386647"/>
                  </a:lnTo>
                  <a:cubicBezTo>
                    <a:pt x="55880" y="1386647"/>
                    <a:pt x="0" y="1330767"/>
                    <a:pt x="0" y="1262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2873" y="0"/>
                  </a:lnTo>
                  <a:cubicBezTo>
                    <a:pt x="2971453" y="0"/>
                    <a:pt x="3027333" y="55880"/>
                    <a:pt x="3027333" y="124460"/>
                  </a:cubicBezTo>
                  <a:lnTo>
                    <a:pt x="3027333" y="1262187"/>
                  </a:lnTo>
                  <a:cubicBezTo>
                    <a:pt x="3027333" y="1330767"/>
                    <a:pt x="2971453" y="1386647"/>
                    <a:pt x="2902873" y="138664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8153400" y="3775494"/>
            <a:ext cx="8694902" cy="1440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II. ĐƠN CHẤT</a:t>
            </a:r>
          </a:p>
        </p:txBody>
      </p:sp>
    </p:spTree>
    <p:extLst>
      <p:ext uri="{BB962C8B-B14F-4D97-AF65-F5344CB8AC3E}">
        <p14:creationId xmlns:p14="http://schemas.microsoft.com/office/powerpoint/2010/main" val="328343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1104900"/>
            <a:ext cx="15697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CH3 (SGK tr.30):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4.5,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33" y="3940088"/>
            <a:ext cx="8839200" cy="28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940" y="3510995"/>
            <a:ext cx="6581248" cy="3689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625106" y="8167427"/>
            <a:ext cx="129102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240" b="22222"/>
          <a:stretch>
            <a:fillRect/>
          </a:stretch>
        </p:blipFill>
        <p:spPr>
          <a:xfrm>
            <a:off x="9525" y="-52614"/>
            <a:ext cx="18288000" cy="1033961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13779" y="-1068746"/>
            <a:ext cx="3161959" cy="3369762"/>
          </a:xfrm>
          <a:prstGeom prst="rect">
            <a:avLst/>
          </a:prstGeom>
        </p:spPr>
      </p:pic>
      <p:grpSp>
        <p:nvGrpSpPr>
          <p:cNvPr id="14" name="Group 3"/>
          <p:cNvGrpSpPr/>
          <p:nvPr/>
        </p:nvGrpSpPr>
        <p:grpSpPr>
          <a:xfrm>
            <a:off x="1622800" y="1028700"/>
            <a:ext cx="12863569" cy="6061489"/>
            <a:chOff x="0" y="0"/>
            <a:chExt cx="18242783" cy="12091182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7A4C51"/>
              </a:solidFill>
              <a:ln>
                <a:solidFill>
                  <a:srgbClr val="7A4C51"/>
                </a:solidFill>
              </a:ln>
            </p:spPr>
          </p:sp>
        </p:grpSp>
        <p:grpSp>
          <p:nvGrpSpPr>
            <p:cNvPr id="16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21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sp>
        </p:grpSp>
      </p:grpSp>
      <p:sp>
        <p:nvSpPr>
          <p:cNvPr id="23" name="Rectangle 22"/>
          <p:cNvSpPr/>
          <p:nvPr/>
        </p:nvSpPr>
        <p:spPr>
          <a:xfrm>
            <a:off x="2111896" y="2167766"/>
            <a:ext cx="121177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43170" y="5067300"/>
            <a:ext cx="4792230" cy="517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2037" y="6835670"/>
            <a:ext cx="3057963" cy="34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32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44215" y="938122"/>
            <a:ext cx="12246769" cy="580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hydrogen, nitrogen, copper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mercury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870" y="6086724"/>
            <a:ext cx="8648840" cy="3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545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5401" y="1758832"/>
            <a:ext cx="10129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oxygen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ozone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oxygen.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carbon.</a:t>
            </a:r>
          </a:p>
        </p:txBody>
      </p:sp>
      <p:pic>
        <p:nvPicPr>
          <p:cNvPr id="1026" name="Picture 2" descr="Than đá được hình thành như thế nào? - Giải Đáp Việt - Tri Thức Cho Người 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80" y="876300"/>
            <a:ext cx="589116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ệu kim cương có phải là thứ tồn tại mãi mã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79" y="5456062"/>
            <a:ext cx="5891163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7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746" b="22063"/>
          <a:stretch>
            <a:fillRect/>
          </a:stretch>
        </p:blipFill>
        <p:spPr>
          <a:xfrm>
            <a:off x="9525" y="-23586"/>
            <a:ext cx="18288000" cy="10276114"/>
          </a:xfrm>
          <a:prstGeom prst="rect">
            <a:avLst/>
          </a:prstGeom>
        </p:spPr>
      </p:pic>
      <p:sp>
        <p:nvSpPr>
          <p:cNvPr id="8" name="Google Shape;5662;p44"/>
          <p:cNvSpPr/>
          <p:nvPr/>
        </p:nvSpPr>
        <p:spPr>
          <a:xfrm rot="5400000" flipH="1">
            <a:off x="4660824" y="-3232270"/>
            <a:ext cx="8985405" cy="16764000"/>
          </a:xfrm>
          <a:custGeom>
            <a:avLst/>
            <a:gdLst/>
            <a:ahLst/>
            <a:cxnLst/>
            <a:rect l="l" t="t" r="r" b="b"/>
            <a:pathLst>
              <a:path w="55507" h="56183" extrusionOk="0">
                <a:moveTo>
                  <a:pt x="54740" y="1009"/>
                </a:moveTo>
                <a:cubicBezTo>
                  <a:pt x="54733" y="1066"/>
                  <a:pt x="54731" y="1120"/>
                  <a:pt x="54734" y="1174"/>
                </a:cubicBezTo>
                <a:lnTo>
                  <a:pt x="54734" y="1174"/>
                </a:lnTo>
                <a:lnTo>
                  <a:pt x="54740" y="1009"/>
                </a:lnTo>
                <a:close/>
                <a:moveTo>
                  <a:pt x="1969" y="2210"/>
                </a:moveTo>
                <a:cubicBezTo>
                  <a:pt x="2002" y="2277"/>
                  <a:pt x="2035" y="2277"/>
                  <a:pt x="2102" y="2277"/>
                </a:cubicBezTo>
                <a:lnTo>
                  <a:pt x="1969" y="2277"/>
                </a:lnTo>
                <a:lnTo>
                  <a:pt x="1969" y="2210"/>
                </a:lnTo>
                <a:close/>
                <a:moveTo>
                  <a:pt x="5538" y="55348"/>
                </a:moveTo>
                <a:cubicBezTo>
                  <a:pt x="4904" y="55381"/>
                  <a:pt x="4337" y="55482"/>
                  <a:pt x="3736" y="55548"/>
                </a:cubicBezTo>
                <a:lnTo>
                  <a:pt x="3736" y="55448"/>
                </a:lnTo>
                <a:cubicBezTo>
                  <a:pt x="4337" y="55381"/>
                  <a:pt x="4904" y="55381"/>
                  <a:pt x="5538" y="55348"/>
                </a:cubicBezTo>
                <a:close/>
                <a:moveTo>
                  <a:pt x="7452" y="0"/>
                </a:moveTo>
                <a:cubicBezTo>
                  <a:pt x="5673" y="0"/>
                  <a:pt x="3900" y="40"/>
                  <a:pt x="2102" y="142"/>
                </a:cubicBezTo>
                <a:cubicBezTo>
                  <a:pt x="2202" y="142"/>
                  <a:pt x="2269" y="175"/>
                  <a:pt x="2369" y="175"/>
                </a:cubicBezTo>
                <a:lnTo>
                  <a:pt x="1969" y="175"/>
                </a:lnTo>
                <a:cubicBezTo>
                  <a:pt x="1735" y="175"/>
                  <a:pt x="1502" y="475"/>
                  <a:pt x="1301" y="475"/>
                </a:cubicBezTo>
                <a:cubicBezTo>
                  <a:pt x="1668" y="509"/>
                  <a:pt x="2035" y="509"/>
                  <a:pt x="2402" y="542"/>
                </a:cubicBezTo>
                <a:lnTo>
                  <a:pt x="1401" y="542"/>
                </a:lnTo>
                <a:cubicBezTo>
                  <a:pt x="1335" y="542"/>
                  <a:pt x="1201" y="809"/>
                  <a:pt x="1135" y="976"/>
                </a:cubicBezTo>
                <a:lnTo>
                  <a:pt x="868" y="976"/>
                </a:lnTo>
                <a:cubicBezTo>
                  <a:pt x="834" y="976"/>
                  <a:pt x="801" y="1676"/>
                  <a:pt x="801" y="1676"/>
                </a:cubicBezTo>
                <a:lnTo>
                  <a:pt x="868" y="1676"/>
                </a:lnTo>
                <a:cubicBezTo>
                  <a:pt x="901" y="1876"/>
                  <a:pt x="1001" y="2210"/>
                  <a:pt x="1035" y="2210"/>
                </a:cubicBezTo>
                <a:lnTo>
                  <a:pt x="1235" y="2210"/>
                </a:lnTo>
                <a:lnTo>
                  <a:pt x="1235" y="2310"/>
                </a:lnTo>
                <a:cubicBezTo>
                  <a:pt x="1135" y="2444"/>
                  <a:pt x="1001" y="2510"/>
                  <a:pt x="1001" y="2644"/>
                </a:cubicBezTo>
                <a:cubicBezTo>
                  <a:pt x="1001" y="2944"/>
                  <a:pt x="968" y="3177"/>
                  <a:pt x="968" y="3478"/>
                </a:cubicBezTo>
                <a:cubicBezTo>
                  <a:pt x="968" y="3444"/>
                  <a:pt x="901" y="3444"/>
                  <a:pt x="901" y="3378"/>
                </a:cubicBezTo>
                <a:cubicBezTo>
                  <a:pt x="901" y="3111"/>
                  <a:pt x="901" y="2810"/>
                  <a:pt x="868" y="2510"/>
                </a:cubicBezTo>
                <a:cubicBezTo>
                  <a:pt x="868" y="2710"/>
                  <a:pt x="801" y="2977"/>
                  <a:pt x="801" y="3177"/>
                </a:cubicBezTo>
                <a:cubicBezTo>
                  <a:pt x="634" y="4979"/>
                  <a:pt x="401" y="6713"/>
                  <a:pt x="234" y="8515"/>
                </a:cubicBezTo>
                <a:cubicBezTo>
                  <a:pt x="201" y="10449"/>
                  <a:pt x="134" y="12351"/>
                  <a:pt x="67" y="14285"/>
                </a:cubicBezTo>
                <a:cubicBezTo>
                  <a:pt x="0" y="19055"/>
                  <a:pt x="0" y="23859"/>
                  <a:pt x="67" y="28662"/>
                </a:cubicBezTo>
                <a:cubicBezTo>
                  <a:pt x="234" y="37168"/>
                  <a:pt x="734" y="45641"/>
                  <a:pt x="1401" y="54081"/>
                </a:cubicBezTo>
                <a:lnTo>
                  <a:pt x="1335" y="54081"/>
                </a:lnTo>
                <a:cubicBezTo>
                  <a:pt x="1301" y="54081"/>
                  <a:pt x="1301" y="54481"/>
                  <a:pt x="1235" y="54681"/>
                </a:cubicBezTo>
                <a:cubicBezTo>
                  <a:pt x="1235" y="54748"/>
                  <a:pt x="1235" y="54814"/>
                  <a:pt x="1201" y="54814"/>
                </a:cubicBezTo>
                <a:lnTo>
                  <a:pt x="1301" y="54814"/>
                </a:lnTo>
                <a:cubicBezTo>
                  <a:pt x="1333" y="55006"/>
                  <a:pt x="1396" y="55350"/>
                  <a:pt x="1460" y="55350"/>
                </a:cubicBezTo>
                <a:cubicBezTo>
                  <a:pt x="1462" y="55350"/>
                  <a:pt x="1465" y="55350"/>
                  <a:pt x="1468" y="55348"/>
                </a:cubicBezTo>
                <a:cubicBezTo>
                  <a:pt x="1735" y="55348"/>
                  <a:pt x="2002" y="55315"/>
                  <a:pt x="2302" y="55315"/>
                </a:cubicBezTo>
                <a:cubicBezTo>
                  <a:pt x="2302" y="55415"/>
                  <a:pt x="2335" y="55582"/>
                  <a:pt x="2335" y="55715"/>
                </a:cubicBezTo>
                <a:cubicBezTo>
                  <a:pt x="2169" y="55715"/>
                  <a:pt x="2035" y="55748"/>
                  <a:pt x="1868" y="55748"/>
                </a:cubicBezTo>
                <a:cubicBezTo>
                  <a:pt x="2035" y="55748"/>
                  <a:pt x="2169" y="55848"/>
                  <a:pt x="2335" y="55882"/>
                </a:cubicBezTo>
                <a:lnTo>
                  <a:pt x="2335" y="55982"/>
                </a:lnTo>
                <a:cubicBezTo>
                  <a:pt x="2352" y="56115"/>
                  <a:pt x="2527" y="56182"/>
                  <a:pt x="2698" y="56182"/>
                </a:cubicBezTo>
                <a:cubicBezTo>
                  <a:pt x="2869" y="56182"/>
                  <a:pt x="3036" y="56115"/>
                  <a:pt x="3036" y="55982"/>
                </a:cubicBezTo>
                <a:lnTo>
                  <a:pt x="3169" y="55982"/>
                </a:lnTo>
                <a:cubicBezTo>
                  <a:pt x="3236" y="56015"/>
                  <a:pt x="3311" y="56032"/>
                  <a:pt x="3382" y="56032"/>
                </a:cubicBezTo>
                <a:cubicBezTo>
                  <a:pt x="3453" y="56032"/>
                  <a:pt x="3520" y="56015"/>
                  <a:pt x="3570" y="55982"/>
                </a:cubicBezTo>
                <a:cubicBezTo>
                  <a:pt x="5838" y="55982"/>
                  <a:pt x="8140" y="55915"/>
                  <a:pt x="10375" y="55815"/>
                </a:cubicBezTo>
                <a:lnTo>
                  <a:pt x="18647" y="55448"/>
                </a:lnTo>
                <a:cubicBezTo>
                  <a:pt x="24184" y="55215"/>
                  <a:pt x="29722" y="55115"/>
                  <a:pt x="35226" y="55015"/>
                </a:cubicBezTo>
                <a:cubicBezTo>
                  <a:pt x="38081" y="54992"/>
                  <a:pt x="40966" y="54923"/>
                  <a:pt x="43841" y="54923"/>
                </a:cubicBezTo>
                <a:cubicBezTo>
                  <a:pt x="45199" y="54923"/>
                  <a:pt x="46553" y="54938"/>
                  <a:pt x="47901" y="54981"/>
                </a:cubicBezTo>
                <a:cubicBezTo>
                  <a:pt x="48435" y="55015"/>
                  <a:pt x="48935" y="55015"/>
                  <a:pt x="49502" y="55048"/>
                </a:cubicBezTo>
                <a:cubicBezTo>
                  <a:pt x="50537" y="55148"/>
                  <a:pt x="51604" y="55315"/>
                  <a:pt x="52605" y="55615"/>
                </a:cubicBezTo>
                <a:cubicBezTo>
                  <a:pt x="52619" y="55618"/>
                  <a:pt x="52633" y="55620"/>
                  <a:pt x="52646" y="55620"/>
                </a:cubicBezTo>
                <a:cubicBezTo>
                  <a:pt x="52759" y="55620"/>
                  <a:pt x="52842" y="55501"/>
                  <a:pt x="52872" y="55381"/>
                </a:cubicBezTo>
                <a:cubicBezTo>
                  <a:pt x="52938" y="55381"/>
                  <a:pt x="53005" y="55448"/>
                  <a:pt x="53072" y="55448"/>
                </a:cubicBezTo>
                <a:cubicBezTo>
                  <a:pt x="53134" y="55458"/>
                  <a:pt x="53189" y="55466"/>
                  <a:pt x="53239" y="55466"/>
                </a:cubicBezTo>
                <a:cubicBezTo>
                  <a:pt x="53351" y="55466"/>
                  <a:pt x="53436" y="55430"/>
                  <a:pt x="53505" y="55315"/>
                </a:cubicBezTo>
                <a:lnTo>
                  <a:pt x="53505" y="55615"/>
                </a:lnTo>
                <a:cubicBezTo>
                  <a:pt x="53505" y="55715"/>
                  <a:pt x="53680" y="55765"/>
                  <a:pt x="53856" y="55765"/>
                </a:cubicBezTo>
                <a:cubicBezTo>
                  <a:pt x="54031" y="55765"/>
                  <a:pt x="54206" y="55715"/>
                  <a:pt x="54206" y="55615"/>
                </a:cubicBezTo>
                <a:lnTo>
                  <a:pt x="54206" y="55448"/>
                </a:lnTo>
                <a:cubicBezTo>
                  <a:pt x="54221" y="55553"/>
                  <a:pt x="54364" y="55604"/>
                  <a:pt x="54518" y="55604"/>
                </a:cubicBezTo>
                <a:cubicBezTo>
                  <a:pt x="54705" y="55604"/>
                  <a:pt x="54906" y="55528"/>
                  <a:pt x="54906" y="55381"/>
                </a:cubicBezTo>
                <a:lnTo>
                  <a:pt x="54906" y="54981"/>
                </a:lnTo>
                <a:cubicBezTo>
                  <a:pt x="55106" y="54981"/>
                  <a:pt x="55373" y="54914"/>
                  <a:pt x="55373" y="54781"/>
                </a:cubicBezTo>
                <a:lnTo>
                  <a:pt x="55373" y="54281"/>
                </a:lnTo>
                <a:cubicBezTo>
                  <a:pt x="55440" y="54214"/>
                  <a:pt x="55507" y="54181"/>
                  <a:pt x="55507" y="54114"/>
                </a:cubicBezTo>
                <a:cubicBezTo>
                  <a:pt x="55407" y="45207"/>
                  <a:pt x="55373" y="36368"/>
                  <a:pt x="55340" y="27495"/>
                </a:cubicBezTo>
                <a:cubicBezTo>
                  <a:pt x="55273" y="23625"/>
                  <a:pt x="55273" y="19789"/>
                  <a:pt x="55240" y="15920"/>
                </a:cubicBezTo>
                <a:cubicBezTo>
                  <a:pt x="55240" y="13985"/>
                  <a:pt x="55207" y="12017"/>
                  <a:pt x="55207" y="10116"/>
                </a:cubicBezTo>
                <a:cubicBezTo>
                  <a:pt x="55240" y="7547"/>
                  <a:pt x="55106" y="5045"/>
                  <a:pt x="54906" y="2510"/>
                </a:cubicBezTo>
                <a:cubicBezTo>
                  <a:pt x="54906" y="2277"/>
                  <a:pt x="54906" y="2010"/>
                  <a:pt x="54873" y="1776"/>
                </a:cubicBezTo>
                <a:cubicBezTo>
                  <a:pt x="54873" y="1810"/>
                  <a:pt x="54873" y="1810"/>
                  <a:pt x="54806" y="1843"/>
                </a:cubicBezTo>
                <a:lnTo>
                  <a:pt x="54806" y="1710"/>
                </a:lnTo>
                <a:cubicBezTo>
                  <a:pt x="54806" y="1552"/>
                  <a:pt x="54744" y="1373"/>
                  <a:pt x="54734" y="1174"/>
                </a:cubicBezTo>
                <a:lnTo>
                  <a:pt x="54734" y="1174"/>
                </a:lnTo>
                <a:lnTo>
                  <a:pt x="54706" y="2010"/>
                </a:lnTo>
                <a:lnTo>
                  <a:pt x="54539" y="2177"/>
                </a:lnTo>
                <a:lnTo>
                  <a:pt x="54539" y="1676"/>
                </a:lnTo>
                <a:cubicBezTo>
                  <a:pt x="54573" y="1543"/>
                  <a:pt x="54573" y="1443"/>
                  <a:pt x="54539" y="1343"/>
                </a:cubicBezTo>
                <a:lnTo>
                  <a:pt x="54539" y="375"/>
                </a:lnTo>
                <a:cubicBezTo>
                  <a:pt x="54539" y="342"/>
                  <a:pt x="54206" y="309"/>
                  <a:pt x="53972" y="275"/>
                </a:cubicBezTo>
                <a:cubicBezTo>
                  <a:pt x="53939" y="175"/>
                  <a:pt x="53872" y="109"/>
                  <a:pt x="53772" y="109"/>
                </a:cubicBezTo>
                <a:cubicBezTo>
                  <a:pt x="46204" y="195"/>
                  <a:pt x="38660" y="282"/>
                  <a:pt x="31076" y="282"/>
                </a:cubicBezTo>
                <a:cubicBezTo>
                  <a:pt x="29903" y="282"/>
                  <a:pt x="28729" y="280"/>
                  <a:pt x="27553" y="275"/>
                </a:cubicBezTo>
                <a:cubicBezTo>
                  <a:pt x="23851" y="275"/>
                  <a:pt x="20081" y="209"/>
                  <a:pt x="16379" y="142"/>
                </a:cubicBezTo>
                <a:cubicBezTo>
                  <a:pt x="14544" y="109"/>
                  <a:pt x="12676" y="109"/>
                  <a:pt x="10842" y="42"/>
                </a:cubicBezTo>
                <a:cubicBezTo>
                  <a:pt x="9704" y="16"/>
                  <a:pt x="8577" y="0"/>
                  <a:pt x="74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883025" y="1714500"/>
            <a:ext cx="1519433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Kim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natri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Na.</a:t>
            </a:r>
          </a:p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Lactic acid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sữa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C, H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</a:t>
            </a:r>
          </a:p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Kim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oogle Shape;9378;p56"/>
          <p:cNvGrpSpPr/>
          <p:nvPr/>
        </p:nvGrpSpPr>
        <p:grpSpPr>
          <a:xfrm rot="549252">
            <a:off x="15418723" y="272736"/>
            <a:ext cx="2928679" cy="1523298"/>
            <a:chOff x="6743511" y="1631082"/>
            <a:chExt cx="647211" cy="718940"/>
          </a:xfrm>
        </p:grpSpPr>
        <p:sp>
          <p:nvSpPr>
            <p:cNvPr id="35" name="Google Shape;9379;p56"/>
            <p:cNvSpPr/>
            <p:nvPr/>
          </p:nvSpPr>
          <p:spPr>
            <a:xfrm rot="10228520" flipH="1">
              <a:off x="6809076" y="1739909"/>
              <a:ext cx="490307" cy="575091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>
                <a:alpha val="236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9380;p56"/>
            <p:cNvGrpSpPr/>
            <p:nvPr/>
          </p:nvGrpSpPr>
          <p:grpSpPr>
            <a:xfrm rot="10164887" flipH="1">
              <a:off x="6792579" y="1676536"/>
              <a:ext cx="549077" cy="585081"/>
              <a:chOff x="6732470" y="2830081"/>
              <a:chExt cx="467180" cy="497814"/>
            </a:xfrm>
          </p:grpSpPr>
          <p:sp>
            <p:nvSpPr>
              <p:cNvPr id="37" name="Google Shape;9381;p56"/>
              <p:cNvSpPr/>
              <p:nvPr/>
            </p:nvSpPr>
            <p:spPr>
              <a:xfrm rot="-64006">
                <a:off x="6735392" y="2834318"/>
                <a:ext cx="457088" cy="48934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19580" extrusionOk="0">
                    <a:moveTo>
                      <a:pt x="517" y="0"/>
                    </a:moveTo>
                    <a:lnTo>
                      <a:pt x="0" y="18804"/>
                    </a:lnTo>
                    <a:lnTo>
                      <a:pt x="28330" y="19580"/>
                    </a:lnTo>
                    <a:lnTo>
                      <a:pt x="24117" y="10055"/>
                    </a:lnTo>
                    <a:lnTo>
                      <a:pt x="28847" y="763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382;p56"/>
              <p:cNvSpPr/>
              <p:nvPr/>
            </p:nvSpPr>
            <p:spPr>
              <a:xfrm>
                <a:off x="6851325" y="2839375"/>
                <a:ext cx="646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2" y="544"/>
                      <a:pt x="686" y="918"/>
                      <a:pt x="1267" y="944"/>
                    </a:cubicBezTo>
                    <a:cubicBezTo>
                      <a:pt x="1278" y="944"/>
                      <a:pt x="1288" y="945"/>
                      <a:pt x="1299" y="945"/>
                    </a:cubicBezTo>
                    <a:cubicBezTo>
                      <a:pt x="1867" y="945"/>
                      <a:pt x="2370" y="599"/>
                      <a:pt x="2586" y="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383;p56"/>
              <p:cNvSpPr/>
              <p:nvPr/>
            </p:nvSpPr>
            <p:spPr>
              <a:xfrm>
                <a:off x="7005450" y="2843575"/>
                <a:ext cx="64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" y="544"/>
                      <a:pt x="686" y="905"/>
                      <a:pt x="1267" y="931"/>
                    </a:cubicBezTo>
                    <a:cubicBezTo>
                      <a:pt x="1278" y="932"/>
                      <a:pt x="1288" y="932"/>
                      <a:pt x="1299" y="932"/>
                    </a:cubicBezTo>
                    <a:cubicBezTo>
                      <a:pt x="1855" y="932"/>
                      <a:pt x="2370" y="598"/>
                      <a:pt x="2585" y="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384;p56"/>
              <p:cNvSpPr/>
              <p:nvPr/>
            </p:nvSpPr>
            <p:spPr>
              <a:xfrm>
                <a:off x="7159250" y="2847775"/>
                <a:ext cx="40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" y="505"/>
                      <a:pt x="621" y="867"/>
                      <a:pt x="1164" y="931"/>
                    </a:cubicBezTo>
                    <a:lnTo>
                      <a:pt x="1616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385;p56"/>
              <p:cNvSpPr/>
              <p:nvPr/>
            </p:nvSpPr>
            <p:spPr>
              <a:xfrm>
                <a:off x="6758150" y="2883650"/>
                <a:ext cx="815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0" extrusionOk="0">
                    <a:moveTo>
                      <a:pt x="1860" y="0"/>
                    </a:moveTo>
                    <a:cubicBezTo>
                      <a:pt x="641" y="0"/>
                      <a:pt x="0" y="1456"/>
                      <a:pt x="846" y="2340"/>
                    </a:cubicBezTo>
                    <a:cubicBezTo>
                      <a:pt x="1133" y="2644"/>
                      <a:pt x="1494" y="2780"/>
                      <a:pt x="1848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59"/>
                      <a:pt x="2655" y="26"/>
                      <a:pt x="1893" y="0"/>
                    </a:cubicBezTo>
                    <a:cubicBezTo>
                      <a:pt x="1882" y="0"/>
                      <a:pt x="1871" y="0"/>
                      <a:pt x="186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386;p56"/>
              <p:cNvSpPr/>
              <p:nvPr/>
            </p:nvSpPr>
            <p:spPr>
              <a:xfrm>
                <a:off x="6912250" y="288785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49" y="0"/>
                    </a:moveTo>
                    <a:cubicBezTo>
                      <a:pt x="641" y="0"/>
                      <a:pt x="1" y="1456"/>
                      <a:pt x="834" y="2340"/>
                    </a:cubicBezTo>
                    <a:cubicBezTo>
                      <a:pt x="1120" y="2644"/>
                      <a:pt x="1482" y="2780"/>
                      <a:pt x="1837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59"/>
                      <a:pt x="2643" y="26"/>
                      <a:pt x="1880" y="0"/>
                    </a:cubicBezTo>
                    <a:cubicBezTo>
                      <a:pt x="1870" y="0"/>
                      <a:pt x="1859" y="0"/>
                      <a:pt x="184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387;p56"/>
              <p:cNvSpPr/>
              <p:nvPr/>
            </p:nvSpPr>
            <p:spPr>
              <a:xfrm>
                <a:off x="7077175" y="2892175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417" y="1"/>
                    </a:moveTo>
                    <a:cubicBezTo>
                      <a:pt x="717" y="1"/>
                      <a:pt x="44" y="528"/>
                      <a:pt x="27" y="1352"/>
                    </a:cubicBezTo>
                    <a:cubicBezTo>
                      <a:pt x="1" y="2115"/>
                      <a:pt x="608" y="2748"/>
                      <a:pt x="1371" y="2774"/>
                    </a:cubicBezTo>
                    <a:cubicBezTo>
                      <a:pt x="1386" y="2775"/>
                      <a:pt x="1402" y="2775"/>
                      <a:pt x="1418" y="2775"/>
                    </a:cubicBezTo>
                    <a:cubicBezTo>
                      <a:pt x="2615" y="2775"/>
                      <a:pt x="3247" y="1315"/>
                      <a:pt x="2417" y="435"/>
                    </a:cubicBezTo>
                    <a:cubicBezTo>
                      <a:pt x="2131" y="135"/>
                      <a:pt x="1770" y="1"/>
                      <a:pt x="1417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388;p56"/>
              <p:cNvSpPr/>
              <p:nvPr/>
            </p:nvSpPr>
            <p:spPr>
              <a:xfrm>
                <a:off x="6832875" y="2978300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29" y="0"/>
                    </a:moveTo>
                    <a:cubicBezTo>
                      <a:pt x="632" y="0"/>
                      <a:pt x="0" y="1447"/>
                      <a:pt x="842" y="2327"/>
                    </a:cubicBezTo>
                    <a:cubicBezTo>
                      <a:pt x="1125" y="2632"/>
                      <a:pt x="1483" y="2768"/>
                      <a:pt x="1836" y="2768"/>
                    </a:cubicBezTo>
                    <a:cubicBezTo>
                      <a:pt x="2533" y="2768"/>
                      <a:pt x="3207" y="2238"/>
                      <a:pt x="3233" y="1423"/>
                    </a:cubicBezTo>
                    <a:cubicBezTo>
                      <a:pt x="3246" y="660"/>
                      <a:pt x="2652" y="14"/>
                      <a:pt x="1876" y="1"/>
                    </a:cubicBezTo>
                    <a:cubicBezTo>
                      <a:pt x="1860" y="1"/>
                      <a:pt x="1844" y="0"/>
                      <a:pt x="182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389;p56"/>
              <p:cNvSpPr/>
              <p:nvPr/>
            </p:nvSpPr>
            <p:spPr>
              <a:xfrm>
                <a:off x="6986675" y="2982500"/>
                <a:ext cx="814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2775" extrusionOk="0">
                    <a:moveTo>
                      <a:pt x="1841" y="0"/>
                    </a:moveTo>
                    <a:cubicBezTo>
                      <a:pt x="631" y="0"/>
                      <a:pt x="0" y="1447"/>
                      <a:pt x="842" y="2340"/>
                    </a:cubicBezTo>
                    <a:cubicBezTo>
                      <a:pt x="1124" y="2640"/>
                      <a:pt x="1482" y="2775"/>
                      <a:pt x="1834" y="2775"/>
                    </a:cubicBezTo>
                    <a:cubicBezTo>
                      <a:pt x="2531" y="2775"/>
                      <a:pt x="3207" y="2247"/>
                      <a:pt x="3233" y="1423"/>
                    </a:cubicBezTo>
                    <a:cubicBezTo>
                      <a:pt x="3259" y="660"/>
                      <a:pt x="2651" y="14"/>
                      <a:pt x="1889" y="1"/>
                    </a:cubicBezTo>
                    <a:cubicBezTo>
                      <a:pt x="1873" y="1"/>
                      <a:pt x="1857" y="0"/>
                      <a:pt x="18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390;p56"/>
              <p:cNvSpPr/>
              <p:nvPr/>
            </p:nvSpPr>
            <p:spPr>
              <a:xfrm>
                <a:off x="6753375" y="3068450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829" y="0"/>
                    </a:moveTo>
                    <a:cubicBezTo>
                      <a:pt x="632" y="0"/>
                      <a:pt x="1" y="1447"/>
                      <a:pt x="830" y="2340"/>
                    </a:cubicBezTo>
                    <a:cubicBezTo>
                      <a:pt x="1116" y="2640"/>
                      <a:pt x="1477" y="2774"/>
                      <a:pt x="1831" y="2774"/>
                    </a:cubicBezTo>
                    <a:cubicBezTo>
                      <a:pt x="2531" y="2774"/>
                      <a:pt x="3204" y="2247"/>
                      <a:pt x="3221" y="1423"/>
                    </a:cubicBezTo>
                    <a:cubicBezTo>
                      <a:pt x="3247" y="660"/>
                      <a:pt x="2639" y="27"/>
                      <a:pt x="1877" y="1"/>
                    </a:cubicBezTo>
                    <a:cubicBezTo>
                      <a:pt x="1861" y="0"/>
                      <a:pt x="1845" y="0"/>
                      <a:pt x="182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391;p56"/>
              <p:cNvSpPr/>
              <p:nvPr/>
            </p:nvSpPr>
            <p:spPr>
              <a:xfrm>
                <a:off x="6907175" y="3072975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42" y="0"/>
                    </a:moveTo>
                    <a:cubicBezTo>
                      <a:pt x="632" y="0"/>
                      <a:pt x="1" y="1447"/>
                      <a:pt x="843" y="2327"/>
                    </a:cubicBezTo>
                    <a:cubicBezTo>
                      <a:pt x="1125" y="2631"/>
                      <a:pt x="1484" y="2768"/>
                      <a:pt x="1837" y="2768"/>
                    </a:cubicBezTo>
                    <a:cubicBezTo>
                      <a:pt x="2533" y="2768"/>
                      <a:pt x="3208" y="2237"/>
                      <a:pt x="3234" y="1422"/>
                    </a:cubicBezTo>
                    <a:cubicBezTo>
                      <a:pt x="3247" y="647"/>
                      <a:pt x="2652" y="14"/>
                      <a:pt x="1890" y="1"/>
                    </a:cubicBezTo>
                    <a:cubicBezTo>
                      <a:pt x="1873" y="0"/>
                      <a:pt x="1858" y="0"/>
                      <a:pt x="1842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392;p56"/>
              <p:cNvSpPr/>
              <p:nvPr/>
            </p:nvSpPr>
            <p:spPr>
              <a:xfrm rot="518288">
                <a:off x="7101683" y="3086752"/>
                <a:ext cx="38477" cy="60128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05" extrusionOk="0">
                    <a:moveTo>
                      <a:pt x="479" y="1"/>
                    </a:moveTo>
                    <a:cubicBezTo>
                      <a:pt x="195" y="246"/>
                      <a:pt x="40" y="595"/>
                      <a:pt x="27" y="970"/>
                    </a:cubicBezTo>
                    <a:cubicBezTo>
                      <a:pt x="1" y="1745"/>
                      <a:pt x="608" y="2379"/>
                      <a:pt x="1371" y="2405"/>
                    </a:cubicBezTo>
                    <a:lnTo>
                      <a:pt x="1539" y="2405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393;p56"/>
              <p:cNvSpPr/>
              <p:nvPr/>
            </p:nvSpPr>
            <p:spPr>
              <a:xfrm>
                <a:off x="6827600" y="316280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61" y="0"/>
                    </a:moveTo>
                    <a:cubicBezTo>
                      <a:pt x="641" y="0"/>
                      <a:pt x="1" y="1456"/>
                      <a:pt x="846" y="2340"/>
                    </a:cubicBezTo>
                    <a:cubicBezTo>
                      <a:pt x="1129" y="2644"/>
                      <a:pt x="1487" y="2780"/>
                      <a:pt x="1840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394;p56"/>
              <p:cNvSpPr/>
              <p:nvPr/>
            </p:nvSpPr>
            <p:spPr>
              <a:xfrm>
                <a:off x="6981400" y="3167000"/>
                <a:ext cx="815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1" extrusionOk="0">
                    <a:moveTo>
                      <a:pt x="1861" y="0"/>
                    </a:moveTo>
                    <a:cubicBezTo>
                      <a:pt x="654" y="0"/>
                      <a:pt x="1" y="1456"/>
                      <a:pt x="846" y="2340"/>
                    </a:cubicBezTo>
                    <a:cubicBezTo>
                      <a:pt x="1133" y="2644"/>
                      <a:pt x="1495" y="2780"/>
                      <a:pt x="1849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395;p56"/>
              <p:cNvSpPr/>
              <p:nvPr/>
            </p:nvSpPr>
            <p:spPr>
              <a:xfrm>
                <a:off x="6759575" y="3253250"/>
                <a:ext cx="795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238" extrusionOk="0">
                    <a:moveTo>
                      <a:pt x="1387" y="1"/>
                    </a:moveTo>
                    <a:cubicBezTo>
                      <a:pt x="634" y="1"/>
                      <a:pt x="26" y="599"/>
                      <a:pt x="0" y="1346"/>
                    </a:cubicBezTo>
                    <a:cubicBezTo>
                      <a:pt x="0" y="1643"/>
                      <a:pt x="78" y="1927"/>
                      <a:pt x="259" y="2173"/>
                    </a:cubicBezTo>
                    <a:lnTo>
                      <a:pt x="2482" y="2237"/>
                    </a:lnTo>
                    <a:cubicBezTo>
                      <a:pt x="3180" y="1333"/>
                      <a:pt x="2572" y="27"/>
                      <a:pt x="1435" y="1"/>
                    </a:cubicBezTo>
                    <a:cubicBezTo>
                      <a:pt x="1419" y="1"/>
                      <a:pt x="1403" y="1"/>
                      <a:pt x="1387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396;p56"/>
              <p:cNvSpPr/>
              <p:nvPr/>
            </p:nvSpPr>
            <p:spPr>
              <a:xfrm>
                <a:off x="6903925" y="3257450"/>
                <a:ext cx="8927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238" extrusionOk="0">
                    <a:moveTo>
                      <a:pt x="1762" y="1"/>
                    </a:moveTo>
                    <a:cubicBezTo>
                      <a:pt x="655" y="1"/>
                      <a:pt x="0" y="1256"/>
                      <a:pt x="637" y="2173"/>
                    </a:cubicBezTo>
                    <a:lnTo>
                      <a:pt x="2873" y="2237"/>
                    </a:lnTo>
                    <a:cubicBezTo>
                      <a:pt x="3570" y="1333"/>
                      <a:pt x="2950" y="27"/>
                      <a:pt x="1813" y="1"/>
                    </a:cubicBezTo>
                    <a:cubicBezTo>
                      <a:pt x="1796" y="1"/>
                      <a:pt x="1779" y="1"/>
                      <a:pt x="1762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397;p56"/>
              <p:cNvSpPr/>
              <p:nvPr/>
            </p:nvSpPr>
            <p:spPr>
              <a:xfrm>
                <a:off x="7057700" y="3261650"/>
                <a:ext cx="89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238" extrusionOk="0">
                    <a:moveTo>
                      <a:pt x="1763" y="1"/>
                    </a:moveTo>
                    <a:cubicBezTo>
                      <a:pt x="656" y="1"/>
                      <a:pt x="1" y="1256"/>
                      <a:pt x="638" y="2173"/>
                    </a:cubicBezTo>
                    <a:lnTo>
                      <a:pt x="2873" y="2237"/>
                    </a:lnTo>
                    <a:cubicBezTo>
                      <a:pt x="3571" y="1333"/>
                      <a:pt x="2951" y="27"/>
                      <a:pt x="1814" y="1"/>
                    </a:cubicBezTo>
                    <a:cubicBezTo>
                      <a:pt x="1797" y="1"/>
                      <a:pt x="1780" y="1"/>
                      <a:pt x="1763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2496800" y="3716320"/>
            <a:ext cx="280397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811000" y="6459520"/>
            <a:ext cx="280397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553812"/>
            <a:ext cx="53222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731690" y="8244066"/>
            <a:ext cx="53222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o.remove.bg/downloads/e0e3232b-95ab-46ad-a5e0-62ac32ac9abd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7327" r="71492" b="73389"/>
          <a:stretch/>
        </p:blipFill>
        <p:spPr bwMode="auto">
          <a:xfrm>
            <a:off x="253558" y="7938012"/>
            <a:ext cx="2496934" cy="23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70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6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153400" y="2520647"/>
            <a:ext cx="8694902" cy="3950089"/>
            <a:chOff x="0" y="0"/>
            <a:chExt cx="3027333" cy="1386647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027333" cy="1386647"/>
            </a:xfrm>
            <a:custGeom>
              <a:avLst/>
              <a:gdLst/>
              <a:ahLst/>
              <a:cxnLst/>
              <a:rect l="l" t="t" r="r" b="b"/>
              <a:pathLst>
                <a:path w="3027333" h="1386647">
                  <a:moveTo>
                    <a:pt x="2902873" y="1386647"/>
                  </a:moveTo>
                  <a:lnTo>
                    <a:pt x="124460" y="1386647"/>
                  </a:lnTo>
                  <a:cubicBezTo>
                    <a:pt x="55880" y="1386647"/>
                    <a:pt x="0" y="1330767"/>
                    <a:pt x="0" y="1262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2873" y="0"/>
                  </a:lnTo>
                  <a:cubicBezTo>
                    <a:pt x="2971453" y="0"/>
                    <a:pt x="3027333" y="55880"/>
                    <a:pt x="3027333" y="124460"/>
                  </a:cubicBezTo>
                  <a:lnTo>
                    <a:pt x="3027333" y="1262187"/>
                  </a:lnTo>
                  <a:cubicBezTo>
                    <a:pt x="3027333" y="1330767"/>
                    <a:pt x="2971453" y="1386647"/>
                    <a:pt x="2902873" y="138664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8153400" y="3775494"/>
            <a:ext cx="8694902" cy="1440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III. HỢP CHẤT</a:t>
            </a:r>
          </a:p>
        </p:txBody>
      </p:sp>
    </p:spTree>
    <p:extLst>
      <p:ext uri="{BB962C8B-B14F-4D97-AF65-F5344CB8AC3E}">
        <p14:creationId xmlns:p14="http://schemas.microsoft.com/office/powerpoint/2010/main" val="1616627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1232" y="979944"/>
            <a:ext cx="157245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oxygen.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ammonia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nitrogen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hygrogen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9751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6F9F2180-6C1E-45B3-BA96-2084D9F2576E}"/>
              </a:ext>
            </a:extLst>
          </p:cNvPr>
          <p:cNvSpPr txBox="1"/>
          <p:nvPr/>
        </p:nvSpPr>
        <p:spPr>
          <a:xfrm>
            <a:off x="2751463" y="893428"/>
            <a:ext cx="12785073" cy="973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0"/>
              </a:lnSpc>
            </a:pP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0" y="2508498"/>
            <a:ext cx="1130666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monoxide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ethene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16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2D3C42C6-CE9E-4CFF-A86D-40FA12638402}"/>
              </a:ext>
            </a:extLst>
          </p:cNvPr>
          <p:cNvSpPr txBox="1"/>
          <p:nvPr/>
        </p:nvSpPr>
        <p:spPr>
          <a:xfrm>
            <a:off x="1039223" y="3390368"/>
            <a:ext cx="16228604" cy="346517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BÀI 4: PHÂN TỬ, ĐƠN CHẤT, HỢP CHẤT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356612" y="3615479"/>
            <a:ext cx="15593825" cy="3038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BÀI HỌC KẾT THÚC, </a:t>
            </a:r>
          </a:p>
          <a:p>
            <a:pPr algn="ctr">
              <a:lnSpc>
                <a:spcPts val="1245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5539477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8153400" y="3775494"/>
            <a:ext cx="8694902" cy="1440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I. PHÂN TỬ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53463"/>
              </p:ext>
            </p:extLst>
          </p:nvPr>
        </p:nvGraphicFramePr>
        <p:xfrm>
          <a:off x="615062" y="926193"/>
          <a:ext cx="12777788" cy="8382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77788">
                  <a:extLst>
                    <a:ext uri="{9D8B030D-6E8A-4147-A177-3AD203B41FA5}">
                      <a16:colId xmlns:a16="http://schemas.microsoft.com/office/drawing/2014/main" val="2631338184"/>
                    </a:ext>
                  </a:extLst>
                </a:gridCol>
              </a:tblGrid>
              <a:tr h="8382000">
                <a:tc>
                  <a:txBody>
                    <a:bodyPr/>
                    <a:lstStyle/>
                    <a:p>
                      <a:pPr marR="9017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BÀI </a:t>
                      </a:r>
                      <a:r>
                        <a:rPr lang="en-US" sz="3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 SỐ1</a:t>
                      </a:r>
                      <a:endParaRPr lang="en-US" sz="3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9017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ngâm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R="9017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ngâm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iodine ban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R="9017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cốc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đựng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khuấy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0910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459" y="1206547"/>
            <a:ext cx="2045171" cy="355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598" y="5295900"/>
            <a:ext cx="3624891" cy="356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62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3805975" y="643122"/>
            <a:ext cx="10695099" cy="1657894"/>
            <a:chOff x="0" y="0"/>
            <a:chExt cx="4119971" cy="660400"/>
          </a:xfrm>
          <a:solidFill>
            <a:schemeClr val="bg1"/>
          </a:solidFill>
        </p:grpSpPr>
        <p:sp>
          <p:nvSpPr>
            <p:cNvPr id="7" name="Freeform 8"/>
            <p:cNvSpPr/>
            <p:nvPr/>
          </p:nvSpPr>
          <p:spPr>
            <a:xfrm>
              <a:off x="0" y="0"/>
              <a:ext cx="4119971" cy="660400"/>
            </a:xfrm>
            <a:custGeom>
              <a:avLst/>
              <a:gdLst/>
              <a:ahLst/>
              <a:cxnLst/>
              <a:rect l="l" t="t" r="r" b="b"/>
              <a:pathLst>
                <a:path w="4119971" h="660400">
                  <a:moveTo>
                    <a:pt x="39955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95511" y="0"/>
                  </a:lnTo>
                  <a:cubicBezTo>
                    <a:pt x="4064091" y="0"/>
                    <a:pt x="4119971" y="55880"/>
                    <a:pt x="4119971" y="124460"/>
                  </a:cubicBezTo>
                  <a:lnTo>
                    <a:pt x="4119971" y="535940"/>
                  </a:lnTo>
                  <a:cubicBezTo>
                    <a:pt x="4119971" y="604520"/>
                    <a:pt x="4064091" y="660400"/>
                    <a:pt x="3995511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387738" y="948849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545" y="5776172"/>
            <a:ext cx="7640212" cy="257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3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44571" y="5413641"/>
            <a:ext cx="7939550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220" y="2774104"/>
            <a:ext cx="112146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90170" indent="-571500" algn="ct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4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9662" y="1686088"/>
            <a:ext cx="119538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tử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hạt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gắn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đầy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42" y="4533900"/>
            <a:ext cx="9656995" cy="498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23664" y="2889911"/>
            <a:ext cx="969406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194" name="Picture 2" descr="Lời giải cho phân tử nước là gì? - Chuyên gia trả lời - Thế Giới Điện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12" y="2632490"/>
            <a:ext cx="5598776" cy="498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85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9303" y="1162613"/>
            <a:ext cx="1329722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55158" y="2948167"/>
            <a:ext cx="13338572" cy="1524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170" algn="just">
              <a:spcBef>
                <a:spcPts val="300"/>
              </a:spcBef>
              <a:spcAft>
                <a:spcPts val="300"/>
              </a:spcAft>
            </a:pP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955158" y="4902349"/>
            <a:ext cx="13338572" cy="1524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170" algn="just">
              <a:spcBef>
                <a:spcPts val="300"/>
              </a:spcBef>
              <a:spcAft>
                <a:spcPts val="300"/>
              </a:spcAft>
            </a:pP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55158" y="6856531"/>
            <a:ext cx="13338572" cy="16397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17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314" name="Picture 2" descr="https://o.remove.bg/downloads/c01dc493-085f-4364-a299-40c8edfe5aee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210" y="71753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3805975" y="643122"/>
            <a:ext cx="10695099" cy="1657894"/>
            <a:chOff x="0" y="0"/>
            <a:chExt cx="4119971" cy="660400"/>
          </a:xfrm>
          <a:solidFill>
            <a:schemeClr val="bg1"/>
          </a:solidFill>
        </p:grpSpPr>
        <p:sp>
          <p:nvSpPr>
            <p:cNvPr id="7" name="Freeform 8"/>
            <p:cNvSpPr/>
            <p:nvPr/>
          </p:nvSpPr>
          <p:spPr>
            <a:xfrm>
              <a:off x="0" y="0"/>
              <a:ext cx="4119971" cy="660400"/>
            </a:xfrm>
            <a:custGeom>
              <a:avLst/>
              <a:gdLst/>
              <a:ahLst/>
              <a:cxnLst/>
              <a:rect l="l" t="t" r="r" b="b"/>
              <a:pathLst>
                <a:path w="4119971" h="660400">
                  <a:moveTo>
                    <a:pt x="39955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95511" y="0"/>
                  </a:lnTo>
                  <a:cubicBezTo>
                    <a:pt x="4064091" y="0"/>
                    <a:pt x="4119971" y="55880"/>
                    <a:pt x="4119971" y="124460"/>
                  </a:cubicBezTo>
                  <a:lnTo>
                    <a:pt x="4119971" y="535940"/>
                  </a:lnTo>
                  <a:cubicBezTo>
                    <a:pt x="4119971" y="604520"/>
                    <a:pt x="4064091" y="660400"/>
                    <a:pt x="3995511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387738" y="948849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6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264" y="4461269"/>
            <a:ext cx="7970553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25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841</TotalTime>
  <Words>853</Words>
  <PresentationFormat>Custom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Gill Sans MT</vt:lpstr>
      <vt:lpstr>Arial</vt:lpstr>
      <vt:lpstr>Wingdings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2022-11-08T09:47:47Z</dcterms:modified>
  <dc:identifier>DAFCwTW-n-I</dc:identifier>
</cp:coreProperties>
</file>