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512111" y="2653587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Sông hồng: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sông lớn nhất miền Bắc nước ta.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CCCE1141-B4E6-4DCF-BB7B-347043DA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18: BẬN</a:t>
            </a:r>
          </a:p>
        </p:txBody>
      </p:sp>
      <p:pic>
        <p:nvPicPr>
          <p:cNvPr id="1026" name="Picture 2" descr="Trung Quốc làm khó sông Hồng">
            <a:extLst>
              <a:ext uri="{FF2B5EF4-FFF2-40B4-BE49-F238E27FC236}">
                <a16:creationId xmlns:a16="http://schemas.microsoft.com/office/drawing/2014/main" id="{E4CC64F0-98C9-41AB-A4B0-159E71701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742" y="1821835"/>
            <a:ext cx="746760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ả sông Hồng (18 mẫu) - Tập làm văn lớp 5">
            <a:extLst>
              <a:ext uri="{FF2B5EF4-FFF2-40B4-BE49-F238E27FC236}">
                <a16:creationId xmlns:a16="http://schemas.microsoft.com/office/drawing/2014/main" id="{B09FDF37-35B9-4A9B-89E1-3E36E7745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796" y="5105400"/>
            <a:ext cx="6096000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9675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1044</cp:revision>
  <dcterms:created xsi:type="dcterms:W3CDTF">2008-09-09T22:52:10Z</dcterms:created>
  <dcterms:modified xsi:type="dcterms:W3CDTF">2022-08-02T14:51:33Z</dcterms:modified>
</cp:coreProperties>
</file>