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597710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chuyền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chuyền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54426" y="12954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8: 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RÈN LUYỆN THÂN THỂ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450850"/>
            <a:ext cx="4224338" cy="250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50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1043</cp:revision>
  <dcterms:created xsi:type="dcterms:W3CDTF">2008-09-09T22:52:10Z</dcterms:created>
  <dcterms:modified xsi:type="dcterms:W3CDTF">2022-07-30T05:06:26Z</dcterms:modified>
</cp:coreProperties>
</file>