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4" r:id="rId3"/>
    <p:sldMasterId id="2147483729" r:id="rId4"/>
  </p:sldMasterIdLst>
  <p:notesMasterIdLst>
    <p:notesMasterId r:id="rId30"/>
  </p:notesMasterIdLst>
  <p:sldIdLst>
    <p:sldId id="265" r:id="rId5"/>
    <p:sldId id="258" r:id="rId6"/>
    <p:sldId id="267" r:id="rId7"/>
    <p:sldId id="293" r:id="rId8"/>
    <p:sldId id="266" r:id="rId9"/>
    <p:sldId id="268" r:id="rId10"/>
    <p:sldId id="269" r:id="rId11"/>
    <p:sldId id="271" r:id="rId12"/>
    <p:sldId id="270" r:id="rId13"/>
    <p:sldId id="272" r:id="rId14"/>
    <p:sldId id="273" r:id="rId15"/>
    <p:sldId id="286" r:id="rId16"/>
    <p:sldId id="287" r:id="rId17"/>
    <p:sldId id="274" r:id="rId18"/>
    <p:sldId id="282" r:id="rId19"/>
    <p:sldId id="283" r:id="rId20"/>
    <p:sldId id="284" r:id="rId21"/>
    <p:sldId id="285" r:id="rId22"/>
    <p:sldId id="288" r:id="rId23"/>
    <p:sldId id="289" r:id="rId24"/>
    <p:sldId id="290" r:id="rId25"/>
    <p:sldId id="291" r:id="rId26"/>
    <p:sldId id="292" r:id="rId27"/>
    <p:sldId id="261" r:id="rId28"/>
    <p:sldId id="26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27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A88994-0547-4B13-ADED-D8EA3F7DE12F}" type="datetimeFigureOut">
              <a:rPr lang="en-US" smtClean="0"/>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107C04-47D8-4B64-ABA8-10F23B0CC82D}" type="slidenum">
              <a:rPr lang="en-US" smtClean="0"/>
              <a:t>‹#›</a:t>
            </a:fld>
            <a:endParaRPr lang="en-US"/>
          </a:p>
        </p:txBody>
      </p:sp>
    </p:spTree>
    <p:extLst>
      <p:ext uri="{BB962C8B-B14F-4D97-AF65-F5344CB8AC3E}">
        <p14:creationId xmlns:p14="http://schemas.microsoft.com/office/powerpoint/2010/main" val="1438166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e882cbaad8_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e882cbaad8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3860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eaa3974c8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eaa3974c8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6946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eb2233bc1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eb2233bc1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589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eb2233bc12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eb2233bc12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6072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eaa3974c8b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eaa3974c8b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2228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eb2233bc12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eb2233bc12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2654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eb2233bc12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eb2233bc12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6666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eb2233bc12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eb2233bc12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5361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eb2233bc12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eb2233bc12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6290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eb2233bc12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eb2233bc12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5090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eaa3974c8b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eaa3974c8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94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eaa3974c8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eaa3974c8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2014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eaa3974c8b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eaa3974c8b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3907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eb2233bc12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eb2233bc12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0766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10fb8978c53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10fb8978c53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2454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eb2233bc12_0_7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eb2233bc12_0_7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6897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10fb8978c53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10fb8978c53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9909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eb2233bc12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eb2233bc12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450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24.xm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hyperlink" Target="http://bit.ly/2TtBDfr" TargetMode="Externa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9310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2255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755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091344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4190454"/>
      </p:ext>
    </p:extLst>
  </p:cSld>
  <p:clrMapOvr>
    <a:masterClrMapping/>
  </p:clrMapOvr>
  <p:transition>
    <p:fade/>
  </p:transition>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11589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496358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880011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7133143"/>
      </p:ext>
    </p:extLst>
  </p:cSld>
  <p:clrMapOvr>
    <a:masterClrMapping/>
  </p:clrMapOvr>
  <p:transition>
    <p:fade/>
  </p:transition>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4526026"/>
      </p:ext>
    </p:extLst>
  </p:cSld>
  <p:clrMapOvr>
    <a:masterClrMapping/>
  </p:clrMapOvr>
  <p:transition>
    <p:fade/>
  </p:transition>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915004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2551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098543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561621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939847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3467" y="1924467"/>
            <a:ext cx="6364000" cy="30360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7600">
                <a:solidFill>
                  <a:srgbClr val="191919"/>
                </a:solidFill>
                <a:latin typeface="Barriecito"/>
                <a:ea typeface="Barriecito"/>
                <a:cs typeface="Barriecito"/>
                <a:sym typeface="Barriecito"/>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53467" y="5217333"/>
            <a:ext cx="4828800" cy="261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a:solidFill>
                  <a:schemeClr val="accent1"/>
                </a:solidFill>
                <a:latin typeface="Antic"/>
                <a:ea typeface="Antic"/>
                <a:cs typeface="Antic"/>
                <a:sym typeface="Antic"/>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11" name="Google Shape;11;p2"/>
          <p:cNvPicPr preferRelativeResize="0"/>
          <p:nvPr/>
        </p:nvPicPr>
        <p:blipFill rotWithShape="1">
          <a:blip r:embed="rId2">
            <a:alphaModFix/>
          </a:blip>
          <a:srcRect b="11863"/>
          <a:stretch/>
        </p:blipFill>
        <p:spPr>
          <a:xfrm>
            <a:off x="-373066" y="-1066833"/>
            <a:ext cx="3641932" cy="3308503"/>
          </a:xfrm>
          <a:prstGeom prst="rect">
            <a:avLst/>
          </a:prstGeom>
          <a:noFill/>
          <a:ln>
            <a:noFill/>
          </a:ln>
        </p:spPr>
      </p:pic>
    </p:spTree>
    <p:extLst>
      <p:ext uri="{BB962C8B-B14F-4D97-AF65-F5344CB8AC3E}">
        <p14:creationId xmlns:p14="http://schemas.microsoft.com/office/powerpoint/2010/main" val="16996091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1644233" y="3095935"/>
            <a:ext cx="8903600" cy="762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3600"/>
              <a:buNone/>
              <a:defRPr sz="6667">
                <a:solidFill>
                  <a:schemeClr val="l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4" name="Google Shape;14;p3"/>
          <p:cNvSpPr txBox="1">
            <a:spLocks noGrp="1"/>
          </p:cNvSpPr>
          <p:nvPr>
            <p:ph type="title" idx="2" hasCustomPrompt="1"/>
          </p:nvPr>
        </p:nvSpPr>
        <p:spPr>
          <a:xfrm>
            <a:off x="5211400" y="1783767"/>
            <a:ext cx="1769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0666">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5" name="Google Shape;15;p3"/>
          <p:cNvSpPr txBox="1">
            <a:spLocks noGrp="1"/>
          </p:cNvSpPr>
          <p:nvPr>
            <p:ph type="subTitle" idx="1"/>
          </p:nvPr>
        </p:nvSpPr>
        <p:spPr>
          <a:xfrm>
            <a:off x="3189233" y="3947033"/>
            <a:ext cx="5813600" cy="63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6" name="Google Shape;16;p3"/>
          <p:cNvPicPr preferRelativeResize="0"/>
          <p:nvPr/>
        </p:nvPicPr>
        <p:blipFill>
          <a:blip r:embed="rId2">
            <a:alphaModFix/>
          </a:blip>
          <a:stretch>
            <a:fillRect/>
          </a:stretch>
        </p:blipFill>
        <p:spPr>
          <a:xfrm rot="10139251">
            <a:off x="9219135" y="4232535"/>
            <a:ext cx="3265535" cy="3365724"/>
          </a:xfrm>
          <a:prstGeom prst="rect">
            <a:avLst/>
          </a:prstGeom>
          <a:noFill/>
          <a:ln>
            <a:noFill/>
          </a:ln>
        </p:spPr>
      </p:pic>
      <p:pic>
        <p:nvPicPr>
          <p:cNvPr id="17" name="Google Shape;17;p3"/>
          <p:cNvPicPr preferRelativeResize="0"/>
          <p:nvPr/>
        </p:nvPicPr>
        <p:blipFill rotWithShape="1">
          <a:blip r:embed="rId3">
            <a:alphaModFix/>
          </a:blip>
          <a:srcRect t="18302" b="18302"/>
          <a:stretch/>
        </p:blipFill>
        <p:spPr>
          <a:xfrm rot="-901521">
            <a:off x="-543085" y="-460834"/>
            <a:ext cx="3952544" cy="2582731"/>
          </a:xfrm>
          <a:prstGeom prst="rect">
            <a:avLst/>
          </a:prstGeom>
          <a:noFill/>
          <a:ln>
            <a:noFill/>
          </a:ln>
        </p:spPr>
      </p:pic>
    </p:spTree>
    <p:extLst>
      <p:ext uri="{BB962C8B-B14F-4D97-AF65-F5344CB8AC3E}">
        <p14:creationId xmlns:p14="http://schemas.microsoft.com/office/powerpoint/2010/main" val="20783715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20" name="Google Shape;20;p4"/>
          <p:cNvSpPr txBox="1">
            <a:spLocks noGrp="1"/>
          </p:cNvSpPr>
          <p:nvPr>
            <p:ph type="body" idx="1"/>
          </p:nvPr>
        </p:nvSpPr>
        <p:spPr>
          <a:xfrm>
            <a:off x="960000" y="1406167"/>
            <a:ext cx="10272000" cy="46856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Font typeface="Anaheim"/>
              <a:buAutoNum type="arabicPeriod"/>
              <a:defRPr sz="1600">
                <a:solidFill>
                  <a:srgbClr val="434343"/>
                </a:solidFill>
              </a:defRPr>
            </a:lvl1pPr>
            <a:lvl2pPr marL="1219170" lvl="1" indent="-40639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pic>
        <p:nvPicPr>
          <p:cNvPr id="21" name="Google Shape;21;p4"/>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spTree>
    <p:extLst>
      <p:ext uri="{BB962C8B-B14F-4D97-AF65-F5344CB8AC3E}">
        <p14:creationId xmlns:p14="http://schemas.microsoft.com/office/powerpoint/2010/main" val="38273347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
        <p:cNvGrpSpPr/>
        <p:nvPr/>
      </p:nvGrpSpPr>
      <p:grpSpPr>
        <a:xfrm>
          <a:off x="0" y="0"/>
          <a:ext cx="0" cy="0"/>
          <a:chOff x="0" y="0"/>
          <a:chExt cx="0" cy="0"/>
        </a:xfrm>
      </p:grpSpPr>
      <p:sp>
        <p:nvSpPr>
          <p:cNvPr id="23" name="Google Shape;23;p5"/>
          <p:cNvSpPr txBox="1">
            <a:spLocks noGrp="1"/>
          </p:cNvSpPr>
          <p:nvPr>
            <p:ph type="subTitle" idx="1"/>
          </p:nvPr>
        </p:nvSpPr>
        <p:spPr>
          <a:xfrm>
            <a:off x="953467" y="4024909"/>
            <a:ext cx="6324400" cy="524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500"/>
              <a:buFont typeface="Bebas Neue"/>
              <a:buNone/>
              <a:defRPr sz="3333">
                <a:latin typeface="Barriecito"/>
                <a:ea typeface="Barriecito"/>
                <a:cs typeface="Barriecito"/>
                <a:sym typeface="Barriecito"/>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4" name="Google Shape;24;p5"/>
          <p:cNvSpPr txBox="1">
            <a:spLocks noGrp="1"/>
          </p:cNvSpPr>
          <p:nvPr>
            <p:ph type="subTitle" idx="2"/>
          </p:nvPr>
        </p:nvSpPr>
        <p:spPr>
          <a:xfrm>
            <a:off x="953467" y="2137567"/>
            <a:ext cx="6324400" cy="52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3333">
                <a:latin typeface="Barriecito"/>
                <a:ea typeface="Barriecito"/>
                <a:cs typeface="Barriecito"/>
                <a:sym typeface="Barriec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5" name="Google Shape;25;p5"/>
          <p:cNvSpPr txBox="1">
            <a:spLocks noGrp="1"/>
          </p:cNvSpPr>
          <p:nvPr>
            <p:ph type="subTitle" idx="3"/>
          </p:nvPr>
        </p:nvSpPr>
        <p:spPr>
          <a:xfrm>
            <a:off x="953467" y="4549296"/>
            <a:ext cx="6324400" cy="11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 name="Google Shape;26;p5"/>
          <p:cNvSpPr txBox="1">
            <a:spLocks noGrp="1"/>
          </p:cNvSpPr>
          <p:nvPr>
            <p:ph type="subTitle" idx="4"/>
          </p:nvPr>
        </p:nvSpPr>
        <p:spPr>
          <a:xfrm>
            <a:off x="953467" y="2661968"/>
            <a:ext cx="6324400" cy="11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 name="Google Shape;27;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22936580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30" name="Google Shape;30;p6"/>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6308056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sp>
        <p:nvSpPr>
          <p:cNvPr id="32" name="Google Shape;32;p7"/>
          <p:cNvSpPr txBox="1">
            <a:spLocks noGrp="1"/>
          </p:cNvSpPr>
          <p:nvPr>
            <p:ph type="body" idx="1"/>
          </p:nvPr>
        </p:nvSpPr>
        <p:spPr>
          <a:xfrm>
            <a:off x="960000" y="1536633"/>
            <a:ext cx="4429600" cy="4555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33" name="Google Shape;33;p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37170327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953467" y="1742800"/>
            <a:ext cx="8490400" cy="33724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13333"/>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pic>
        <p:nvPicPr>
          <p:cNvPr id="36" name="Google Shape;36;p8"/>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2574491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33238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
        <p:cNvGrpSpPr/>
        <p:nvPr/>
      </p:nvGrpSpPr>
      <p:grpSpPr>
        <a:xfrm>
          <a:off x="0" y="0"/>
          <a:ext cx="0" cy="0"/>
          <a:chOff x="0" y="0"/>
          <a:chExt cx="0" cy="0"/>
        </a:xfrm>
      </p:grpSpPr>
      <p:sp>
        <p:nvSpPr>
          <p:cNvPr id="38" name="Google Shape;38;p9"/>
          <p:cNvSpPr txBox="1">
            <a:spLocks noGrp="1"/>
          </p:cNvSpPr>
          <p:nvPr>
            <p:ph type="title"/>
          </p:nvPr>
        </p:nvSpPr>
        <p:spPr>
          <a:xfrm>
            <a:off x="953467" y="2089400"/>
            <a:ext cx="7662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9" name="Google Shape;39;p9"/>
          <p:cNvSpPr txBox="1">
            <a:spLocks noGrp="1"/>
          </p:cNvSpPr>
          <p:nvPr>
            <p:ph type="subTitle" idx="1"/>
          </p:nvPr>
        </p:nvSpPr>
        <p:spPr>
          <a:xfrm>
            <a:off x="953467" y="3211800"/>
            <a:ext cx="7662800" cy="155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40" name="Google Shape;40;p9"/>
          <p:cNvPicPr preferRelativeResize="0"/>
          <p:nvPr/>
        </p:nvPicPr>
        <p:blipFill rotWithShape="1">
          <a:blip r:embed="rId2">
            <a:alphaModFix/>
          </a:blip>
          <a:srcRect l="29463"/>
          <a:stretch/>
        </p:blipFill>
        <p:spPr>
          <a:xfrm rot="-5400000">
            <a:off x="-172650" y="-2046014"/>
            <a:ext cx="3077201" cy="4496500"/>
          </a:xfrm>
          <a:prstGeom prst="rect">
            <a:avLst/>
          </a:prstGeom>
          <a:noFill/>
          <a:ln>
            <a:noFill/>
          </a:ln>
        </p:spPr>
      </p:pic>
    </p:spTree>
    <p:extLst>
      <p:ext uri="{BB962C8B-B14F-4D97-AF65-F5344CB8AC3E}">
        <p14:creationId xmlns:p14="http://schemas.microsoft.com/office/powerpoint/2010/main" val="11063151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title"/>
          </p:nvPr>
        </p:nvSpPr>
        <p:spPr>
          <a:xfrm>
            <a:off x="960000" y="713333"/>
            <a:ext cx="10272000" cy="53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pic>
        <p:nvPicPr>
          <p:cNvPr id="43" name="Google Shape;43;p10"/>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spTree>
    <p:extLst>
      <p:ext uri="{BB962C8B-B14F-4D97-AF65-F5344CB8AC3E}">
        <p14:creationId xmlns:p14="http://schemas.microsoft.com/office/powerpoint/2010/main" val="1163291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1712000" y="3002033"/>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46" name="Google Shape;46;p11"/>
          <p:cNvSpPr txBox="1">
            <a:spLocks noGrp="1"/>
          </p:cNvSpPr>
          <p:nvPr>
            <p:ph type="subTitle" idx="1"/>
          </p:nvPr>
        </p:nvSpPr>
        <p:spPr>
          <a:xfrm>
            <a:off x="1712000" y="5016900"/>
            <a:ext cx="8768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47" name="Google Shape;47;p11"/>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pic>
        <p:nvPicPr>
          <p:cNvPr id="48" name="Google Shape;48;p11"/>
          <p:cNvPicPr preferRelativeResize="0"/>
          <p:nvPr/>
        </p:nvPicPr>
        <p:blipFill rotWithShape="1">
          <a:blip r:embed="rId3">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25999258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Tree>
    <p:extLst>
      <p:ext uri="{BB962C8B-B14F-4D97-AF65-F5344CB8AC3E}">
        <p14:creationId xmlns:p14="http://schemas.microsoft.com/office/powerpoint/2010/main" val="1045813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1800267" y="1646167"/>
            <a:ext cx="5136400" cy="373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400"/>
              <a:buNone/>
              <a:defRPr sz="3200">
                <a:solidFill>
                  <a:schemeClr val="lt1"/>
                </a:solidFill>
              </a:defRPr>
            </a:lvl1pPr>
            <a:lvl2pPr lvl="1" rtl="0">
              <a:spcBef>
                <a:spcPts val="0"/>
              </a:spcBef>
              <a:spcAft>
                <a:spcPts val="0"/>
              </a:spcAft>
              <a:buClr>
                <a:schemeClr val="lt1"/>
              </a:buClr>
              <a:buSzPts val="2400"/>
              <a:buNone/>
              <a:defRPr sz="3200">
                <a:solidFill>
                  <a:schemeClr val="lt1"/>
                </a:solidFill>
              </a:defRPr>
            </a:lvl2pPr>
            <a:lvl3pPr lvl="2" rtl="0">
              <a:spcBef>
                <a:spcPts val="0"/>
              </a:spcBef>
              <a:spcAft>
                <a:spcPts val="0"/>
              </a:spcAft>
              <a:buClr>
                <a:schemeClr val="lt1"/>
              </a:buClr>
              <a:buSzPts val="2400"/>
              <a:buNone/>
              <a:defRPr sz="3200">
                <a:solidFill>
                  <a:schemeClr val="lt1"/>
                </a:solidFill>
              </a:defRPr>
            </a:lvl3pPr>
            <a:lvl4pPr lvl="3" rtl="0">
              <a:spcBef>
                <a:spcPts val="0"/>
              </a:spcBef>
              <a:spcAft>
                <a:spcPts val="0"/>
              </a:spcAft>
              <a:buClr>
                <a:schemeClr val="lt1"/>
              </a:buClr>
              <a:buSzPts val="2400"/>
              <a:buNone/>
              <a:defRPr sz="3200">
                <a:solidFill>
                  <a:schemeClr val="lt1"/>
                </a:solidFill>
              </a:defRPr>
            </a:lvl4pPr>
            <a:lvl5pPr lvl="4" rtl="0">
              <a:spcBef>
                <a:spcPts val="0"/>
              </a:spcBef>
              <a:spcAft>
                <a:spcPts val="0"/>
              </a:spcAft>
              <a:buClr>
                <a:schemeClr val="lt1"/>
              </a:buClr>
              <a:buSzPts val="2400"/>
              <a:buNone/>
              <a:defRPr sz="3200">
                <a:solidFill>
                  <a:schemeClr val="lt1"/>
                </a:solidFill>
              </a:defRPr>
            </a:lvl5pPr>
            <a:lvl6pPr lvl="5" rtl="0">
              <a:spcBef>
                <a:spcPts val="0"/>
              </a:spcBef>
              <a:spcAft>
                <a:spcPts val="0"/>
              </a:spcAft>
              <a:buClr>
                <a:schemeClr val="lt1"/>
              </a:buClr>
              <a:buSzPts val="2400"/>
              <a:buNone/>
              <a:defRPr sz="3200">
                <a:solidFill>
                  <a:schemeClr val="lt1"/>
                </a:solidFill>
              </a:defRPr>
            </a:lvl6pPr>
            <a:lvl7pPr lvl="6" rtl="0">
              <a:spcBef>
                <a:spcPts val="0"/>
              </a:spcBef>
              <a:spcAft>
                <a:spcPts val="0"/>
              </a:spcAft>
              <a:buClr>
                <a:schemeClr val="lt1"/>
              </a:buClr>
              <a:buSzPts val="2400"/>
              <a:buNone/>
              <a:defRPr sz="3200">
                <a:solidFill>
                  <a:schemeClr val="lt1"/>
                </a:solidFill>
              </a:defRPr>
            </a:lvl7pPr>
            <a:lvl8pPr lvl="7" rtl="0">
              <a:spcBef>
                <a:spcPts val="0"/>
              </a:spcBef>
              <a:spcAft>
                <a:spcPts val="0"/>
              </a:spcAft>
              <a:buClr>
                <a:schemeClr val="lt1"/>
              </a:buClr>
              <a:buSzPts val="2400"/>
              <a:buNone/>
              <a:defRPr sz="3200">
                <a:solidFill>
                  <a:schemeClr val="lt1"/>
                </a:solidFill>
              </a:defRPr>
            </a:lvl8pPr>
            <a:lvl9pPr lvl="8" rtl="0">
              <a:spcBef>
                <a:spcPts val="0"/>
              </a:spcBef>
              <a:spcAft>
                <a:spcPts val="0"/>
              </a:spcAft>
              <a:buClr>
                <a:schemeClr val="lt1"/>
              </a:buClr>
              <a:buSzPts val="2400"/>
              <a:buNone/>
              <a:defRPr sz="3200">
                <a:solidFill>
                  <a:schemeClr val="lt1"/>
                </a:solidFill>
              </a:defRPr>
            </a:lvl9pPr>
          </a:lstStyle>
          <a:p>
            <a:endParaRPr/>
          </a:p>
        </p:txBody>
      </p:sp>
      <p:sp>
        <p:nvSpPr>
          <p:cNvPr id="52" name="Google Shape;52;p13"/>
          <p:cNvSpPr txBox="1">
            <a:spLocks noGrp="1"/>
          </p:cNvSpPr>
          <p:nvPr>
            <p:ph type="title" idx="2" hasCustomPrompt="1"/>
          </p:nvPr>
        </p:nvSpPr>
        <p:spPr>
          <a:xfrm>
            <a:off x="953467" y="1538235"/>
            <a:ext cx="846800" cy="58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3" name="Google Shape;53;p13"/>
          <p:cNvSpPr txBox="1">
            <a:spLocks noGrp="1"/>
          </p:cNvSpPr>
          <p:nvPr>
            <p:ph type="subTitle" idx="1"/>
          </p:nvPr>
        </p:nvSpPr>
        <p:spPr>
          <a:xfrm>
            <a:off x="1800267" y="2127569"/>
            <a:ext cx="4967200" cy="3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4" name="Google Shape;54;p13"/>
          <p:cNvSpPr txBox="1">
            <a:spLocks noGrp="1"/>
          </p:cNvSpPr>
          <p:nvPr>
            <p:ph type="title" idx="3"/>
          </p:nvPr>
        </p:nvSpPr>
        <p:spPr>
          <a:xfrm>
            <a:off x="1800267" y="5170639"/>
            <a:ext cx="5136400" cy="589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400"/>
              <a:buNone/>
              <a:defRPr sz="3200">
                <a:solidFill>
                  <a:schemeClr val="lt1"/>
                </a:solidFill>
              </a:defRPr>
            </a:lvl1pPr>
            <a:lvl2pPr lvl="1" rtl="0">
              <a:spcBef>
                <a:spcPts val="0"/>
              </a:spcBef>
              <a:spcAft>
                <a:spcPts val="0"/>
              </a:spcAft>
              <a:buClr>
                <a:schemeClr val="lt1"/>
              </a:buClr>
              <a:buSzPts val="2400"/>
              <a:buNone/>
              <a:defRPr sz="3200">
                <a:solidFill>
                  <a:schemeClr val="lt1"/>
                </a:solidFill>
              </a:defRPr>
            </a:lvl2pPr>
            <a:lvl3pPr lvl="2" rtl="0">
              <a:spcBef>
                <a:spcPts val="0"/>
              </a:spcBef>
              <a:spcAft>
                <a:spcPts val="0"/>
              </a:spcAft>
              <a:buClr>
                <a:schemeClr val="lt1"/>
              </a:buClr>
              <a:buSzPts val="2400"/>
              <a:buNone/>
              <a:defRPr sz="3200">
                <a:solidFill>
                  <a:schemeClr val="lt1"/>
                </a:solidFill>
              </a:defRPr>
            </a:lvl3pPr>
            <a:lvl4pPr lvl="3" rtl="0">
              <a:spcBef>
                <a:spcPts val="0"/>
              </a:spcBef>
              <a:spcAft>
                <a:spcPts val="0"/>
              </a:spcAft>
              <a:buClr>
                <a:schemeClr val="lt1"/>
              </a:buClr>
              <a:buSzPts val="2400"/>
              <a:buNone/>
              <a:defRPr sz="3200">
                <a:solidFill>
                  <a:schemeClr val="lt1"/>
                </a:solidFill>
              </a:defRPr>
            </a:lvl4pPr>
            <a:lvl5pPr lvl="4" rtl="0">
              <a:spcBef>
                <a:spcPts val="0"/>
              </a:spcBef>
              <a:spcAft>
                <a:spcPts val="0"/>
              </a:spcAft>
              <a:buClr>
                <a:schemeClr val="lt1"/>
              </a:buClr>
              <a:buSzPts val="2400"/>
              <a:buNone/>
              <a:defRPr sz="3200">
                <a:solidFill>
                  <a:schemeClr val="lt1"/>
                </a:solidFill>
              </a:defRPr>
            </a:lvl5pPr>
            <a:lvl6pPr lvl="5" rtl="0">
              <a:spcBef>
                <a:spcPts val="0"/>
              </a:spcBef>
              <a:spcAft>
                <a:spcPts val="0"/>
              </a:spcAft>
              <a:buClr>
                <a:schemeClr val="lt1"/>
              </a:buClr>
              <a:buSzPts val="2400"/>
              <a:buNone/>
              <a:defRPr sz="3200">
                <a:solidFill>
                  <a:schemeClr val="lt1"/>
                </a:solidFill>
              </a:defRPr>
            </a:lvl6pPr>
            <a:lvl7pPr lvl="6" rtl="0">
              <a:spcBef>
                <a:spcPts val="0"/>
              </a:spcBef>
              <a:spcAft>
                <a:spcPts val="0"/>
              </a:spcAft>
              <a:buClr>
                <a:schemeClr val="lt1"/>
              </a:buClr>
              <a:buSzPts val="2400"/>
              <a:buNone/>
              <a:defRPr sz="3200">
                <a:solidFill>
                  <a:schemeClr val="lt1"/>
                </a:solidFill>
              </a:defRPr>
            </a:lvl7pPr>
            <a:lvl8pPr lvl="7" rtl="0">
              <a:spcBef>
                <a:spcPts val="0"/>
              </a:spcBef>
              <a:spcAft>
                <a:spcPts val="0"/>
              </a:spcAft>
              <a:buClr>
                <a:schemeClr val="lt1"/>
              </a:buClr>
              <a:buSzPts val="2400"/>
              <a:buNone/>
              <a:defRPr sz="3200">
                <a:solidFill>
                  <a:schemeClr val="lt1"/>
                </a:solidFill>
              </a:defRPr>
            </a:lvl8pPr>
            <a:lvl9pPr lvl="8" rtl="0">
              <a:spcBef>
                <a:spcPts val="0"/>
              </a:spcBef>
              <a:spcAft>
                <a:spcPts val="0"/>
              </a:spcAft>
              <a:buClr>
                <a:schemeClr val="lt1"/>
              </a:buClr>
              <a:buSzPts val="2400"/>
              <a:buNone/>
              <a:defRPr sz="3200">
                <a:solidFill>
                  <a:schemeClr val="lt1"/>
                </a:solidFill>
              </a:defRPr>
            </a:lvl9pPr>
          </a:lstStyle>
          <a:p>
            <a:endParaRPr/>
          </a:p>
        </p:txBody>
      </p:sp>
      <p:sp>
        <p:nvSpPr>
          <p:cNvPr id="55" name="Google Shape;55;p13"/>
          <p:cNvSpPr txBox="1">
            <a:spLocks noGrp="1"/>
          </p:cNvSpPr>
          <p:nvPr>
            <p:ph type="title" idx="4" hasCustomPrompt="1"/>
          </p:nvPr>
        </p:nvSpPr>
        <p:spPr>
          <a:xfrm>
            <a:off x="953467" y="2748977"/>
            <a:ext cx="846800" cy="58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6" name="Google Shape;56;p13"/>
          <p:cNvSpPr txBox="1">
            <a:spLocks noGrp="1"/>
          </p:cNvSpPr>
          <p:nvPr>
            <p:ph type="subTitle" idx="5"/>
          </p:nvPr>
        </p:nvSpPr>
        <p:spPr>
          <a:xfrm>
            <a:off x="1800267" y="5759868"/>
            <a:ext cx="4967200" cy="3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7" name="Google Shape;57;p13"/>
          <p:cNvSpPr txBox="1">
            <a:spLocks noGrp="1"/>
          </p:cNvSpPr>
          <p:nvPr>
            <p:ph type="title" idx="6"/>
          </p:nvPr>
        </p:nvSpPr>
        <p:spPr>
          <a:xfrm>
            <a:off x="1800267" y="2748976"/>
            <a:ext cx="5136400" cy="589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400"/>
              <a:buNone/>
              <a:defRPr sz="3200">
                <a:solidFill>
                  <a:schemeClr val="lt1"/>
                </a:solidFill>
              </a:defRPr>
            </a:lvl1pPr>
            <a:lvl2pPr lvl="1" rtl="0">
              <a:spcBef>
                <a:spcPts val="0"/>
              </a:spcBef>
              <a:spcAft>
                <a:spcPts val="0"/>
              </a:spcAft>
              <a:buClr>
                <a:schemeClr val="lt1"/>
              </a:buClr>
              <a:buSzPts val="2400"/>
              <a:buNone/>
              <a:defRPr sz="3200">
                <a:solidFill>
                  <a:schemeClr val="lt1"/>
                </a:solidFill>
              </a:defRPr>
            </a:lvl2pPr>
            <a:lvl3pPr lvl="2" rtl="0">
              <a:spcBef>
                <a:spcPts val="0"/>
              </a:spcBef>
              <a:spcAft>
                <a:spcPts val="0"/>
              </a:spcAft>
              <a:buClr>
                <a:schemeClr val="lt1"/>
              </a:buClr>
              <a:buSzPts val="2400"/>
              <a:buNone/>
              <a:defRPr sz="3200">
                <a:solidFill>
                  <a:schemeClr val="lt1"/>
                </a:solidFill>
              </a:defRPr>
            </a:lvl3pPr>
            <a:lvl4pPr lvl="3" rtl="0">
              <a:spcBef>
                <a:spcPts val="0"/>
              </a:spcBef>
              <a:spcAft>
                <a:spcPts val="0"/>
              </a:spcAft>
              <a:buClr>
                <a:schemeClr val="lt1"/>
              </a:buClr>
              <a:buSzPts val="2400"/>
              <a:buNone/>
              <a:defRPr sz="3200">
                <a:solidFill>
                  <a:schemeClr val="lt1"/>
                </a:solidFill>
              </a:defRPr>
            </a:lvl4pPr>
            <a:lvl5pPr lvl="4" rtl="0">
              <a:spcBef>
                <a:spcPts val="0"/>
              </a:spcBef>
              <a:spcAft>
                <a:spcPts val="0"/>
              </a:spcAft>
              <a:buClr>
                <a:schemeClr val="lt1"/>
              </a:buClr>
              <a:buSzPts val="2400"/>
              <a:buNone/>
              <a:defRPr sz="3200">
                <a:solidFill>
                  <a:schemeClr val="lt1"/>
                </a:solidFill>
              </a:defRPr>
            </a:lvl5pPr>
            <a:lvl6pPr lvl="5" rtl="0">
              <a:spcBef>
                <a:spcPts val="0"/>
              </a:spcBef>
              <a:spcAft>
                <a:spcPts val="0"/>
              </a:spcAft>
              <a:buClr>
                <a:schemeClr val="lt1"/>
              </a:buClr>
              <a:buSzPts val="2400"/>
              <a:buNone/>
              <a:defRPr sz="3200">
                <a:solidFill>
                  <a:schemeClr val="lt1"/>
                </a:solidFill>
              </a:defRPr>
            </a:lvl6pPr>
            <a:lvl7pPr lvl="6" rtl="0">
              <a:spcBef>
                <a:spcPts val="0"/>
              </a:spcBef>
              <a:spcAft>
                <a:spcPts val="0"/>
              </a:spcAft>
              <a:buClr>
                <a:schemeClr val="lt1"/>
              </a:buClr>
              <a:buSzPts val="2400"/>
              <a:buNone/>
              <a:defRPr sz="3200">
                <a:solidFill>
                  <a:schemeClr val="lt1"/>
                </a:solidFill>
              </a:defRPr>
            </a:lvl7pPr>
            <a:lvl8pPr lvl="7" rtl="0">
              <a:spcBef>
                <a:spcPts val="0"/>
              </a:spcBef>
              <a:spcAft>
                <a:spcPts val="0"/>
              </a:spcAft>
              <a:buClr>
                <a:schemeClr val="lt1"/>
              </a:buClr>
              <a:buSzPts val="2400"/>
              <a:buNone/>
              <a:defRPr sz="3200">
                <a:solidFill>
                  <a:schemeClr val="lt1"/>
                </a:solidFill>
              </a:defRPr>
            </a:lvl8pPr>
            <a:lvl9pPr lvl="8" rtl="0">
              <a:spcBef>
                <a:spcPts val="0"/>
              </a:spcBef>
              <a:spcAft>
                <a:spcPts val="0"/>
              </a:spcAft>
              <a:buClr>
                <a:schemeClr val="lt1"/>
              </a:buClr>
              <a:buSzPts val="2400"/>
              <a:buNone/>
              <a:defRPr sz="3200">
                <a:solidFill>
                  <a:schemeClr val="lt1"/>
                </a:solidFill>
              </a:defRPr>
            </a:lvl9pPr>
          </a:lstStyle>
          <a:p>
            <a:endParaRPr/>
          </a:p>
        </p:txBody>
      </p:sp>
      <p:sp>
        <p:nvSpPr>
          <p:cNvPr id="58" name="Google Shape;58;p13"/>
          <p:cNvSpPr txBox="1">
            <a:spLocks noGrp="1"/>
          </p:cNvSpPr>
          <p:nvPr>
            <p:ph type="title" idx="7" hasCustomPrompt="1"/>
          </p:nvPr>
        </p:nvSpPr>
        <p:spPr>
          <a:xfrm>
            <a:off x="960000" y="5170639"/>
            <a:ext cx="846800" cy="58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9" name="Google Shape;59;p13"/>
          <p:cNvSpPr txBox="1">
            <a:spLocks noGrp="1"/>
          </p:cNvSpPr>
          <p:nvPr>
            <p:ph type="subTitle" idx="8"/>
          </p:nvPr>
        </p:nvSpPr>
        <p:spPr>
          <a:xfrm>
            <a:off x="1800267" y="3338307"/>
            <a:ext cx="4967200" cy="3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0" name="Google Shape;60;p13"/>
          <p:cNvSpPr txBox="1">
            <a:spLocks noGrp="1"/>
          </p:cNvSpPr>
          <p:nvPr>
            <p:ph type="title" idx="9"/>
          </p:nvPr>
        </p:nvSpPr>
        <p:spPr>
          <a:xfrm>
            <a:off x="1800267" y="3959828"/>
            <a:ext cx="5136400" cy="589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400"/>
              <a:buNone/>
              <a:defRPr sz="3200">
                <a:solidFill>
                  <a:schemeClr val="lt1"/>
                </a:solidFill>
              </a:defRPr>
            </a:lvl1pPr>
            <a:lvl2pPr lvl="1" rtl="0">
              <a:spcBef>
                <a:spcPts val="0"/>
              </a:spcBef>
              <a:spcAft>
                <a:spcPts val="0"/>
              </a:spcAft>
              <a:buClr>
                <a:schemeClr val="lt1"/>
              </a:buClr>
              <a:buSzPts val="2400"/>
              <a:buNone/>
              <a:defRPr sz="3200">
                <a:solidFill>
                  <a:schemeClr val="lt1"/>
                </a:solidFill>
              </a:defRPr>
            </a:lvl2pPr>
            <a:lvl3pPr lvl="2" rtl="0">
              <a:spcBef>
                <a:spcPts val="0"/>
              </a:spcBef>
              <a:spcAft>
                <a:spcPts val="0"/>
              </a:spcAft>
              <a:buClr>
                <a:schemeClr val="lt1"/>
              </a:buClr>
              <a:buSzPts val="2400"/>
              <a:buNone/>
              <a:defRPr sz="3200">
                <a:solidFill>
                  <a:schemeClr val="lt1"/>
                </a:solidFill>
              </a:defRPr>
            </a:lvl3pPr>
            <a:lvl4pPr lvl="3" rtl="0">
              <a:spcBef>
                <a:spcPts val="0"/>
              </a:spcBef>
              <a:spcAft>
                <a:spcPts val="0"/>
              </a:spcAft>
              <a:buClr>
                <a:schemeClr val="lt1"/>
              </a:buClr>
              <a:buSzPts val="2400"/>
              <a:buNone/>
              <a:defRPr sz="3200">
                <a:solidFill>
                  <a:schemeClr val="lt1"/>
                </a:solidFill>
              </a:defRPr>
            </a:lvl4pPr>
            <a:lvl5pPr lvl="4" rtl="0">
              <a:spcBef>
                <a:spcPts val="0"/>
              </a:spcBef>
              <a:spcAft>
                <a:spcPts val="0"/>
              </a:spcAft>
              <a:buClr>
                <a:schemeClr val="lt1"/>
              </a:buClr>
              <a:buSzPts val="2400"/>
              <a:buNone/>
              <a:defRPr sz="3200">
                <a:solidFill>
                  <a:schemeClr val="lt1"/>
                </a:solidFill>
              </a:defRPr>
            </a:lvl5pPr>
            <a:lvl6pPr lvl="5" rtl="0">
              <a:spcBef>
                <a:spcPts val="0"/>
              </a:spcBef>
              <a:spcAft>
                <a:spcPts val="0"/>
              </a:spcAft>
              <a:buClr>
                <a:schemeClr val="lt1"/>
              </a:buClr>
              <a:buSzPts val="2400"/>
              <a:buNone/>
              <a:defRPr sz="3200">
                <a:solidFill>
                  <a:schemeClr val="lt1"/>
                </a:solidFill>
              </a:defRPr>
            </a:lvl6pPr>
            <a:lvl7pPr lvl="6" rtl="0">
              <a:spcBef>
                <a:spcPts val="0"/>
              </a:spcBef>
              <a:spcAft>
                <a:spcPts val="0"/>
              </a:spcAft>
              <a:buClr>
                <a:schemeClr val="lt1"/>
              </a:buClr>
              <a:buSzPts val="2400"/>
              <a:buNone/>
              <a:defRPr sz="3200">
                <a:solidFill>
                  <a:schemeClr val="lt1"/>
                </a:solidFill>
              </a:defRPr>
            </a:lvl7pPr>
            <a:lvl8pPr lvl="7" rtl="0">
              <a:spcBef>
                <a:spcPts val="0"/>
              </a:spcBef>
              <a:spcAft>
                <a:spcPts val="0"/>
              </a:spcAft>
              <a:buClr>
                <a:schemeClr val="lt1"/>
              </a:buClr>
              <a:buSzPts val="2400"/>
              <a:buNone/>
              <a:defRPr sz="3200">
                <a:solidFill>
                  <a:schemeClr val="lt1"/>
                </a:solidFill>
              </a:defRPr>
            </a:lvl8pPr>
            <a:lvl9pPr lvl="8" rtl="0">
              <a:spcBef>
                <a:spcPts val="0"/>
              </a:spcBef>
              <a:spcAft>
                <a:spcPts val="0"/>
              </a:spcAft>
              <a:buClr>
                <a:schemeClr val="lt1"/>
              </a:buClr>
              <a:buSzPts val="2400"/>
              <a:buNone/>
              <a:defRPr sz="3200">
                <a:solidFill>
                  <a:schemeClr val="lt1"/>
                </a:solidFill>
              </a:defRPr>
            </a:lvl9pPr>
          </a:lstStyle>
          <a:p>
            <a:endParaRPr/>
          </a:p>
        </p:txBody>
      </p:sp>
      <p:sp>
        <p:nvSpPr>
          <p:cNvPr id="61" name="Google Shape;61;p13"/>
          <p:cNvSpPr txBox="1">
            <a:spLocks noGrp="1"/>
          </p:cNvSpPr>
          <p:nvPr>
            <p:ph type="title" idx="13" hasCustomPrompt="1"/>
          </p:nvPr>
        </p:nvSpPr>
        <p:spPr>
          <a:xfrm>
            <a:off x="960000" y="3959756"/>
            <a:ext cx="846800" cy="58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2" name="Google Shape;62;p13"/>
          <p:cNvSpPr txBox="1">
            <a:spLocks noGrp="1"/>
          </p:cNvSpPr>
          <p:nvPr>
            <p:ph type="subTitle" idx="14"/>
          </p:nvPr>
        </p:nvSpPr>
        <p:spPr>
          <a:xfrm>
            <a:off x="1800267" y="4549044"/>
            <a:ext cx="4967200" cy="3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 name="Google Shape;6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24918176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1579432" y="4695017"/>
            <a:ext cx="59248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Char char="-"/>
              <a:defRPr sz="4000"/>
            </a:lvl1pPr>
            <a:lvl2pPr lvl="1" algn="ctr" rtl="0">
              <a:spcBef>
                <a:spcPts val="0"/>
              </a:spcBef>
              <a:spcAft>
                <a:spcPts val="0"/>
              </a:spcAft>
              <a:buSzPts val="3000"/>
              <a:buChar char="-"/>
              <a:defRPr sz="4000"/>
            </a:lvl2pPr>
            <a:lvl3pPr lvl="2" algn="ctr" rtl="0">
              <a:spcBef>
                <a:spcPts val="0"/>
              </a:spcBef>
              <a:spcAft>
                <a:spcPts val="0"/>
              </a:spcAft>
              <a:buSzPts val="3000"/>
              <a:buChar char="-"/>
              <a:defRPr sz="4000"/>
            </a:lvl3pPr>
            <a:lvl4pPr lvl="3" algn="ctr" rtl="0">
              <a:spcBef>
                <a:spcPts val="0"/>
              </a:spcBef>
              <a:spcAft>
                <a:spcPts val="0"/>
              </a:spcAft>
              <a:buSzPts val="3000"/>
              <a:buChar char="-"/>
              <a:defRPr sz="4000"/>
            </a:lvl4pPr>
            <a:lvl5pPr lvl="4" algn="ctr" rtl="0">
              <a:spcBef>
                <a:spcPts val="0"/>
              </a:spcBef>
              <a:spcAft>
                <a:spcPts val="0"/>
              </a:spcAft>
              <a:buSzPts val="3000"/>
              <a:buChar char="-"/>
              <a:defRPr sz="4000"/>
            </a:lvl5pPr>
            <a:lvl6pPr lvl="5" algn="ctr" rtl="0">
              <a:spcBef>
                <a:spcPts val="0"/>
              </a:spcBef>
              <a:spcAft>
                <a:spcPts val="0"/>
              </a:spcAft>
              <a:buSzPts val="3000"/>
              <a:buChar char="-"/>
              <a:defRPr sz="4000"/>
            </a:lvl6pPr>
            <a:lvl7pPr lvl="6" algn="ctr" rtl="0">
              <a:spcBef>
                <a:spcPts val="0"/>
              </a:spcBef>
              <a:spcAft>
                <a:spcPts val="0"/>
              </a:spcAft>
              <a:buSzPts val="3000"/>
              <a:buChar char="-"/>
              <a:defRPr sz="4000"/>
            </a:lvl7pPr>
            <a:lvl8pPr lvl="7" algn="ctr" rtl="0">
              <a:spcBef>
                <a:spcPts val="0"/>
              </a:spcBef>
              <a:spcAft>
                <a:spcPts val="0"/>
              </a:spcAft>
              <a:buSzPts val="3000"/>
              <a:buChar char="-"/>
              <a:defRPr sz="4000"/>
            </a:lvl8pPr>
            <a:lvl9pPr lvl="8" algn="ctr" rtl="0">
              <a:spcBef>
                <a:spcPts val="0"/>
              </a:spcBef>
              <a:spcAft>
                <a:spcPts val="0"/>
              </a:spcAft>
              <a:buSzPts val="3000"/>
              <a:buChar char="-"/>
              <a:defRPr sz="4000"/>
            </a:lvl9pPr>
          </a:lstStyle>
          <a:p>
            <a:endParaRPr/>
          </a:p>
        </p:txBody>
      </p:sp>
      <p:sp>
        <p:nvSpPr>
          <p:cNvPr id="66" name="Google Shape;66;p14"/>
          <p:cNvSpPr txBox="1">
            <a:spLocks noGrp="1"/>
          </p:cNvSpPr>
          <p:nvPr>
            <p:ph type="subTitle" idx="1"/>
          </p:nvPr>
        </p:nvSpPr>
        <p:spPr>
          <a:xfrm>
            <a:off x="1579432" y="1848100"/>
            <a:ext cx="5924800" cy="23204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500"/>
              <a:buNone/>
              <a:defRPr sz="3333">
                <a:solidFill>
                  <a:schemeClr val="dk1"/>
                </a:solidFill>
              </a:defRPr>
            </a:lvl1pPr>
            <a:lvl2pPr lvl="1" algn="ctr" rtl="0">
              <a:lnSpc>
                <a:spcPct val="100000"/>
              </a:lnSpc>
              <a:spcBef>
                <a:spcPts val="0"/>
              </a:spcBef>
              <a:spcAft>
                <a:spcPts val="0"/>
              </a:spcAft>
              <a:buClr>
                <a:schemeClr val="dk1"/>
              </a:buClr>
              <a:buSzPts val="2500"/>
              <a:buNone/>
              <a:defRPr sz="3333">
                <a:solidFill>
                  <a:schemeClr val="dk1"/>
                </a:solidFill>
              </a:defRPr>
            </a:lvl2pPr>
            <a:lvl3pPr lvl="2" algn="ctr" rtl="0">
              <a:lnSpc>
                <a:spcPct val="100000"/>
              </a:lnSpc>
              <a:spcBef>
                <a:spcPts val="0"/>
              </a:spcBef>
              <a:spcAft>
                <a:spcPts val="0"/>
              </a:spcAft>
              <a:buClr>
                <a:schemeClr val="dk1"/>
              </a:buClr>
              <a:buSzPts val="2500"/>
              <a:buNone/>
              <a:defRPr sz="3333">
                <a:solidFill>
                  <a:schemeClr val="dk1"/>
                </a:solidFill>
              </a:defRPr>
            </a:lvl3pPr>
            <a:lvl4pPr lvl="3" algn="ctr" rtl="0">
              <a:lnSpc>
                <a:spcPct val="100000"/>
              </a:lnSpc>
              <a:spcBef>
                <a:spcPts val="0"/>
              </a:spcBef>
              <a:spcAft>
                <a:spcPts val="0"/>
              </a:spcAft>
              <a:buClr>
                <a:schemeClr val="dk1"/>
              </a:buClr>
              <a:buSzPts val="2500"/>
              <a:buNone/>
              <a:defRPr sz="3333">
                <a:solidFill>
                  <a:schemeClr val="dk1"/>
                </a:solidFill>
              </a:defRPr>
            </a:lvl4pPr>
            <a:lvl5pPr lvl="4" algn="ctr" rtl="0">
              <a:lnSpc>
                <a:spcPct val="100000"/>
              </a:lnSpc>
              <a:spcBef>
                <a:spcPts val="0"/>
              </a:spcBef>
              <a:spcAft>
                <a:spcPts val="0"/>
              </a:spcAft>
              <a:buClr>
                <a:schemeClr val="dk1"/>
              </a:buClr>
              <a:buSzPts val="2500"/>
              <a:buNone/>
              <a:defRPr sz="3333">
                <a:solidFill>
                  <a:schemeClr val="dk1"/>
                </a:solidFill>
              </a:defRPr>
            </a:lvl5pPr>
            <a:lvl6pPr lvl="5" algn="ctr" rtl="0">
              <a:lnSpc>
                <a:spcPct val="100000"/>
              </a:lnSpc>
              <a:spcBef>
                <a:spcPts val="0"/>
              </a:spcBef>
              <a:spcAft>
                <a:spcPts val="0"/>
              </a:spcAft>
              <a:buClr>
                <a:schemeClr val="dk1"/>
              </a:buClr>
              <a:buSzPts val="2500"/>
              <a:buNone/>
              <a:defRPr sz="3333">
                <a:solidFill>
                  <a:schemeClr val="dk1"/>
                </a:solidFill>
              </a:defRPr>
            </a:lvl6pPr>
            <a:lvl7pPr lvl="6" algn="ctr" rtl="0">
              <a:lnSpc>
                <a:spcPct val="100000"/>
              </a:lnSpc>
              <a:spcBef>
                <a:spcPts val="0"/>
              </a:spcBef>
              <a:spcAft>
                <a:spcPts val="0"/>
              </a:spcAft>
              <a:buClr>
                <a:schemeClr val="dk1"/>
              </a:buClr>
              <a:buSzPts val="2500"/>
              <a:buNone/>
              <a:defRPr sz="3333">
                <a:solidFill>
                  <a:schemeClr val="dk1"/>
                </a:solidFill>
              </a:defRPr>
            </a:lvl7pPr>
            <a:lvl8pPr lvl="7" algn="ctr" rtl="0">
              <a:lnSpc>
                <a:spcPct val="100000"/>
              </a:lnSpc>
              <a:spcBef>
                <a:spcPts val="0"/>
              </a:spcBef>
              <a:spcAft>
                <a:spcPts val="0"/>
              </a:spcAft>
              <a:buClr>
                <a:schemeClr val="dk1"/>
              </a:buClr>
              <a:buSzPts val="2500"/>
              <a:buNone/>
              <a:defRPr sz="3333">
                <a:solidFill>
                  <a:schemeClr val="dk1"/>
                </a:solidFill>
              </a:defRPr>
            </a:lvl8pPr>
            <a:lvl9pPr lvl="8" algn="ctr" rtl="0">
              <a:lnSpc>
                <a:spcPct val="100000"/>
              </a:lnSpc>
              <a:spcBef>
                <a:spcPts val="0"/>
              </a:spcBef>
              <a:spcAft>
                <a:spcPts val="0"/>
              </a:spcAft>
              <a:buClr>
                <a:schemeClr val="dk1"/>
              </a:buClr>
              <a:buSzPts val="2500"/>
              <a:buNone/>
              <a:defRPr sz="3333">
                <a:solidFill>
                  <a:schemeClr val="dk1"/>
                </a:solidFill>
              </a:defRPr>
            </a:lvl9pPr>
          </a:lstStyle>
          <a:p>
            <a:endParaRPr/>
          </a:p>
        </p:txBody>
      </p:sp>
      <p:pic>
        <p:nvPicPr>
          <p:cNvPr id="67" name="Google Shape;67;p14"/>
          <p:cNvPicPr preferRelativeResize="0"/>
          <p:nvPr/>
        </p:nvPicPr>
        <p:blipFill rotWithShape="1">
          <a:blip r:embed="rId2">
            <a:alphaModFix/>
          </a:blip>
          <a:srcRect b="11863"/>
          <a:stretch/>
        </p:blipFill>
        <p:spPr>
          <a:xfrm>
            <a:off x="-373066" y="-1066833"/>
            <a:ext cx="3641932" cy="3308503"/>
          </a:xfrm>
          <a:prstGeom prst="rect">
            <a:avLst/>
          </a:prstGeom>
          <a:noFill/>
          <a:ln>
            <a:noFill/>
          </a:ln>
        </p:spPr>
      </p:pic>
    </p:spTree>
    <p:extLst>
      <p:ext uri="{BB962C8B-B14F-4D97-AF65-F5344CB8AC3E}">
        <p14:creationId xmlns:p14="http://schemas.microsoft.com/office/powerpoint/2010/main" val="9683308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8"/>
        <p:cNvGrpSpPr/>
        <p:nvPr/>
      </p:nvGrpSpPr>
      <p:grpSpPr>
        <a:xfrm>
          <a:off x="0" y="0"/>
          <a:ext cx="0" cy="0"/>
          <a:chOff x="0" y="0"/>
          <a:chExt cx="0" cy="0"/>
        </a:xfrm>
      </p:grpSpPr>
      <p:sp>
        <p:nvSpPr>
          <p:cNvPr id="69" name="Google Shape;69;p15"/>
          <p:cNvSpPr txBox="1">
            <a:spLocks noGrp="1"/>
          </p:cNvSpPr>
          <p:nvPr>
            <p:ph type="subTitle" idx="1"/>
          </p:nvPr>
        </p:nvSpPr>
        <p:spPr>
          <a:xfrm>
            <a:off x="953467" y="3677400"/>
            <a:ext cx="3652400" cy="144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 name="Google Shape;70;p15">
            <a:hlinkClick r:id="rId2" action="ppaction://hlinksldjump"/>
          </p:cNvPr>
          <p:cNvSpPr txBox="1">
            <a:spLocks noGrp="1"/>
          </p:cNvSpPr>
          <p:nvPr>
            <p:ph type="title"/>
          </p:nvPr>
        </p:nvSpPr>
        <p:spPr>
          <a:xfrm>
            <a:off x="953467" y="2003967"/>
            <a:ext cx="4110400" cy="167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4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71" name="Google Shape;71;p15"/>
          <p:cNvPicPr preferRelativeResize="0"/>
          <p:nvPr/>
        </p:nvPicPr>
        <p:blipFill rotWithShape="1">
          <a:blip r:embed="rId3">
            <a:alphaModFix/>
          </a:blip>
          <a:srcRect b="11863"/>
          <a:stretch/>
        </p:blipFill>
        <p:spPr>
          <a:xfrm>
            <a:off x="-373066" y="-1066833"/>
            <a:ext cx="3641932" cy="3308503"/>
          </a:xfrm>
          <a:prstGeom prst="rect">
            <a:avLst/>
          </a:prstGeom>
          <a:noFill/>
          <a:ln>
            <a:noFill/>
          </a:ln>
        </p:spPr>
      </p:pic>
    </p:spTree>
    <p:extLst>
      <p:ext uri="{BB962C8B-B14F-4D97-AF65-F5344CB8AC3E}">
        <p14:creationId xmlns:p14="http://schemas.microsoft.com/office/powerpoint/2010/main" val="27191223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72"/>
        <p:cNvGrpSpPr/>
        <p:nvPr/>
      </p:nvGrpSpPr>
      <p:grpSpPr>
        <a:xfrm>
          <a:off x="0" y="0"/>
          <a:ext cx="0" cy="0"/>
          <a:chOff x="0" y="0"/>
          <a:chExt cx="0" cy="0"/>
        </a:xfrm>
      </p:grpSpPr>
      <p:sp>
        <p:nvSpPr>
          <p:cNvPr id="73" name="Google Shape;73;p16"/>
          <p:cNvSpPr txBox="1">
            <a:spLocks noGrp="1"/>
          </p:cNvSpPr>
          <p:nvPr>
            <p:ph type="subTitle" idx="1"/>
          </p:nvPr>
        </p:nvSpPr>
        <p:spPr>
          <a:xfrm>
            <a:off x="2274451" y="4224167"/>
            <a:ext cx="2770000" cy="69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Bebas Neue"/>
              <a:buNone/>
              <a:defRPr sz="3333">
                <a:solidFill>
                  <a:schemeClr val="dk2"/>
                </a:solidFill>
                <a:latin typeface="Barriecito"/>
                <a:ea typeface="Barriecito"/>
                <a:cs typeface="Barriecito"/>
                <a:sym typeface="Barriecito"/>
              </a:defRPr>
            </a:lvl1pPr>
            <a:lvl2pPr lvl="1"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2pPr>
            <a:lvl3pPr lvl="2"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3pPr>
            <a:lvl4pPr lvl="3"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4pPr>
            <a:lvl5pPr lvl="4"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5pPr>
            <a:lvl6pPr lvl="5"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6pPr>
            <a:lvl7pPr lvl="6"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7pPr>
            <a:lvl8pPr lvl="7"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8pPr>
            <a:lvl9pPr lvl="8"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9pPr>
          </a:lstStyle>
          <a:p>
            <a:endParaRPr/>
          </a:p>
        </p:txBody>
      </p:sp>
      <p:sp>
        <p:nvSpPr>
          <p:cNvPr id="74" name="Google Shape;74;p16"/>
          <p:cNvSpPr txBox="1">
            <a:spLocks noGrp="1"/>
          </p:cNvSpPr>
          <p:nvPr>
            <p:ph type="subTitle" idx="2"/>
          </p:nvPr>
        </p:nvSpPr>
        <p:spPr>
          <a:xfrm>
            <a:off x="7147551" y="4224167"/>
            <a:ext cx="2770000" cy="69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Bebas Neue"/>
              <a:buNone/>
              <a:defRPr sz="3333">
                <a:solidFill>
                  <a:schemeClr val="dk2"/>
                </a:solidFill>
                <a:latin typeface="Barriecito"/>
                <a:ea typeface="Barriecito"/>
                <a:cs typeface="Barriecito"/>
                <a:sym typeface="Barriecito"/>
              </a:defRPr>
            </a:lvl1pPr>
            <a:lvl2pPr lvl="1"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2pPr>
            <a:lvl3pPr lvl="2"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3pPr>
            <a:lvl4pPr lvl="3"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4pPr>
            <a:lvl5pPr lvl="4"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5pPr>
            <a:lvl6pPr lvl="5"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6pPr>
            <a:lvl7pPr lvl="6"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7pPr>
            <a:lvl8pPr lvl="7"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8pPr>
            <a:lvl9pPr lvl="8"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9pPr>
          </a:lstStyle>
          <a:p>
            <a:endParaRPr/>
          </a:p>
        </p:txBody>
      </p:sp>
      <p:sp>
        <p:nvSpPr>
          <p:cNvPr id="75" name="Google Shape;75;p16"/>
          <p:cNvSpPr txBox="1">
            <a:spLocks noGrp="1"/>
          </p:cNvSpPr>
          <p:nvPr>
            <p:ph type="subTitle" idx="3"/>
          </p:nvPr>
        </p:nvSpPr>
        <p:spPr>
          <a:xfrm>
            <a:off x="2274451" y="4786500"/>
            <a:ext cx="27700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 name="Google Shape;76;p16"/>
          <p:cNvSpPr txBox="1">
            <a:spLocks noGrp="1"/>
          </p:cNvSpPr>
          <p:nvPr>
            <p:ph type="subTitle" idx="4"/>
          </p:nvPr>
        </p:nvSpPr>
        <p:spPr>
          <a:xfrm>
            <a:off x="7147551" y="4786500"/>
            <a:ext cx="27700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 name="Google Shape;77;p1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78" name="Google Shape;78;p16"/>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pic>
        <p:nvPicPr>
          <p:cNvPr id="79" name="Google Shape;79;p16"/>
          <p:cNvPicPr preferRelativeResize="0"/>
          <p:nvPr/>
        </p:nvPicPr>
        <p:blipFill>
          <a:blip r:embed="rId3">
            <a:alphaModFix/>
          </a:blip>
          <a:stretch>
            <a:fillRect/>
          </a:stretch>
        </p:blipFill>
        <p:spPr>
          <a:xfrm rot="-1594271" flipH="1">
            <a:off x="10114505" y="4065201"/>
            <a:ext cx="3075071" cy="3169404"/>
          </a:xfrm>
          <a:prstGeom prst="rect">
            <a:avLst/>
          </a:prstGeom>
          <a:noFill/>
          <a:ln>
            <a:noFill/>
          </a:ln>
        </p:spPr>
      </p:pic>
    </p:spTree>
    <p:extLst>
      <p:ext uri="{BB962C8B-B14F-4D97-AF65-F5344CB8AC3E}">
        <p14:creationId xmlns:p14="http://schemas.microsoft.com/office/powerpoint/2010/main" val="26716431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960000" y="3409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2" name="Google Shape;82;p17"/>
          <p:cNvSpPr txBox="1">
            <a:spLocks noGrp="1"/>
          </p:cNvSpPr>
          <p:nvPr>
            <p:ph type="subTitle" idx="1"/>
          </p:nvPr>
        </p:nvSpPr>
        <p:spPr>
          <a:xfrm>
            <a:off x="960000" y="4191275"/>
            <a:ext cx="3115200" cy="9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 name="Google Shape;83;p17"/>
          <p:cNvSpPr txBox="1">
            <a:spLocks noGrp="1"/>
          </p:cNvSpPr>
          <p:nvPr>
            <p:ph type="title" idx="2"/>
          </p:nvPr>
        </p:nvSpPr>
        <p:spPr>
          <a:xfrm>
            <a:off x="4538400" y="3409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4" name="Google Shape;84;p17"/>
          <p:cNvSpPr txBox="1">
            <a:spLocks noGrp="1"/>
          </p:cNvSpPr>
          <p:nvPr>
            <p:ph type="subTitle" idx="3"/>
          </p:nvPr>
        </p:nvSpPr>
        <p:spPr>
          <a:xfrm>
            <a:off x="4538400" y="4191275"/>
            <a:ext cx="3115200" cy="9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 name="Google Shape;85;p17"/>
          <p:cNvSpPr txBox="1">
            <a:spLocks noGrp="1"/>
          </p:cNvSpPr>
          <p:nvPr>
            <p:ph type="title" idx="4"/>
          </p:nvPr>
        </p:nvSpPr>
        <p:spPr>
          <a:xfrm>
            <a:off x="8116800" y="3409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6" name="Google Shape;86;p17"/>
          <p:cNvSpPr txBox="1">
            <a:spLocks noGrp="1"/>
          </p:cNvSpPr>
          <p:nvPr>
            <p:ph type="subTitle" idx="5"/>
          </p:nvPr>
        </p:nvSpPr>
        <p:spPr>
          <a:xfrm>
            <a:off x="8116800" y="4191275"/>
            <a:ext cx="3115200" cy="9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 name="Google Shape;87;p17"/>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88" name="Google Shape;88;p17"/>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28437592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89"/>
        <p:cNvGrpSpPr/>
        <p:nvPr/>
      </p:nvGrpSpPr>
      <p:grpSpPr>
        <a:xfrm>
          <a:off x="0" y="0"/>
          <a:ext cx="0" cy="0"/>
          <a:chOff x="0" y="0"/>
          <a:chExt cx="0" cy="0"/>
        </a:xfrm>
      </p:grpSpPr>
      <p:sp>
        <p:nvSpPr>
          <p:cNvPr id="90" name="Google Shape;90;p18"/>
          <p:cNvSpPr txBox="1">
            <a:spLocks noGrp="1"/>
          </p:cNvSpPr>
          <p:nvPr>
            <p:ph type="title"/>
          </p:nvPr>
        </p:nvSpPr>
        <p:spPr>
          <a:xfrm>
            <a:off x="1199017" y="3231100"/>
            <a:ext cx="263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500"/>
              <a:buNone/>
              <a:defRPr sz="3333">
                <a:solidFill>
                  <a:schemeClr val="dk2"/>
                </a:solidFill>
              </a:defRPr>
            </a:lvl1pPr>
            <a:lvl2pPr lvl="1" algn="ctr" rtl="0">
              <a:spcBef>
                <a:spcPts val="0"/>
              </a:spcBef>
              <a:spcAft>
                <a:spcPts val="0"/>
              </a:spcAft>
              <a:buClr>
                <a:schemeClr val="dk2"/>
              </a:buClr>
              <a:buSzPts val="2500"/>
              <a:buNone/>
              <a:defRPr sz="3333">
                <a:solidFill>
                  <a:schemeClr val="dk2"/>
                </a:solidFill>
              </a:defRPr>
            </a:lvl2pPr>
            <a:lvl3pPr lvl="2" algn="ctr" rtl="0">
              <a:spcBef>
                <a:spcPts val="0"/>
              </a:spcBef>
              <a:spcAft>
                <a:spcPts val="0"/>
              </a:spcAft>
              <a:buClr>
                <a:schemeClr val="dk2"/>
              </a:buClr>
              <a:buSzPts val="2500"/>
              <a:buNone/>
              <a:defRPr sz="3333">
                <a:solidFill>
                  <a:schemeClr val="dk2"/>
                </a:solidFill>
              </a:defRPr>
            </a:lvl3pPr>
            <a:lvl4pPr lvl="3" algn="ctr" rtl="0">
              <a:spcBef>
                <a:spcPts val="0"/>
              </a:spcBef>
              <a:spcAft>
                <a:spcPts val="0"/>
              </a:spcAft>
              <a:buClr>
                <a:schemeClr val="dk2"/>
              </a:buClr>
              <a:buSzPts val="2500"/>
              <a:buNone/>
              <a:defRPr sz="3333">
                <a:solidFill>
                  <a:schemeClr val="dk2"/>
                </a:solidFill>
              </a:defRPr>
            </a:lvl4pPr>
            <a:lvl5pPr lvl="4" algn="ctr" rtl="0">
              <a:spcBef>
                <a:spcPts val="0"/>
              </a:spcBef>
              <a:spcAft>
                <a:spcPts val="0"/>
              </a:spcAft>
              <a:buClr>
                <a:schemeClr val="dk2"/>
              </a:buClr>
              <a:buSzPts val="2500"/>
              <a:buNone/>
              <a:defRPr sz="3333">
                <a:solidFill>
                  <a:schemeClr val="dk2"/>
                </a:solidFill>
              </a:defRPr>
            </a:lvl5pPr>
            <a:lvl6pPr lvl="5" algn="ctr" rtl="0">
              <a:spcBef>
                <a:spcPts val="0"/>
              </a:spcBef>
              <a:spcAft>
                <a:spcPts val="0"/>
              </a:spcAft>
              <a:buClr>
                <a:schemeClr val="dk2"/>
              </a:buClr>
              <a:buSzPts val="2500"/>
              <a:buNone/>
              <a:defRPr sz="3333">
                <a:solidFill>
                  <a:schemeClr val="dk2"/>
                </a:solidFill>
              </a:defRPr>
            </a:lvl6pPr>
            <a:lvl7pPr lvl="6" algn="ctr" rtl="0">
              <a:spcBef>
                <a:spcPts val="0"/>
              </a:spcBef>
              <a:spcAft>
                <a:spcPts val="0"/>
              </a:spcAft>
              <a:buClr>
                <a:schemeClr val="dk2"/>
              </a:buClr>
              <a:buSzPts val="2500"/>
              <a:buNone/>
              <a:defRPr sz="3333">
                <a:solidFill>
                  <a:schemeClr val="dk2"/>
                </a:solidFill>
              </a:defRPr>
            </a:lvl7pPr>
            <a:lvl8pPr lvl="7" algn="ctr" rtl="0">
              <a:spcBef>
                <a:spcPts val="0"/>
              </a:spcBef>
              <a:spcAft>
                <a:spcPts val="0"/>
              </a:spcAft>
              <a:buClr>
                <a:schemeClr val="dk2"/>
              </a:buClr>
              <a:buSzPts val="2500"/>
              <a:buNone/>
              <a:defRPr sz="3333">
                <a:solidFill>
                  <a:schemeClr val="dk2"/>
                </a:solidFill>
              </a:defRPr>
            </a:lvl8pPr>
            <a:lvl9pPr lvl="8" algn="ctr" rtl="0">
              <a:spcBef>
                <a:spcPts val="0"/>
              </a:spcBef>
              <a:spcAft>
                <a:spcPts val="0"/>
              </a:spcAft>
              <a:buClr>
                <a:schemeClr val="dk2"/>
              </a:buClr>
              <a:buSzPts val="2500"/>
              <a:buNone/>
              <a:defRPr sz="3333">
                <a:solidFill>
                  <a:schemeClr val="dk2"/>
                </a:solidFill>
              </a:defRPr>
            </a:lvl9pPr>
          </a:lstStyle>
          <a:p>
            <a:endParaRPr/>
          </a:p>
        </p:txBody>
      </p:sp>
      <p:sp>
        <p:nvSpPr>
          <p:cNvPr id="91" name="Google Shape;91;p18"/>
          <p:cNvSpPr txBox="1">
            <a:spLocks noGrp="1"/>
          </p:cNvSpPr>
          <p:nvPr>
            <p:ph type="subTitle" idx="1"/>
          </p:nvPr>
        </p:nvSpPr>
        <p:spPr>
          <a:xfrm>
            <a:off x="1199017" y="4013133"/>
            <a:ext cx="2637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 name="Google Shape;92;p18"/>
          <p:cNvSpPr txBox="1">
            <a:spLocks noGrp="1"/>
          </p:cNvSpPr>
          <p:nvPr>
            <p:ph type="title" idx="2"/>
          </p:nvPr>
        </p:nvSpPr>
        <p:spPr>
          <a:xfrm>
            <a:off x="4777400" y="3231100"/>
            <a:ext cx="263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500"/>
              <a:buNone/>
              <a:defRPr sz="3333">
                <a:solidFill>
                  <a:schemeClr val="dk2"/>
                </a:solidFill>
              </a:defRPr>
            </a:lvl1pPr>
            <a:lvl2pPr lvl="1" algn="ctr" rtl="0">
              <a:spcBef>
                <a:spcPts val="0"/>
              </a:spcBef>
              <a:spcAft>
                <a:spcPts val="0"/>
              </a:spcAft>
              <a:buClr>
                <a:schemeClr val="dk2"/>
              </a:buClr>
              <a:buSzPts val="2500"/>
              <a:buNone/>
              <a:defRPr sz="3333">
                <a:solidFill>
                  <a:schemeClr val="dk2"/>
                </a:solidFill>
              </a:defRPr>
            </a:lvl2pPr>
            <a:lvl3pPr lvl="2" algn="ctr" rtl="0">
              <a:spcBef>
                <a:spcPts val="0"/>
              </a:spcBef>
              <a:spcAft>
                <a:spcPts val="0"/>
              </a:spcAft>
              <a:buClr>
                <a:schemeClr val="dk2"/>
              </a:buClr>
              <a:buSzPts val="2500"/>
              <a:buNone/>
              <a:defRPr sz="3333">
                <a:solidFill>
                  <a:schemeClr val="dk2"/>
                </a:solidFill>
              </a:defRPr>
            </a:lvl3pPr>
            <a:lvl4pPr lvl="3" algn="ctr" rtl="0">
              <a:spcBef>
                <a:spcPts val="0"/>
              </a:spcBef>
              <a:spcAft>
                <a:spcPts val="0"/>
              </a:spcAft>
              <a:buClr>
                <a:schemeClr val="dk2"/>
              </a:buClr>
              <a:buSzPts val="2500"/>
              <a:buNone/>
              <a:defRPr sz="3333">
                <a:solidFill>
                  <a:schemeClr val="dk2"/>
                </a:solidFill>
              </a:defRPr>
            </a:lvl4pPr>
            <a:lvl5pPr lvl="4" algn="ctr" rtl="0">
              <a:spcBef>
                <a:spcPts val="0"/>
              </a:spcBef>
              <a:spcAft>
                <a:spcPts val="0"/>
              </a:spcAft>
              <a:buClr>
                <a:schemeClr val="dk2"/>
              </a:buClr>
              <a:buSzPts val="2500"/>
              <a:buNone/>
              <a:defRPr sz="3333">
                <a:solidFill>
                  <a:schemeClr val="dk2"/>
                </a:solidFill>
              </a:defRPr>
            </a:lvl5pPr>
            <a:lvl6pPr lvl="5" algn="ctr" rtl="0">
              <a:spcBef>
                <a:spcPts val="0"/>
              </a:spcBef>
              <a:spcAft>
                <a:spcPts val="0"/>
              </a:spcAft>
              <a:buClr>
                <a:schemeClr val="dk2"/>
              </a:buClr>
              <a:buSzPts val="2500"/>
              <a:buNone/>
              <a:defRPr sz="3333">
                <a:solidFill>
                  <a:schemeClr val="dk2"/>
                </a:solidFill>
              </a:defRPr>
            </a:lvl6pPr>
            <a:lvl7pPr lvl="6" algn="ctr" rtl="0">
              <a:spcBef>
                <a:spcPts val="0"/>
              </a:spcBef>
              <a:spcAft>
                <a:spcPts val="0"/>
              </a:spcAft>
              <a:buClr>
                <a:schemeClr val="dk2"/>
              </a:buClr>
              <a:buSzPts val="2500"/>
              <a:buNone/>
              <a:defRPr sz="3333">
                <a:solidFill>
                  <a:schemeClr val="dk2"/>
                </a:solidFill>
              </a:defRPr>
            </a:lvl7pPr>
            <a:lvl8pPr lvl="7" algn="ctr" rtl="0">
              <a:spcBef>
                <a:spcPts val="0"/>
              </a:spcBef>
              <a:spcAft>
                <a:spcPts val="0"/>
              </a:spcAft>
              <a:buClr>
                <a:schemeClr val="dk2"/>
              </a:buClr>
              <a:buSzPts val="2500"/>
              <a:buNone/>
              <a:defRPr sz="3333">
                <a:solidFill>
                  <a:schemeClr val="dk2"/>
                </a:solidFill>
              </a:defRPr>
            </a:lvl8pPr>
            <a:lvl9pPr lvl="8" algn="ctr" rtl="0">
              <a:spcBef>
                <a:spcPts val="0"/>
              </a:spcBef>
              <a:spcAft>
                <a:spcPts val="0"/>
              </a:spcAft>
              <a:buClr>
                <a:schemeClr val="dk2"/>
              </a:buClr>
              <a:buSzPts val="2500"/>
              <a:buNone/>
              <a:defRPr sz="3333">
                <a:solidFill>
                  <a:schemeClr val="dk2"/>
                </a:solidFill>
              </a:defRPr>
            </a:lvl9pPr>
          </a:lstStyle>
          <a:p>
            <a:endParaRPr/>
          </a:p>
        </p:txBody>
      </p:sp>
      <p:sp>
        <p:nvSpPr>
          <p:cNvPr id="93" name="Google Shape;93;p18"/>
          <p:cNvSpPr txBox="1">
            <a:spLocks noGrp="1"/>
          </p:cNvSpPr>
          <p:nvPr>
            <p:ph type="subTitle" idx="3"/>
          </p:nvPr>
        </p:nvSpPr>
        <p:spPr>
          <a:xfrm>
            <a:off x="4777400" y="4013133"/>
            <a:ext cx="2637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4" name="Google Shape;94;p18"/>
          <p:cNvSpPr txBox="1">
            <a:spLocks noGrp="1"/>
          </p:cNvSpPr>
          <p:nvPr>
            <p:ph type="title" idx="4"/>
          </p:nvPr>
        </p:nvSpPr>
        <p:spPr>
          <a:xfrm>
            <a:off x="8355784" y="3231100"/>
            <a:ext cx="263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500"/>
              <a:buNone/>
              <a:defRPr sz="3333">
                <a:solidFill>
                  <a:schemeClr val="dk2"/>
                </a:solidFill>
              </a:defRPr>
            </a:lvl1pPr>
            <a:lvl2pPr lvl="1" algn="ctr" rtl="0">
              <a:spcBef>
                <a:spcPts val="0"/>
              </a:spcBef>
              <a:spcAft>
                <a:spcPts val="0"/>
              </a:spcAft>
              <a:buClr>
                <a:schemeClr val="dk2"/>
              </a:buClr>
              <a:buSzPts val="2500"/>
              <a:buNone/>
              <a:defRPr sz="3333">
                <a:solidFill>
                  <a:schemeClr val="dk2"/>
                </a:solidFill>
              </a:defRPr>
            </a:lvl2pPr>
            <a:lvl3pPr lvl="2" algn="ctr" rtl="0">
              <a:spcBef>
                <a:spcPts val="0"/>
              </a:spcBef>
              <a:spcAft>
                <a:spcPts val="0"/>
              </a:spcAft>
              <a:buClr>
                <a:schemeClr val="dk2"/>
              </a:buClr>
              <a:buSzPts val="2500"/>
              <a:buNone/>
              <a:defRPr sz="3333">
                <a:solidFill>
                  <a:schemeClr val="dk2"/>
                </a:solidFill>
              </a:defRPr>
            </a:lvl3pPr>
            <a:lvl4pPr lvl="3" algn="ctr" rtl="0">
              <a:spcBef>
                <a:spcPts val="0"/>
              </a:spcBef>
              <a:spcAft>
                <a:spcPts val="0"/>
              </a:spcAft>
              <a:buClr>
                <a:schemeClr val="dk2"/>
              </a:buClr>
              <a:buSzPts val="2500"/>
              <a:buNone/>
              <a:defRPr sz="3333">
                <a:solidFill>
                  <a:schemeClr val="dk2"/>
                </a:solidFill>
              </a:defRPr>
            </a:lvl4pPr>
            <a:lvl5pPr lvl="4" algn="ctr" rtl="0">
              <a:spcBef>
                <a:spcPts val="0"/>
              </a:spcBef>
              <a:spcAft>
                <a:spcPts val="0"/>
              </a:spcAft>
              <a:buClr>
                <a:schemeClr val="dk2"/>
              </a:buClr>
              <a:buSzPts val="2500"/>
              <a:buNone/>
              <a:defRPr sz="3333">
                <a:solidFill>
                  <a:schemeClr val="dk2"/>
                </a:solidFill>
              </a:defRPr>
            </a:lvl5pPr>
            <a:lvl6pPr lvl="5" algn="ctr" rtl="0">
              <a:spcBef>
                <a:spcPts val="0"/>
              </a:spcBef>
              <a:spcAft>
                <a:spcPts val="0"/>
              </a:spcAft>
              <a:buClr>
                <a:schemeClr val="dk2"/>
              </a:buClr>
              <a:buSzPts val="2500"/>
              <a:buNone/>
              <a:defRPr sz="3333">
                <a:solidFill>
                  <a:schemeClr val="dk2"/>
                </a:solidFill>
              </a:defRPr>
            </a:lvl6pPr>
            <a:lvl7pPr lvl="6" algn="ctr" rtl="0">
              <a:spcBef>
                <a:spcPts val="0"/>
              </a:spcBef>
              <a:spcAft>
                <a:spcPts val="0"/>
              </a:spcAft>
              <a:buClr>
                <a:schemeClr val="dk2"/>
              </a:buClr>
              <a:buSzPts val="2500"/>
              <a:buNone/>
              <a:defRPr sz="3333">
                <a:solidFill>
                  <a:schemeClr val="dk2"/>
                </a:solidFill>
              </a:defRPr>
            </a:lvl7pPr>
            <a:lvl8pPr lvl="7" algn="ctr" rtl="0">
              <a:spcBef>
                <a:spcPts val="0"/>
              </a:spcBef>
              <a:spcAft>
                <a:spcPts val="0"/>
              </a:spcAft>
              <a:buClr>
                <a:schemeClr val="dk2"/>
              </a:buClr>
              <a:buSzPts val="2500"/>
              <a:buNone/>
              <a:defRPr sz="3333">
                <a:solidFill>
                  <a:schemeClr val="dk2"/>
                </a:solidFill>
              </a:defRPr>
            </a:lvl8pPr>
            <a:lvl9pPr lvl="8" algn="ctr" rtl="0">
              <a:spcBef>
                <a:spcPts val="0"/>
              </a:spcBef>
              <a:spcAft>
                <a:spcPts val="0"/>
              </a:spcAft>
              <a:buClr>
                <a:schemeClr val="dk2"/>
              </a:buClr>
              <a:buSzPts val="2500"/>
              <a:buNone/>
              <a:defRPr sz="3333">
                <a:solidFill>
                  <a:schemeClr val="dk2"/>
                </a:solidFill>
              </a:defRPr>
            </a:lvl9pPr>
          </a:lstStyle>
          <a:p>
            <a:endParaRPr/>
          </a:p>
        </p:txBody>
      </p:sp>
      <p:sp>
        <p:nvSpPr>
          <p:cNvPr id="95" name="Google Shape;95;p18"/>
          <p:cNvSpPr txBox="1">
            <a:spLocks noGrp="1"/>
          </p:cNvSpPr>
          <p:nvPr>
            <p:ph type="subTitle" idx="5"/>
          </p:nvPr>
        </p:nvSpPr>
        <p:spPr>
          <a:xfrm>
            <a:off x="8355784" y="4013133"/>
            <a:ext cx="2637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 name="Google Shape;96;p18"/>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97" name="Google Shape;97;p18"/>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pic>
        <p:nvPicPr>
          <p:cNvPr id="98" name="Google Shape;98;p18"/>
          <p:cNvPicPr preferRelativeResize="0"/>
          <p:nvPr/>
        </p:nvPicPr>
        <p:blipFill rotWithShape="1">
          <a:blip r:embed="rId3">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3236532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17423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99"/>
        <p:cNvGrpSpPr/>
        <p:nvPr/>
      </p:nvGrpSpPr>
      <p:grpSpPr>
        <a:xfrm>
          <a:off x="0" y="0"/>
          <a:ext cx="0" cy="0"/>
          <a:chOff x="0" y="0"/>
          <a:chExt cx="0" cy="0"/>
        </a:xfrm>
      </p:grpSpPr>
      <p:sp>
        <p:nvSpPr>
          <p:cNvPr id="100" name="Google Shape;100;p19"/>
          <p:cNvSpPr txBox="1">
            <a:spLocks noGrp="1"/>
          </p:cNvSpPr>
          <p:nvPr>
            <p:ph type="title"/>
          </p:nvPr>
        </p:nvSpPr>
        <p:spPr>
          <a:xfrm>
            <a:off x="2313849" y="3412900"/>
            <a:ext cx="180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01" name="Google Shape;101;p19"/>
          <p:cNvSpPr txBox="1">
            <a:spLocks noGrp="1"/>
          </p:cNvSpPr>
          <p:nvPr>
            <p:ph type="subTitle" idx="1"/>
          </p:nvPr>
        </p:nvSpPr>
        <p:spPr>
          <a:xfrm>
            <a:off x="5159251" y="2130559"/>
            <a:ext cx="56652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 name="Google Shape;102;p19"/>
          <p:cNvSpPr txBox="1">
            <a:spLocks noGrp="1"/>
          </p:cNvSpPr>
          <p:nvPr>
            <p:ph type="title" idx="2"/>
          </p:nvPr>
        </p:nvSpPr>
        <p:spPr>
          <a:xfrm>
            <a:off x="2317767" y="2130567"/>
            <a:ext cx="180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03" name="Google Shape;103;p19"/>
          <p:cNvSpPr txBox="1">
            <a:spLocks noGrp="1"/>
          </p:cNvSpPr>
          <p:nvPr>
            <p:ph type="subTitle" idx="3"/>
          </p:nvPr>
        </p:nvSpPr>
        <p:spPr>
          <a:xfrm>
            <a:off x="5159151" y="3412892"/>
            <a:ext cx="56652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4" name="Google Shape;104;p19"/>
          <p:cNvSpPr txBox="1">
            <a:spLocks noGrp="1"/>
          </p:cNvSpPr>
          <p:nvPr>
            <p:ph type="title" idx="4"/>
          </p:nvPr>
        </p:nvSpPr>
        <p:spPr>
          <a:xfrm>
            <a:off x="2317633" y="4819103"/>
            <a:ext cx="180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05" name="Google Shape;105;p19"/>
          <p:cNvSpPr txBox="1">
            <a:spLocks noGrp="1"/>
          </p:cNvSpPr>
          <p:nvPr>
            <p:ph type="subTitle" idx="5"/>
          </p:nvPr>
        </p:nvSpPr>
        <p:spPr>
          <a:xfrm>
            <a:off x="5159251" y="4803308"/>
            <a:ext cx="5665200" cy="73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 name="Google Shape;106;p19"/>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107" name="Google Shape;107;p19"/>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pic>
        <p:nvPicPr>
          <p:cNvPr id="108" name="Google Shape;108;p19"/>
          <p:cNvPicPr preferRelativeResize="0"/>
          <p:nvPr/>
        </p:nvPicPr>
        <p:blipFill rotWithShape="1">
          <a:blip r:embed="rId3">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1285511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9"/>
        <p:cNvGrpSpPr/>
        <p:nvPr/>
      </p:nvGrpSpPr>
      <p:grpSpPr>
        <a:xfrm>
          <a:off x="0" y="0"/>
          <a:ext cx="0" cy="0"/>
          <a:chOff x="0" y="0"/>
          <a:chExt cx="0" cy="0"/>
        </a:xfrm>
      </p:grpSpPr>
      <p:sp>
        <p:nvSpPr>
          <p:cNvPr id="110" name="Google Shape;110;p20"/>
          <p:cNvSpPr txBox="1">
            <a:spLocks noGrp="1"/>
          </p:cNvSpPr>
          <p:nvPr>
            <p:ph type="title"/>
          </p:nvPr>
        </p:nvSpPr>
        <p:spPr>
          <a:xfrm>
            <a:off x="953467" y="2664500"/>
            <a:ext cx="25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
        <p:nvSpPr>
          <p:cNvPr id="111" name="Google Shape;111;p20"/>
          <p:cNvSpPr txBox="1">
            <a:spLocks noGrp="1"/>
          </p:cNvSpPr>
          <p:nvPr>
            <p:ph type="subTitle" idx="1"/>
          </p:nvPr>
        </p:nvSpPr>
        <p:spPr>
          <a:xfrm>
            <a:off x="953467" y="3446533"/>
            <a:ext cx="2522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 name="Google Shape;112;p20"/>
          <p:cNvSpPr txBox="1">
            <a:spLocks noGrp="1"/>
          </p:cNvSpPr>
          <p:nvPr>
            <p:ph type="title" idx="2"/>
          </p:nvPr>
        </p:nvSpPr>
        <p:spPr>
          <a:xfrm>
            <a:off x="6123947" y="2664500"/>
            <a:ext cx="25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
        <p:nvSpPr>
          <p:cNvPr id="113" name="Google Shape;113;p20"/>
          <p:cNvSpPr txBox="1">
            <a:spLocks noGrp="1"/>
          </p:cNvSpPr>
          <p:nvPr>
            <p:ph type="subTitle" idx="3"/>
          </p:nvPr>
        </p:nvSpPr>
        <p:spPr>
          <a:xfrm>
            <a:off x="6123947" y="3446533"/>
            <a:ext cx="2522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4" name="Google Shape;114;p20"/>
          <p:cNvSpPr txBox="1">
            <a:spLocks noGrp="1"/>
          </p:cNvSpPr>
          <p:nvPr>
            <p:ph type="title" idx="4"/>
          </p:nvPr>
        </p:nvSpPr>
        <p:spPr>
          <a:xfrm>
            <a:off x="3538707" y="4169300"/>
            <a:ext cx="25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
        <p:nvSpPr>
          <p:cNvPr id="115" name="Google Shape;115;p20"/>
          <p:cNvSpPr txBox="1">
            <a:spLocks noGrp="1"/>
          </p:cNvSpPr>
          <p:nvPr>
            <p:ph type="subTitle" idx="5"/>
          </p:nvPr>
        </p:nvSpPr>
        <p:spPr>
          <a:xfrm>
            <a:off x="3538707" y="4951333"/>
            <a:ext cx="2522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 name="Google Shape;116;p20"/>
          <p:cNvSpPr txBox="1">
            <a:spLocks noGrp="1"/>
          </p:cNvSpPr>
          <p:nvPr>
            <p:ph type="title" idx="6"/>
          </p:nvPr>
        </p:nvSpPr>
        <p:spPr>
          <a:xfrm>
            <a:off x="8709185" y="4169300"/>
            <a:ext cx="25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
        <p:nvSpPr>
          <p:cNvPr id="117" name="Google Shape;117;p20"/>
          <p:cNvSpPr txBox="1">
            <a:spLocks noGrp="1"/>
          </p:cNvSpPr>
          <p:nvPr>
            <p:ph type="subTitle" idx="7"/>
          </p:nvPr>
        </p:nvSpPr>
        <p:spPr>
          <a:xfrm>
            <a:off x="8709185" y="4951333"/>
            <a:ext cx="2522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 name="Google Shape;118;p20"/>
          <p:cNvSpPr txBox="1">
            <a:spLocks noGrp="1"/>
          </p:cNvSpPr>
          <p:nvPr>
            <p:ph type="title" idx="8"/>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119" name="Google Shape;119;p20"/>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spTree>
    <p:extLst>
      <p:ext uri="{BB962C8B-B14F-4D97-AF65-F5344CB8AC3E}">
        <p14:creationId xmlns:p14="http://schemas.microsoft.com/office/powerpoint/2010/main" val="13025531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20"/>
        <p:cNvGrpSpPr/>
        <p:nvPr/>
      </p:nvGrpSpPr>
      <p:grpSpPr>
        <a:xfrm>
          <a:off x="0" y="0"/>
          <a:ext cx="0" cy="0"/>
          <a:chOff x="0" y="0"/>
          <a:chExt cx="0" cy="0"/>
        </a:xfrm>
      </p:grpSpPr>
      <p:sp>
        <p:nvSpPr>
          <p:cNvPr id="121" name="Google Shape;121;p21"/>
          <p:cNvSpPr txBox="1">
            <a:spLocks noGrp="1"/>
          </p:cNvSpPr>
          <p:nvPr>
            <p:ph type="title"/>
          </p:nvPr>
        </p:nvSpPr>
        <p:spPr>
          <a:xfrm>
            <a:off x="960000" y="3779767"/>
            <a:ext cx="23252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22" name="Google Shape;122;p21"/>
          <p:cNvSpPr txBox="1">
            <a:spLocks noGrp="1"/>
          </p:cNvSpPr>
          <p:nvPr>
            <p:ph type="subTitle" idx="1"/>
          </p:nvPr>
        </p:nvSpPr>
        <p:spPr>
          <a:xfrm>
            <a:off x="956733" y="4533200"/>
            <a:ext cx="232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 name="Google Shape;123;p21"/>
          <p:cNvSpPr txBox="1">
            <a:spLocks noGrp="1"/>
          </p:cNvSpPr>
          <p:nvPr>
            <p:ph type="title" idx="2"/>
          </p:nvPr>
        </p:nvSpPr>
        <p:spPr>
          <a:xfrm>
            <a:off x="6262227" y="3780475"/>
            <a:ext cx="2325200" cy="64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24" name="Google Shape;124;p21"/>
          <p:cNvSpPr txBox="1">
            <a:spLocks noGrp="1"/>
          </p:cNvSpPr>
          <p:nvPr>
            <p:ph type="subTitle" idx="3"/>
          </p:nvPr>
        </p:nvSpPr>
        <p:spPr>
          <a:xfrm>
            <a:off x="6258947" y="4533200"/>
            <a:ext cx="232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21"/>
          <p:cNvSpPr txBox="1">
            <a:spLocks noGrp="1"/>
          </p:cNvSpPr>
          <p:nvPr>
            <p:ph type="title" idx="4"/>
          </p:nvPr>
        </p:nvSpPr>
        <p:spPr>
          <a:xfrm>
            <a:off x="3485033" y="3778917"/>
            <a:ext cx="2325200" cy="64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26" name="Google Shape;126;p21"/>
          <p:cNvSpPr txBox="1">
            <a:spLocks noGrp="1"/>
          </p:cNvSpPr>
          <p:nvPr>
            <p:ph type="subTitle" idx="5"/>
          </p:nvPr>
        </p:nvSpPr>
        <p:spPr>
          <a:xfrm>
            <a:off x="3481752" y="4531500"/>
            <a:ext cx="232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 name="Google Shape;127;p21"/>
          <p:cNvSpPr txBox="1">
            <a:spLocks noGrp="1"/>
          </p:cNvSpPr>
          <p:nvPr>
            <p:ph type="title" idx="6"/>
          </p:nvPr>
        </p:nvSpPr>
        <p:spPr>
          <a:xfrm>
            <a:off x="8913333" y="3780475"/>
            <a:ext cx="2325200" cy="64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28" name="Google Shape;128;p21"/>
          <p:cNvSpPr txBox="1">
            <a:spLocks noGrp="1"/>
          </p:cNvSpPr>
          <p:nvPr>
            <p:ph type="subTitle" idx="7"/>
          </p:nvPr>
        </p:nvSpPr>
        <p:spPr>
          <a:xfrm>
            <a:off x="8910053" y="4533200"/>
            <a:ext cx="232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21"/>
          <p:cNvSpPr txBox="1">
            <a:spLocks noGrp="1"/>
          </p:cNvSpPr>
          <p:nvPr>
            <p:ph type="title" idx="8"/>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130" name="Google Shape;130;p21"/>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pic>
        <p:nvPicPr>
          <p:cNvPr id="131" name="Google Shape;131;p21"/>
          <p:cNvPicPr preferRelativeResize="0"/>
          <p:nvPr/>
        </p:nvPicPr>
        <p:blipFill>
          <a:blip r:embed="rId3">
            <a:alphaModFix/>
          </a:blip>
          <a:stretch>
            <a:fillRect/>
          </a:stretch>
        </p:blipFill>
        <p:spPr>
          <a:xfrm rot="-1594271" flipH="1">
            <a:off x="10114505" y="4065201"/>
            <a:ext cx="3075071" cy="3169404"/>
          </a:xfrm>
          <a:prstGeom prst="rect">
            <a:avLst/>
          </a:prstGeom>
          <a:noFill/>
          <a:ln>
            <a:noFill/>
          </a:ln>
        </p:spPr>
      </p:pic>
    </p:spTree>
    <p:extLst>
      <p:ext uri="{BB962C8B-B14F-4D97-AF65-F5344CB8AC3E}">
        <p14:creationId xmlns:p14="http://schemas.microsoft.com/office/powerpoint/2010/main" val="38058810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32"/>
        <p:cNvGrpSpPr/>
        <p:nvPr/>
      </p:nvGrpSpPr>
      <p:grpSpPr>
        <a:xfrm>
          <a:off x="0" y="0"/>
          <a:ext cx="0" cy="0"/>
          <a:chOff x="0" y="0"/>
          <a:chExt cx="0" cy="0"/>
        </a:xfrm>
      </p:grpSpPr>
      <p:sp>
        <p:nvSpPr>
          <p:cNvPr id="133" name="Google Shape;133;p22"/>
          <p:cNvSpPr txBox="1">
            <a:spLocks noGrp="1"/>
          </p:cNvSpPr>
          <p:nvPr>
            <p:ph type="title"/>
          </p:nvPr>
        </p:nvSpPr>
        <p:spPr>
          <a:xfrm>
            <a:off x="1329000" y="24942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4" name="Google Shape;134;p22"/>
          <p:cNvSpPr txBox="1">
            <a:spLocks noGrp="1"/>
          </p:cNvSpPr>
          <p:nvPr>
            <p:ph type="subTitle" idx="1"/>
          </p:nvPr>
        </p:nvSpPr>
        <p:spPr>
          <a:xfrm>
            <a:off x="1329000" y="3127433"/>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22"/>
          <p:cNvSpPr txBox="1">
            <a:spLocks noGrp="1"/>
          </p:cNvSpPr>
          <p:nvPr>
            <p:ph type="title" idx="2"/>
          </p:nvPr>
        </p:nvSpPr>
        <p:spPr>
          <a:xfrm>
            <a:off x="4928032" y="24942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6" name="Google Shape;136;p22"/>
          <p:cNvSpPr txBox="1">
            <a:spLocks noGrp="1"/>
          </p:cNvSpPr>
          <p:nvPr>
            <p:ph type="subTitle" idx="3"/>
          </p:nvPr>
        </p:nvSpPr>
        <p:spPr>
          <a:xfrm>
            <a:off x="4928032" y="3127433"/>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22"/>
          <p:cNvSpPr txBox="1">
            <a:spLocks noGrp="1"/>
          </p:cNvSpPr>
          <p:nvPr>
            <p:ph type="title" idx="4"/>
          </p:nvPr>
        </p:nvSpPr>
        <p:spPr>
          <a:xfrm>
            <a:off x="1329000" y="48650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8" name="Google Shape;138;p22"/>
          <p:cNvSpPr txBox="1">
            <a:spLocks noGrp="1"/>
          </p:cNvSpPr>
          <p:nvPr>
            <p:ph type="subTitle" idx="5"/>
          </p:nvPr>
        </p:nvSpPr>
        <p:spPr>
          <a:xfrm>
            <a:off x="1328984" y="5498267"/>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 name="Google Shape;139;p22"/>
          <p:cNvSpPr txBox="1">
            <a:spLocks noGrp="1"/>
          </p:cNvSpPr>
          <p:nvPr>
            <p:ph type="title" idx="6"/>
          </p:nvPr>
        </p:nvSpPr>
        <p:spPr>
          <a:xfrm>
            <a:off x="4928020" y="48650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0" name="Google Shape;140;p22"/>
          <p:cNvSpPr txBox="1">
            <a:spLocks noGrp="1"/>
          </p:cNvSpPr>
          <p:nvPr>
            <p:ph type="subTitle" idx="7"/>
          </p:nvPr>
        </p:nvSpPr>
        <p:spPr>
          <a:xfrm>
            <a:off x="4928015" y="5498267"/>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 name="Google Shape;141;p22"/>
          <p:cNvSpPr txBox="1">
            <a:spLocks noGrp="1"/>
          </p:cNvSpPr>
          <p:nvPr>
            <p:ph type="title" idx="8"/>
          </p:nvPr>
        </p:nvSpPr>
        <p:spPr>
          <a:xfrm>
            <a:off x="8527100" y="24942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2" name="Google Shape;142;p22"/>
          <p:cNvSpPr txBox="1">
            <a:spLocks noGrp="1"/>
          </p:cNvSpPr>
          <p:nvPr>
            <p:ph type="subTitle" idx="9"/>
          </p:nvPr>
        </p:nvSpPr>
        <p:spPr>
          <a:xfrm>
            <a:off x="8527099" y="3127433"/>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22"/>
          <p:cNvSpPr txBox="1">
            <a:spLocks noGrp="1"/>
          </p:cNvSpPr>
          <p:nvPr>
            <p:ph type="title" idx="13"/>
          </p:nvPr>
        </p:nvSpPr>
        <p:spPr>
          <a:xfrm>
            <a:off x="8527075" y="48650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 name="Google Shape;144;p22"/>
          <p:cNvSpPr txBox="1">
            <a:spLocks noGrp="1"/>
          </p:cNvSpPr>
          <p:nvPr>
            <p:ph type="subTitle" idx="14"/>
          </p:nvPr>
        </p:nvSpPr>
        <p:spPr>
          <a:xfrm>
            <a:off x="8527081" y="5498267"/>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22"/>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146" name="Google Shape;146;p22"/>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14555482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47"/>
        <p:cNvGrpSpPr/>
        <p:nvPr/>
      </p:nvGrpSpPr>
      <p:grpSpPr>
        <a:xfrm>
          <a:off x="0" y="0"/>
          <a:ext cx="0" cy="0"/>
          <a:chOff x="0" y="0"/>
          <a:chExt cx="0" cy="0"/>
        </a:xfrm>
      </p:grpSpPr>
      <p:sp>
        <p:nvSpPr>
          <p:cNvPr id="148" name="Google Shape;148;p23"/>
          <p:cNvSpPr txBox="1">
            <a:spLocks noGrp="1"/>
          </p:cNvSpPr>
          <p:nvPr>
            <p:ph type="title" hasCustomPrompt="1"/>
          </p:nvPr>
        </p:nvSpPr>
        <p:spPr>
          <a:xfrm>
            <a:off x="953467" y="719984"/>
            <a:ext cx="6544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6200"/>
              <a:buNone/>
              <a:defRPr sz="8266">
                <a:solidFill>
                  <a:schemeClr val="dk2"/>
                </a:solidFill>
              </a:defRPr>
            </a:lvl1pPr>
            <a:lvl2pPr lvl="1" algn="ctr" rtl="0">
              <a:spcBef>
                <a:spcPts val="0"/>
              </a:spcBef>
              <a:spcAft>
                <a:spcPts val="0"/>
              </a:spcAft>
              <a:buClr>
                <a:schemeClr val="dk2"/>
              </a:buClr>
              <a:buSzPts val="6200"/>
              <a:buNone/>
              <a:defRPr sz="8266">
                <a:solidFill>
                  <a:schemeClr val="dk2"/>
                </a:solidFill>
              </a:defRPr>
            </a:lvl2pPr>
            <a:lvl3pPr lvl="2" algn="ctr" rtl="0">
              <a:spcBef>
                <a:spcPts val="0"/>
              </a:spcBef>
              <a:spcAft>
                <a:spcPts val="0"/>
              </a:spcAft>
              <a:buClr>
                <a:schemeClr val="dk2"/>
              </a:buClr>
              <a:buSzPts val="6200"/>
              <a:buNone/>
              <a:defRPr sz="8266">
                <a:solidFill>
                  <a:schemeClr val="dk2"/>
                </a:solidFill>
              </a:defRPr>
            </a:lvl3pPr>
            <a:lvl4pPr lvl="3" algn="ctr" rtl="0">
              <a:spcBef>
                <a:spcPts val="0"/>
              </a:spcBef>
              <a:spcAft>
                <a:spcPts val="0"/>
              </a:spcAft>
              <a:buClr>
                <a:schemeClr val="dk2"/>
              </a:buClr>
              <a:buSzPts val="6200"/>
              <a:buNone/>
              <a:defRPr sz="8266">
                <a:solidFill>
                  <a:schemeClr val="dk2"/>
                </a:solidFill>
              </a:defRPr>
            </a:lvl4pPr>
            <a:lvl5pPr lvl="4" algn="ctr" rtl="0">
              <a:spcBef>
                <a:spcPts val="0"/>
              </a:spcBef>
              <a:spcAft>
                <a:spcPts val="0"/>
              </a:spcAft>
              <a:buClr>
                <a:schemeClr val="dk2"/>
              </a:buClr>
              <a:buSzPts val="6200"/>
              <a:buNone/>
              <a:defRPr sz="8266">
                <a:solidFill>
                  <a:schemeClr val="dk2"/>
                </a:solidFill>
              </a:defRPr>
            </a:lvl5pPr>
            <a:lvl6pPr lvl="5" algn="ctr" rtl="0">
              <a:spcBef>
                <a:spcPts val="0"/>
              </a:spcBef>
              <a:spcAft>
                <a:spcPts val="0"/>
              </a:spcAft>
              <a:buClr>
                <a:schemeClr val="dk2"/>
              </a:buClr>
              <a:buSzPts val="6200"/>
              <a:buNone/>
              <a:defRPr sz="8266">
                <a:solidFill>
                  <a:schemeClr val="dk2"/>
                </a:solidFill>
              </a:defRPr>
            </a:lvl6pPr>
            <a:lvl7pPr lvl="6" algn="ctr" rtl="0">
              <a:spcBef>
                <a:spcPts val="0"/>
              </a:spcBef>
              <a:spcAft>
                <a:spcPts val="0"/>
              </a:spcAft>
              <a:buClr>
                <a:schemeClr val="dk2"/>
              </a:buClr>
              <a:buSzPts val="6200"/>
              <a:buNone/>
              <a:defRPr sz="8266">
                <a:solidFill>
                  <a:schemeClr val="dk2"/>
                </a:solidFill>
              </a:defRPr>
            </a:lvl7pPr>
            <a:lvl8pPr lvl="7" algn="ctr" rtl="0">
              <a:spcBef>
                <a:spcPts val="0"/>
              </a:spcBef>
              <a:spcAft>
                <a:spcPts val="0"/>
              </a:spcAft>
              <a:buClr>
                <a:schemeClr val="dk2"/>
              </a:buClr>
              <a:buSzPts val="6200"/>
              <a:buNone/>
              <a:defRPr sz="8266">
                <a:solidFill>
                  <a:schemeClr val="dk2"/>
                </a:solidFill>
              </a:defRPr>
            </a:lvl8pPr>
            <a:lvl9pPr lvl="8" algn="ctr" rtl="0">
              <a:spcBef>
                <a:spcPts val="0"/>
              </a:spcBef>
              <a:spcAft>
                <a:spcPts val="0"/>
              </a:spcAft>
              <a:buClr>
                <a:schemeClr val="dk2"/>
              </a:buClr>
              <a:buSzPts val="6200"/>
              <a:buNone/>
              <a:defRPr sz="8266">
                <a:solidFill>
                  <a:schemeClr val="dk2"/>
                </a:solidFill>
              </a:defRPr>
            </a:lvl9pPr>
          </a:lstStyle>
          <a:p>
            <a:r>
              <a:t>xx%</a:t>
            </a:r>
          </a:p>
        </p:txBody>
      </p:sp>
      <p:sp>
        <p:nvSpPr>
          <p:cNvPr id="149" name="Google Shape;149;p23"/>
          <p:cNvSpPr txBox="1">
            <a:spLocks noGrp="1"/>
          </p:cNvSpPr>
          <p:nvPr>
            <p:ph type="subTitle" idx="1"/>
          </p:nvPr>
        </p:nvSpPr>
        <p:spPr>
          <a:xfrm>
            <a:off x="953467" y="1661353"/>
            <a:ext cx="6544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50" name="Google Shape;150;p23"/>
          <p:cNvSpPr txBox="1">
            <a:spLocks noGrp="1"/>
          </p:cNvSpPr>
          <p:nvPr>
            <p:ph type="title" idx="2" hasCustomPrompt="1"/>
          </p:nvPr>
        </p:nvSpPr>
        <p:spPr>
          <a:xfrm>
            <a:off x="953467" y="2661505"/>
            <a:ext cx="6544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6200"/>
              <a:buNone/>
              <a:defRPr sz="8266">
                <a:solidFill>
                  <a:schemeClr val="dk2"/>
                </a:solidFill>
              </a:defRPr>
            </a:lvl1pPr>
            <a:lvl2pPr lvl="1" algn="ctr" rtl="0">
              <a:spcBef>
                <a:spcPts val="0"/>
              </a:spcBef>
              <a:spcAft>
                <a:spcPts val="0"/>
              </a:spcAft>
              <a:buClr>
                <a:schemeClr val="dk2"/>
              </a:buClr>
              <a:buSzPts val="6200"/>
              <a:buNone/>
              <a:defRPr sz="8266">
                <a:solidFill>
                  <a:schemeClr val="dk2"/>
                </a:solidFill>
              </a:defRPr>
            </a:lvl2pPr>
            <a:lvl3pPr lvl="2" algn="ctr" rtl="0">
              <a:spcBef>
                <a:spcPts val="0"/>
              </a:spcBef>
              <a:spcAft>
                <a:spcPts val="0"/>
              </a:spcAft>
              <a:buClr>
                <a:schemeClr val="dk2"/>
              </a:buClr>
              <a:buSzPts val="6200"/>
              <a:buNone/>
              <a:defRPr sz="8266">
                <a:solidFill>
                  <a:schemeClr val="dk2"/>
                </a:solidFill>
              </a:defRPr>
            </a:lvl3pPr>
            <a:lvl4pPr lvl="3" algn="ctr" rtl="0">
              <a:spcBef>
                <a:spcPts val="0"/>
              </a:spcBef>
              <a:spcAft>
                <a:spcPts val="0"/>
              </a:spcAft>
              <a:buClr>
                <a:schemeClr val="dk2"/>
              </a:buClr>
              <a:buSzPts val="6200"/>
              <a:buNone/>
              <a:defRPr sz="8266">
                <a:solidFill>
                  <a:schemeClr val="dk2"/>
                </a:solidFill>
              </a:defRPr>
            </a:lvl4pPr>
            <a:lvl5pPr lvl="4" algn="ctr" rtl="0">
              <a:spcBef>
                <a:spcPts val="0"/>
              </a:spcBef>
              <a:spcAft>
                <a:spcPts val="0"/>
              </a:spcAft>
              <a:buClr>
                <a:schemeClr val="dk2"/>
              </a:buClr>
              <a:buSzPts val="6200"/>
              <a:buNone/>
              <a:defRPr sz="8266">
                <a:solidFill>
                  <a:schemeClr val="dk2"/>
                </a:solidFill>
              </a:defRPr>
            </a:lvl5pPr>
            <a:lvl6pPr lvl="5" algn="ctr" rtl="0">
              <a:spcBef>
                <a:spcPts val="0"/>
              </a:spcBef>
              <a:spcAft>
                <a:spcPts val="0"/>
              </a:spcAft>
              <a:buClr>
                <a:schemeClr val="dk2"/>
              </a:buClr>
              <a:buSzPts val="6200"/>
              <a:buNone/>
              <a:defRPr sz="8266">
                <a:solidFill>
                  <a:schemeClr val="dk2"/>
                </a:solidFill>
              </a:defRPr>
            </a:lvl6pPr>
            <a:lvl7pPr lvl="6" algn="ctr" rtl="0">
              <a:spcBef>
                <a:spcPts val="0"/>
              </a:spcBef>
              <a:spcAft>
                <a:spcPts val="0"/>
              </a:spcAft>
              <a:buClr>
                <a:schemeClr val="dk2"/>
              </a:buClr>
              <a:buSzPts val="6200"/>
              <a:buNone/>
              <a:defRPr sz="8266">
                <a:solidFill>
                  <a:schemeClr val="dk2"/>
                </a:solidFill>
              </a:defRPr>
            </a:lvl7pPr>
            <a:lvl8pPr lvl="7" algn="ctr" rtl="0">
              <a:spcBef>
                <a:spcPts val="0"/>
              </a:spcBef>
              <a:spcAft>
                <a:spcPts val="0"/>
              </a:spcAft>
              <a:buClr>
                <a:schemeClr val="dk2"/>
              </a:buClr>
              <a:buSzPts val="6200"/>
              <a:buNone/>
              <a:defRPr sz="8266">
                <a:solidFill>
                  <a:schemeClr val="dk2"/>
                </a:solidFill>
              </a:defRPr>
            </a:lvl8pPr>
            <a:lvl9pPr lvl="8" algn="ctr" rtl="0">
              <a:spcBef>
                <a:spcPts val="0"/>
              </a:spcBef>
              <a:spcAft>
                <a:spcPts val="0"/>
              </a:spcAft>
              <a:buClr>
                <a:schemeClr val="dk2"/>
              </a:buClr>
              <a:buSzPts val="6200"/>
              <a:buNone/>
              <a:defRPr sz="8266">
                <a:solidFill>
                  <a:schemeClr val="dk2"/>
                </a:solidFill>
              </a:defRPr>
            </a:lvl9pPr>
          </a:lstStyle>
          <a:p>
            <a:r>
              <a:t>xx%</a:t>
            </a:r>
          </a:p>
        </p:txBody>
      </p:sp>
      <p:sp>
        <p:nvSpPr>
          <p:cNvPr id="151" name="Google Shape;151;p23"/>
          <p:cNvSpPr txBox="1">
            <a:spLocks noGrp="1"/>
          </p:cNvSpPr>
          <p:nvPr>
            <p:ph type="subTitle" idx="3"/>
          </p:nvPr>
        </p:nvSpPr>
        <p:spPr>
          <a:xfrm>
            <a:off x="953467" y="3602876"/>
            <a:ext cx="6544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52" name="Google Shape;152;p23"/>
          <p:cNvSpPr txBox="1">
            <a:spLocks noGrp="1"/>
          </p:cNvSpPr>
          <p:nvPr>
            <p:ph type="title" idx="4" hasCustomPrompt="1"/>
          </p:nvPr>
        </p:nvSpPr>
        <p:spPr>
          <a:xfrm>
            <a:off x="953467" y="4603045"/>
            <a:ext cx="6544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6200"/>
              <a:buNone/>
              <a:defRPr sz="8266">
                <a:solidFill>
                  <a:schemeClr val="dk2"/>
                </a:solidFill>
              </a:defRPr>
            </a:lvl1pPr>
            <a:lvl2pPr lvl="1" algn="ctr" rtl="0">
              <a:spcBef>
                <a:spcPts val="0"/>
              </a:spcBef>
              <a:spcAft>
                <a:spcPts val="0"/>
              </a:spcAft>
              <a:buClr>
                <a:schemeClr val="dk2"/>
              </a:buClr>
              <a:buSzPts val="6200"/>
              <a:buNone/>
              <a:defRPr sz="8266">
                <a:solidFill>
                  <a:schemeClr val="dk2"/>
                </a:solidFill>
              </a:defRPr>
            </a:lvl2pPr>
            <a:lvl3pPr lvl="2" algn="ctr" rtl="0">
              <a:spcBef>
                <a:spcPts val="0"/>
              </a:spcBef>
              <a:spcAft>
                <a:spcPts val="0"/>
              </a:spcAft>
              <a:buClr>
                <a:schemeClr val="dk2"/>
              </a:buClr>
              <a:buSzPts val="6200"/>
              <a:buNone/>
              <a:defRPr sz="8266">
                <a:solidFill>
                  <a:schemeClr val="dk2"/>
                </a:solidFill>
              </a:defRPr>
            </a:lvl3pPr>
            <a:lvl4pPr lvl="3" algn="ctr" rtl="0">
              <a:spcBef>
                <a:spcPts val="0"/>
              </a:spcBef>
              <a:spcAft>
                <a:spcPts val="0"/>
              </a:spcAft>
              <a:buClr>
                <a:schemeClr val="dk2"/>
              </a:buClr>
              <a:buSzPts val="6200"/>
              <a:buNone/>
              <a:defRPr sz="8266">
                <a:solidFill>
                  <a:schemeClr val="dk2"/>
                </a:solidFill>
              </a:defRPr>
            </a:lvl4pPr>
            <a:lvl5pPr lvl="4" algn="ctr" rtl="0">
              <a:spcBef>
                <a:spcPts val="0"/>
              </a:spcBef>
              <a:spcAft>
                <a:spcPts val="0"/>
              </a:spcAft>
              <a:buClr>
                <a:schemeClr val="dk2"/>
              </a:buClr>
              <a:buSzPts val="6200"/>
              <a:buNone/>
              <a:defRPr sz="8266">
                <a:solidFill>
                  <a:schemeClr val="dk2"/>
                </a:solidFill>
              </a:defRPr>
            </a:lvl5pPr>
            <a:lvl6pPr lvl="5" algn="ctr" rtl="0">
              <a:spcBef>
                <a:spcPts val="0"/>
              </a:spcBef>
              <a:spcAft>
                <a:spcPts val="0"/>
              </a:spcAft>
              <a:buClr>
                <a:schemeClr val="dk2"/>
              </a:buClr>
              <a:buSzPts val="6200"/>
              <a:buNone/>
              <a:defRPr sz="8266">
                <a:solidFill>
                  <a:schemeClr val="dk2"/>
                </a:solidFill>
              </a:defRPr>
            </a:lvl6pPr>
            <a:lvl7pPr lvl="6" algn="ctr" rtl="0">
              <a:spcBef>
                <a:spcPts val="0"/>
              </a:spcBef>
              <a:spcAft>
                <a:spcPts val="0"/>
              </a:spcAft>
              <a:buClr>
                <a:schemeClr val="dk2"/>
              </a:buClr>
              <a:buSzPts val="6200"/>
              <a:buNone/>
              <a:defRPr sz="8266">
                <a:solidFill>
                  <a:schemeClr val="dk2"/>
                </a:solidFill>
              </a:defRPr>
            </a:lvl7pPr>
            <a:lvl8pPr lvl="7" algn="ctr" rtl="0">
              <a:spcBef>
                <a:spcPts val="0"/>
              </a:spcBef>
              <a:spcAft>
                <a:spcPts val="0"/>
              </a:spcAft>
              <a:buClr>
                <a:schemeClr val="dk2"/>
              </a:buClr>
              <a:buSzPts val="6200"/>
              <a:buNone/>
              <a:defRPr sz="8266">
                <a:solidFill>
                  <a:schemeClr val="dk2"/>
                </a:solidFill>
              </a:defRPr>
            </a:lvl8pPr>
            <a:lvl9pPr lvl="8" algn="ctr" rtl="0">
              <a:spcBef>
                <a:spcPts val="0"/>
              </a:spcBef>
              <a:spcAft>
                <a:spcPts val="0"/>
              </a:spcAft>
              <a:buClr>
                <a:schemeClr val="dk2"/>
              </a:buClr>
              <a:buSzPts val="6200"/>
              <a:buNone/>
              <a:defRPr sz="8266">
                <a:solidFill>
                  <a:schemeClr val="dk2"/>
                </a:solidFill>
              </a:defRPr>
            </a:lvl9pPr>
          </a:lstStyle>
          <a:p>
            <a:r>
              <a:t>xx%</a:t>
            </a:r>
          </a:p>
        </p:txBody>
      </p:sp>
      <p:sp>
        <p:nvSpPr>
          <p:cNvPr id="153" name="Google Shape;153;p23"/>
          <p:cNvSpPr txBox="1">
            <a:spLocks noGrp="1"/>
          </p:cNvSpPr>
          <p:nvPr>
            <p:ph type="subTitle" idx="5"/>
          </p:nvPr>
        </p:nvSpPr>
        <p:spPr>
          <a:xfrm>
            <a:off x="953467" y="5544415"/>
            <a:ext cx="6544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pic>
        <p:nvPicPr>
          <p:cNvPr id="154" name="Google Shape;154;p23"/>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39585253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5"/>
        <p:cNvGrpSpPr/>
        <p:nvPr/>
      </p:nvGrpSpPr>
      <p:grpSpPr>
        <a:xfrm>
          <a:off x="0" y="0"/>
          <a:ext cx="0" cy="0"/>
          <a:chOff x="0" y="0"/>
          <a:chExt cx="0" cy="0"/>
        </a:xfrm>
      </p:grpSpPr>
      <p:sp>
        <p:nvSpPr>
          <p:cNvPr id="156" name="Google Shape;156;p24"/>
          <p:cNvSpPr txBox="1">
            <a:spLocks noGrp="1"/>
          </p:cNvSpPr>
          <p:nvPr>
            <p:ph type="ctrTitle"/>
          </p:nvPr>
        </p:nvSpPr>
        <p:spPr>
          <a:xfrm>
            <a:off x="953467" y="713333"/>
            <a:ext cx="5712000" cy="13304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57" name="Google Shape;157;p24"/>
          <p:cNvSpPr txBox="1">
            <a:spLocks noGrp="1"/>
          </p:cNvSpPr>
          <p:nvPr>
            <p:ph type="subTitle" idx="1"/>
          </p:nvPr>
        </p:nvSpPr>
        <p:spPr>
          <a:xfrm>
            <a:off x="953467" y="2092967"/>
            <a:ext cx="5725200" cy="167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58" name="Google Shape;158;p24"/>
          <p:cNvSpPr txBox="1"/>
          <p:nvPr/>
        </p:nvSpPr>
        <p:spPr>
          <a:xfrm>
            <a:off x="953467" y="4780290"/>
            <a:ext cx="6464000" cy="738623"/>
          </a:xfrm>
          <a:prstGeom prst="rect">
            <a:avLst/>
          </a:prstGeom>
          <a:noFill/>
          <a:ln>
            <a:noFill/>
          </a:ln>
        </p:spPr>
        <p:txBody>
          <a:bodyPr spcFirstLastPara="1" wrap="square" lIns="121900" tIns="121900" rIns="121900" bIns="121900" anchor="ctr" anchorCtr="0">
            <a:spAutoFit/>
          </a:bodyPr>
          <a:lstStyle/>
          <a:p>
            <a:pPr marL="0" lvl="0" indent="0" algn="l" rtl="0">
              <a:spcBef>
                <a:spcPts val="0"/>
              </a:spcBef>
              <a:spcAft>
                <a:spcPts val="0"/>
              </a:spcAft>
              <a:buNone/>
            </a:pPr>
            <a:r>
              <a:rPr lang="en" sz="1600">
                <a:solidFill>
                  <a:schemeClr val="lt2"/>
                </a:solidFill>
                <a:latin typeface="Antic"/>
                <a:ea typeface="Antic"/>
                <a:cs typeface="Antic"/>
                <a:sym typeface="Antic"/>
              </a:rPr>
              <a:t>CREDITS: This presentation template was created by </a:t>
            </a:r>
            <a:r>
              <a:rPr lang="en" sz="1600" b="1">
                <a:solidFill>
                  <a:schemeClr val="hlink"/>
                </a:solidFill>
                <a:uFill>
                  <a:noFill/>
                </a:uFill>
                <a:latin typeface="Antic"/>
                <a:ea typeface="Antic"/>
                <a:cs typeface="Antic"/>
                <a:sym typeface="Antic"/>
                <a:hlinkClick r:id="rId2"/>
              </a:rPr>
              <a:t>Slidesgo</a:t>
            </a:r>
            <a:r>
              <a:rPr lang="en" sz="1600">
                <a:solidFill>
                  <a:schemeClr val="lt2"/>
                </a:solidFill>
                <a:latin typeface="Antic"/>
                <a:ea typeface="Antic"/>
                <a:cs typeface="Antic"/>
                <a:sym typeface="Antic"/>
              </a:rPr>
              <a:t>, and includes icons by </a:t>
            </a:r>
            <a:r>
              <a:rPr lang="en" sz="1600" b="1">
                <a:solidFill>
                  <a:schemeClr val="hlink"/>
                </a:solidFill>
                <a:uFill>
                  <a:noFill/>
                </a:uFill>
                <a:latin typeface="Antic"/>
                <a:ea typeface="Antic"/>
                <a:cs typeface="Antic"/>
                <a:sym typeface="Antic"/>
                <a:hlinkClick r:id="rId3"/>
              </a:rPr>
              <a:t>Flaticon</a:t>
            </a:r>
            <a:r>
              <a:rPr lang="en" sz="1600">
                <a:solidFill>
                  <a:schemeClr val="hlink"/>
                </a:solidFill>
                <a:uFill>
                  <a:noFill/>
                </a:uFill>
                <a:latin typeface="Antic"/>
                <a:ea typeface="Antic"/>
                <a:cs typeface="Antic"/>
                <a:sym typeface="Antic"/>
                <a:hlinkClick r:id="rId3"/>
              </a:rPr>
              <a:t>,</a:t>
            </a:r>
            <a:r>
              <a:rPr lang="en" sz="1600">
                <a:solidFill>
                  <a:schemeClr val="lt2"/>
                </a:solidFill>
                <a:latin typeface="Antic"/>
                <a:ea typeface="Antic"/>
                <a:cs typeface="Antic"/>
                <a:sym typeface="Antic"/>
              </a:rPr>
              <a:t> and infographics &amp; images by </a:t>
            </a:r>
            <a:r>
              <a:rPr lang="en" sz="1600" b="1">
                <a:solidFill>
                  <a:schemeClr val="hlink"/>
                </a:solidFill>
                <a:uFill>
                  <a:noFill/>
                </a:uFill>
                <a:latin typeface="Antic"/>
                <a:ea typeface="Antic"/>
                <a:cs typeface="Antic"/>
                <a:sym typeface="Antic"/>
                <a:hlinkClick r:id="rId4"/>
              </a:rPr>
              <a:t>Freepik</a:t>
            </a:r>
            <a:endParaRPr sz="1600">
              <a:solidFill>
                <a:schemeClr val="lt2"/>
              </a:solidFill>
              <a:latin typeface="Antic"/>
              <a:ea typeface="Antic"/>
              <a:cs typeface="Antic"/>
              <a:sym typeface="Antic"/>
            </a:endParaRPr>
          </a:p>
        </p:txBody>
      </p:sp>
      <p:pic>
        <p:nvPicPr>
          <p:cNvPr id="159" name="Google Shape;159;p24"/>
          <p:cNvPicPr preferRelativeResize="0"/>
          <p:nvPr/>
        </p:nvPicPr>
        <p:blipFill rotWithShape="1">
          <a:blip r:embed="rId5">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8291873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0"/>
        <p:cNvGrpSpPr/>
        <p:nvPr/>
      </p:nvGrpSpPr>
      <p:grpSpPr>
        <a:xfrm>
          <a:off x="0" y="0"/>
          <a:ext cx="0" cy="0"/>
          <a:chOff x="0" y="0"/>
          <a:chExt cx="0" cy="0"/>
        </a:xfrm>
      </p:grpSpPr>
    </p:spTree>
    <p:extLst>
      <p:ext uri="{BB962C8B-B14F-4D97-AF65-F5344CB8AC3E}">
        <p14:creationId xmlns:p14="http://schemas.microsoft.com/office/powerpoint/2010/main" val="34649961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5500" y="1165867"/>
            <a:ext cx="6623200" cy="34084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7866"/>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55491" y="4667033"/>
            <a:ext cx="5812000" cy="5460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9276858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055067" y="3238233"/>
            <a:ext cx="61464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1157100" y="1814068"/>
            <a:ext cx="185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4" name="Google Shape;14;p3"/>
          <p:cNvSpPr txBox="1">
            <a:spLocks noGrp="1"/>
          </p:cNvSpPr>
          <p:nvPr>
            <p:ph type="subTitle" idx="1"/>
          </p:nvPr>
        </p:nvSpPr>
        <p:spPr>
          <a:xfrm>
            <a:off x="1055067" y="4441867"/>
            <a:ext cx="5742800" cy="663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207588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 name="Google Shape;17;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SzPts val="1400"/>
              <a:buChar char="●"/>
              <a:defRPr sz="1867"/>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012299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3707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subTitle" idx="1"/>
          </p:nvPr>
        </p:nvSpPr>
        <p:spPr>
          <a:xfrm>
            <a:off x="1600017" y="3584685"/>
            <a:ext cx="4118800" cy="552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3333">
                <a:latin typeface="Secular One"/>
                <a:ea typeface="Secular One"/>
                <a:cs typeface="Secular One"/>
                <a:sym typeface="Secular One"/>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0" name="Google Shape;20;p5"/>
          <p:cNvSpPr txBox="1">
            <a:spLocks noGrp="1"/>
          </p:cNvSpPr>
          <p:nvPr>
            <p:ph type="subTitle" idx="2"/>
          </p:nvPr>
        </p:nvSpPr>
        <p:spPr>
          <a:xfrm>
            <a:off x="6473184" y="3584685"/>
            <a:ext cx="4118800" cy="55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a:latin typeface="Secular One"/>
                <a:ea typeface="Secular One"/>
                <a:cs typeface="Secular One"/>
                <a:sym typeface="Secular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1" name="Google Shape;21;p5"/>
          <p:cNvSpPr txBox="1">
            <a:spLocks noGrp="1"/>
          </p:cNvSpPr>
          <p:nvPr>
            <p:ph type="subTitle" idx="3"/>
          </p:nvPr>
        </p:nvSpPr>
        <p:spPr>
          <a:xfrm>
            <a:off x="1600117" y="4134328"/>
            <a:ext cx="4118800" cy="11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 name="Google Shape;22;p5"/>
          <p:cNvSpPr txBox="1">
            <a:spLocks noGrp="1"/>
          </p:cNvSpPr>
          <p:nvPr>
            <p:ph type="subTitle" idx="4"/>
          </p:nvPr>
        </p:nvSpPr>
        <p:spPr>
          <a:xfrm>
            <a:off x="6473184" y="4134328"/>
            <a:ext cx="4118800" cy="11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 name="Google Shape;23;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6505815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176339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953467" y="1038600"/>
            <a:ext cx="4949200" cy="1636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 name="Google Shape;28;p7"/>
          <p:cNvSpPr txBox="1">
            <a:spLocks noGrp="1"/>
          </p:cNvSpPr>
          <p:nvPr>
            <p:ph type="body" idx="1"/>
          </p:nvPr>
        </p:nvSpPr>
        <p:spPr>
          <a:xfrm>
            <a:off x="953467" y="2849067"/>
            <a:ext cx="4798400" cy="3144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40590578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1199900" y="1321805"/>
            <a:ext cx="7841200" cy="33724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SzPts val="6000"/>
              <a:buNone/>
              <a:defRPr sz="108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4301720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960000" y="489897"/>
            <a:ext cx="1027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3" name="Google Shape;33;p9"/>
          <p:cNvSpPr txBox="1">
            <a:spLocks noGrp="1"/>
          </p:cNvSpPr>
          <p:nvPr>
            <p:ph type="subTitle" idx="1"/>
          </p:nvPr>
        </p:nvSpPr>
        <p:spPr>
          <a:xfrm>
            <a:off x="2988733" y="1798333"/>
            <a:ext cx="6214800" cy="224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0774960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1712000" y="2121329"/>
            <a:ext cx="8768000" cy="201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9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8" name="Google Shape;38;p11"/>
          <p:cNvSpPr txBox="1">
            <a:spLocks noGrp="1"/>
          </p:cNvSpPr>
          <p:nvPr>
            <p:ph type="subTitle" idx="1"/>
          </p:nvPr>
        </p:nvSpPr>
        <p:spPr>
          <a:xfrm>
            <a:off x="1712000" y="4412651"/>
            <a:ext cx="8768000" cy="55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0359100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36432122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sp>
        <p:nvSpPr>
          <p:cNvPr id="41" name="Google Shape;41;p13"/>
          <p:cNvSpPr txBox="1">
            <a:spLocks noGrp="1"/>
          </p:cNvSpPr>
          <p:nvPr>
            <p:ph type="title"/>
          </p:nvPr>
        </p:nvSpPr>
        <p:spPr>
          <a:xfrm>
            <a:off x="960000" y="2323700"/>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2" name="Google Shape;42;p13"/>
          <p:cNvSpPr txBox="1">
            <a:spLocks noGrp="1"/>
          </p:cNvSpPr>
          <p:nvPr>
            <p:ph type="title" idx="2" hasCustomPrompt="1"/>
          </p:nvPr>
        </p:nvSpPr>
        <p:spPr>
          <a:xfrm>
            <a:off x="2018133" y="1532800"/>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3" name="Google Shape;43;p13"/>
          <p:cNvSpPr txBox="1">
            <a:spLocks noGrp="1"/>
          </p:cNvSpPr>
          <p:nvPr>
            <p:ph type="subTitle" idx="1"/>
          </p:nvPr>
        </p:nvSpPr>
        <p:spPr>
          <a:xfrm>
            <a:off x="960000" y="2957320"/>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 name="Google Shape;44;p13"/>
          <p:cNvSpPr txBox="1">
            <a:spLocks noGrp="1"/>
          </p:cNvSpPr>
          <p:nvPr>
            <p:ph type="title" idx="3"/>
          </p:nvPr>
        </p:nvSpPr>
        <p:spPr>
          <a:xfrm>
            <a:off x="4538400" y="2323700"/>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5" name="Google Shape;45;p13"/>
          <p:cNvSpPr txBox="1">
            <a:spLocks noGrp="1"/>
          </p:cNvSpPr>
          <p:nvPr>
            <p:ph type="title" idx="4" hasCustomPrompt="1"/>
          </p:nvPr>
        </p:nvSpPr>
        <p:spPr>
          <a:xfrm>
            <a:off x="5596617" y="1532800"/>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6" name="Google Shape;46;p13"/>
          <p:cNvSpPr txBox="1">
            <a:spLocks noGrp="1"/>
          </p:cNvSpPr>
          <p:nvPr>
            <p:ph type="subTitle" idx="5"/>
          </p:nvPr>
        </p:nvSpPr>
        <p:spPr>
          <a:xfrm>
            <a:off x="4538400" y="2957320"/>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 name="Google Shape;47;p13"/>
          <p:cNvSpPr txBox="1">
            <a:spLocks noGrp="1"/>
          </p:cNvSpPr>
          <p:nvPr>
            <p:ph type="title" idx="6"/>
          </p:nvPr>
        </p:nvSpPr>
        <p:spPr>
          <a:xfrm>
            <a:off x="8116800" y="2323700"/>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8" name="Google Shape;48;p13"/>
          <p:cNvSpPr txBox="1">
            <a:spLocks noGrp="1"/>
          </p:cNvSpPr>
          <p:nvPr>
            <p:ph type="title" idx="7" hasCustomPrompt="1"/>
          </p:nvPr>
        </p:nvSpPr>
        <p:spPr>
          <a:xfrm>
            <a:off x="9175017" y="1532800"/>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9" name="Google Shape;49;p13"/>
          <p:cNvSpPr txBox="1">
            <a:spLocks noGrp="1"/>
          </p:cNvSpPr>
          <p:nvPr>
            <p:ph type="subTitle" idx="8"/>
          </p:nvPr>
        </p:nvSpPr>
        <p:spPr>
          <a:xfrm>
            <a:off x="8116800" y="2957320"/>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 name="Google Shape;50;p13"/>
          <p:cNvSpPr txBox="1">
            <a:spLocks noGrp="1"/>
          </p:cNvSpPr>
          <p:nvPr>
            <p:ph type="title" idx="9"/>
          </p:nvPr>
        </p:nvSpPr>
        <p:spPr>
          <a:xfrm>
            <a:off x="960000" y="470956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1" name="Google Shape;51;p13"/>
          <p:cNvSpPr txBox="1">
            <a:spLocks noGrp="1"/>
          </p:cNvSpPr>
          <p:nvPr>
            <p:ph type="title" idx="13" hasCustomPrompt="1"/>
          </p:nvPr>
        </p:nvSpPr>
        <p:spPr>
          <a:xfrm>
            <a:off x="2018200" y="3918667"/>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2" name="Google Shape;52;p13"/>
          <p:cNvSpPr txBox="1">
            <a:spLocks noGrp="1"/>
          </p:cNvSpPr>
          <p:nvPr>
            <p:ph type="subTitle" idx="14"/>
          </p:nvPr>
        </p:nvSpPr>
        <p:spPr>
          <a:xfrm>
            <a:off x="960000" y="534318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3" name="Google Shape;53;p13"/>
          <p:cNvSpPr txBox="1">
            <a:spLocks noGrp="1"/>
          </p:cNvSpPr>
          <p:nvPr>
            <p:ph type="title" idx="15"/>
          </p:nvPr>
        </p:nvSpPr>
        <p:spPr>
          <a:xfrm>
            <a:off x="4538400" y="470956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4" name="Google Shape;54;p13"/>
          <p:cNvSpPr txBox="1">
            <a:spLocks noGrp="1"/>
          </p:cNvSpPr>
          <p:nvPr>
            <p:ph type="title" idx="16" hasCustomPrompt="1"/>
          </p:nvPr>
        </p:nvSpPr>
        <p:spPr>
          <a:xfrm>
            <a:off x="5596617" y="3918667"/>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5" name="Google Shape;55;p13"/>
          <p:cNvSpPr txBox="1">
            <a:spLocks noGrp="1"/>
          </p:cNvSpPr>
          <p:nvPr>
            <p:ph type="subTitle" idx="17"/>
          </p:nvPr>
        </p:nvSpPr>
        <p:spPr>
          <a:xfrm>
            <a:off x="4538400" y="534318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6" name="Google Shape;56;p13"/>
          <p:cNvSpPr txBox="1">
            <a:spLocks noGrp="1"/>
          </p:cNvSpPr>
          <p:nvPr>
            <p:ph type="title" idx="18"/>
          </p:nvPr>
        </p:nvSpPr>
        <p:spPr>
          <a:xfrm>
            <a:off x="8116800" y="470956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7" name="Google Shape;57;p13"/>
          <p:cNvSpPr txBox="1">
            <a:spLocks noGrp="1"/>
          </p:cNvSpPr>
          <p:nvPr>
            <p:ph type="title" idx="19" hasCustomPrompt="1"/>
          </p:nvPr>
        </p:nvSpPr>
        <p:spPr>
          <a:xfrm>
            <a:off x="9175017" y="3918667"/>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8" name="Google Shape;58;p13"/>
          <p:cNvSpPr txBox="1">
            <a:spLocks noGrp="1"/>
          </p:cNvSpPr>
          <p:nvPr>
            <p:ph type="subTitle" idx="20"/>
          </p:nvPr>
        </p:nvSpPr>
        <p:spPr>
          <a:xfrm>
            <a:off x="8116800" y="534318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9" name="Google Shape;59;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667407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0"/>
        <p:cNvGrpSpPr/>
        <p:nvPr/>
      </p:nvGrpSpPr>
      <p:grpSpPr>
        <a:xfrm>
          <a:off x="0" y="0"/>
          <a:ext cx="0" cy="0"/>
          <a:chOff x="0" y="0"/>
          <a:chExt cx="0" cy="0"/>
        </a:xfrm>
      </p:grpSpPr>
      <p:sp>
        <p:nvSpPr>
          <p:cNvPr id="61" name="Google Shape;61;p14"/>
          <p:cNvSpPr txBox="1">
            <a:spLocks noGrp="1"/>
          </p:cNvSpPr>
          <p:nvPr>
            <p:ph type="subTitle" idx="1"/>
          </p:nvPr>
        </p:nvSpPr>
        <p:spPr>
          <a:xfrm>
            <a:off x="953467" y="3951684"/>
            <a:ext cx="3876800" cy="11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 name="Google Shape;62;p14"/>
          <p:cNvSpPr txBox="1">
            <a:spLocks noGrp="1"/>
          </p:cNvSpPr>
          <p:nvPr>
            <p:ph type="title"/>
          </p:nvPr>
        </p:nvSpPr>
        <p:spPr>
          <a:xfrm>
            <a:off x="953467" y="1709517"/>
            <a:ext cx="5478000" cy="218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26090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3"/>
        <p:cNvGrpSpPr/>
        <p:nvPr/>
      </p:nvGrpSpPr>
      <p:grpSpPr>
        <a:xfrm>
          <a:off x="0" y="0"/>
          <a:ext cx="0" cy="0"/>
          <a:chOff x="0" y="0"/>
          <a:chExt cx="0" cy="0"/>
        </a:xfrm>
      </p:grpSpPr>
      <p:sp>
        <p:nvSpPr>
          <p:cNvPr id="64" name="Google Shape;64;p15"/>
          <p:cNvSpPr txBox="1">
            <a:spLocks noGrp="1"/>
          </p:cNvSpPr>
          <p:nvPr>
            <p:ph type="subTitle" idx="1"/>
          </p:nvPr>
        </p:nvSpPr>
        <p:spPr>
          <a:xfrm>
            <a:off x="953467" y="3582467"/>
            <a:ext cx="4326800" cy="120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 name="Google Shape;65;p15"/>
          <p:cNvSpPr txBox="1">
            <a:spLocks noGrp="1"/>
          </p:cNvSpPr>
          <p:nvPr>
            <p:ph type="title"/>
          </p:nvPr>
        </p:nvSpPr>
        <p:spPr>
          <a:xfrm>
            <a:off x="960000" y="2073933"/>
            <a:ext cx="4873600" cy="1352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0673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85765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960000" y="3504609"/>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8" name="Google Shape;68;p16"/>
          <p:cNvSpPr txBox="1">
            <a:spLocks noGrp="1"/>
          </p:cNvSpPr>
          <p:nvPr>
            <p:ph type="subTitle" idx="1"/>
          </p:nvPr>
        </p:nvSpPr>
        <p:spPr>
          <a:xfrm>
            <a:off x="960000" y="4128760"/>
            <a:ext cx="3115200" cy="9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 name="Google Shape;69;p16"/>
          <p:cNvSpPr txBox="1">
            <a:spLocks noGrp="1"/>
          </p:cNvSpPr>
          <p:nvPr>
            <p:ph type="title" idx="2"/>
          </p:nvPr>
        </p:nvSpPr>
        <p:spPr>
          <a:xfrm>
            <a:off x="4538400" y="35046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0" name="Google Shape;70;p16"/>
          <p:cNvSpPr txBox="1">
            <a:spLocks noGrp="1"/>
          </p:cNvSpPr>
          <p:nvPr>
            <p:ph type="subTitle" idx="3"/>
          </p:nvPr>
        </p:nvSpPr>
        <p:spPr>
          <a:xfrm>
            <a:off x="4538400" y="4128767"/>
            <a:ext cx="3115200" cy="9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 name="Google Shape;71;p16"/>
          <p:cNvSpPr txBox="1">
            <a:spLocks noGrp="1"/>
          </p:cNvSpPr>
          <p:nvPr>
            <p:ph type="title" idx="4"/>
          </p:nvPr>
        </p:nvSpPr>
        <p:spPr>
          <a:xfrm>
            <a:off x="8116800" y="35046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 name="Google Shape;72;p16"/>
          <p:cNvSpPr txBox="1">
            <a:spLocks noGrp="1"/>
          </p:cNvSpPr>
          <p:nvPr>
            <p:ph type="subTitle" idx="5"/>
          </p:nvPr>
        </p:nvSpPr>
        <p:spPr>
          <a:xfrm>
            <a:off x="8116800" y="4128767"/>
            <a:ext cx="3115200" cy="9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3" name="Google Shape;73;p16"/>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629663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1594484" y="2650200"/>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6" name="Google Shape;76;p17"/>
          <p:cNvSpPr txBox="1">
            <a:spLocks noGrp="1"/>
          </p:cNvSpPr>
          <p:nvPr>
            <p:ph type="subTitle" idx="1"/>
          </p:nvPr>
        </p:nvSpPr>
        <p:spPr>
          <a:xfrm>
            <a:off x="1594484" y="3150600"/>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 name="Google Shape;77;p17"/>
          <p:cNvSpPr txBox="1">
            <a:spLocks noGrp="1"/>
          </p:cNvSpPr>
          <p:nvPr>
            <p:ph type="title" idx="2"/>
          </p:nvPr>
        </p:nvSpPr>
        <p:spPr>
          <a:xfrm>
            <a:off x="6774724" y="2650200"/>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8" name="Google Shape;78;p17"/>
          <p:cNvSpPr txBox="1">
            <a:spLocks noGrp="1"/>
          </p:cNvSpPr>
          <p:nvPr>
            <p:ph type="subTitle" idx="3"/>
          </p:nvPr>
        </p:nvSpPr>
        <p:spPr>
          <a:xfrm>
            <a:off x="6774724" y="3150600"/>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 name="Google Shape;79;p17"/>
          <p:cNvSpPr txBox="1">
            <a:spLocks noGrp="1"/>
          </p:cNvSpPr>
          <p:nvPr>
            <p:ph type="title" idx="4"/>
          </p:nvPr>
        </p:nvSpPr>
        <p:spPr>
          <a:xfrm>
            <a:off x="1604100" y="4997867"/>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0" name="Google Shape;80;p17"/>
          <p:cNvSpPr txBox="1">
            <a:spLocks noGrp="1"/>
          </p:cNvSpPr>
          <p:nvPr>
            <p:ph type="subTitle" idx="5"/>
          </p:nvPr>
        </p:nvSpPr>
        <p:spPr>
          <a:xfrm>
            <a:off x="1604100" y="5498267"/>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 name="Google Shape;81;p17"/>
          <p:cNvSpPr txBox="1">
            <a:spLocks noGrp="1"/>
          </p:cNvSpPr>
          <p:nvPr>
            <p:ph type="title" idx="6"/>
          </p:nvPr>
        </p:nvSpPr>
        <p:spPr>
          <a:xfrm>
            <a:off x="6784340" y="4997867"/>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2" name="Google Shape;82;p17"/>
          <p:cNvSpPr txBox="1">
            <a:spLocks noGrp="1"/>
          </p:cNvSpPr>
          <p:nvPr>
            <p:ph type="subTitle" idx="7"/>
          </p:nvPr>
        </p:nvSpPr>
        <p:spPr>
          <a:xfrm>
            <a:off x="6784340" y="5498267"/>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 name="Google Shape;83;p17"/>
          <p:cNvSpPr txBox="1">
            <a:spLocks noGrp="1"/>
          </p:cNvSpPr>
          <p:nvPr>
            <p:ph type="title" idx="8"/>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164120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84"/>
        <p:cNvGrpSpPr/>
        <p:nvPr/>
      </p:nvGrpSpPr>
      <p:grpSpPr>
        <a:xfrm>
          <a:off x="0" y="0"/>
          <a:ext cx="0" cy="0"/>
          <a:chOff x="0" y="0"/>
          <a:chExt cx="0" cy="0"/>
        </a:xfrm>
      </p:grpSpPr>
      <p:sp>
        <p:nvSpPr>
          <p:cNvPr id="85" name="Google Shape;85;p18"/>
          <p:cNvSpPr txBox="1">
            <a:spLocks noGrp="1"/>
          </p:cNvSpPr>
          <p:nvPr>
            <p:ph type="title"/>
          </p:nvPr>
        </p:nvSpPr>
        <p:spPr>
          <a:xfrm>
            <a:off x="1198871" y="2548600"/>
            <a:ext cx="260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6" name="Google Shape;86;p18"/>
          <p:cNvSpPr txBox="1">
            <a:spLocks noGrp="1"/>
          </p:cNvSpPr>
          <p:nvPr>
            <p:ph type="subTitle" idx="1"/>
          </p:nvPr>
        </p:nvSpPr>
        <p:spPr>
          <a:xfrm>
            <a:off x="1198871" y="3108345"/>
            <a:ext cx="260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 name="Google Shape;87;p18"/>
          <p:cNvSpPr txBox="1">
            <a:spLocks noGrp="1"/>
          </p:cNvSpPr>
          <p:nvPr>
            <p:ph type="title" idx="2"/>
          </p:nvPr>
        </p:nvSpPr>
        <p:spPr>
          <a:xfrm>
            <a:off x="4800597" y="2548600"/>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8" name="Google Shape;88;p18"/>
          <p:cNvSpPr txBox="1">
            <a:spLocks noGrp="1"/>
          </p:cNvSpPr>
          <p:nvPr>
            <p:ph type="subTitle" idx="3"/>
          </p:nvPr>
        </p:nvSpPr>
        <p:spPr>
          <a:xfrm>
            <a:off x="4800597" y="3108345"/>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 name="Google Shape;89;p18"/>
          <p:cNvSpPr txBox="1">
            <a:spLocks noGrp="1"/>
          </p:cNvSpPr>
          <p:nvPr>
            <p:ph type="title" idx="4"/>
          </p:nvPr>
        </p:nvSpPr>
        <p:spPr>
          <a:xfrm>
            <a:off x="1198871" y="4938524"/>
            <a:ext cx="260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0" name="Google Shape;90;p18"/>
          <p:cNvSpPr txBox="1">
            <a:spLocks noGrp="1"/>
          </p:cNvSpPr>
          <p:nvPr>
            <p:ph type="subTitle" idx="5"/>
          </p:nvPr>
        </p:nvSpPr>
        <p:spPr>
          <a:xfrm>
            <a:off x="1198871" y="5498269"/>
            <a:ext cx="260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 name="Google Shape;91;p18"/>
          <p:cNvSpPr txBox="1">
            <a:spLocks noGrp="1"/>
          </p:cNvSpPr>
          <p:nvPr>
            <p:ph type="title" idx="6"/>
          </p:nvPr>
        </p:nvSpPr>
        <p:spPr>
          <a:xfrm>
            <a:off x="4800597" y="4938524"/>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 name="Google Shape;92;p18"/>
          <p:cNvSpPr txBox="1">
            <a:spLocks noGrp="1"/>
          </p:cNvSpPr>
          <p:nvPr>
            <p:ph type="subTitle" idx="7"/>
          </p:nvPr>
        </p:nvSpPr>
        <p:spPr>
          <a:xfrm>
            <a:off x="4800597" y="5498269"/>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 name="Google Shape;93;p18"/>
          <p:cNvSpPr txBox="1">
            <a:spLocks noGrp="1"/>
          </p:cNvSpPr>
          <p:nvPr>
            <p:ph type="title" idx="8"/>
          </p:nvPr>
        </p:nvSpPr>
        <p:spPr>
          <a:xfrm>
            <a:off x="8399631" y="2548600"/>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4" name="Google Shape;94;p18"/>
          <p:cNvSpPr txBox="1">
            <a:spLocks noGrp="1"/>
          </p:cNvSpPr>
          <p:nvPr>
            <p:ph type="subTitle" idx="9"/>
          </p:nvPr>
        </p:nvSpPr>
        <p:spPr>
          <a:xfrm>
            <a:off x="8399631" y="3108345"/>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 name="Google Shape;95;p18"/>
          <p:cNvSpPr txBox="1">
            <a:spLocks noGrp="1"/>
          </p:cNvSpPr>
          <p:nvPr>
            <p:ph type="title" idx="13"/>
          </p:nvPr>
        </p:nvSpPr>
        <p:spPr>
          <a:xfrm>
            <a:off x="8399631" y="4938524"/>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6" name="Google Shape;96;p18"/>
          <p:cNvSpPr txBox="1">
            <a:spLocks noGrp="1"/>
          </p:cNvSpPr>
          <p:nvPr>
            <p:ph type="subTitle" idx="14"/>
          </p:nvPr>
        </p:nvSpPr>
        <p:spPr>
          <a:xfrm>
            <a:off x="8399631" y="5498269"/>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 name="Google Shape;97;p18"/>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664690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8"/>
        <p:cNvGrpSpPr/>
        <p:nvPr/>
      </p:nvGrpSpPr>
      <p:grpSpPr>
        <a:xfrm>
          <a:off x="0" y="0"/>
          <a:ext cx="0" cy="0"/>
          <a:chOff x="0" y="0"/>
          <a:chExt cx="0" cy="0"/>
        </a:xfrm>
      </p:grpSpPr>
      <p:sp>
        <p:nvSpPr>
          <p:cNvPr id="99" name="Google Shape;99;p19"/>
          <p:cNvSpPr txBox="1">
            <a:spLocks noGrp="1"/>
          </p:cNvSpPr>
          <p:nvPr>
            <p:ph type="title" hasCustomPrompt="1"/>
          </p:nvPr>
        </p:nvSpPr>
        <p:spPr>
          <a:xfrm>
            <a:off x="2821100" y="720000"/>
            <a:ext cx="655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0" name="Google Shape;100;p19"/>
          <p:cNvSpPr txBox="1">
            <a:spLocks noGrp="1"/>
          </p:cNvSpPr>
          <p:nvPr>
            <p:ph type="subTitle" idx="1"/>
          </p:nvPr>
        </p:nvSpPr>
        <p:spPr>
          <a:xfrm>
            <a:off x="2821100" y="1762969"/>
            <a:ext cx="6550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 name="Google Shape;101;p19"/>
          <p:cNvSpPr txBox="1">
            <a:spLocks noGrp="1"/>
          </p:cNvSpPr>
          <p:nvPr>
            <p:ph type="title" idx="2" hasCustomPrompt="1"/>
          </p:nvPr>
        </p:nvSpPr>
        <p:spPr>
          <a:xfrm>
            <a:off x="2821100" y="2559923"/>
            <a:ext cx="655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2" name="Google Shape;102;p19"/>
          <p:cNvSpPr txBox="1">
            <a:spLocks noGrp="1"/>
          </p:cNvSpPr>
          <p:nvPr>
            <p:ph type="subTitle" idx="3"/>
          </p:nvPr>
        </p:nvSpPr>
        <p:spPr>
          <a:xfrm>
            <a:off x="2821100" y="3602892"/>
            <a:ext cx="6550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19"/>
          <p:cNvSpPr txBox="1">
            <a:spLocks noGrp="1"/>
          </p:cNvSpPr>
          <p:nvPr>
            <p:ph type="title" idx="4" hasCustomPrompt="1"/>
          </p:nvPr>
        </p:nvSpPr>
        <p:spPr>
          <a:xfrm>
            <a:off x="2821100" y="4501461"/>
            <a:ext cx="655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4" name="Google Shape;104;p19"/>
          <p:cNvSpPr txBox="1">
            <a:spLocks noGrp="1"/>
          </p:cNvSpPr>
          <p:nvPr>
            <p:ph type="subTitle" idx="5"/>
          </p:nvPr>
        </p:nvSpPr>
        <p:spPr>
          <a:xfrm>
            <a:off x="2821100" y="5544432"/>
            <a:ext cx="6550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103362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9"/>
        <p:cNvGrpSpPr/>
        <p:nvPr/>
      </p:nvGrpSpPr>
      <p:grpSpPr>
        <a:xfrm>
          <a:off x="0" y="0"/>
          <a:ext cx="0" cy="0"/>
          <a:chOff x="0" y="0"/>
          <a:chExt cx="0" cy="0"/>
        </a:xfrm>
      </p:grpSpPr>
    </p:spTree>
    <p:extLst>
      <p:ext uri="{BB962C8B-B14F-4D97-AF65-F5344CB8AC3E}">
        <p14:creationId xmlns:p14="http://schemas.microsoft.com/office/powerpoint/2010/main" val="2702310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8586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6066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873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image" Target="../media/image6.jp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theme" Target="../theme/theme4.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849596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791597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1pPr>
            <a:lvl2pPr lvl="1"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2pPr>
            <a:lvl3pPr lvl="2"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3pPr>
            <a:lvl4pPr lvl="3"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4pPr>
            <a:lvl5pPr lvl="4"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5pPr>
            <a:lvl6pPr lvl="5"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6pPr>
            <a:lvl7pPr lvl="6"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7pPr>
            <a:lvl8pPr lvl="7"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8pPr>
            <a:lvl9pPr lvl="8"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Antic"/>
              <a:buChar char="●"/>
              <a:defRPr>
                <a:solidFill>
                  <a:schemeClr val="lt2"/>
                </a:solidFill>
                <a:latin typeface="Antic"/>
                <a:ea typeface="Antic"/>
                <a:cs typeface="Antic"/>
                <a:sym typeface="Antic"/>
              </a:defRPr>
            </a:lvl1pPr>
            <a:lvl2pPr marL="914400" lvl="1"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2pPr>
            <a:lvl3pPr marL="1371600" lvl="2"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3pPr>
            <a:lvl4pPr marL="1828800" lvl="3"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4pPr>
            <a:lvl5pPr marL="2286000" lvl="4"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5pPr>
            <a:lvl6pPr marL="2743200" lvl="5"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6pPr>
            <a:lvl7pPr marL="3200400" lvl="6"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7pPr>
            <a:lvl8pPr marL="3657600" lvl="7"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8pPr>
            <a:lvl9pPr marL="4114800" lvl="8" indent="-317500">
              <a:lnSpc>
                <a:spcPct val="115000"/>
              </a:lnSpc>
              <a:spcBef>
                <a:spcPts val="1600"/>
              </a:spcBef>
              <a:spcAft>
                <a:spcPts val="1600"/>
              </a:spcAft>
              <a:buClr>
                <a:schemeClr val="lt2"/>
              </a:buClr>
              <a:buSzPts val="1400"/>
              <a:buFont typeface="Antic"/>
              <a:buChar char="■"/>
              <a:defRPr>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2859493311"/>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1pPr>
            <a:lvl2pPr lvl="1"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2pPr>
            <a:lvl3pPr lvl="2"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3pPr>
            <a:lvl4pPr lvl="3"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4pPr>
            <a:lvl5pPr lvl="4"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5pPr>
            <a:lvl6pPr lvl="5"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6pPr>
            <a:lvl7pPr lvl="6"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7pPr>
            <a:lvl8pPr lvl="7"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8pPr>
            <a:lvl9pPr lvl="8"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1pPr>
            <a:lvl2pPr marL="914400" lvl="1"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2pPr>
            <a:lvl3pPr marL="1371600" lvl="2"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3pPr>
            <a:lvl4pPr marL="1828800" lvl="3"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4pPr>
            <a:lvl5pPr marL="2286000" lvl="4"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5pPr>
            <a:lvl6pPr marL="2743200" lvl="5"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6pPr>
            <a:lvl7pPr marL="3200400" lvl="6"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7pPr>
            <a:lvl8pPr marL="3657600" lvl="7"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chemeClr val="lt2"/>
              </a:buClr>
              <a:buSzPts val="1400"/>
              <a:buFont typeface="Didact Gothic"/>
              <a:buChar char="■"/>
              <a:defRPr>
                <a:solidFill>
                  <a:schemeClr val="lt2"/>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2377278024"/>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3" Type="http://schemas.openxmlformats.org/officeDocument/2006/relationships/image" Target="../media/image42.svg"/><Relationship Id="rId7" Type="http://schemas.openxmlformats.org/officeDocument/2006/relationships/image" Target="../media/image46.svg"/><Relationship Id="rId12" Type="http://schemas.openxmlformats.org/officeDocument/2006/relationships/image" Target="../media/image51.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5" Type="http://schemas.openxmlformats.org/officeDocument/2006/relationships/image" Target="../media/image54.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53.png"/></Relationships>
</file>

<file path=ppt/slides/_rels/slide1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12.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svg"/><Relationship Id="rId18" Type="http://schemas.openxmlformats.org/officeDocument/2006/relationships/image" Target="../media/image78.png"/><Relationship Id="rId3" Type="http://schemas.openxmlformats.org/officeDocument/2006/relationships/image" Target="../media/image63.svg"/><Relationship Id="rId21" Type="http://schemas.openxmlformats.org/officeDocument/2006/relationships/image" Target="../media/image80.wmf"/><Relationship Id="rId7" Type="http://schemas.openxmlformats.org/officeDocument/2006/relationships/image" Target="../media/image67.svg"/><Relationship Id="rId12" Type="http://schemas.openxmlformats.org/officeDocument/2006/relationships/image" Target="../media/image72.png"/><Relationship Id="rId17" Type="http://schemas.openxmlformats.org/officeDocument/2006/relationships/image" Target="../media/image77.svg"/><Relationship Id="rId2" Type="http://schemas.openxmlformats.org/officeDocument/2006/relationships/image" Target="../media/image62.png"/><Relationship Id="rId16" Type="http://schemas.openxmlformats.org/officeDocument/2006/relationships/image" Target="../media/image76.png"/><Relationship Id="rId20"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65.svg"/><Relationship Id="rId15" Type="http://schemas.openxmlformats.org/officeDocument/2006/relationships/image" Target="../media/image75.svg"/><Relationship Id="rId23" Type="http://schemas.microsoft.com/office/2007/relationships/hdphoto" Target="../media/hdphoto3.wdp"/><Relationship Id="rId10" Type="http://schemas.openxmlformats.org/officeDocument/2006/relationships/image" Target="../media/image70.png"/><Relationship Id="rId19" Type="http://schemas.openxmlformats.org/officeDocument/2006/relationships/image" Target="../media/image79.svg"/><Relationship Id="rId4" Type="http://schemas.openxmlformats.org/officeDocument/2006/relationships/image" Target="../media/image64.png"/><Relationship Id="rId9" Type="http://schemas.openxmlformats.org/officeDocument/2006/relationships/image" Target="../media/image69.svg"/><Relationship Id="rId14" Type="http://schemas.openxmlformats.org/officeDocument/2006/relationships/image" Target="../media/image74.png"/><Relationship Id="rId22" Type="http://schemas.openxmlformats.org/officeDocument/2006/relationships/image" Target="../media/image81.png"/></Relationships>
</file>

<file path=ppt/slides/_rels/slide13.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88.wmf"/><Relationship Id="rId3" Type="http://schemas.openxmlformats.org/officeDocument/2006/relationships/image" Target="../media/image69.svg"/><Relationship Id="rId7" Type="http://schemas.openxmlformats.org/officeDocument/2006/relationships/image" Target="../media/image85.svg"/><Relationship Id="rId12" Type="http://schemas.openxmlformats.org/officeDocument/2006/relationships/oleObject" Target="../embeddings/oleObject2.bin"/><Relationship Id="rId2" Type="http://schemas.openxmlformats.org/officeDocument/2006/relationships/image" Target="../media/image68.png"/><Relationship Id="rId16"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87.svg"/><Relationship Id="rId5" Type="http://schemas.openxmlformats.org/officeDocument/2006/relationships/image" Target="../media/image83.svg"/><Relationship Id="rId15" Type="http://schemas.openxmlformats.org/officeDocument/2006/relationships/oleObject" Target="../embeddings/oleObject3.bin"/><Relationship Id="rId10" Type="http://schemas.openxmlformats.org/officeDocument/2006/relationships/image" Target="../media/image86.png"/><Relationship Id="rId4" Type="http://schemas.openxmlformats.org/officeDocument/2006/relationships/image" Target="../media/image82.png"/><Relationship Id="rId9" Type="http://schemas.openxmlformats.org/officeDocument/2006/relationships/image" Target="../media/image71.svg"/><Relationship Id="rId14" Type="http://schemas.openxmlformats.org/officeDocument/2006/relationships/image" Target="../media/image89.png"/></Relationships>
</file>

<file path=ppt/slides/_rels/slide14.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55.png"/><Relationship Id="rId7" Type="http://schemas.openxmlformats.org/officeDocument/2006/relationships/image" Target="../media/image95.png"/><Relationship Id="rId2" Type="http://schemas.openxmlformats.org/officeDocument/2006/relationships/image" Target="../media/image91.png"/><Relationship Id="rId1" Type="http://schemas.openxmlformats.org/officeDocument/2006/relationships/slideLayout" Target="../slideLayouts/slideLayout3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97.png"/></Relationships>
</file>

<file path=ppt/slides/_rels/slide1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xml"/><Relationship Id="rId1" Type="http://schemas.openxmlformats.org/officeDocument/2006/relationships/slideLayout" Target="../slideLayouts/slideLayout37.xml"/><Relationship Id="rId5" Type="http://schemas.openxmlformats.org/officeDocument/2006/relationships/image" Target="../media/image101.png"/><Relationship Id="rId4" Type="http://schemas.openxmlformats.org/officeDocument/2006/relationships/image" Target="../media/image100.png"/></Relationships>
</file>

<file path=ppt/slides/_rels/slide17.xml.rels><?xml version="1.0" encoding="UTF-8" standalone="yes"?>
<Relationships xmlns="http://schemas.openxmlformats.org/package/2006/relationships"><Relationship Id="rId3" Type="http://schemas.openxmlformats.org/officeDocument/2006/relationships/image" Target="../media/image102.jpeg"/><Relationship Id="rId7" Type="http://schemas.openxmlformats.org/officeDocument/2006/relationships/image" Target="../media/image106.pn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emf"/></Relationships>
</file>

<file path=ppt/slides/_rels/slide1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image" Target="../media/image14.png"/><Relationship Id="rId4" Type="http://schemas.openxmlformats.org/officeDocument/2006/relationships/image" Target="../media/image109.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svg"/><Relationship Id="rId7"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5.xml"/><Relationship Id="rId1" Type="http://schemas.openxmlformats.org/officeDocument/2006/relationships/slideLayout" Target="../slideLayouts/slideLayout44.xml"/><Relationship Id="rId6" Type="http://schemas.openxmlformats.org/officeDocument/2006/relationships/image" Target="../media/image113.svg"/><Relationship Id="rId5" Type="http://schemas.openxmlformats.org/officeDocument/2006/relationships/image" Target="../media/image112.png"/><Relationship Id="rId4" Type="http://schemas.openxmlformats.org/officeDocument/2006/relationships/image" Target="../media/image111.png"/></Relationships>
</file>

<file path=ppt/slides/_rels/slide2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6.xml"/><Relationship Id="rId1" Type="http://schemas.openxmlformats.org/officeDocument/2006/relationships/slideLayout" Target="../slideLayouts/slideLayout44.xml"/><Relationship Id="rId6" Type="http://schemas.openxmlformats.org/officeDocument/2006/relationships/image" Target="../media/image113.svg"/><Relationship Id="rId5" Type="http://schemas.openxmlformats.org/officeDocument/2006/relationships/image" Target="../media/image112.png"/><Relationship Id="rId4" Type="http://schemas.openxmlformats.org/officeDocument/2006/relationships/image" Target="../media/image111.png"/></Relationships>
</file>

<file path=ppt/slides/_rels/slide2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7.xml"/><Relationship Id="rId1" Type="http://schemas.openxmlformats.org/officeDocument/2006/relationships/slideLayout" Target="../slideLayouts/slideLayout42.xml"/><Relationship Id="rId5" Type="http://schemas.openxmlformats.org/officeDocument/2006/relationships/image" Target="../media/image116.png"/><Relationship Id="rId4" Type="http://schemas.openxmlformats.org/officeDocument/2006/relationships/image" Target="../media/image115.png"/></Relationships>
</file>

<file path=ppt/slides/_rels/slide23.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7.png"/><Relationship Id="rId7" Type="http://schemas.openxmlformats.org/officeDocument/2006/relationships/image" Target="../media/image119.png"/><Relationship Id="rId12" Type="http://schemas.openxmlformats.org/officeDocument/2006/relationships/image" Target="../media/image124.png"/><Relationship Id="rId2" Type="http://schemas.openxmlformats.org/officeDocument/2006/relationships/notesSlide" Target="../notesSlides/notesSlide18.xml"/><Relationship Id="rId1" Type="http://schemas.openxmlformats.org/officeDocument/2006/relationships/slideLayout" Target="../slideLayouts/slideLayout29.xml"/><Relationship Id="rId6" Type="http://schemas.openxmlformats.org/officeDocument/2006/relationships/image" Target="../media/image118.wmf"/><Relationship Id="rId11" Type="http://schemas.openxmlformats.org/officeDocument/2006/relationships/image" Target="../media/image123.png"/><Relationship Id="rId5" Type="http://schemas.openxmlformats.org/officeDocument/2006/relationships/oleObject" Target="../embeddings/oleObject4.bin"/><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s>
</file>

<file path=ppt/slides/_rels/slide2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25.png"/><Relationship Id="rId1" Type="http://schemas.openxmlformats.org/officeDocument/2006/relationships/slideLayout" Target="../slideLayouts/slideLayout18.xml"/><Relationship Id="rId5" Type="http://schemas.openxmlformats.org/officeDocument/2006/relationships/image" Target="../media/image127.png"/><Relationship Id="rId4" Type="http://schemas.openxmlformats.org/officeDocument/2006/relationships/image" Target="../media/image126.png"/></Relationships>
</file>

<file path=ppt/slides/_rels/slide25.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9.svg"/><Relationship Id="rId3" Type="http://schemas.openxmlformats.org/officeDocument/2006/relationships/image" Target="../media/image129.svg"/><Relationship Id="rId7" Type="http://schemas.openxmlformats.org/officeDocument/2006/relationships/image" Target="../media/image133.svg"/><Relationship Id="rId12" Type="http://schemas.openxmlformats.org/officeDocument/2006/relationships/image" Target="../media/image138.png"/><Relationship Id="rId2" Type="http://schemas.openxmlformats.org/officeDocument/2006/relationships/image" Target="../media/image128.png"/><Relationship Id="rId1" Type="http://schemas.openxmlformats.org/officeDocument/2006/relationships/slideLayout" Target="../slideLayouts/slideLayout7.xml"/><Relationship Id="rId6" Type="http://schemas.openxmlformats.org/officeDocument/2006/relationships/image" Target="../media/image132.png"/><Relationship Id="rId11" Type="http://schemas.openxmlformats.org/officeDocument/2006/relationships/image" Target="../media/image137.svg"/><Relationship Id="rId5" Type="http://schemas.openxmlformats.org/officeDocument/2006/relationships/image" Target="../media/image131.svg"/><Relationship Id="rId10" Type="http://schemas.openxmlformats.org/officeDocument/2006/relationships/image" Target="../media/image136.png"/><Relationship Id="rId4" Type="http://schemas.openxmlformats.org/officeDocument/2006/relationships/image" Target="../media/image130.png"/><Relationship Id="rId9" Type="http://schemas.openxmlformats.org/officeDocument/2006/relationships/image" Target="../media/image135.sv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3.xml"/><Relationship Id="rId1" Type="http://schemas.openxmlformats.org/officeDocument/2006/relationships/slideLayout" Target="../slideLayouts/slideLayout34.xml"/><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5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45.xml"/><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7.pn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5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8"/>
          <p:cNvSpPr txBox="1">
            <a:spLocks noGrp="1"/>
          </p:cNvSpPr>
          <p:nvPr>
            <p:ph type="ctrTitle"/>
          </p:nvPr>
        </p:nvSpPr>
        <p:spPr>
          <a:xfrm>
            <a:off x="946005" y="1006335"/>
            <a:ext cx="10156324" cy="3036000"/>
          </a:xfrm>
          <a:prstGeom prst="rect">
            <a:avLst/>
          </a:prstGeom>
        </p:spPr>
        <p:txBody>
          <a:bodyPr spcFirstLastPara="1" wrap="square" lIns="121900" tIns="121900" rIns="121900" bIns="121900" anchor="ctr" anchorCtr="0">
            <a:noAutofit/>
          </a:bodyPr>
          <a:lstStyle/>
          <a:p>
            <a:pPr algn="ctr">
              <a:lnSpc>
                <a:spcPct val="150000"/>
              </a:lnSpc>
            </a:pPr>
            <a:r>
              <a:rPr lang="en-US" sz="5333" b="1" dirty="0">
                <a:solidFill>
                  <a:schemeClr val="bg2">
                    <a:lumMod val="50000"/>
                  </a:schemeClr>
                </a:solidFill>
                <a:latin typeface="+mn-lt"/>
              </a:rPr>
              <a:t>CHÀO</a:t>
            </a:r>
            <a:r>
              <a:rPr lang="en-US" sz="5333" b="1" dirty="0">
                <a:latin typeface="+mn-lt"/>
              </a:rPr>
              <a:t> </a:t>
            </a:r>
            <a:r>
              <a:rPr lang="en-US" sz="5333" b="1" dirty="0">
                <a:solidFill>
                  <a:schemeClr val="tx1">
                    <a:lumMod val="75000"/>
                  </a:schemeClr>
                </a:solidFill>
                <a:latin typeface="+mn-lt"/>
              </a:rPr>
              <a:t>MỪNG</a:t>
            </a:r>
            <a:r>
              <a:rPr lang="en-US" sz="5333" b="1" dirty="0">
                <a:latin typeface="+mn-lt"/>
              </a:rPr>
              <a:t> </a:t>
            </a:r>
            <a:r>
              <a:rPr lang="en-US" sz="5333" b="1" dirty="0">
                <a:solidFill>
                  <a:schemeClr val="bg1">
                    <a:lumMod val="50000"/>
                  </a:schemeClr>
                </a:solidFill>
                <a:latin typeface="+mn-lt"/>
              </a:rPr>
              <a:t>CÁC</a:t>
            </a:r>
            <a:r>
              <a:rPr lang="en-US" sz="5333" b="1" dirty="0">
                <a:latin typeface="+mn-lt"/>
              </a:rPr>
              <a:t> </a:t>
            </a:r>
            <a:r>
              <a:rPr lang="en-US" sz="5333" b="1" dirty="0">
                <a:solidFill>
                  <a:schemeClr val="tx2">
                    <a:lumMod val="90000"/>
                    <a:lumOff val="10000"/>
                  </a:schemeClr>
                </a:solidFill>
                <a:latin typeface="+mn-lt"/>
              </a:rPr>
              <a:t>EM</a:t>
            </a:r>
            <a:r>
              <a:rPr lang="en-US" sz="5333" b="1" dirty="0">
                <a:latin typeface="+mn-lt"/>
              </a:rPr>
              <a:t> </a:t>
            </a:r>
            <a:br>
              <a:rPr lang="en-US" sz="5333" b="1" dirty="0">
                <a:latin typeface="+mn-lt"/>
              </a:rPr>
            </a:br>
            <a:r>
              <a:rPr lang="en-US" sz="5333" b="1" dirty="0">
                <a:solidFill>
                  <a:srgbClr val="C00000"/>
                </a:solidFill>
                <a:latin typeface="+mn-lt"/>
              </a:rPr>
              <a:t>ĐẾN</a:t>
            </a:r>
            <a:r>
              <a:rPr lang="en-US" sz="5333" b="1" dirty="0">
                <a:latin typeface="+mn-lt"/>
              </a:rPr>
              <a:t> </a:t>
            </a:r>
            <a:r>
              <a:rPr lang="en-US" sz="5333" b="1" dirty="0">
                <a:solidFill>
                  <a:schemeClr val="tx2">
                    <a:lumMod val="90000"/>
                    <a:lumOff val="10000"/>
                  </a:schemeClr>
                </a:solidFill>
                <a:latin typeface="+mn-lt"/>
              </a:rPr>
              <a:t>VỚI</a:t>
            </a:r>
            <a:r>
              <a:rPr lang="en-US" sz="5333" b="1" dirty="0">
                <a:latin typeface="+mn-lt"/>
              </a:rPr>
              <a:t> </a:t>
            </a:r>
            <a:r>
              <a:rPr lang="en-US" sz="5333" b="1" dirty="0">
                <a:solidFill>
                  <a:srgbClr val="7030A0"/>
                </a:solidFill>
                <a:latin typeface="+mn-lt"/>
              </a:rPr>
              <a:t>BÀI</a:t>
            </a:r>
            <a:r>
              <a:rPr lang="en-US" sz="5333" b="1" dirty="0">
                <a:latin typeface="+mn-lt"/>
              </a:rPr>
              <a:t> </a:t>
            </a:r>
            <a:r>
              <a:rPr lang="en-US" sz="5333" b="1" dirty="0">
                <a:solidFill>
                  <a:schemeClr val="tx1">
                    <a:lumMod val="50000"/>
                  </a:schemeClr>
                </a:solidFill>
                <a:latin typeface="+mn-lt"/>
              </a:rPr>
              <a:t>HỌC</a:t>
            </a:r>
            <a:r>
              <a:rPr lang="en-US" sz="5333" b="1" dirty="0">
                <a:latin typeface="+mn-lt"/>
              </a:rPr>
              <a:t> </a:t>
            </a:r>
            <a:r>
              <a:rPr lang="en-US" sz="5333" b="1" dirty="0">
                <a:solidFill>
                  <a:schemeClr val="bg2">
                    <a:lumMod val="50000"/>
                  </a:schemeClr>
                </a:solidFill>
                <a:latin typeface="+mn-lt"/>
              </a:rPr>
              <a:t>HÔM</a:t>
            </a:r>
            <a:r>
              <a:rPr lang="en-US" sz="5333" b="1" dirty="0">
                <a:latin typeface="+mn-lt"/>
              </a:rPr>
              <a:t> </a:t>
            </a:r>
            <a:r>
              <a:rPr lang="en-US" sz="5333" b="1" dirty="0">
                <a:solidFill>
                  <a:schemeClr val="tx1">
                    <a:lumMod val="75000"/>
                  </a:schemeClr>
                </a:solidFill>
                <a:latin typeface="+mn-lt"/>
              </a:rPr>
              <a:t>NAY!</a:t>
            </a:r>
            <a:endParaRPr sz="5333" b="1" dirty="0">
              <a:solidFill>
                <a:schemeClr val="tx1">
                  <a:lumMod val="75000"/>
                </a:schemeClr>
              </a:solidFill>
              <a:latin typeface="+mn-lt"/>
            </a:endParaRPr>
          </a:p>
        </p:txBody>
      </p:sp>
      <p:pic>
        <p:nvPicPr>
          <p:cNvPr id="172" name="Google Shape;172;p28"/>
          <p:cNvPicPr preferRelativeResize="0"/>
          <p:nvPr/>
        </p:nvPicPr>
        <p:blipFill rotWithShape="1">
          <a:blip r:embed="rId3">
            <a:alphaModFix/>
          </a:blip>
          <a:srcRect t="14434"/>
          <a:stretch/>
        </p:blipFill>
        <p:spPr>
          <a:xfrm>
            <a:off x="9886339" y="0"/>
            <a:ext cx="2431980" cy="2191690"/>
          </a:xfrm>
          <a:prstGeom prst="rect">
            <a:avLst/>
          </a:prstGeom>
          <a:noFill/>
          <a:ln>
            <a:noFill/>
          </a:ln>
        </p:spPr>
      </p:pic>
      <p:pic>
        <p:nvPicPr>
          <p:cNvPr id="2" name="Picture 1"/>
          <p:cNvPicPr>
            <a:picLocks noChangeAspect="1"/>
          </p:cNvPicPr>
          <p:nvPr/>
        </p:nvPicPr>
        <p:blipFill>
          <a:blip r:embed="rId4"/>
          <a:stretch>
            <a:fillRect/>
          </a:stretch>
        </p:blipFill>
        <p:spPr>
          <a:xfrm>
            <a:off x="1" y="3493971"/>
            <a:ext cx="12192000" cy="3131692"/>
          </a:xfrm>
          <a:prstGeom prst="rect">
            <a:avLst/>
          </a:prstGeom>
        </p:spPr>
      </p:pic>
    </p:spTree>
    <p:extLst>
      <p:ext uri="{BB962C8B-B14F-4D97-AF65-F5344CB8AC3E}">
        <p14:creationId xmlns:p14="http://schemas.microsoft.com/office/powerpoint/2010/main" val="4233920956"/>
      </p:ext>
    </p:extLst>
  </p:cSld>
  <p:clrMapOvr>
    <a:masterClrMapping/>
  </p:clrMapOvr>
  <p:transition spd="slow">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grpSp>
        <p:nvGrpSpPr>
          <p:cNvPr id="2" name="Group 2"/>
          <p:cNvGrpSpPr/>
          <p:nvPr/>
        </p:nvGrpSpPr>
        <p:grpSpPr>
          <a:xfrm>
            <a:off x="1874449" y="858387"/>
            <a:ext cx="8478633" cy="4776667"/>
            <a:chOff x="0" y="0"/>
            <a:chExt cx="8815460" cy="4894548"/>
          </a:xfrm>
        </p:grpSpPr>
        <p:sp>
          <p:nvSpPr>
            <p:cNvPr id="3" name="Freeform 3"/>
            <p:cNvSpPr/>
            <p:nvPr/>
          </p:nvSpPr>
          <p:spPr>
            <a:xfrm>
              <a:off x="-4213" y="0"/>
              <a:ext cx="8819672" cy="4894548"/>
            </a:xfrm>
            <a:custGeom>
              <a:avLst/>
              <a:gdLst/>
              <a:ahLst/>
              <a:cxnLst/>
              <a:rect l="l" t="t" r="r" b="b"/>
              <a:pathLst>
                <a:path w="8819672" h="4894548">
                  <a:moveTo>
                    <a:pt x="278431" y="16918"/>
                  </a:moveTo>
                  <a:cubicBezTo>
                    <a:pt x="278431" y="16918"/>
                    <a:pt x="604014" y="12258"/>
                    <a:pt x="1027124" y="12454"/>
                  </a:cubicBezTo>
                  <a:cubicBezTo>
                    <a:pt x="7065745" y="12671"/>
                    <a:pt x="8545604" y="0"/>
                    <a:pt x="8545604" y="0"/>
                  </a:cubicBezTo>
                  <a:cubicBezTo>
                    <a:pt x="8613067" y="0"/>
                    <a:pt x="8689005" y="0"/>
                    <a:pt x="8767778" y="85073"/>
                  </a:cubicBezTo>
                  <a:cubicBezTo>
                    <a:pt x="8810756" y="131488"/>
                    <a:pt x="8811824" y="240224"/>
                    <a:pt x="8812229" y="320281"/>
                  </a:cubicBezTo>
                  <a:cubicBezTo>
                    <a:pt x="8812229" y="320281"/>
                    <a:pt x="8810525" y="3427200"/>
                    <a:pt x="8810525" y="4131964"/>
                  </a:cubicBezTo>
                  <a:cubicBezTo>
                    <a:pt x="8810525" y="4346123"/>
                    <a:pt x="8819673" y="4645302"/>
                    <a:pt x="8819673" y="4645302"/>
                  </a:cubicBezTo>
                  <a:cubicBezTo>
                    <a:pt x="8819673" y="4773971"/>
                    <a:pt x="8815503" y="4894548"/>
                    <a:pt x="8562665" y="4886414"/>
                  </a:cubicBezTo>
                  <a:cubicBezTo>
                    <a:pt x="8562665" y="4886414"/>
                    <a:pt x="8186193" y="4866115"/>
                    <a:pt x="7282005" y="4873714"/>
                  </a:cubicBezTo>
                  <a:cubicBezTo>
                    <a:pt x="2183461" y="4881848"/>
                    <a:pt x="304023" y="4894548"/>
                    <a:pt x="304023" y="4894548"/>
                  </a:cubicBezTo>
                  <a:cubicBezTo>
                    <a:pt x="132548" y="4894548"/>
                    <a:pt x="4213" y="4793479"/>
                    <a:pt x="8532" y="4590932"/>
                  </a:cubicBezTo>
                  <a:cubicBezTo>
                    <a:pt x="8532" y="4590932"/>
                    <a:pt x="9630" y="4092391"/>
                    <a:pt x="4815" y="1357400"/>
                  </a:cubicBezTo>
                  <a:cubicBezTo>
                    <a:pt x="0" y="663668"/>
                    <a:pt x="25592" y="330596"/>
                    <a:pt x="25592" y="330596"/>
                  </a:cubicBezTo>
                  <a:cubicBezTo>
                    <a:pt x="27224" y="150571"/>
                    <a:pt x="143504" y="16918"/>
                    <a:pt x="278431" y="16918"/>
                  </a:cubicBezTo>
                  <a:close/>
                </a:path>
              </a:pathLst>
            </a:custGeom>
            <a:solidFill>
              <a:srgbClr val="B6DBCB"/>
            </a:solidFill>
          </p:spPr>
        </p:sp>
      </p:grpSp>
      <p:grpSp>
        <p:nvGrpSpPr>
          <p:cNvPr id="4" name="Group 4"/>
          <p:cNvGrpSpPr/>
          <p:nvPr/>
        </p:nvGrpSpPr>
        <p:grpSpPr>
          <a:xfrm>
            <a:off x="2230286" y="1123906"/>
            <a:ext cx="7518201" cy="745745"/>
            <a:chOff x="0" y="-282355"/>
            <a:chExt cx="14223626" cy="1410869"/>
          </a:xfrm>
        </p:grpSpPr>
        <p:sp>
          <p:nvSpPr>
            <p:cNvPr id="5" name="Freeform 5"/>
            <p:cNvSpPr/>
            <p:nvPr/>
          </p:nvSpPr>
          <p:spPr>
            <a:xfrm>
              <a:off x="0" y="-282355"/>
              <a:ext cx="14223626" cy="1410869"/>
            </a:xfrm>
            <a:custGeom>
              <a:avLst/>
              <a:gdLst/>
              <a:ahLst/>
              <a:cxnLst/>
              <a:rect l="l" t="t" r="r" b="b"/>
              <a:pathLst>
                <a:path w="14223626" h="1132586">
                  <a:moveTo>
                    <a:pt x="13595848" y="1078108"/>
                  </a:moveTo>
                  <a:cubicBezTo>
                    <a:pt x="13595848" y="1078108"/>
                    <a:pt x="12864974" y="1132586"/>
                    <a:pt x="10922891" y="1129965"/>
                  </a:cubicBezTo>
                  <a:cubicBezTo>
                    <a:pt x="5178180" y="1127802"/>
                    <a:pt x="1057074" y="1119977"/>
                    <a:pt x="1057074" y="1119977"/>
                  </a:cubicBezTo>
                  <a:cubicBezTo>
                    <a:pt x="812932" y="1111143"/>
                    <a:pt x="449110" y="1089913"/>
                    <a:pt x="282371" y="1031735"/>
                  </a:cubicBezTo>
                  <a:cubicBezTo>
                    <a:pt x="4469" y="934772"/>
                    <a:pt x="0" y="761493"/>
                    <a:pt x="0" y="576043"/>
                  </a:cubicBezTo>
                  <a:lnTo>
                    <a:pt x="0" y="576043"/>
                  </a:lnTo>
                  <a:cubicBezTo>
                    <a:pt x="8536" y="491230"/>
                    <a:pt x="0" y="345608"/>
                    <a:pt x="77597" y="223930"/>
                  </a:cubicBezTo>
                  <a:cubicBezTo>
                    <a:pt x="217372" y="4759"/>
                    <a:pt x="519255" y="4073"/>
                    <a:pt x="937909" y="4073"/>
                  </a:cubicBezTo>
                  <a:cubicBezTo>
                    <a:pt x="937909" y="4073"/>
                    <a:pt x="2767756" y="15681"/>
                    <a:pt x="8804623" y="7673"/>
                  </a:cubicBezTo>
                  <a:cubicBezTo>
                    <a:pt x="12646046" y="0"/>
                    <a:pt x="13362780" y="6979"/>
                    <a:pt x="13362780" y="6979"/>
                  </a:cubicBezTo>
                  <a:cubicBezTo>
                    <a:pt x="13731087" y="14458"/>
                    <a:pt x="13869347" y="42638"/>
                    <a:pt x="14067087" y="165219"/>
                  </a:cubicBezTo>
                  <a:cubicBezTo>
                    <a:pt x="14218104" y="258836"/>
                    <a:pt x="14223626" y="476157"/>
                    <a:pt x="14214486" y="576043"/>
                  </a:cubicBezTo>
                  <a:lnTo>
                    <a:pt x="14214486" y="576043"/>
                  </a:lnTo>
                  <a:cubicBezTo>
                    <a:pt x="14214484" y="879459"/>
                    <a:pt x="14171701" y="1028046"/>
                    <a:pt x="13595848" y="1078108"/>
                  </a:cubicBezTo>
                  <a:close/>
                </a:path>
              </a:pathLst>
            </a:custGeom>
            <a:solidFill>
              <a:srgbClr val="FDFDFB"/>
            </a:solidFill>
          </p:spPr>
        </p:sp>
      </p:grpSp>
      <p:grpSp>
        <p:nvGrpSpPr>
          <p:cNvPr id="6" name="Group 6"/>
          <p:cNvGrpSpPr/>
          <p:nvPr/>
        </p:nvGrpSpPr>
        <p:grpSpPr>
          <a:xfrm>
            <a:off x="2092781" y="2052617"/>
            <a:ext cx="7914819" cy="3366561"/>
            <a:chOff x="0" y="0"/>
            <a:chExt cx="14217235" cy="3705331"/>
          </a:xfrm>
        </p:grpSpPr>
        <p:sp>
          <p:nvSpPr>
            <p:cNvPr id="7" name="Freeform 7"/>
            <p:cNvSpPr/>
            <p:nvPr/>
          </p:nvSpPr>
          <p:spPr>
            <a:xfrm>
              <a:off x="0" y="-4073"/>
              <a:ext cx="14223626" cy="3711934"/>
            </a:xfrm>
            <a:custGeom>
              <a:avLst/>
              <a:gdLst/>
              <a:ahLst/>
              <a:cxnLst/>
              <a:rect l="l" t="t" r="r" b="b"/>
              <a:pathLst>
                <a:path w="14223626" h="3711934">
                  <a:moveTo>
                    <a:pt x="13595848" y="3657456"/>
                  </a:moveTo>
                  <a:cubicBezTo>
                    <a:pt x="13595848" y="3657456"/>
                    <a:pt x="12864974" y="3711934"/>
                    <a:pt x="10922891" y="3709313"/>
                  </a:cubicBezTo>
                  <a:cubicBezTo>
                    <a:pt x="5178180" y="3707150"/>
                    <a:pt x="1057074" y="3699325"/>
                    <a:pt x="1057074" y="3699325"/>
                  </a:cubicBezTo>
                  <a:cubicBezTo>
                    <a:pt x="812932" y="3690491"/>
                    <a:pt x="449110" y="3669261"/>
                    <a:pt x="282371" y="3611083"/>
                  </a:cubicBezTo>
                  <a:cubicBezTo>
                    <a:pt x="4469" y="3514120"/>
                    <a:pt x="0" y="3340841"/>
                    <a:pt x="0" y="2699811"/>
                  </a:cubicBezTo>
                  <a:lnTo>
                    <a:pt x="0" y="2699784"/>
                  </a:lnTo>
                  <a:cubicBezTo>
                    <a:pt x="8536" y="491230"/>
                    <a:pt x="0" y="345608"/>
                    <a:pt x="77597" y="223930"/>
                  </a:cubicBezTo>
                  <a:cubicBezTo>
                    <a:pt x="217372" y="4759"/>
                    <a:pt x="519255" y="4073"/>
                    <a:pt x="937909" y="4073"/>
                  </a:cubicBezTo>
                  <a:cubicBezTo>
                    <a:pt x="937909" y="4073"/>
                    <a:pt x="2767756" y="15681"/>
                    <a:pt x="8804623" y="7673"/>
                  </a:cubicBezTo>
                  <a:cubicBezTo>
                    <a:pt x="12646046" y="0"/>
                    <a:pt x="13362780" y="6979"/>
                    <a:pt x="13362780" y="6979"/>
                  </a:cubicBezTo>
                  <a:cubicBezTo>
                    <a:pt x="13731087" y="14458"/>
                    <a:pt x="13869347" y="42638"/>
                    <a:pt x="14067087" y="165219"/>
                  </a:cubicBezTo>
                  <a:cubicBezTo>
                    <a:pt x="14218104" y="258836"/>
                    <a:pt x="14223626" y="476157"/>
                    <a:pt x="14214486" y="2699784"/>
                  </a:cubicBezTo>
                  <a:lnTo>
                    <a:pt x="14214486" y="2699810"/>
                  </a:lnTo>
                  <a:cubicBezTo>
                    <a:pt x="14214484" y="3458806"/>
                    <a:pt x="14171701" y="3607394"/>
                    <a:pt x="13595848" y="3657456"/>
                  </a:cubicBezTo>
                  <a:close/>
                </a:path>
              </a:pathLst>
            </a:custGeom>
            <a:solidFill>
              <a:srgbClr val="FDFDFB"/>
            </a:solidFill>
          </p:spPr>
        </p:sp>
      </p:grpSp>
      <p:sp>
        <p:nvSpPr>
          <p:cNvPr id="9" name="TextBox 9"/>
          <p:cNvSpPr txBox="1"/>
          <p:nvPr/>
        </p:nvSpPr>
        <p:spPr>
          <a:xfrm>
            <a:off x="2797314" y="1389849"/>
            <a:ext cx="6446718" cy="269304"/>
          </a:xfrm>
          <a:prstGeom prst="rect">
            <a:avLst/>
          </a:prstGeom>
        </p:spPr>
        <p:txBody>
          <a:bodyPr lIns="0" tIns="0" rIns="0" bIns="0" rtlCol="0" anchor="t">
            <a:spAutoFit/>
          </a:bodyPr>
          <a:lstStyle/>
          <a:p>
            <a:pPr algn="ctr" defTabSz="609630">
              <a:lnSpc>
                <a:spcPts val="2133"/>
              </a:lnSpc>
            </a:pPr>
            <a:r>
              <a:rPr lang="en-US" sz="3200" b="1" dirty="0" err="1">
                <a:solidFill>
                  <a:srgbClr val="C00000"/>
                </a:solidFill>
                <a:latin typeface="Arial" panose="020B0604020202020204" pitchFamily="34" charset="0"/>
                <a:cs typeface="Arial" panose="020B0604020202020204" pitchFamily="34" charset="0"/>
              </a:rPr>
              <a:t>Nhận</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xét</a:t>
            </a:r>
            <a:endParaRPr lang="en-US" sz="3200" b="1" dirty="0">
              <a:solidFill>
                <a:srgbClr val="C00000"/>
              </a:solidFill>
              <a:latin typeface="Arial" panose="020B0604020202020204" pitchFamily="34" charset="0"/>
              <a:cs typeface="Arial" panose="020B0604020202020204" pitchFamily="34" charset="0"/>
            </a:endParaRPr>
          </a:p>
        </p:txBody>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728934">
            <a:off x="-2301735" y="4141827"/>
            <a:ext cx="7335125" cy="8616887"/>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355025">
            <a:off x="9566678" y="-2146274"/>
            <a:ext cx="2782793" cy="3269067"/>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2742" y="4229165"/>
            <a:ext cx="1123086" cy="2348659"/>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02611" y="5516216"/>
            <a:ext cx="1380341" cy="1061608"/>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662911" y="249963"/>
            <a:ext cx="2150512" cy="2076222"/>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15379" y="2955246"/>
            <a:ext cx="388906" cy="388906"/>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428970">
            <a:off x="8176120" y="5942352"/>
            <a:ext cx="459697" cy="459697"/>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531952">
            <a:off x="2110777" y="851251"/>
            <a:ext cx="829195" cy="271373"/>
          </a:xfrm>
          <a:prstGeom prst="rect">
            <a:avLst/>
          </a:prstGeom>
        </p:spPr>
      </p:pic>
      <p:grpSp>
        <p:nvGrpSpPr>
          <p:cNvPr id="19" name="Group 19"/>
          <p:cNvGrpSpPr>
            <a:grpSpLocks noChangeAspect="1"/>
          </p:cNvGrpSpPr>
          <p:nvPr/>
        </p:nvGrpSpPr>
        <p:grpSpPr>
          <a:xfrm rot="-2560680">
            <a:off x="10778592" y="3626531"/>
            <a:ext cx="358965" cy="310864"/>
            <a:chOff x="0" y="0"/>
            <a:chExt cx="6350000" cy="5499100"/>
          </a:xfrm>
        </p:grpSpPr>
        <p:sp>
          <p:nvSpPr>
            <p:cNvPr id="20" name="Freeform 2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59921"/>
            </a:solidFill>
          </p:spPr>
        </p:sp>
      </p:grpSp>
      <p:sp>
        <p:nvSpPr>
          <p:cNvPr id="10" name="TextBox 9"/>
          <p:cNvSpPr txBox="1"/>
          <p:nvPr/>
        </p:nvSpPr>
        <p:spPr>
          <a:xfrm>
            <a:off x="2370143" y="2187326"/>
            <a:ext cx="7383977" cy="2496517"/>
          </a:xfrm>
          <a:prstGeom prst="rect">
            <a:avLst/>
          </a:prstGeom>
          <a:noFill/>
        </p:spPr>
        <p:txBody>
          <a:bodyPr wrap="square" rtlCol="0">
            <a:spAutoFit/>
          </a:bodyPr>
          <a:lstStyle/>
          <a:p>
            <a:pPr algn="just" defTabSz="609630">
              <a:lnSpc>
                <a:spcPct val="150000"/>
              </a:lnSpc>
            </a:pPr>
            <a:r>
              <a:rPr lang="vi-VN" sz="3600" b="1" dirty="0">
                <a:solidFill>
                  <a:prstClr val="black"/>
                </a:solidFill>
                <a:latin typeface="+mj-lt"/>
                <a:cs typeface="Arial" panose="020B0604020202020204" pitchFamily="34" charset="0"/>
              </a:rPr>
              <a:t>Trong tam giác vuông, đường trung tuyến ứng với cạnh huyền bằng một nửa cạnh huyền (Hình 3.42)</a:t>
            </a:r>
            <a:endParaRPr lang="en-US" sz="3600" b="1" dirty="0">
              <a:solidFill>
                <a:prstClr val="black"/>
              </a:solidFill>
              <a:latin typeface="+mj-lt"/>
              <a:cs typeface="Arial" panose="020B0604020202020204" pitchFamily="34" charset="0"/>
            </a:endParaRPr>
          </a:p>
        </p:txBody>
      </p:sp>
    </p:spTree>
    <p:extLst>
      <p:ext uri="{BB962C8B-B14F-4D97-AF65-F5344CB8AC3E}">
        <p14:creationId xmlns:p14="http://schemas.microsoft.com/office/powerpoint/2010/main" val="3427920542"/>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5" name="TextBox 4"/>
          <p:cNvSpPr txBox="1"/>
          <p:nvPr/>
        </p:nvSpPr>
        <p:spPr>
          <a:xfrm>
            <a:off x="1465781" y="617225"/>
            <a:ext cx="2287713" cy="502766"/>
          </a:xfrm>
          <a:prstGeom prst="rect">
            <a:avLst/>
          </a:prstGeom>
          <a:noFill/>
        </p:spPr>
        <p:txBody>
          <a:bodyPr wrap="square" rtlCol="0">
            <a:spAutoFit/>
          </a:bodyPr>
          <a:lstStyle/>
          <a:p>
            <a:pPr defTabSz="1219170">
              <a:buClr>
                <a:srgbClr val="000000"/>
              </a:buClr>
            </a:pPr>
            <a:r>
              <a:rPr lang="en-US" sz="2667" b="1" kern="0" dirty="0" err="1">
                <a:solidFill>
                  <a:srgbClr val="C00000"/>
                </a:solidFill>
                <a:latin typeface="Times New Roman" panose="02020603050405020304" pitchFamily="18" charset="0"/>
                <a:cs typeface="Times New Roman" panose="02020603050405020304" pitchFamily="18" charset="0"/>
                <a:sym typeface="Arial"/>
              </a:rPr>
              <a:t>Ví</a:t>
            </a:r>
            <a:r>
              <a:rPr lang="en-US" sz="2667" b="1" kern="0" dirty="0">
                <a:solidFill>
                  <a:srgbClr val="C00000"/>
                </a:solidFill>
                <a:latin typeface="Times New Roman" panose="02020603050405020304" pitchFamily="18" charset="0"/>
                <a:cs typeface="Times New Roman" panose="02020603050405020304" pitchFamily="18" charset="0"/>
                <a:sym typeface="Arial"/>
              </a:rPr>
              <a:t> </a:t>
            </a:r>
            <a:r>
              <a:rPr lang="en-US" sz="2667" b="1" kern="0" dirty="0" err="1">
                <a:solidFill>
                  <a:srgbClr val="C00000"/>
                </a:solidFill>
                <a:latin typeface="Times New Roman" panose="02020603050405020304" pitchFamily="18" charset="0"/>
                <a:cs typeface="Times New Roman" panose="02020603050405020304" pitchFamily="18" charset="0"/>
                <a:sym typeface="Arial"/>
              </a:rPr>
              <a:t>dụ</a:t>
            </a:r>
            <a:r>
              <a:rPr lang="en-US" sz="2667" b="1" kern="0" dirty="0">
                <a:solidFill>
                  <a:srgbClr val="C00000"/>
                </a:solidFill>
                <a:latin typeface="Times New Roman" panose="02020603050405020304" pitchFamily="18" charset="0"/>
                <a:cs typeface="Times New Roman" panose="02020603050405020304" pitchFamily="18" charset="0"/>
                <a:sym typeface="Arial"/>
              </a:rPr>
              <a:t> 1:</a:t>
            </a:r>
          </a:p>
        </p:txBody>
      </p:sp>
      <p:sp>
        <p:nvSpPr>
          <p:cNvPr id="6" name="Rectangle 5"/>
          <p:cNvSpPr/>
          <p:nvPr/>
        </p:nvSpPr>
        <p:spPr>
          <a:xfrm>
            <a:off x="1465780" y="1293225"/>
            <a:ext cx="9233043" cy="1200328"/>
          </a:xfrm>
          <a:prstGeom prst="rect">
            <a:avLst/>
          </a:prstGeom>
          <a:solidFill>
            <a:schemeClr val="bg1">
              <a:lumMod val="40000"/>
              <a:lumOff val="60000"/>
            </a:schemeClr>
          </a:solidFill>
          <a:ln>
            <a:solidFill>
              <a:schemeClr val="bg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7" name="TextBox 6"/>
          <p:cNvSpPr txBox="1"/>
          <p:nvPr/>
        </p:nvSpPr>
        <p:spPr>
          <a:xfrm>
            <a:off x="1545002" y="1265051"/>
            <a:ext cx="8452207" cy="1384995"/>
          </a:xfrm>
          <a:prstGeom prst="rect">
            <a:avLst/>
          </a:prstGeom>
          <a:noFill/>
        </p:spPr>
        <p:txBody>
          <a:bodyPr wrap="square" rtlCol="0">
            <a:spAutoFit/>
          </a:bodyPr>
          <a:lstStyle/>
          <a:p>
            <a:pPr algn="just" defTabSz="1219170">
              <a:lnSpc>
                <a:spcPct val="150000"/>
              </a:lnSpc>
              <a:buClr>
                <a:srgbClr val="000000"/>
              </a:buClr>
            </a:pPr>
            <a:r>
              <a:rPr lang="vi-VN" sz="2800" b="1" kern="0" dirty="0">
                <a:solidFill>
                  <a:srgbClr val="000000"/>
                </a:solidFill>
                <a:latin typeface="+mj-lt"/>
                <a:cs typeface="Arial"/>
                <a:sym typeface="Arial"/>
              </a:rPr>
              <a:t>Cho hình chữ nhật ABCD, hai đường chéo AC và BD cắt nhau tại O. Chứng minh  </a:t>
            </a:r>
            <a:r>
              <a:rPr lang="en-US" sz="2800" b="1" kern="0" dirty="0">
                <a:solidFill>
                  <a:srgbClr val="000000"/>
                </a:solidFill>
                <a:latin typeface="+mj-lt"/>
                <a:cs typeface="Arial"/>
                <a:sym typeface="Arial"/>
              </a:rPr>
              <a:t>  </a:t>
            </a:r>
            <a:r>
              <a:rPr lang="vi-VN" sz="2800" b="1" kern="0" dirty="0">
                <a:solidFill>
                  <a:srgbClr val="000000"/>
                </a:solidFill>
                <a:latin typeface="+mj-lt"/>
                <a:cs typeface="Arial"/>
                <a:sym typeface="Arial"/>
              </a:rPr>
              <a:t>OAB =  </a:t>
            </a:r>
            <a:r>
              <a:rPr lang="en-US" sz="2800" b="1" kern="0" dirty="0">
                <a:solidFill>
                  <a:srgbClr val="000000"/>
                </a:solidFill>
                <a:latin typeface="+mj-lt"/>
                <a:cs typeface="Arial"/>
                <a:sym typeface="Arial"/>
              </a:rPr>
              <a:t>  </a:t>
            </a:r>
            <a:r>
              <a:rPr lang="vi-VN" sz="2800" b="1" kern="0" dirty="0">
                <a:solidFill>
                  <a:srgbClr val="000000"/>
                </a:solidFill>
                <a:latin typeface="+mj-lt"/>
                <a:cs typeface="Arial"/>
                <a:sym typeface="Arial"/>
              </a:rPr>
              <a:t>ODC.</a:t>
            </a:r>
            <a:endParaRPr lang="en-US" sz="2800" b="1" kern="0" dirty="0">
              <a:solidFill>
                <a:srgbClr val="000000"/>
              </a:solidFill>
              <a:latin typeface="+mj-lt"/>
              <a:cs typeface="Arial"/>
              <a:sym typeface="Aria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1155" y="2493553"/>
            <a:ext cx="1074197" cy="855911"/>
          </a:xfrm>
          <a:prstGeom prst="rect">
            <a:avLst/>
          </a:prstGeom>
        </p:spPr>
      </p:pic>
      <p:grpSp>
        <p:nvGrpSpPr>
          <p:cNvPr id="4" name="Group 3"/>
          <p:cNvGrpSpPr/>
          <p:nvPr/>
        </p:nvGrpSpPr>
        <p:grpSpPr>
          <a:xfrm>
            <a:off x="3076978" y="3349464"/>
            <a:ext cx="8464682" cy="3850233"/>
            <a:chOff x="2575544" y="3349464"/>
            <a:chExt cx="8464682" cy="3786421"/>
          </a:xfrm>
        </p:grpSpPr>
        <p:sp>
          <p:nvSpPr>
            <p:cNvPr id="9" name="Rectangle 8"/>
            <p:cNvSpPr/>
            <p:nvPr/>
          </p:nvSpPr>
          <p:spPr>
            <a:xfrm>
              <a:off x="2609637" y="3349464"/>
              <a:ext cx="8430589" cy="3786421"/>
            </a:xfrm>
            <a:prstGeom prst="rect">
              <a:avLst/>
            </a:prstGeom>
          </p:spPr>
          <p:txBody>
            <a:bodyPr wrap="square">
              <a:spAutoFit/>
            </a:bodyPr>
            <a:lstStyle/>
            <a:p>
              <a:pPr defTabSz="1219170">
                <a:lnSpc>
                  <a:spcPct val="150000"/>
                </a:lnSpc>
                <a:buClr>
                  <a:srgbClr val="000000"/>
                </a:buClr>
              </a:pPr>
              <a:r>
                <a:rPr lang="en-US" sz="2667" kern="0" dirty="0" err="1">
                  <a:solidFill>
                    <a:srgbClr val="000000"/>
                  </a:solidFill>
                  <a:cs typeface="Arial"/>
                  <a:sym typeface="Arial"/>
                </a:rPr>
                <a:t>Vì</a:t>
              </a:r>
              <a:r>
                <a:rPr lang="en-US" sz="2667" kern="0" dirty="0">
                  <a:solidFill>
                    <a:srgbClr val="000000"/>
                  </a:solidFill>
                  <a:cs typeface="Arial"/>
                  <a:sym typeface="Arial"/>
                </a:rPr>
                <a:t> ABCD </a:t>
              </a:r>
              <a:r>
                <a:rPr lang="en-US" sz="2667" kern="0" dirty="0" err="1">
                  <a:solidFill>
                    <a:srgbClr val="000000"/>
                  </a:solidFill>
                  <a:cs typeface="Arial"/>
                  <a:sym typeface="Arial"/>
                </a:rPr>
                <a:t>là</a:t>
              </a:r>
              <a:r>
                <a:rPr lang="en-US" sz="2667" kern="0" dirty="0">
                  <a:solidFill>
                    <a:srgbClr val="000000"/>
                  </a:solidFill>
                  <a:cs typeface="Arial"/>
                  <a:sym typeface="Arial"/>
                </a:rPr>
                <a:t> </a:t>
              </a:r>
              <a:r>
                <a:rPr lang="en-US" sz="2667" kern="0" dirty="0" err="1">
                  <a:solidFill>
                    <a:srgbClr val="000000"/>
                  </a:solidFill>
                  <a:cs typeface="Arial"/>
                  <a:sym typeface="Arial"/>
                </a:rPr>
                <a:t>hình</a:t>
              </a:r>
              <a:r>
                <a:rPr lang="en-US" sz="2667" kern="0" dirty="0">
                  <a:solidFill>
                    <a:srgbClr val="000000"/>
                  </a:solidFill>
                  <a:cs typeface="Arial"/>
                  <a:sym typeface="Arial"/>
                </a:rPr>
                <a:t> </a:t>
              </a:r>
              <a:r>
                <a:rPr lang="en-US" sz="2667" kern="0" dirty="0" err="1">
                  <a:solidFill>
                    <a:srgbClr val="000000"/>
                  </a:solidFill>
                  <a:cs typeface="Arial"/>
                  <a:sym typeface="Arial"/>
                </a:rPr>
                <a:t>chữ</a:t>
              </a:r>
              <a:r>
                <a:rPr lang="en-US" sz="2667" kern="0" dirty="0">
                  <a:solidFill>
                    <a:srgbClr val="000000"/>
                  </a:solidFill>
                  <a:cs typeface="Arial"/>
                  <a:sym typeface="Arial"/>
                </a:rPr>
                <a:t> </a:t>
              </a:r>
              <a:r>
                <a:rPr lang="en-US" sz="2667" kern="0" dirty="0" err="1">
                  <a:solidFill>
                    <a:srgbClr val="000000"/>
                  </a:solidFill>
                  <a:cs typeface="Arial"/>
                  <a:sym typeface="Arial"/>
                </a:rPr>
                <a:t>nhật</a:t>
              </a:r>
              <a:r>
                <a:rPr lang="en-US" sz="2667" kern="0" dirty="0">
                  <a:solidFill>
                    <a:srgbClr val="000000"/>
                  </a:solidFill>
                  <a:cs typeface="Arial"/>
                  <a:sym typeface="Arial"/>
                </a:rPr>
                <a:t> </a:t>
              </a:r>
              <a:r>
                <a:rPr lang="en-US" sz="2667" kern="0" dirty="0" err="1">
                  <a:solidFill>
                    <a:srgbClr val="000000"/>
                  </a:solidFill>
                  <a:cs typeface="Arial"/>
                  <a:sym typeface="Arial"/>
                </a:rPr>
                <a:t>nên</a:t>
              </a:r>
              <a:r>
                <a:rPr lang="en-US" sz="2667" kern="0" dirty="0">
                  <a:solidFill>
                    <a:srgbClr val="000000"/>
                  </a:solidFill>
                  <a:cs typeface="Arial"/>
                  <a:sym typeface="Arial"/>
                </a:rPr>
                <a:t>:</a:t>
              </a:r>
            </a:p>
            <a:p>
              <a:pPr defTabSz="1219170">
                <a:lnSpc>
                  <a:spcPct val="150000"/>
                </a:lnSpc>
                <a:buClr>
                  <a:srgbClr val="000000"/>
                </a:buClr>
              </a:pPr>
              <a:r>
                <a:rPr lang="en-US" sz="2667" kern="0" dirty="0">
                  <a:solidFill>
                    <a:srgbClr val="000000"/>
                  </a:solidFill>
                  <a:cs typeface="Arial"/>
                  <a:sym typeface="Arial"/>
                </a:rPr>
                <a:t>OA = OC =   AC =    BD = OB = OD. </a:t>
              </a:r>
            </a:p>
            <a:p>
              <a:pPr defTabSz="1219170">
                <a:lnSpc>
                  <a:spcPct val="150000"/>
                </a:lnSpc>
                <a:buClr>
                  <a:srgbClr val="000000"/>
                </a:buClr>
              </a:pPr>
              <a:r>
                <a:rPr lang="en-US" sz="2667" kern="0" dirty="0">
                  <a:solidFill>
                    <a:srgbClr val="000000"/>
                  </a:solidFill>
                  <a:cs typeface="Arial"/>
                  <a:sym typeface="Arial"/>
                </a:rPr>
                <a:t>  OAB </a:t>
              </a:r>
              <a:r>
                <a:rPr lang="en-US" sz="2667" kern="0" dirty="0" err="1">
                  <a:solidFill>
                    <a:srgbClr val="000000"/>
                  </a:solidFill>
                  <a:cs typeface="Arial"/>
                  <a:sym typeface="Arial"/>
                </a:rPr>
                <a:t>và</a:t>
              </a:r>
              <a:r>
                <a:rPr lang="en-US" sz="2667" kern="0" dirty="0">
                  <a:solidFill>
                    <a:srgbClr val="000000"/>
                  </a:solidFill>
                  <a:cs typeface="Arial"/>
                  <a:sym typeface="Arial"/>
                </a:rPr>
                <a:t>   ODC </a:t>
              </a:r>
              <a:r>
                <a:rPr lang="en-US" sz="2667" kern="0" dirty="0" err="1">
                  <a:solidFill>
                    <a:srgbClr val="000000"/>
                  </a:solidFill>
                  <a:cs typeface="Arial"/>
                  <a:sym typeface="Arial"/>
                </a:rPr>
                <a:t>có</a:t>
              </a:r>
              <a:r>
                <a:rPr lang="en-US" sz="2667" kern="0" dirty="0">
                  <a:solidFill>
                    <a:srgbClr val="000000"/>
                  </a:solidFill>
                  <a:cs typeface="Arial"/>
                  <a:sym typeface="Arial"/>
                </a:rPr>
                <a:t>: </a:t>
              </a:r>
            </a:p>
            <a:p>
              <a:pPr defTabSz="1219170">
                <a:lnSpc>
                  <a:spcPct val="150000"/>
                </a:lnSpc>
                <a:buClr>
                  <a:srgbClr val="000000"/>
                </a:buClr>
              </a:pPr>
              <a:r>
                <a:rPr lang="en-US" sz="2667" kern="0" dirty="0">
                  <a:solidFill>
                    <a:srgbClr val="000000"/>
                  </a:solidFill>
                  <a:cs typeface="Arial"/>
                  <a:sym typeface="Arial"/>
                </a:rPr>
                <a:t>OA = OD, OB = OC, AB = CD.</a:t>
              </a:r>
            </a:p>
            <a:p>
              <a:pPr defTabSz="1219170">
                <a:lnSpc>
                  <a:spcPct val="150000"/>
                </a:lnSpc>
                <a:buClr>
                  <a:srgbClr val="000000"/>
                </a:buClr>
              </a:pPr>
              <a:r>
                <a:rPr lang="en-US" sz="2667" kern="0" dirty="0" err="1">
                  <a:solidFill>
                    <a:srgbClr val="000000"/>
                  </a:solidFill>
                  <a:cs typeface="Arial"/>
                  <a:sym typeface="Arial"/>
                </a:rPr>
                <a:t>Vậy</a:t>
              </a:r>
              <a:r>
                <a:rPr lang="en-US" sz="2667" kern="0" dirty="0">
                  <a:solidFill>
                    <a:srgbClr val="000000"/>
                  </a:solidFill>
                  <a:cs typeface="Arial"/>
                  <a:sym typeface="Arial"/>
                </a:rPr>
                <a:t>   OAB =   ODC (</a:t>
              </a:r>
              <a:r>
                <a:rPr lang="en-US" sz="2667" kern="0" dirty="0" err="1">
                  <a:solidFill>
                    <a:srgbClr val="000000"/>
                  </a:solidFill>
                  <a:cs typeface="Arial"/>
                  <a:sym typeface="Arial"/>
                </a:rPr>
                <a:t>c.c.c</a:t>
              </a:r>
              <a:r>
                <a:rPr lang="en-US" sz="2667" kern="0" dirty="0">
                  <a:solidFill>
                    <a:srgbClr val="000000"/>
                  </a:solidFill>
                  <a:cs typeface="Arial"/>
                  <a:sym typeface="Arial"/>
                </a:rPr>
                <a:t>).</a:t>
              </a:r>
            </a:p>
            <a:p>
              <a:pPr algn="ctr" defTabSz="1219170">
                <a:lnSpc>
                  <a:spcPct val="150000"/>
                </a:lnSpc>
                <a:buClr>
                  <a:srgbClr val="000000"/>
                </a:buClr>
              </a:pPr>
              <a:endParaRPr lang="vi-VN" sz="2667" kern="0" dirty="0">
                <a:solidFill>
                  <a:srgbClr val="000000"/>
                </a:solidFill>
                <a:latin typeface="Arial"/>
                <a:cs typeface="Arial"/>
                <a:sym typeface="Arial"/>
              </a:endParaRPr>
            </a:p>
          </p:txBody>
        </p:sp>
        <p:pic>
          <p:nvPicPr>
            <p:cNvPr id="2" name="Picture 1"/>
            <p:cNvPicPr>
              <a:picLocks noChangeAspect="1"/>
            </p:cNvPicPr>
            <p:nvPr/>
          </p:nvPicPr>
          <p:blipFill>
            <a:blip r:embed="rId4"/>
            <a:stretch>
              <a:fillRect/>
            </a:stretch>
          </p:blipFill>
          <p:spPr>
            <a:xfrm>
              <a:off x="4424437" y="3987610"/>
              <a:ext cx="308254" cy="761568"/>
            </a:xfrm>
            <a:prstGeom prst="rect">
              <a:avLst/>
            </a:prstGeom>
          </p:spPr>
        </p:pic>
        <p:pic>
          <p:nvPicPr>
            <p:cNvPr id="12" name="Picture 11"/>
            <p:cNvPicPr>
              <a:picLocks noChangeAspect="1"/>
            </p:cNvPicPr>
            <p:nvPr/>
          </p:nvPicPr>
          <p:blipFill>
            <a:blip r:embed="rId4"/>
            <a:stretch>
              <a:fillRect/>
            </a:stretch>
          </p:blipFill>
          <p:spPr>
            <a:xfrm>
              <a:off x="5462852" y="3952920"/>
              <a:ext cx="308254" cy="761568"/>
            </a:xfrm>
            <a:prstGeom prst="rect">
              <a:avLst/>
            </a:prstGeom>
          </p:spPr>
        </p:pic>
        <p:pic>
          <p:nvPicPr>
            <p:cNvPr id="3" name="Picture 2"/>
            <p:cNvPicPr>
              <a:picLocks noChangeAspect="1"/>
            </p:cNvPicPr>
            <p:nvPr/>
          </p:nvPicPr>
          <p:blipFill>
            <a:blip r:embed="rId5"/>
            <a:stretch>
              <a:fillRect/>
            </a:stretch>
          </p:blipFill>
          <p:spPr>
            <a:xfrm>
              <a:off x="2575544" y="4701279"/>
              <a:ext cx="399172" cy="449069"/>
            </a:xfrm>
            <a:prstGeom prst="rect">
              <a:avLst/>
            </a:prstGeom>
          </p:spPr>
        </p:pic>
        <p:pic>
          <p:nvPicPr>
            <p:cNvPr id="13" name="Picture 12"/>
            <p:cNvPicPr>
              <a:picLocks noChangeAspect="1"/>
            </p:cNvPicPr>
            <p:nvPr/>
          </p:nvPicPr>
          <p:blipFill>
            <a:blip r:embed="rId5"/>
            <a:stretch>
              <a:fillRect/>
            </a:stretch>
          </p:blipFill>
          <p:spPr>
            <a:xfrm>
              <a:off x="4009858" y="4676819"/>
              <a:ext cx="399172" cy="449069"/>
            </a:xfrm>
            <a:prstGeom prst="rect">
              <a:avLst/>
            </a:prstGeom>
          </p:spPr>
        </p:pic>
        <p:pic>
          <p:nvPicPr>
            <p:cNvPr id="14" name="Picture 13"/>
            <p:cNvPicPr>
              <a:picLocks noChangeAspect="1"/>
            </p:cNvPicPr>
            <p:nvPr/>
          </p:nvPicPr>
          <p:blipFill>
            <a:blip r:embed="rId5"/>
            <a:stretch>
              <a:fillRect/>
            </a:stretch>
          </p:blipFill>
          <p:spPr>
            <a:xfrm>
              <a:off x="3250114" y="5912459"/>
              <a:ext cx="399172" cy="449069"/>
            </a:xfrm>
            <a:prstGeom prst="rect">
              <a:avLst/>
            </a:prstGeom>
          </p:spPr>
        </p:pic>
        <p:pic>
          <p:nvPicPr>
            <p:cNvPr id="15" name="Picture 14"/>
            <p:cNvPicPr>
              <a:picLocks noChangeAspect="1"/>
            </p:cNvPicPr>
            <p:nvPr/>
          </p:nvPicPr>
          <p:blipFill>
            <a:blip r:embed="rId5"/>
            <a:stretch>
              <a:fillRect/>
            </a:stretch>
          </p:blipFill>
          <p:spPr>
            <a:xfrm>
              <a:off x="4533105" y="5912458"/>
              <a:ext cx="399172" cy="449069"/>
            </a:xfrm>
            <a:prstGeom prst="rect">
              <a:avLst/>
            </a:prstGeom>
          </p:spPr>
        </p:pic>
      </p:grpSp>
      <p:pic>
        <p:nvPicPr>
          <p:cNvPr id="17" name="Picture 16"/>
          <p:cNvPicPr>
            <a:picLocks noChangeAspect="1"/>
          </p:cNvPicPr>
          <p:nvPr/>
        </p:nvPicPr>
        <p:blipFill>
          <a:blip r:embed="rId6"/>
          <a:stretch>
            <a:fillRect/>
          </a:stretch>
        </p:blipFill>
        <p:spPr>
          <a:xfrm>
            <a:off x="9523651" y="3322014"/>
            <a:ext cx="2694666" cy="3535986"/>
          </a:xfrm>
          <a:prstGeom prst="rect">
            <a:avLst/>
          </a:prstGeom>
        </p:spPr>
      </p:pic>
      <p:pic>
        <p:nvPicPr>
          <p:cNvPr id="18" name="Picture 17"/>
          <p:cNvPicPr>
            <a:picLocks noChangeAspect="1"/>
          </p:cNvPicPr>
          <p:nvPr/>
        </p:nvPicPr>
        <p:blipFill>
          <a:blip r:embed="rId7"/>
          <a:stretch>
            <a:fillRect/>
          </a:stretch>
        </p:blipFill>
        <p:spPr>
          <a:xfrm>
            <a:off x="9728582" y="259882"/>
            <a:ext cx="2377573" cy="2444817"/>
          </a:xfrm>
          <a:prstGeom prst="rect">
            <a:avLst/>
          </a:prstGeom>
        </p:spPr>
      </p:pic>
      <p:pic>
        <p:nvPicPr>
          <p:cNvPr id="19" name="Picture 18"/>
          <p:cNvPicPr>
            <a:picLocks noChangeAspect="1"/>
          </p:cNvPicPr>
          <p:nvPr/>
        </p:nvPicPr>
        <p:blipFill>
          <a:blip r:embed="rId8"/>
          <a:stretch>
            <a:fillRect/>
          </a:stretch>
        </p:blipFill>
        <p:spPr>
          <a:xfrm>
            <a:off x="33656" y="3075186"/>
            <a:ext cx="3017782" cy="3935394"/>
          </a:xfrm>
          <a:prstGeom prst="rect">
            <a:avLst/>
          </a:prstGeom>
        </p:spPr>
      </p:pic>
      <p:pic>
        <p:nvPicPr>
          <p:cNvPr id="20" name="Picture 19"/>
          <p:cNvPicPr>
            <a:picLocks noChangeAspect="1"/>
          </p:cNvPicPr>
          <p:nvPr/>
        </p:nvPicPr>
        <p:blipFill>
          <a:blip r:embed="rId9"/>
          <a:stretch>
            <a:fillRect/>
          </a:stretch>
        </p:blipFill>
        <p:spPr>
          <a:xfrm>
            <a:off x="5878253" y="2055563"/>
            <a:ext cx="396274" cy="457240"/>
          </a:xfrm>
          <a:prstGeom prst="rect">
            <a:avLst/>
          </a:prstGeom>
        </p:spPr>
      </p:pic>
      <p:pic>
        <p:nvPicPr>
          <p:cNvPr id="21" name="Picture 20"/>
          <p:cNvPicPr>
            <a:picLocks noChangeAspect="1"/>
          </p:cNvPicPr>
          <p:nvPr/>
        </p:nvPicPr>
        <p:blipFill>
          <a:blip r:embed="rId5"/>
          <a:stretch>
            <a:fillRect/>
          </a:stretch>
        </p:blipFill>
        <p:spPr>
          <a:xfrm>
            <a:off x="7366296" y="2056166"/>
            <a:ext cx="399172" cy="456637"/>
          </a:xfrm>
          <a:prstGeom prst="rect">
            <a:avLst/>
          </a:prstGeom>
        </p:spPr>
      </p:pic>
    </p:spTree>
    <p:extLst>
      <p:ext uri="{BB962C8B-B14F-4D97-AF65-F5344CB8AC3E}">
        <p14:creationId xmlns:p14="http://schemas.microsoft.com/office/powerpoint/2010/main" val="6288041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edge">
                                      <p:cBhvr>
                                        <p:cTn id="17" dur="2000"/>
                                        <p:tgtEl>
                                          <p:spTgt spid="19"/>
                                        </p:tgtEl>
                                      </p:cBhvr>
                                    </p:animEffect>
                                  </p:childTnLst>
                                </p:cTn>
                              </p:par>
                              <p:par>
                                <p:cTn id="18" presetID="2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edge">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AF4"/>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11856">
            <a:off x="4417783" y="526262"/>
            <a:ext cx="821728" cy="424902"/>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24064" y="25190"/>
            <a:ext cx="502185" cy="469543"/>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12851">
            <a:off x="241928" y="5397680"/>
            <a:ext cx="2039639" cy="522889"/>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12851">
            <a:off x="167756" y="5491141"/>
            <a:ext cx="2039639" cy="52288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400000">
            <a:off x="10849917" y="5004750"/>
            <a:ext cx="1312567" cy="608554"/>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089448" flipV="1">
            <a:off x="-413055" y="-229025"/>
            <a:ext cx="2768070" cy="2018961"/>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1135307" y="25190"/>
            <a:ext cx="1047017" cy="1163353"/>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10959232" y="892690"/>
            <a:ext cx="526506" cy="515976"/>
          </a:xfrm>
          <a:prstGeom prst="rect">
            <a:avLst/>
          </a:prstGeom>
        </p:spPr>
      </p:pic>
      <p:pic>
        <p:nvPicPr>
          <p:cNvPr id="1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5474511">
            <a:off x="6677984" y="5291395"/>
            <a:ext cx="365579" cy="1751279"/>
          </a:xfrm>
          <a:prstGeom prst="rect">
            <a:avLst/>
          </a:prstGeom>
        </p:spPr>
      </p:pic>
      <p:sp>
        <p:nvSpPr>
          <p:cNvPr id="16" name="Hình chữ nhật: Góc Tròn 15">
            <a:extLst>
              <a:ext uri="{FF2B5EF4-FFF2-40B4-BE49-F238E27FC236}">
                <a16:creationId xmlns:a16="http://schemas.microsoft.com/office/drawing/2014/main" id="{B4A46C4B-6614-AAF5-6042-8E327151406C}"/>
              </a:ext>
            </a:extLst>
          </p:cNvPr>
          <p:cNvSpPr/>
          <p:nvPr/>
        </p:nvSpPr>
        <p:spPr>
          <a:xfrm>
            <a:off x="4927600" y="816354"/>
            <a:ext cx="2438400" cy="839664"/>
          </a:xfrm>
          <a:prstGeom prst="round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Luyện</a:t>
            </a:r>
            <a:r>
              <a:rPr kumimoji="0" lang="en-US" sz="29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933"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29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a:t>
            </a:r>
          </a:p>
        </p:txBody>
      </p:sp>
      <p:sp>
        <p:nvSpPr>
          <p:cNvPr id="19" name="Rectangle 8"/>
          <p:cNvSpPr>
            <a:spLocks noChangeArrowheads="1"/>
          </p:cNvSpPr>
          <p:nvPr/>
        </p:nvSpPr>
        <p:spPr bwMode="auto">
          <a:xfrm>
            <a:off x="214929" y="320210"/>
            <a:ext cx="3274488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 20"/>
          <p:cNvGrpSpPr/>
          <p:nvPr/>
        </p:nvGrpSpPr>
        <p:grpSpPr>
          <a:xfrm>
            <a:off x="508000" y="1931667"/>
            <a:ext cx="19951480" cy="1446422"/>
            <a:chOff x="838200" y="2682947"/>
            <a:chExt cx="29927220" cy="2169633"/>
          </a:xfrm>
        </p:grpSpPr>
        <p:sp>
          <p:nvSpPr>
            <p:cNvPr id="17" name="Hộp Văn bản 16">
              <a:extLst>
                <a:ext uri="{FF2B5EF4-FFF2-40B4-BE49-F238E27FC236}">
                  <a16:creationId xmlns:a16="http://schemas.microsoft.com/office/drawing/2014/main" id="{50355081-E016-EF27-B658-A3056E93AD6A}"/>
                </a:ext>
              </a:extLst>
            </p:cNvPr>
            <p:cNvSpPr txBox="1"/>
            <p:nvPr/>
          </p:nvSpPr>
          <p:spPr>
            <a:xfrm>
              <a:off x="838200" y="2682947"/>
              <a:ext cx="29927220" cy="2169633"/>
            </a:xfrm>
            <a:prstGeom prst="rect">
              <a:avLst/>
            </a:prstGeom>
            <a:noFill/>
          </p:spPr>
          <p:txBody>
            <a:bodyPr wrap="square" rtlCol="0">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Cho hình chữ nhật ABCD. Hai đường chéo AC, BD cắt nhau tại O.</a:t>
              </a:r>
              <a:endParaRPr kumimoji="0" lang="en-US" sz="2933"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just" defTabSz="609630" rtl="0" eaLnBrk="1" fontAlgn="auto" latinLnBrk="0" hangingPunct="1">
                <a:lnSpc>
                  <a:spcPct val="150000"/>
                </a:lnSpc>
                <a:spcBef>
                  <a:spcPts val="0"/>
                </a:spcBef>
                <a:spcAft>
                  <a:spcPts val="0"/>
                </a:spcAft>
                <a:buClrTx/>
                <a:buSzTx/>
                <a:buFontTx/>
                <a:buNone/>
                <a:tabLst/>
                <a:defRPr/>
              </a:pP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Kẻ OH   DC (H.3.44).</a:t>
              </a:r>
              <a:r>
                <a:rPr kumimoji="0" lang="en-US" sz="2933"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Chứng minh rằng H là trung điểm của DC.</a:t>
              </a:r>
            </a:p>
          </p:txBody>
        </p:sp>
        <p:graphicFrame>
          <p:nvGraphicFramePr>
            <p:cNvPr id="20" name="Object 19"/>
            <p:cNvGraphicFramePr>
              <a:graphicFrameLocks noChangeAspect="1"/>
            </p:cNvGraphicFramePr>
            <p:nvPr/>
          </p:nvGraphicFramePr>
          <p:xfrm>
            <a:off x="2708703" y="3904282"/>
            <a:ext cx="690510" cy="678748"/>
          </p:xfrm>
          <a:graphic>
            <a:graphicData uri="http://schemas.openxmlformats.org/presentationml/2006/ole">
              <mc:AlternateContent xmlns:mc="http://schemas.openxmlformats.org/markup-compatibility/2006">
                <mc:Choice xmlns:v="urn:schemas-microsoft-com:vml" Requires="v">
                  <p:oleObj name="Equation" r:id="rId20" imgW="152268" imgH="164957" progId="Equation.DSMT4">
                    <p:embed/>
                  </p:oleObj>
                </mc:Choice>
                <mc:Fallback>
                  <p:oleObj name="Equation" r:id="rId20" imgW="152268" imgH="164957" progId="Equation.DSMT4">
                    <p:embed/>
                    <p:pic>
                      <p:nvPicPr>
                        <p:cNvPr id="20" name="Object 19"/>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08703" y="3904282"/>
                          <a:ext cx="690510" cy="678748"/>
                        </a:xfrm>
                        <a:prstGeom prst="rect">
                          <a:avLst/>
                        </a:prstGeom>
                        <a:noFill/>
                      </p:spPr>
                    </p:pic>
                  </p:oleObj>
                </mc:Fallback>
              </mc:AlternateContent>
            </a:graphicData>
          </a:graphic>
        </p:graphicFrame>
      </p:grpSp>
      <p:pic>
        <p:nvPicPr>
          <p:cNvPr id="22" name="Picture 21"/>
          <p:cNvPicPr/>
          <p:nvPr/>
        </p:nvPicPr>
        <p:blipFill>
          <a:blip r:embed="rId22">
            <a:extLst>
              <a:ext uri="{BEBA8EAE-BF5A-486C-A8C5-ECC9F3942E4B}">
                <a14:imgProps xmlns:a14="http://schemas.microsoft.com/office/drawing/2010/main">
                  <a14:imgLayer r:embed="rId23">
                    <a14:imgEffect>
                      <a14:brightnessContrast bright="20000" contrast="-40000"/>
                    </a14:imgEffect>
                  </a14:imgLayer>
                </a14:imgProps>
              </a:ext>
            </a:extLst>
          </a:blip>
          <a:stretch>
            <a:fillRect/>
          </a:stretch>
        </p:blipFill>
        <p:spPr>
          <a:xfrm>
            <a:off x="3958743" y="3523394"/>
            <a:ext cx="3759200" cy="2265961"/>
          </a:xfrm>
          <a:prstGeom prst="rect">
            <a:avLst/>
          </a:prstGeom>
          <a:noFill/>
          <a:ln>
            <a:noFill/>
          </a:ln>
        </p:spPr>
      </p:pic>
    </p:spTree>
    <p:extLst>
      <p:ext uri="{BB962C8B-B14F-4D97-AF65-F5344CB8AC3E}">
        <p14:creationId xmlns:p14="http://schemas.microsoft.com/office/powerpoint/2010/main" val="1151715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868109">
            <a:off x="-413684" y="5638444"/>
            <a:ext cx="2039639" cy="522889"/>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19199">
            <a:off x="11185884" y="489525"/>
            <a:ext cx="484941" cy="895964"/>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621824" flipV="1">
            <a:off x="10270451" y="5873623"/>
            <a:ext cx="2619044" cy="690773"/>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354426" y="1901407"/>
            <a:ext cx="1312567" cy="608554"/>
          </a:xfrm>
          <a:prstGeom prst="rect">
            <a:avLst/>
          </a:prstGeom>
        </p:spPr>
      </p:pic>
      <p:grpSp>
        <p:nvGrpSpPr>
          <p:cNvPr id="13" name="Nhóm 12">
            <a:extLst>
              <a:ext uri="{FF2B5EF4-FFF2-40B4-BE49-F238E27FC236}">
                <a16:creationId xmlns:a16="http://schemas.microsoft.com/office/drawing/2014/main" id="{6652E0D4-3EAE-B855-F3F9-5070A0F48764}"/>
              </a:ext>
            </a:extLst>
          </p:cNvPr>
          <p:cNvGrpSpPr/>
          <p:nvPr/>
        </p:nvGrpSpPr>
        <p:grpSpPr>
          <a:xfrm>
            <a:off x="4467405" y="296100"/>
            <a:ext cx="2187395" cy="1050101"/>
            <a:chOff x="6701108" y="444149"/>
            <a:chExt cx="3281092" cy="1575151"/>
          </a:xfrm>
        </p:grpSpPr>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011856">
              <a:off x="6701108" y="444149"/>
              <a:ext cx="1904834" cy="984958"/>
            </a:xfrm>
            <a:prstGeom prst="rect">
              <a:avLst/>
            </a:prstGeom>
          </p:spPr>
        </p:pic>
        <p:sp>
          <p:nvSpPr>
            <p:cNvPr id="12" name="Bong bóng Lời nói: Hình bầu dục 11">
              <a:extLst>
                <a:ext uri="{FF2B5EF4-FFF2-40B4-BE49-F238E27FC236}">
                  <a16:creationId xmlns:a16="http://schemas.microsoft.com/office/drawing/2014/main" id="{F7308900-2A86-E727-12C3-066B3D33FE34}"/>
                </a:ext>
              </a:extLst>
            </p:cNvPr>
            <p:cNvSpPr/>
            <p:nvPr/>
          </p:nvSpPr>
          <p:spPr>
            <a:xfrm>
              <a:off x="7653525" y="647700"/>
              <a:ext cx="2328675" cy="1371600"/>
            </a:xfrm>
            <a:prstGeom prst="wedgeEllipseCallout">
              <a:avLst/>
            </a:prstGeom>
            <a:solidFill>
              <a:srgbClr val="EE8A4F"/>
            </a:solidFill>
            <a:ln>
              <a:solidFill>
                <a:srgbClr val="EE8A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Giải</a:t>
              </a:r>
              <a:endParaRPr kumimoji="0" lang="en-US" sz="2933"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7" name="Hộp Văn bản 16">
            <a:extLst>
              <a:ext uri="{FF2B5EF4-FFF2-40B4-BE49-F238E27FC236}">
                <a16:creationId xmlns:a16="http://schemas.microsoft.com/office/drawing/2014/main" id="{1BE22E08-25BF-1CE7-B9B9-D98CC2A4E708}"/>
              </a:ext>
            </a:extLst>
          </p:cNvPr>
          <p:cNvSpPr txBox="1"/>
          <p:nvPr/>
        </p:nvSpPr>
        <p:spPr>
          <a:xfrm>
            <a:off x="1622426" y="1549401"/>
            <a:ext cx="10181409" cy="2170209"/>
          </a:xfrm>
          <a:prstGeom prst="rect">
            <a:avLst/>
          </a:prstGeom>
          <a:noFill/>
        </p:spPr>
        <p:txBody>
          <a:bodyPr wrap="square">
            <a:spAutoFit/>
          </a:bodyPr>
          <a:lstStyle/>
          <a:p>
            <a:pPr marL="0" marR="0" lvl="0" indent="0" algn="l" defTabSz="609630" rtl="0" eaLnBrk="1" fontAlgn="auto" latinLnBrk="0" hangingPunct="1">
              <a:lnSpc>
                <a:spcPct val="150000"/>
              </a:lnSpc>
              <a:spcBef>
                <a:spcPts val="400"/>
              </a:spcBef>
              <a:spcAft>
                <a:spcPts val="533"/>
              </a:spcAft>
              <a:buClrTx/>
              <a:buSzTx/>
              <a:buFontTx/>
              <a:buNone/>
              <a:tabLst>
                <a:tab pos="240042" algn="l"/>
                <a:tab pos="480084" algn="l"/>
              </a:tabLst>
              <a:defRPr/>
            </a:pPr>
            <a:r>
              <a:rPr kumimoji="0" lang="vi-VN" sz="2667"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rPr>
              <a:t>Xét hai tam giác vuông OHC và OHD có:</a:t>
            </a:r>
          </a:p>
          <a:p>
            <a:pPr marL="0" marR="0" lvl="0" indent="0" algn="l" defTabSz="609630" rtl="0" eaLnBrk="1" fontAlgn="auto" latinLnBrk="0" hangingPunct="1">
              <a:lnSpc>
                <a:spcPct val="150000"/>
              </a:lnSpc>
              <a:spcBef>
                <a:spcPts val="400"/>
              </a:spcBef>
              <a:spcAft>
                <a:spcPts val="533"/>
              </a:spcAft>
              <a:buClrTx/>
              <a:buSzTx/>
              <a:buFontTx/>
              <a:buNone/>
              <a:tabLst>
                <a:tab pos="240042" algn="l"/>
                <a:tab pos="480084" algn="l"/>
              </a:tabLst>
              <a:defRPr/>
            </a:pPr>
            <a:r>
              <a:rPr kumimoji="0" lang="vi-VN" sz="2667"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rPr>
              <a:t>OH chung</a:t>
            </a:r>
          </a:p>
          <a:p>
            <a:pPr marL="0" marR="0" lvl="0" indent="0" algn="l" defTabSz="609630" rtl="0" eaLnBrk="1" fontAlgn="auto" latinLnBrk="0" hangingPunct="1">
              <a:lnSpc>
                <a:spcPct val="150000"/>
              </a:lnSpc>
              <a:spcBef>
                <a:spcPts val="400"/>
              </a:spcBef>
              <a:spcAft>
                <a:spcPts val="533"/>
              </a:spcAft>
              <a:buClrTx/>
              <a:buSzTx/>
              <a:buFontTx/>
              <a:buNone/>
              <a:tabLst>
                <a:tab pos="240042" algn="l"/>
                <a:tab pos="480084" algn="l"/>
              </a:tabLst>
              <a:defRPr/>
            </a:pPr>
            <a:r>
              <a:rPr kumimoji="0" lang="vi-VN" sz="2667"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rPr>
              <a:t>OD = OC (Tính chất hai đường chéo của hình chữ nhật)</a:t>
            </a:r>
          </a:p>
        </p:txBody>
      </p:sp>
      <p:sp>
        <p:nvSpPr>
          <p:cNvPr id="23" name="Rectangle 14"/>
          <p:cNvSpPr>
            <a:spLocks noChangeArrowheads="1"/>
          </p:cNvSpPr>
          <p:nvPr/>
        </p:nvSpPr>
        <p:spPr bwMode="auto">
          <a:xfrm>
            <a:off x="1164033" y="4946729"/>
            <a:ext cx="4274627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Rectangle 14"/>
          <p:cNvSpPr>
            <a:spLocks noChangeArrowheads="1"/>
          </p:cNvSpPr>
          <p:nvPr/>
        </p:nvSpPr>
        <p:spPr bwMode="auto">
          <a:xfrm>
            <a:off x="1164033" y="5616396"/>
            <a:ext cx="4274627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lvl="0" defTabSz="609630">
              <a:defRPr/>
            </a:pPr>
            <a:r>
              <a:rPr lang="en-US" sz="1200">
                <a:solidFill>
                  <a:prstClr val="black"/>
                </a:solidFill>
              </a:rPr>
              <a:t>Xem thêm tại Website VnTeach.Com </a:t>
            </a:r>
          </a:p>
          <a:p>
            <a:pPr lvl="0" defTabSz="609630">
              <a:defRPr/>
            </a:pPr>
            <a:r>
              <a:rPr lang="en-US" sz="1200">
                <a:solidFill>
                  <a:prstClr val="black"/>
                </a:solidFill>
              </a:rPr>
              <a:t>https://www.vnteach.com</a:t>
            </a: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p:cNvGrpSpPr/>
          <p:nvPr/>
        </p:nvGrpSpPr>
        <p:grpSpPr>
          <a:xfrm>
            <a:off x="1120002" y="4335305"/>
            <a:ext cx="9165044" cy="719390"/>
            <a:chOff x="1109128" y="4534210"/>
            <a:chExt cx="9165044" cy="719390"/>
          </a:xfrm>
        </p:grpSpPr>
        <p:graphicFrame>
          <p:nvGraphicFramePr>
            <p:cNvPr id="26" name="Object 25"/>
            <p:cNvGraphicFramePr>
              <a:graphicFrameLocks noChangeAspect="1"/>
            </p:cNvGraphicFramePr>
            <p:nvPr>
              <p:extLst>
                <p:ext uri="{D42A27DB-BD31-4B8C-83A1-F6EECF244321}">
                  <p14:modId xmlns:p14="http://schemas.microsoft.com/office/powerpoint/2010/main" val="1576127090"/>
                </p:ext>
              </p:extLst>
            </p:nvPr>
          </p:nvGraphicFramePr>
          <p:xfrm>
            <a:off x="1109128" y="4644505"/>
            <a:ext cx="539750" cy="431800"/>
          </p:xfrm>
          <a:graphic>
            <a:graphicData uri="http://schemas.openxmlformats.org/presentationml/2006/ole">
              <mc:AlternateContent xmlns:mc="http://schemas.openxmlformats.org/markup-compatibility/2006">
                <mc:Choice xmlns:v="urn:schemas-microsoft-com:vml" Requires="v">
                  <p:oleObj name="Equation" r:id="rId12" imgW="190417" imgH="152334" progId="Equation.DSMT4">
                    <p:embed/>
                  </p:oleObj>
                </mc:Choice>
                <mc:Fallback>
                  <p:oleObj name="Equation" r:id="rId12" imgW="190417" imgH="152334" progId="Equation.DSMT4">
                    <p:embed/>
                    <p:pic>
                      <p:nvPicPr>
                        <p:cNvPr id="26" name="Object 2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09128" y="4644505"/>
                          <a:ext cx="539750" cy="431800"/>
                        </a:xfrm>
                        <a:prstGeom prst="rect">
                          <a:avLst/>
                        </a:prstGeom>
                        <a:noFill/>
                      </p:spPr>
                    </p:pic>
                  </p:oleObj>
                </mc:Fallback>
              </mc:AlternateContent>
            </a:graphicData>
          </a:graphic>
        </p:graphicFrame>
        <p:pic>
          <p:nvPicPr>
            <p:cNvPr id="2" name="Picture 1"/>
            <p:cNvPicPr>
              <a:picLocks noChangeAspect="1"/>
            </p:cNvPicPr>
            <p:nvPr/>
          </p:nvPicPr>
          <p:blipFill>
            <a:blip r:embed="rId14"/>
            <a:stretch>
              <a:fillRect/>
            </a:stretch>
          </p:blipFill>
          <p:spPr>
            <a:xfrm>
              <a:off x="1482978" y="4534210"/>
              <a:ext cx="8791194" cy="719390"/>
            </a:xfrm>
            <a:prstGeom prst="rect">
              <a:avLst/>
            </a:prstGeom>
          </p:spPr>
        </p:pic>
      </p:grpSp>
      <p:grpSp>
        <p:nvGrpSpPr>
          <p:cNvPr id="5" name="Group 4"/>
          <p:cNvGrpSpPr/>
          <p:nvPr/>
        </p:nvGrpSpPr>
        <p:grpSpPr>
          <a:xfrm>
            <a:off x="1126268" y="3693738"/>
            <a:ext cx="8761523" cy="719390"/>
            <a:chOff x="1109128" y="3753888"/>
            <a:chExt cx="8761523" cy="719390"/>
          </a:xfrm>
        </p:grpSpPr>
        <p:graphicFrame>
          <p:nvGraphicFramePr>
            <p:cNvPr id="24" name="Object 23"/>
            <p:cNvGraphicFramePr>
              <a:graphicFrameLocks noChangeAspect="1"/>
            </p:cNvGraphicFramePr>
            <p:nvPr>
              <p:extLst>
                <p:ext uri="{D42A27DB-BD31-4B8C-83A1-F6EECF244321}">
                  <p14:modId xmlns:p14="http://schemas.microsoft.com/office/powerpoint/2010/main" val="3033980329"/>
                </p:ext>
              </p:extLst>
            </p:nvPr>
          </p:nvGraphicFramePr>
          <p:xfrm>
            <a:off x="1109128" y="3863986"/>
            <a:ext cx="539750" cy="431800"/>
          </p:xfrm>
          <a:graphic>
            <a:graphicData uri="http://schemas.openxmlformats.org/presentationml/2006/ole">
              <mc:AlternateContent xmlns:mc="http://schemas.openxmlformats.org/markup-compatibility/2006">
                <mc:Choice xmlns:v="urn:schemas-microsoft-com:vml" Requires="v">
                  <p:oleObj name="Equation" r:id="rId15" imgW="190417" imgH="152334" progId="Equation.DSMT4">
                    <p:embed/>
                  </p:oleObj>
                </mc:Choice>
                <mc:Fallback>
                  <p:oleObj name="Equation" r:id="rId15" imgW="190417" imgH="152334" progId="Equation.DSMT4">
                    <p:embed/>
                    <p:pic>
                      <p:nvPicPr>
                        <p:cNvPr id="24" name="Object 2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09128" y="3863986"/>
                          <a:ext cx="539750" cy="431800"/>
                        </a:xfrm>
                        <a:prstGeom prst="rect">
                          <a:avLst/>
                        </a:prstGeom>
                        <a:noFill/>
                      </p:spPr>
                    </p:pic>
                  </p:oleObj>
                </mc:Fallback>
              </mc:AlternateContent>
            </a:graphicData>
          </a:graphic>
        </p:graphicFrame>
        <p:pic>
          <p:nvPicPr>
            <p:cNvPr id="4" name="Picture 3"/>
            <p:cNvPicPr>
              <a:picLocks noChangeAspect="1"/>
            </p:cNvPicPr>
            <p:nvPr/>
          </p:nvPicPr>
          <p:blipFill>
            <a:blip r:embed="rId16"/>
            <a:stretch>
              <a:fillRect/>
            </a:stretch>
          </p:blipFill>
          <p:spPr>
            <a:xfrm>
              <a:off x="1500118" y="3753888"/>
              <a:ext cx="8370533" cy="719390"/>
            </a:xfrm>
            <a:prstGeom prst="rect">
              <a:avLst/>
            </a:prstGeom>
          </p:spPr>
        </p:pic>
      </p:grpSp>
    </p:spTree>
    <p:extLst>
      <p:ext uri="{BB962C8B-B14F-4D97-AF65-F5344CB8AC3E}">
        <p14:creationId xmlns:p14="http://schemas.microsoft.com/office/powerpoint/2010/main" val="2369472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dissolve">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dissolve">
                                      <p:cBhvr>
                                        <p:cTn id="17" dur="500"/>
                                        <p:tgtEl>
                                          <p:spTgt spid="1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7">
                                            <p:txEl>
                                              <p:pRg st="2" end="2"/>
                                            </p:txEl>
                                          </p:spTgt>
                                        </p:tgtEl>
                                        <p:attrNameLst>
                                          <p:attrName>style.visibility</p:attrName>
                                        </p:attrNameLst>
                                      </p:cBhvr>
                                      <p:to>
                                        <p:strVal val="visible"/>
                                      </p:to>
                                    </p:set>
                                    <p:animEffect transition="in" filter="dissolve">
                                      <p:cBhvr>
                                        <p:cTn id="22" dur="500"/>
                                        <p:tgtEl>
                                          <p:spTgt spid="1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circle(in)">
                                      <p:cBhvr>
                                        <p:cTn id="3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flipH="1">
            <a:off x="7145514" y="474742"/>
            <a:ext cx="4400550" cy="780836"/>
          </a:xfrm>
          <a:prstGeom prst="homePlat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en-US" sz="2933" b="1" kern="0" dirty="0">
                <a:solidFill>
                  <a:srgbClr val="FFFF00"/>
                </a:solidFill>
                <a:latin typeface="Arial"/>
                <a:sym typeface="Arial"/>
              </a:rPr>
              <a:t>2. </a:t>
            </a:r>
            <a:r>
              <a:rPr lang="en-US" sz="2933" b="1" kern="0" dirty="0" err="1">
                <a:solidFill>
                  <a:srgbClr val="FFFF00"/>
                </a:solidFill>
                <a:latin typeface="Arial"/>
                <a:sym typeface="Arial"/>
              </a:rPr>
              <a:t>Dấu</a:t>
            </a:r>
            <a:r>
              <a:rPr lang="en-US" sz="2933" b="1" kern="0" dirty="0">
                <a:solidFill>
                  <a:srgbClr val="FFFF00"/>
                </a:solidFill>
                <a:latin typeface="Arial"/>
                <a:sym typeface="Arial"/>
              </a:rPr>
              <a:t> </a:t>
            </a:r>
            <a:r>
              <a:rPr lang="en-US" sz="2933" b="1" kern="0" dirty="0" err="1">
                <a:solidFill>
                  <a:srgbClr val="FFFF00"/>
                </a:solidFill>
                <a:latin typeface="Arial"/>
                <a:sym typeface="Arial"/>
              </a:rPr>
              <a:t>hiệu</a:t>
            </a:r>
            <a:r>
              <a:rPr lang="en-US" sz="2933" b="1" kern="0" dirty="0">
                <a:solidFill>
                  <a:srgbClr val="FFFF00"/>
                </a:solidFill>
                <a:latin typeface="Arial"/>
                <a:sym typeface="Arial"/>
              </a:rPr>
              <a:t> </a:t>
            </a:r>
            <a:r>
              <a:rPr lang="en-US" sz="2933" b="1" kern="0" dirty="0" err="1">
                <a:solidFill>
                  <a:srgbClr val="FFFF00"/>
                </a:solidFill>
                <a:latin typeface="Arial"/>
                <a:sym typeface="Arial"/>
              </a:rPr>
              <a:t>nhận</a:t>
            </a:r>
            <a:r>
              <a:rPr lang="en-US" sz="2933" b="1" kern="0" dirty="0">
                <a:solidFill>
                  <a:srgbClr val="FFFF00"/>
                </a:solidFill>
                <a:latin typeface="Arial"/>
                <a:sym typeface="Arial"/>
              </a:rPr>
              <a:t> </a:t>
            </a:r>
            <a:r>
              <a:rPr lang="en-US" sz="2933" b="1" kern="0" dirty="0" err="1">
                <a:solidFill>
                  <a:srgbClr val="FFFF00"/>
                </a:solidFill>
                <a:latin typeface="Arial"/>
                <a:sym typeface="Arial"/>
              </a:rPr>
              <a:t>biết</a:t>
            </a:r>
            <a:endParaRPr lang="en-US" sz="2933" b="1" kern="0" dirty="0">
              <a:solidFill>
                <a:srgbClr val="FFFF00"/>
              </a:solidFill>
              <a:latin typeface="Arial"/>
              <a:sym typeface="Arial"/>
            </a:endParaRPr>
          </a:p>
        </p:txBody>
      </p:sp>
      <p:sp>
        <p:nvSpPr>
          <p:cNvPr id="7" name="Rounded Rectangle 6"/>
          <p:cNvSpPr/>
          <p:nvPr/>
        </p:nvSpPr>
        <p:spPr>
          <a:xfrm>
            <a:off x="256808" y="2337157"/>
            <a:ext cx="1206448" cy="726040"/>
          </a:xfrm>
          <a:prstGeom prst="roundRect">
            <a:avLst/>
          </a:prstGeom>
          <a:solidFill>
            <a:schemeClr val="accent1">
              <a:lumMod val="95000"/>
            </a:schemeClr>
          </a:solidFill>
          <a:ln>
            <a:solidFill>
              <a:schemeClr val="bg1">
                <a:lumMod val="75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defTabSz="1219170">
              <a:buClr>
                <a:srgbClr val="000000"/>
              </a:buClr>
            </a:pPr>
            <a:r>
              <a:rPr lang="en-US" sz="2667" b="1" kern="0" dirty="0">
                <a:solidFill>
                  <a:srgbClr val="0070C0"/>
                </a:solidFill>
                <a:latin typeface="Arial"/>
                <a:sym typeface="Arial"/>
              </a:rPr>
              <a:t>HĐ3</a:t>
            </a:r>
          </a:p>
        </p:txBody>
      </p:sp>
      <p:sp>
        <p:nvSpPr>
          <p:cNvPr id="8" name="TextBox 7"/>
          <p:cNvSpPr txBox="1"/>
          <p:nvPr/>
        </p:nvSpPr>
        <p:spPr>
          <a:xfrm>
            <a:off x="1634706" y="2066898"/>
            <a:ext cx="8397411" cy="1200329"/>
          </a:xfrm>
          <a:prstGeom prst="rect">
            <a:avLst/>
          </a:prstGeom>
          <a:noFill/>
        </p:spPr>
        <p:txBody>
          <a:bodyPr wrap="square" rtlCol="0">
            <a:spAutoFit/>
          </a:bodyPr>
          <a:lstStyle/>
          <a:p>
            <a:pPr algn="just" defTabSz="1219170">
              <a:buClr>
                <a:srgbClr val="000000"/>
              </a:buClr>
            </a:pPr>
            <a:r>
              <a:rPr lang="en-US" sz="3600" kern="0" dirty="0" err="1">
                <a:solidFill>
                  <a:srgbClr val="000000"/>
                </a:solidFill>
                <a:latin typeface="Times New Roman" panose="02020603050405020304" pitchFamily="18" charset="0"/>
                <a:cs typeface="Times New Roman" panose="02020603050405020304" pitchFamily="18" charset="0"/>
                <a:sym typeface="Arial"/>
              </a:rPr>
              <a:t>Tính</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các</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góc</a:t>
            </a:r>
            <a:r>
              <a:rPr lang="en-US" sz="3600" kern="0" dirty="0">
                <a:solidFill>
                  <a:srgbClr val="000000"/>
                </a:solidFill>
                <a:latin typeface="Times New Roman" panose="02020603050405020304" pitchFamily="18" charset="0"/>
                <a:cs typeface="Times New Roman" panose="02020603050405020304" pitchFamily="18" charset="0"/>
                <a:sym typeface="Arial"/>
              </a:rPr>
              <a:t> B, C, D. </a:t>
            </a:r>
            <a:r>
              <a:rPr lang="en-US" sz="3600" kern="0" dirty="0" err="1">
                <a:solidFill>
                  <a:srgbClr val="000000"/>
                </a:solidFill>
                <a:latin typeface="Times New Roman" panose="02020603050405020304" pitchFamily="18" charset="0"/>
                <a:cs typeface="Times New Roman" panose="02020603050405020304" pitchFamily="18" charset="0"/>
                <a:sym typeface="Arial"/>
              </a:rPr>
              <a:t>Tứ</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giác</a:t>
            </a:r>
            <a:r>
              <a:rPr lang="en-US" sz="3600" kern="0" dirty="0">
                <a:solidFill>
                  <a:srgbClr val="000000"/>
                </a:solidFill>
                <a:latin typeface="Times New Roman" panose="02020603050405020304" pitchFamily="18" charset="0"/>
                <a:cs typeface="Times New Roman" panose="02020603050405020304" pitchFamily="18" charset="0"/>
                <a:sym typeface="Arial"/>
              </a:rPr>
              <a:t> ABCD </a:t>
            </a:r>
            <a:r>
              <a:rPr lang="en-US" sz="3600" kern="0" dirty="0" err="1">
                <a:solidFill>
                  <a:srgbClr val="000000"/>
                </a:solidFill>
                <a:latin typeface="Times New Roman" panose="02020603050405020304" pitchFamily="18" charset="0"/>
                <a:cs typeface="Times New Roman" panose="02020603050405020304" pitchFamily="18" charset="0"/>
                <a:sym typeface="Arial"/>
              </a:rPr>
              <a:t>có</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là</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hình</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chữ</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nhật</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không</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Vì</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sao</a:t>
            </a:r>
            <a:r>
              <a:rPr lang="en-US" sz="3600" kern="0" dirty="0">
                <a:solidFill>
                  <a:srgbClr val="000000"/>
                </a:solidFill>
                <a:latin typeface="Times New Roman" panose="02020603050405020304" pitchFamily="18" charset="0"/>
                <a:cs typeface="Times New Roman" panose="02020603050405020304" pitchFamily="18" charset="0"/>
                <a:sym typeface="Arial"/>
              </a:rPr>
              <a:t>?</a:t>
            </a:r>
          </a:p>
        </p:txBody>
      </p:sp>
      <p:grpSp>
        <p:nvGrpSpPr>
          <p:cNvPr id="33" name="Group 32"/>
          <p:cNvGrpSpPr/>
          <p:nvPr/>
        </p:nvGrpSpPr>
        <p:grpSpPr>
          <a:xfrm>
            <a:off x="256807" y="27959"/>
            <a:ext cx="4791443" cy="1809843"/>
            <a:chOff x="256807" y="27959"/>
            <a:chExt cx="4791443" cy="1809843"/>
          </a:xfrm>
        </p:grpSpPr>
        <p:sp>
          <p:nvSpPr>
            <p:cNvPr id="6" name="Rectangle 5"/>
            <p:cNvSpPr/>
            <p:nvPr/>
          </p:nvSpPr>
          <p:spPr>
            <a:xfrm>
              <a:off x="1422044" y="1314582"/>
              <a:ext cx="2692755" cy="523220"/>
            </a:xfrm>
            <a:prstGeom prst="rect">
              <a:avLst/>
            </a:prstGeom>
            <a:noFill/>
          </p:spPr>
          <p:txBody>
            <a:bodyPr wrap="square">
              <a:spAutoFit/>
            </a:bodyPr>
            <a:lstStyle/>
            <a:p>
              <a:pPr defTabSz="1219170">
                <a:buClr>
                  <a:srgbClr val="000000"/>
                </a:buClr>
              </a:pPr>
              <a:r>
                <a:rPr lang="en-US" sz="2800" b="1" kern="0" dirty="0">
                  <a:solidFill>
                    <a:srgbClr val="000000"/>
                  </a:solidFill>
                  <a:latin typeface="Times New Roman" panose="02020603050405020304" pitchFamily="18" charset="0"/>
                  <a:cs typeface="Times New Roman" panose="02020603050405020304" pitchFamily="18" charset="0"/>
                  <a:sym typeface="Arial"/>
                </a:rPr>
                <a:t>HĐ </a:t>
              </a:r>
              <a:r>
                <a:rPr lang="en-US" sz="2800" b="1" kern="0" dirty="0" err="1">
                  <a:solidFill>
                    <a:srgbClr val="000000"/>
                  </a:solidFill>
                  <a:latin typeface="Times New Roman" panose="02020603050405020304" pitchFamily="18" charset="0"/>
                  <a:cs typeface="Times New Roman" panose="02020603050405020304" pitchFamily="18" charset="0"/>
                  <a:sym typeface="Arial"/>
                </a:rPr>
                <a:t>nhóm</a:t>
              </a:r>
              <a:r>
                <a:rPr lang="en-US" sz="2800" b="1" kern="0" dirty="0">
                  <a:solidFill>
                    <a:srgbClr val="000000"/>
                  </a:solidFill>
                  <a:latin typeface="Times New Roman" panose="02020603050405020304" pitchFamily="18" charset="0"/>
                  <a:cs typeface="Times New Roman" panose="02020603050405020304" pitchFamily="18" charset="0"/>
                  <a:sym typeface="Arial"/>
                </a:rPr>
                <a:t> - 4HS</a:t>
              </a:r>
            </a:p>
          </p:txBody>
        </p:sp>
        <p:pic>
          <p:nvPicPr>
            <p:cNvPr id="2" name="Picture 1"/>
            <p:cNvPicPr>
              <a:picLocks noChangeAspect="1"/>
            </p:cNvPicPr>
            <p:nvPr/>
          </p:nvPicPr>
          <p:blipFill>
            <a:blip r:embed="rId2"/>
            <a:stretch>
              <a:fillRect/>
            </a:stretch>
          </p:blipFill>
          <p:spPr>
            <a:xfrm>
              <a:off x="256807" y="27959"/>
              <a:ext cx="4791443" cy="1453286"/>
            </a:xfrm>
            <a:prstGeom prst="rect">
              <a:avLst/>
            </a:prstGeom>
          </p:spPr>
        </p:pic>
      </p:grpSp>
      <p:grpSp>
        <p:nvGrpSpPr>
          <p:cNvPr id="34" name="Group 33"/>
          <p:cNvGrpSpPr/>
          <p:nvPr/>
        </p:nvGrpSpPr>
        <p:grpSpPr>
          <a:xfrm>
            <a:off x="542662" y="3329978"/>
            <a:ext cx="11003402" cy="3221432"/>
            <a:chOff x="542662" y="3329978"/>
            <a:chExt cx="11003402" cy="3221432"/>
          </a:xfrm>
        </p:grpSpPr>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8240" y="3329978"/>
              <a:ext cx="1074197" cy="855911"/>
            </a:xfrm>
            <a:prstGeom prst="rect">
              <a:avLst/>
            </a:prstGeom>
          </p:spPr>
        </p:pic>
        <p:grpSp>
          <p:nvGrpSpPr>
            <p:cNvPr id="29" name="Group 28"/>
            <p:cNvGrpSpPr/>
            <p:nvPr/>
          </p:nvGrpSpPr>
          <p:grpSpPr>
            <a:xfrm>
              <a:off x="542662" y="4248640"/>
              <a:ext cx="11003402" cy="2302770"/>
              <a:chOff x="704587" y="2210733"/>
              <a:chExt cx="11003402" cy="2302770"/>
            </a:xfrm>
          </p:grpSpPr>
          <p:sp>
            <p:nvSpPr>
              <p:cNvPr id="21" name="Rounded Rectangle 20"/>
              <p:cNvSpPr/>
              <p:nvPr/>
            </p:nvSpPr>
            <p:spPr>
              <a:xfrm>
                <a:off x="704587" y="2210733"/>
                <a:ext cx="11003402" cy="2302770"/>
              </a:xfrm>
              <a:prstGeom prst="roundRect">
                <a:avLst/>
              </a:prstGeom>
              <a:solidFill>
                <a:schemeClr val="accent1">
                  <a:lumMod val="95000"/>
                </a:schemeClr>
              </a:solidFill>
              <a:ln>
                <a:solidFill>
                  <a:schemeClr val="bg1">
                    <a:lumMod val="75000"/>
                  </a:schemeClr>
                </a:solidFill>
              </a:ln>
            </p:spPr>
            <p:style>
              <a:lnRef idx="3">
                <a:schemeClr val="lt1"/>
              </a:lnRef>
              <a:fillRef idx="1">
                <a:schemeClr val="accent1"/>
              </a:fillRef>
              <a:effectRef idx="1">
                <a:schemeClr val="accent1"/>
              </a:effectRef>
              <a:fontRef idx="minor">
                <a:schemeClr val="lt1"/>
              </a:fontRef>
            </p:style>
            <p:txBody>
              <a:bodyPr rtlCol="0" anchor="ctr"/>
              <a:lstStyle/>
              <a:p>
                <a:pPr defTabSz="1219170">
                  <a:buClr>
                    <a:srgbClr val="000000"/>
                  </a:buClr>
                </a:pPr>
                <a:r>
                  <a:rPr lang="en-US" sz="3200" b="1" kern="0" dirty="0">
                    <a:solidFill>
                      <a:schemeClr val="tx2"/>
                    </a:solidFill>
                    <a:latin typeface="Times New Roman" panose="02020603050405020304" pitchFamily="18" charset="0"/>
                    <a:cs typeface="Times New Roman" panose="02020603050405020304" pitchFamily="18" charset="0"/>
                    <a:sym typeface="Arial"/>
                  </a:rPr>
                  <a:t>Do     = 90° </a:t>
                </a:r>
                <a:r>
                  <a:rPr lang="en-US" sz="3200" b="1" kern="0" dirty="0" err="1">
                    <a:solidFill>
                      <a:schemeClr val="tx2"/>
                    </a:solidFill>
                    <a:latin typeface="Times New Roman" panose="02020603050405020304" pitchFamily="18" charset="0"/>
                    <a:cs typeface="Times New Roman" panose="02020603050405020304" pitchFamily="18" charset="0"/>
                    <a:sym typeface="Arial"/>
                  </a:rPr>
                  <a:t>và</a:t>
                </a:r>
                <a:r>
                  <a:rPr lang="en-US" sz="3200" b="1" kern="0" dirty="0">
                    <a:solidFill>
                      <a:schemeClr val="tx2"/>
                    </a:solidFill>
                    <a:latin typeface="Times New Roman" panose="02020603050405020304" pitchFamily="18" charset="0"/>
                    <a:cs typeface="Times New Roman" panose="02020603050405020304" pitchFamily="18" charset="0"/>
                    <a:sym typeface="Arial"/>
                  </a:rPr>
                  <a:t> ABCD </a:t>
                </a:r>
                <a:r>
                  <a:rPr lang="en-US" sz="3200" b="1" kern="0" dirty="0" err="1">
                    <a:solidFill>
                      <a:schemeClr val="tx2"/>
                    </a:solidFill>
                    <a:latin typeface="Times New Roman" panose="02020603050405020304" pitchFamily="18" charset="0"/>
                    <a:cs typeface="Times New Roman" panose="02020603050405020304" pitchFamily="18" charset="0"/>
                    <a:sym typeface="Arial"/>
                  </a:rPr>
                  <a:t>là</a:t>
                </a:r>
                <a:r>
                  <a:rPr lang="en-US" sz="3200" b="1" kern="0" dirty="0">
                    <a:solidFill>
                      <a:schemeClr val="tx2"/>
                    </a:solidFill>
                    <a:latin typeface="Times New Roman" panose="02020603050405020304" pitchFamily="18" charset="0"/>
                    <a:cs typeface="Times New Roman" panose="02020603050405020304" pitchFamily="18" charset="0"/>
                    <a:sym typeface="Arial"/>
                  </a:rPr>
                  <a:t> </a:t>
                </a:r>
                <a:r>
                  <a:rPr lang="en-US" sz="3200" b="1" kern="0" dirty="0" err="1">
                    <a:solidFill>
                      <a:schemeClr val="tx2"/>
                    </a:solidFill>
                    <a:latin typeface="Times New Roman" panose="02020603050405020304" pitchFamily="18" charset="0"/>
                    <a:cs typeface="Times New Roman" panose="02020603050405020304" pitchFamily="18" charset="0"/>
                    <a:sym typeface="Arial"/>
                  </a:rPr>
                  <a:t>hình</a:t>
                </a:r>
                <a:r>
                  <a:rPr lang="en-US" sz="3200" b="1" kern="0" dirty="0">
                    <a:solidFill>
                      <a:schemeClr val="tx2"/>
                    </a:solidFill>
                    <a:latin typeface="Times New Roman" panose="02020603050405020304" pitchFamily="18" charset="0"/>
                    <a:cs typeface="Times New Roman" panose="02020603050405020304" pitchFamily="18" charset="0"/>
                    <a:sym typeface="Arial"/>
                  </a:rPr>
                  <a:t> </a:t>
                </a:r>
                <a:r>
                  <a:rPr lang="en-US" sz="3200" b="1" kern="0" dirty="0" err="1">
                    <a:solidFill>
                      <a:schemeClr val="tx2"/>
                    </a:solidFill>
                    <a:latin typeface="Times New Roman" panose="02020603050405020304" pitchFamily="18" charset="0"/>
                    <a:cs typeface="Times New Roman" panose="02020603050405020304" pitchFamily="18" charset="0"/>
                    <a:sym typeface="Arial"/>
                  </a:rPr>
                  <a:t>bình</a:t>
                </a:r>
                <a:r>
                  <a:rPr lang="en-US" sz="3200" b="1" kern="0" dirty="0">
                    <a:solidFill>
                      <a:schemeClr val="tx2"/>
                    </a:solidFill>
                    <a:latin typeface="Times New Roman" panose="02020603050405020304" pitchFamily="18" charset="0"/>
                    <a:cs typeface="Times New Roman" panose="02020603050405020304" pitchFamily="18" charset="0"/>
                    <a:sym typeface="Arial"/>
                  </a:rPr>
                  <a:t> </a:t>
                </a:r>
                <a:r>
                  <a:rPr lang="en-US" sz="3200" b="1" kern="0" dirty="0" err="1">
                    <a:solidFill>
                      <a:schemeClr val="tx2"/>
                    </a:solidFill>
                    <a:latin typeface="Times New Roman" panose="02020603050405020304" pitchFamily="18" charset="0"/>
                    <a:cs typeface="Times New Roman" panose="02020603050405020304" pitchFamily="18" charset="0"/>
                    <a:sym typeface="Arial"/>
                  </a:rPr>
                  <a:t>hành</a:t>
                </a:r>
                <a:r>
                  <a:rPr lang="en-US" sz="3200" b="1" kern="0" dirty="0">
                    <a:solidFill>
                      <a:schemeClr val="tx2"/>
                    </a:solidFill>
                    <a:latin typeface="Times New Roman" panose="02020603050405020304" pitchFamily="18" charset="0"/>
                    <a:cs typeface="Times New Roman" panose="02020603050405020304" pitchFamily="18" charset="0"/>
                    <a:sym typeface="Arial"/>
                  </a:rPr>
                  <a:t> </a:t>
                </a:r>
                <a:r>
                  <a:rPr lang="en-US" sz="3200" b="1" kern="0" dirty="0" err="1">
                    <a:solidFill>
                      <a:schemeClr val="tx2"/>
                    </a:solidFill>
                    <a:latin typeface="Times New Roman" panose="02020603050405020304" pitchFamily="18" charset="0"/>
                    <a:cs typeface="Times New Roman" panose="02020603050405020304" pitchFamily="18" charset="0"/>
                    <a:sym typeface="Arial"/>
                  </a:rPr>
                  <a:t>nên</a:t>
                </a:r>
                <a:r>
                  <a:rPr lang="en-US" sz="3200" b="1" kern="0" dirty="0">
                    <a:solidFill>
                      <a:schemeClr val="tx2"/>
                    </a:solidFill>
                    <a:latin typeface="Times New Roman" panose="02020603050405020304" pitchFamily="18" charset="0"/>
                    <a:cs typeface="Times New Roman" panose="02020603050405020304" pitchFamily="18" charset="0"/>
                    <a:sym typeface="Arial"/>
                  </a:rPr>
                  <a:t> </a:t>
                </a:r>
                <a:r>
                  <a:rPr lang="en-US" sz="3200" b="1" kern="0" dirty="0" err="1">
                    <a:solidFill>
                      <a:schemeClr val="tx2"/>
                    </a:solidFill>
                    <a:latin typeface="Times New Roman" panose="02020603050405020304" pitchFamily="18" charset="0"/>
                    <a:cs typeface="Times New Roman" panose="02020603050405020304" pitchFamily="18" charset="0"/>
                    <a:sym typeface="Arial"/>
                  </a:rPr>
                  <a:t>có</a:t>
                </a:r>
                <a:r>
                  <a:rPr lang="en-US" sz="3200" b="1" kern="0" dirty="0">
                    <a:solidFill>
                      <a:schemeClr val="tx2"/>
                    </a:solidFill>
                    <a:latin typeface="Times New Roman" panose="02020603050405020304" pitchFamily="18" charset="0"/>
                    <a:cs typeface="Times New Roman" panose="02020603050405020304" pitchFamily="18" charset="0"/>
                    <a:sym typeface="Arial"/>
                  </a:rPr>
                  <a:t>    = 90° (</a:t>
                </a:r>
                <a:r>
                  <a:rPr lang="en-US" sz="3200" b="1" kern="0" dirty="0" err="1">
                    <a:solidFill>
                      <a:schemeClr val="tx2"/>
                    </a:solidFill>
                    <a:latin typeface="Times New Roman" panose="02020603050405020304" pitchFamily="18" charset="0"/>
                    <a:cs typeface="Times New Roman" panose="02020603050405020304" pitchFamily="18" charset="0"/>
                    <a:sym typeface="Arial"/>
                  </a:rPr>
                  <a:t>hai</a:t>
                </a:r>
                <a:r>
                  <a:rPr lang="en-US" sz="3200" b="1" kern="0" dirty="0">
                    <a:solidFill>
                      <a:schemeClr val="tx2"/>
                    </a:solidFill>
                    <a:latin typeface="Times New Roman" panose="02020603050405020304" pitchFamily="18" charset="0"/>
                    <a:cs typeface="Times New Roman" panose="02020603050405020304" pitchFamily="18" charset="0"/>
                    <a:sym typeface="Arial"/>
                  </a:rPr>
                  <a:t> </a:t>
                </a:r>
                <a:r>
                  <a:rPr lang="en-US" sz="3200" b="1" kern="0" dirty="0" err="1">
                    <a:solidFill>
                      <a:schemeClr val="tx2"/>
                    </a:solidFill>
                    <a:latin typeface="Times New Roman" panose="02020603050405020304" pitchFamily="18" charset="0"/>
                    <a:cs typeface="Times New Roman" panose="02020603050405020304" pitchFamily="18" charset="0"/>
                    <a:sym typeface="Arial"/>
                  </a:rPr>
                  <a:t>góc</a:t>
                </a:r>
                <a:r>
                  <a:rPr lang="en-US" sz="3200" b="1" kern="0" dirty="0">
                    <a:solidFill>
                      <a:schemeClr val="tx2"/>
                    </a:solidFill>
                    <a:latin typeface="Times New Roman" panose="02020603050405020304" pitchFamily="18" charset="0"/>
                    <a:cs typeface="Times New Roman" panose="02020603050405020304" pitchFamily="18" charset="0"/>
                    <a:sym typeface="Arial"/>
                  </a:rPr>
                  <a:t> </a:t>
                </a:r>
                <a:r>
                  <a:rPr lang="en-US" sz="3200" b="1" kern="0" dirty="0" err="1">
                    <a:solidFill>
                      <a:schemeClr val="tx2"/>
                    </a:solidFill>
                    <a:latin typeface="Times New Roman" panose="02020603050405020304" pitchFamily="18" charset="0"/>
                    <a:cs typeface="Times New Roman" panose="02020603050405020304" pitchFamily="18" charset="0"/>
                    <a:sym typeface="Arial"/>
                  </a:rPr>
                  <a:t>đối</a:t>
                </a:r>
                <a:r>
                  <a:rPr lang="en-US" sz="3200" b="1" kern="0" dirty="0">
                    <a:solidFill>
                      <a:schemeClr val="tx2"/>
                    </a:solidFill>
                    <a:latin typeface="Times New Roman" panose="02020603050405020304" pitchFamily="18" charset="0"/>
                    <a:cs typeface="Times New Roman" panose="02020603050405020304" pitchFamily="18" charset="0"/>
                    <a:sym typeface="Arial"/>
                  </a:rPr>
                  <a:t> </a:t>
                </a:r>
                <a:r>
                  <a:rPr lang="en-US" sz="3200" b="1" kern="0" dirty="0" err="1">
                    <a:solidFill>
                      <a:schemeClr val="tx2"/>
                    </a:solidFill>
                    <a:latin typeface="Times New Roman" panose="02020603050405020304" pitchFamily="18" charset="0"/>
                    <a:cs typeface="Times New Roman" panose="02020603050405020304" pitchFamily="18" charset="0"/>
                    <a:sym typeface="Arial"/>
                  </a:rPr>
                  <a:t>của</a:t>
                </a:r>
                <a:r>
                  <a:rPr lang="en-US" sz="3200" b="1" kern="0" dirty="0">
                    <a:solidFill>
                      <a:schemeClr val="tx2"/>
                    </a:solidFill>
                    <a:latin typeface="Times New Roman" panose="02020603050405020304" pitchFamily="18" charset="0"/>
                    <a:cs typeface="Times New Roman" panose="02020603050405020304" pitchFamily="18" charset="0"/>
                    <a:sym typeface="Arial"/>
                  </a:rPr>
                  <a:t> </a:t>
                </a:r>
                <a:r>
                  <a:rPr lang="en-US" sz="3200" b="1" kern="0" dirty="0" err="1">
                    <a:solidFill>
                      <a:schemeClr val="tx2"/>
                    </a:solidFill>
                    <a:latin typeface="Times New Roman" panose="02020603050405020304" pitchFamily="18" charset="0"/>
                    <a:cs typeface="Times New Roman" panose="02020603050405020304" pitchFamily="18" charset="0"/>
                    <a:sym typeface="Arial"/>
                  </a:rPr>
                  <a:t>hình</a:t>
                </a:r>
                <a:r>
                  <a:rPr lang="en-US" sz="3200" b="1" kern="0" dirty="0">
                    <a:solidFill>
                      <a:schemeClr val="tx2"/>
                    </a:solidFill>
                    <a:latin typeface="Times New Roman" panose="02020603050405020304" pitchFamily="18" charset="0"/>
                    <a:cs typeface="Times New Roman" panose="02020603050405020304" pitchFamily="18" charset="0"/>
                    <a:sym typeface="Arial"/>
                  </a:rPr>
                  <a:t> </a:t>
                </a:r>
                <a:r>
                  <a:rPr lang="en-US" sz="3200" b="1" kern="0" dirty="0" err="1">
                    <a:solidFill>
                      <a:schemeClr val="tx2"/>
                    </a:solidFill>
                    <a:latin typeface="Times New Roman" panose="02020603050405020304" pitchFamily="18" charset="0"/>
                    <a:cs typeface="Times New Roman" panose="02020603050405020304" pitchFamily="18" charset="0"/>
                    <a:sym typeface="Arial"/>
                  </a:rPr>
                  <a:t>bình</a:t>
                </a:r>
                <a:r>
                  <a:rPr lang="en-US" sz="3200" b="1" kern="0" dirty="0">
                    <a:solidFill>
                      <a:schemeClr val="tx2"/>
                    </a:solidFill>
                    <a:latin typeface="Times New Roman" panose="02020603050405020304" pitchFamily="18" charset="0"/>
                    <a:cs typeface="Times New Roman" panose="02020603050405020304" pitchFamily="18" charset="0"/>
                    <a:sym typeface="Arial"/>
                  </a:rPr>
                  <a:t> </a:t>
                </a:r>
                <a:r>
                  <a:rPr lang="en-US" sz="3200" b="1" kern="0" dirty="0" err="1">
                    <a:solidFill>
                      <a:schemeClr val="tx2"/>
                    </a:solidFill>
                    <a:latin typeface="Times New Roman" panose="02020603050405020304" pitchFamily="18" charset="0"/>
                    <a:cs typeface="Times New Roman" panose="02020603050405020304" pitchFamily="18" charset="0"/>
                    <a:sym typeface="Arial"/>
                  </a:rPr>
                  <a:t>hành</a:t>
                </a:r>
                <a:r>
                  <a:rPr lang="en-US" sz="3200" b="1" kern="0" dirty="0">
                    <a:solidFill>
                      <a:schemeClr val="tx2"/>
                    </a:solidFill>
                    <a:latin typeface="Times New Roman" panose="02020603050405020304" pitchFamily="18" charset="0"/>
                    <a:cs typeface="Times New Roman" panose="02020603050405020304" pitchFamily="18" charset="0"/>
                    <a:sym typeface="Arial"/>
                  </a:rPr>
                  <a:t>),       = 90° do           = 180° </a:t>
                </a:r>
                <a:r>
                  <a:rPr lang="en-US" sz="3200" b="1" kern="0" dirty="0" err="1">
                    <a:solidFill>
                      <a:schemeClr val="tx2"/>
                    </a:solidFill>
                    <a:latin typeface="Times New Roman" panose="02020603050405020304" pitchFamily="18" charset="0"/>
                    <a:cs typeface="Times New Roman" panose="02020603050405020304" pitchFamily="18" charset="0"/>
                    <a:sym typeface="Arial"/>
                  </a:rPr>
                  <a:t>và</a:t>
                </a:r>
                <a:endParaRPr lang="en-US" sz="3200" b="1" kern="0" dirty="0">
                  <a:solidFill>
                    <a:schemeClr val="tx2"/>
                  </a:solidFill>
                  <a:latin typeface="Times New Roman" panose="02020603050405020304" pitchFamily="18" charset="0"/>
                  <a:cs typeface="Times New Roman" panose="02020603050405020304" pitchFamily="18" charset="0"/>
                  <a:sym typeface="Arial"/>
                </a:endParaRPr>
              </a:p>
              <a:p>
                <a:pPr defTabSz="1219170">
                  <a:buClr>
                    <a:srgbClr val="000000"/>
                  </a:buClr>
                </a:pPr>
                <a:r>
                  <a:rPr lang="en-US" sz="3200" b="1" kern="0" dirty="0">
                    <a:solidFill>
                      <a:schemeClr val="tx2"/>
                    </a:solidFill>
                    <a:latin typeface="Times New Roman" panose="02020603050405020304" pitchFamily="18" charset="0"/>
                    <a:cs typeface="Times New Roman" panose="02020603050405020304" pitchFamily="18" charset="0"/>
                    <a:sym typeface="Arial"/>
                  </a:rPr>
                  <a:t>    = 90°</a:t>
                </a:r>
              </a:p>
              <a:p>
                <a:pPr defTabSz="1219170">
                  <a:buClr>
                    <a:srgbClr val="000000"/>
                  </a:buClr>
                </a:pPr>
                <a:r>
                  <a:rPr lang="en-US" sz="3200" b="1" kern="0" dirty="0">
                    <a:solidFill>
                      <a:schemeClr val="tx2"/>
                    </a:solidFill>
                    <a:latin typeface="Times New Roman" panose="02020603050405020304" pitchFamily="18" charset="0"/>
                    <a:cs typeface="Times New Roman" panose="02020603050405020304" pitchFamily="18" charset="0"/>
                    <a:sym typeface="Arial"/>
                  </a:rPr>
                  <a:t>do         = 180°. </a:t>
                </a:r>
                <a:r>
                  <a:rPr lang="en-US" sz="3200" b="1" kern="0" dirty="0" err="1">
                    <a:solidFill>
                      <a:schemeClr val="tx2"/>
                    </a:solidFill>
                    <a:latin typeface="Times New Roman" panose="02020603050405020304" pitchFamily="18" charset="0"/>
                    <a:cs typeface="Times New Roman" panose="02020603050405020304" pitchFamily="18" charset="0"/>
                    <a:sym typeface="Arial"/>
                  </a:rPr>
                  <a:t>Vậy</a:t>
                </a:r>
                <a:r>
                  <a:rPr lang="en-US" sz="3200" b="1" kern="0" dirty="0">
                    <a:solidFill>
                      <a:schemeClr val="tx2"/>
                    </a:solidFill>
                    <a:latin typeface="Times New Roman" panose="02020603050405020304" pitchFamily="18" charset="0"/>
                    <a:cs typeface="Times New Roman" panose="02020603050405020304" pitchFamily="18" charset="0"/>
                    <a:sym typeface="Arial"/>
                  </a:rPr>
                  <a:t> ABCD </a:t>
                </a:r>
                <a:r>
                  <a:rPr lang="en-US" sz="3200" b="1" kern="0" dirty="0" err="1">
                    <a:solidFill>
                      <a:schemeClr val="tx2"/>
                    </a:solidFill>
                    <a:latin typeface="Times New Roman" panose="02020603050405020304" pitchFamily="18" charset="0"/>
                    <a:cs typeface="Times New Roman" panose="02020603050405020304" pitchFamily="18" charset="0"/>
                    <a:sym typeface="Arial"/>
                  </a:rPr>
                  <a:t>là</a:t>
                </a:r>
                <a:r>
                  <a:rPr lang="en-US" sz="3200" b="1" kern="0" dirty="0">
                    <a:solidFill>
                      <a:schemeClr val="tx2"/>
                    </a:solidFill>
                    <a:latin typeface="Times New Roman" panose="02020603050405020304" pitchFamily="18" charset="0"/>
                    <a:cs typeface="Times New Roman" panose="02020603050405020304" pitchFamily="18" charset="0"/>
                    <a:sym typeface="Arial"/>
                  </a:rPr>
                  <a:t> </a:t>
                </a:r>
                <a:r>
                  <a:rPr lang="en-US" sz="3200" b="1" kern="0" dirty="0" err="1">
                    <a:solidFill>
                      <a:schemeClr val="tx2"/>
                    </a:solidFill>
                    <a:latin typeface="Times New Roman" panose="02020603050405020304" pitchFamily="18" charset="0"/>
                    <a:cs typeface="Times New Roman" panose="02020603050405020304" pitchFamily="18" charset="0"/>
                    <a:sym typeface="Arial"/>
                  </a:rPr>
                  <a:t>hình</a:t>
                </a:r>
                <a:r>
                  <a:rPr lang="en-US" sz="3200" b="1" kern="0" dirty="0">
                    <a:solidFill>
                      <a:schemeClr val="tx2"/>
                    </a:solidFill>
                    <a:latin typeface="Times New Roman" panose="02020603050405020304" pitchFamily="18" charset="0"/>
                    <a:cs typeface="Times New Roman" panose="02020603050405020304" pitchFamily="18" charset="0"/>
                    <a:sym typeface="Arial"/>
                  </a:rPr>
                  <a:t> </a:t>
                </a:r>
                <a:r>
                  <a:rPr lang="en-US" sz="3200" b="1" kern="0" dirty="0" err="1">
                    <a:solidFill>
                      <a:schemeClr val="tx2"/>
                    </a:solidFill>
                    <a:latin typeface="Times New Roman" panose="02020603050405020304" pitchFamily="18" charset="0"/>
                    <a:cs typeface="Times New Roman" panose="02020603050405020304" pitchFamily="18" charset="0"/>
                    <a:sym typeface="Arial"/>
                  </a:rPr>
                  <a:t>chữ</a:t>
                </a:r>
                <a:r>
                  <a:rPr lang="en-US" sz="3200" b="1" kern="0" dirty="0">
                    <a:solidFill>
                      <a:schemeClr val="tx2"/>
                    </a:solidFill>
                    <a:latin typeface="Times New Roman" panose="02020603050405020304" pitchFamily="18" charset="0"/>
                    <a:cs typeface="Times New Roman" panose="02020603050405020304" pitchFamily="18" charset="0"/>
                    <a:sym typeface="Arial"/>
                  </a:rPr>
                  <a:t> </a:t>
                </a:r>
                <a:r>
                  <a:rPr lang="en-US" sz="3200" b="1" kern="0" dirty="0" err="1">
                    <a:solidFill>
                      <a:schemeClr val="tx2"/>
                    </a:solidFill>
                    <a:latin typeface="Times New Roman" panose="02020603050405020304" pitchFamily="18" charset="0"/>
                    <a:cs typeface="Times New Roman" panose="02020603050405020304" pitchFamily="18" charset="0"/>
                    <a:sym typeface="Arial"/>
                  </a:rPr>
                  <a:t>nhật</a:t>
                </a:r>
                <a:r>
                  <a:rPr lang="en-US" sz="3200" b="1" kern="0" dirty="0">
                    <a:solidFill>
                      <a:schemeClr val="tx2"/>
                    </a:solidFill>
                    <a:latin typeface="Times New Roman" panose="02020603050405020304" pitchFamily="18" charset="0"/>
                    <a:cs typeface="Times New Roman" panose="02020603050405020304" pitchFamily="18" charset="0"/>
                    <a:sym typeface="Arial"/>
                  </a:rPr>
                  <a:t>.</a:t>
                </a:r>
              </a:p>
            </p:txBody>
          </p:sp>
          <p:pic>
            <p:nvPicPr>
              <p:cNvPr id="23" name="Picture 22"/>
              <p:cNvPicPr>
                <a:picLocks noChangeAspect="1"/>
              </p:cNvPicPr>
              <p:nvPr/>
            </p:nvPicPr>
            <p:blipFill>
              <a:blip r:embed="rId4"/>
              <a:stretch>
                <a:fillRect/>
              </a:stretch>
            </p:blipFill>
            <p:spPr>
              <a:xfrm>
                <a:off x="1455805" y="2248895"/>
                <a:ext cx="408398" cy="598985"/>
              </a:xfrm>
              <a:prstGeom prst="rect">
                <a:avLst/>
              </a:prstGeom>
            </p:spPr>
          </p:pic>
          <p:pic>
            <p:nvPicPr>
              <p:cNvPr id="24" name="Picture 23"/>
              <p:cNvPicPr>
                <a:picLocks noChangeAspect="1"/>
              </p:cNvPicPr>
              <p:nvPr/>
            </p:nvPicPr>
            <p:blipFill>
              <a:blip r:embed="rId5"/>
              <a:stretch>
                <a:fillRect/>
              </a:stretch>
            </p:blipFill>
            <p:spPr>
              <a:xfrm>
                <a:off x="9000862" y="2267946"/>
                <a:ext cx="317421" cy="592520"/>
              </a:xfrm>
              <a:prstGeom prst="rect">
                <a:avLst/>
              </a:prstGeom>
            </p:spPr>
          </p:pic>
          <p:pic>
            <p:nvPicPr>
              <p:cNvPr id="25" name="Picture 24"/>
              <p:cNvPicPr>
                <a:picLocks noChangeAspect="1"/>
              </p:cNvPicPr>
              <p:nvPr/>
            </p:nvPicPr>
            <p:blipFill>
              <a:blip r:embed="rId6"/>
              <a:stretch>
                <a:fillRect/>
              </a:stretch>
            </p:blipFill>
            <p:spPr>
              <a:xfrm>
                <a:off x="6006012" y="2822365"/>
                <a:ext cx="495287" cy="495287"/>
              </a:xfrm>
              <a:prstGeom prst="rect">
                <a:avLst/>
              </a:prstGeom>
            </p:spPr>
          </p:pic>
          <p:pic>
            <p:nvPicPr>
              <p:cNvPr id="26" name="Picture 25"/>
              <p:cNvPicPr>
                <a:picLocks noChangeAspect="1"/>
              </p:cNvPicPr>
              <p:nvPr/>
            </p:nvPicPr>
            <p:blipFill>
              <a:blip r:embed="rId7"/>
              <a:stretch>
                <a:fillRect/>
              </a:stretch>
            </p:blipFill>
            <p:spPr>
              <a:xfrm>
                <a:off x="8084274" y="2829823"/>
                <a:ext cx="900288" cy="471580"/>
              </a:xfrm>
              <a:prstGeom prst="rect">
                <a:avLst/>
              </a:prstGeom>
            </p:spPr>
          </p:pic>
          <p:pic>
            <p:nvPicPr>
              <p:cNvPr id="27" name="Picture 26"/>
              <p:cNvPicPr>
                <a:picLocks noChangeAspect="1"/>
              </p:cNvPicPr>
              <p:nvPr/>
            </p:nvPicPr>
            <p:blipFill>
              <a:blip r:embed="rId8"/>
              <a:stretch>
                <a:fillRect/>
              </a:stretch>
            </p:blipFill>
            <p:spPr>
              <a:xfrm>
                <a:off x="903633" y="3304861"/>
                <a:ext cx="346126" cy="507653"/>
              </a:xfrm>
              <a:prstGeom prst="rect">
                <a:avLst/>
              </a:prstGeom>
            </p:spPr>
          </p:pic>
          <p:pic>
            <p:nvPicPr>
              <p:cNvPr id="28" name="Picture 27"/>
              <p:cNvPicPr>
                <a:picLocks noChangeAspect="1"/>
              </p:cNvPicPr>
              <p:nvPr/>
            </p:nvPicPr>
            <p:blipFill>
              <a:blip r:embed="rId9"/>
              <a:stretch>
                <a:fillRect/>
              </a:stretch>
            </p:blipFill>
            <p:spPr>
              <a:xfrm>
                <a:off x="1296599" y="3805539"/>
                <a:ext cx="917720" cy="480711"/>
              </a:xfrm>
              <a:prstGeom prst="rect">
                <a:avLst/>
              </a:prstGeom>
            </p:spPr>
          </p:pic>
        </p:grpSp>
      </p:grpSp>
    </p:spTree>
    <p:extLst>
      <p:ext uri="{BB962C8B-B14F-4D97-AF65-F5344CB8AC3E}">
        <p14:creationId xmlns:p14="http://schemas.microsoft.com/office/powerpoint/2010/main" val="3040021879"/>
      </p:ext>
    </p:extLst>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edge">
                                      <p:cBhvr>
                                        <p:cTn id="20"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2"/>
          <p:cNvSpPr/>
          <p:nvPr/>
        </p:nvSpPr>
        <p:spPr>
          <a:xfrm>
            <a:off x="1172650" y="1928568"/>
            <a:ext cx="8878743" cy="3756467"/>
          </a:xfrm>
          <a:prstGeom prst="roundRect">
            <a:avLst>
              <a:gd name="adj" fmla="val 30139"/>
            </a:avLst>
          </a:prstGeom>
          <a:solidFill>
            <a:schemeClr val="bg1">
              <a:lumMod val="60000"/>
              <a:lumOff val="40000"/>
            </a:schemeClr>
          </a:solidFill>
          <a:ln>
            <a:noFill/>
          </a:ln>
        </p:spPr>
        <p:txBody>
          <a:bodyPr spcFirstLastPara="1" wrap="square" lIns="121900" tIns="121900" rIns="121900" bIns="121900" anchor="ctr" anchorCtr="0">
            <a:noAutofit/>
          </a:bodyPr>
          <a:lstStyle/>
          <a:p>
            <a:pPr defTabSz="1219170">
              <a:buClr>
                <a:srgbClr val="000000"/>
              </a:buClr>
            </a:pPr>
            <a:endParaRPr sz="3600" b="1" kern="0">
              <a:solidFill>
                <a:srgbClr val="000000"/>
              </a:solidFill>
              <a:latin typeface="+mj-lt"/>
              <a:cs typeface="Arial"/>
              <a:sym typeface="Arial"/>
            </a:endParaRPr>
          </a:p>
        </p:txBody>
      </p:sp>
      <p:pic>
        <p:nvPicPr>
          <p:cNvPr id="235" name="Google Shape;235;p32"/>
          <p:cNvPicPr preferRelativeResize="0"/>
          <p:nvPr/>
        </p:nvPicPr>
        <p:blipFill>
          <a:blip r:embed="rId3">
            <a:alphaModFix/>
          </a:blip>
          <a:stretch>
            <a:fillRect/>
          </a:stretch>
        </p:blipFill>
        <p:spPr>
          <a:xfrm>
            <a:off x="8368567" y="953134"/>
            <a:ext cx="3753635" cy="6779031"/>
          </a:xfrm>
          <a:prstGeom prst="rect">
            <a:avLst/>
          </a:prstGeom>
          <a:noFill/>
          <a:ln>
            <a:noFill/>
          </a:ln>
        </p:spPr>
      </p:pic>
      <p:sp>
        <p:nvSpPr>
          <p:cNvPr id="13" name="TextBox 12"/>
          <p:cNvSpPr txBox="1"/>
          <p:nvPr/>
        </p:nvSpPr>
        <p:spPr>
          <a:xfrm>
            <a:off x="1547314" y="2487517"/>
            <a:ext cx="7621643" cy="2862322"/>
          </a:xfrm>
          <a:prstGeom prst="rect">
            <a:avLst/>
          </a:prstGeom>
          <a:noFill/>
        </p:spPr>
        <p:txBody>
          <a:bodyPr wrap="square" rtlCol="0">
            <a:spAutoFit/>
          </a:bodyPr>
          <a:lstStyle/>
          <a:p>
            <a:pPr defTabSz="1219170">
              <a:buClr>
                <a:srgbClr val="000000"/>
              </a:buClr>
            </a:pPr>
            <a:r>
              <a:rPr lang="vi-VN" sz="3600" b="1" kern="0" dirty="0">
                <a:solidFill>
                  <a:srgbClr val="000000"/>
                </a:solidFill>
                <a:latin typeface="+mj-lt"/>
                <a:cs typeface="Arial"/>
                <a:sym typeface="Arial"/>
              </a:rPr>
              <a:t>a) Hình bình hành có một góc vuông là hình chữ nhật.</a:t>
            </a:r>
          </a:p>
          <a:p>
            <a:pPr defTabSz="1219170">
              <a:buClr>
                <a:srgbClr val="000000"/>
              </a:buClr>
            </a:pPr>
            <a:r>
              <a:rPr lang="vi-VN" sz="3600" b="1" kern="0" dirty="0">
                <a:solidFill>
                  <a:srgbClr val="000000"/>
                </a:solidFill>
                <a:latin typeface="+mj-lt"/>
                <a:cs typeface="Arial"/>
                <a:sym typeface="Arial"/>
              </a:rPr>
              <a:t>b) Hình bình hành có hai đường chéo bằng nhau là hình chữ nhật.</a:t>
            </a:r>
          </a:p>
          <a:p>
            <a:pPr defTabSz="1219170">
              <a:buClr>
                <a:srgbClr val="000000"/>
              </a:buClr>
            </a:pPr>
            <a:endParaRPr lang="en-US" sz="3600" b="1" kern="0" dirty="0">
              <a:solidFill>
                <a:srgbClr val="000000"/>
              </a:solidFill>
              <a:latin typeface="+mj-lt"/>
              <a:cs typeface="Arial"/>
              <a:sym typeface="Arial"/>
            </a:endParaRPr>
          </a:p>
        </p:txBody>
      </p:sp>
      <p:sp>
        <p:nvSpPr>
          <p:cNvPr id="6" name="TextBox 5"/>
          <p:cNvSpPr txBox="1"/>
          <p:nvPr/>
        </p:nvSpPr>
        <p:spPr>
          <a:xfrm>
            <a:off x="1081920" y="1181950"/>
            <a:ext cx="2132918" cy="646331"/>
          </a:xfrm>
          <a:prstGeom prst="rect">
            <a:avLst/>
          </a:prstGeom>
          <a:no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defTabSz="1219170">
              <a:buClr>
                <a:srgbClr val="000000"/>
              </a:buClr>
            </a:pPr>
            <a:r>
              <a:rPr lang="en-US" sz="3600" b="1" kern="0" dirty="0" err="1">
                <a:solidFill>
                  <a:srgbClr val="6FCACF">
                    <a:lumMod val="50000"/>
                  </a:srgbClr>
                </a:solidFill>
                <a:latin typeface="+mj-lt"/>
                <a:cs typeface="Arial"/>
                <a:sym typeface="Arial"/>
              </a:rPr>
              <a:t>Định</a:t>
            </a:r>
            <a:r>
              <a:rPr lang="en-US" sz="3600" b="1" kern="0" dirty="0">
                <a:solidFill>
                  <a:srgbClr val="6FCACF">
                    <a:lumMod val="50000"/>
                  </a:srgbClr>
                </a:solidFill>
                <a:latin typeface="+mj-lt"/>
                <a:cs typeface="Arial"/>
                <a:sym typeface="Arial"/>
              </a:rPr>
              <a:t> </a:t>
            </a:r>
            <a:r>
              <a:rPr lang="en-US" sz="3600" b="1" kern="0" dirty="0" err="1">
                <a:solidFill>
                  <a:srgbClr val="6FCACF">
                    <a:lumMod val="50000"/>
                  </a:srgbClr>
                </a:solidFill>
                <a:latin typeface="+mj-lt"/>
                <a:cs typeface="Arial"/>
                <a:sym typeface="Arial"/>
              </a:rPr>
              <a:t>lí</a:t>
            </a:r>
            <a:r>
              <a:rPr lang="en-US" sz="3600" b="1" kern="0" dirty="0">
                <a:solidFill>
                  <a:srgbClr val="6FCACF">
                    <a:lumMod val="50000"/>
                  </a:srgbClr>
                </a:solidFill>
                <a:latin typeface="+mj-lt"/>
                <a:cs typeface="Arial"/>
                <a:sym typeface="Arial"/>
              </a:rPr>
              <a:t> 2</a:t>
            </a:r>
          </a:p>
        </p:txBody>
      </p:sp>
    </p:spTree>
    <p:extLst>
      <p:ext uri="{BB962C8B-B14F-4D97-AF65-F5344CB8AC3E}">
        <p14:creationId xmlns:p14="http://schemas.microsoft.com/office/powerpoint/2010/main" val="538648671"/>
      </p:ext>
    </p:extLst>
  </p:cSld>
  <p:clrMapOvr>
    <a:masterClrMapping/>
  </p:clrMapOvr>
  <p:transition spd="slow">
    <p:plus/>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8" name="Rounded Rectangle 7"/>
          <p:cNvSpPr/>
          <p:nvPr/>
        </p:nvSpPr>
        <p:spPr>
          <a:xfrm>
            <a:off x="1050204" y="1334517"/>
            <a:ext cx="10013879" cy="2807950"/>
          </a:xfrm>
          <a:prstGeom prst="roundRect">
            <a:avLst/>
          </a:prstGeom>
          <a:solidFill>
            <a:schemeClr val="tx1">
              <a:lumMod val="40000"/>
              <a:lumOff val="6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B58EC7"/>
              </a:solidFill>
              <a:latin typeface="Arial"/>
              <a:sym typeface="Arial"/>
            </a:endParaRPr>
          </a:p>
        </p:txBody>
      </p:sp>
      <p:sp>
        <p:nvSpPr>
          <p:cNvPr id="9" name="TextBox 8"/>
          <p:cNvSpPr txBox="1"/>
          <p:nvPr/>
        </p:nvSpPr>
        <p:spPr>
          <a:xfrm>
            <a:off x="1304591" y="511725"/>
            <a:ext cx="2315506" cy="646331"/>
          </a:xfrm>
          <a:prstGeom prst="rect">
            <a:avLst/>
          </a:prstGeom>
          <a:noFill/>
        </p:spPr>
        <p:txBody>
          <a:bodyPr wrap="square" rtlCol="0">
            <a:spAutoFit/>
          </a:bodyPr>
          <a:lstStyle/>
          <a:p>
            <a:pPr defTabSz="1219170">
              <a:buClr>
                <a:srgbClr val="000000"/>
              </a:buClr>
            </a:pPr>
            <a:r>
              <a:rPr lang="en-US" sz="3600" b="1" kern="0" dirty="0" err="1">
                <a:solidFill>
                  <a:srgbClr val="000000"/>
                </a:solidFill>
                <a:latin typeface="Times New Roman" panose="02020603050405020304" pitchFamily="18" charset="0"/>
                <a:cs typeface="Times New Roman" panose="02020603050405020304" pitchFamily="18" charset="0"/>
                <a:sym typeface="Arial"/>
              </a:rPr>
              <a:t>Ví</a:t>
            </a:r>
            <a:r>
              <a:rPr lang="en-US" sz="3600" b="1" kern="0" dirty="0">
                <a:solidFill>
                  <a:srgbClr val="000000"/>
                </a:solidFill>
                <a:latin typeface="Times New Roman" panose="02020603050405020304" pitchFamily="18" charset="0"/>
                <a:cs typeface="Times New Roman" panose="02020603050405020304" pitchFamily="18" charset="0"/>
                <a:sym typeface="Arial"/>
              </a:rPr>
              <a:t> </a:t>
            </a:r>
            <a:r>
              <a:rPr lang="en-US" sz="3600" b="1" kern="0" dirty="0" err="1">
                <a:solidFill>
                  <a:srgbClr val="000000"/>
                </a:solidFill>
                <a:latin typeface="Times New Roman" panose="02020603050405020304" pitchFamily="18" charset="0"/>
                <a:cs typeface="Times New Roman" panose="02020603050405020304" pitchFamily="18" charset="0"/>
                <a:sym typeface="Arial"/>
              </a:rPr>
              <a:t>dụ</a:t>
            </a:r>
            <a:r>
              <a:rPr lang="en-US" sz="3600" b="1" kern="0" dirty="0">
                <a:solidFill>
                  <a:srgbClr val="000000"/>
                </a:solidFill>
                <a:latin typeface="Times New Roman" panose="02020603050405020304" pitchFamily="18" charset="0"/>
                <a:cs typeface="Times New Roman" panose="02020603050405020304" pitchFamily="18" charset="0"/>
                <a:sym typeface="Arial"/>
              </a:rPr>
              <a:t> 2.</a:t>
            </a:r>
          </a:p>
        </p:txBody>
      </p:sp>
      <p:sp>
        <p:nvSpPr>
          <p:cNvPr id="33" name="TextBox 32"/>
          <p:cNvSpPr txBox="1"/>
          <p:nvPr/>
        </p:nvSpPr>
        <p:spPr>
          <a:xfrm>
            <a:off x="1304591" y="1443454"/>
            <a:ext cx="9365381" cy="2308324"/>
          </a:xfrm>
          <a:prstGeom prst="rect">
            <a:avLst/>
          </a:prstGeom>
          <a:noFill/>
        </p:spPr>
        <p:txBody>
          <a:bodyPr wrap="square" rtlCol="0">
            <a:spAutoFit/>
          </a:bodyPr>
          <a:lstStyle/>
          <a:p>
            <a:pPr algn="just" defTabSz="1219170">
              <a:lnSpc>
                <a:spcPct val="150000"/>
              </a:lnSpc>
              <a:buClr>
                <a:srgbClr val="000000"/>
              </a:buClr>
            </a:pPr>
            <a:r>
              <a:rPr lang="vi-VN" sz="3200" b="1" kern="0" dirty="0">
                <a:solidFill>
                  <a:srgbClr val="002060"/>
                </a:solidFill>
                <a:latin typeface="Times New Roman" panose="02020603050405020304" pitchFamily="18" charset="0"/>
                <a:cs typeface="Times New Roman" panose="02020603050405020304" pitchFamily="18" charset="0"/>
                <a:sym typeface="Arial"/>
              </a:rPr>
              <a:t>Chứng minh rằng tứ giác có hai đường chéo bằng nhau và cắt nhau tại trung điểm của mỗi đường thì tứ giác đó là hình chữ nhật.</a:t>
            </a:r>
            <a:endParaRPr lang="en-US" sz="3200" b="1" kern="0" dirty="0">
              <a:solidFill>
                <a:srgbClr val="002060"/>
              </a:solidFill>
              <a:latin typeface="Times New Roman" panose="02020603050405020304" pitchFamily="18" charset="0"/>
              <a:cs typeface="Times New Roman" panose="02020603050405020304" pitchFamily="18" charset="0"/>
              <a:sym typeface="Arial"/>
            </a:endParaRP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990" y="5298118"/>
            <a:ext cx="1523517" cy="1401364"/>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98537">
            <a:off x="363912" y="4199094"/>
            <a:ext cx="953749" cy="1502959"/>
          </a:xfrm>
          <a:prstGeom prst="rect">
            <a:avLst/>
          </a:prstGeom>
        </p:spPr>
      </p:pic>
      <p:pic>
        <p:nvPicPr>
          <p:cNvPr id="2" name="Picture 1"/>
          <p:cNvPicPr>
            <a:picLocks noChangeAspect="1"/>
          </p:cNvPicPr>
          <p:nvPr/>
        </p:nvPicPr>
        <p:blipFill>
          <a:blip r:embed="rId5"/>
          <a:stretch>
            <a:fillRect/>
          </a:stretch>
        </p:blipFill>
        <p:spPr>
          <a:xfrm>
            <a:off x="4561224" y="4187832"/>
            <a:ext cx="4302735" cy="2588353"/>
          </a:xfrm>
          <a:prstGeom prst="rect">
            <a:avLst/>
          </a:prstGeom>
        </p:spPr>
      </p:pic>
    </p:spTree>
    <p:extLst>
      <p:ext uri="{BB962C8B-B14F-4D97-AF65-F5344CB8AC3E}">
        <p14:creationId xmlns:p14="http://schemas.microsoft.com/office/powerpoint/2010/main" val="1494959716"/>
      </p:ext>
    </p:extLst>
  </p:cSld>
  <p:clrMapOvr>
    <a:masterClrMapping/>
  </p:clrMapOvr>
  <mc:AlternateContent xmlns:mc="http://schemas.openxmlformats.org/markup-compatibility/2006" xmlns:p14="http://schemas.microsoft.com/office/powerpoint/2010/main">
    <mc:Choice Requires="p14">
      <p:transition spd="slow" p14:dur="1250">
        <p:checker dir="vert"/>
      </p:transition>
    </mc:Choice>
    <mc:Fallback xmlns="">
      <p:transition spd="slow">
        <p:checker dir="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15" name="Google Shape;638;p50"/>
          <p:cNvSpPr/>
          <p:nvPr/>
        </p:nvSpPr>
        <p:spPr>
          <a:xfrm>
            <a:off x="4258845" y="2848197"/>
            <a:ext cx="3085232" cy="549311"/>
          </a:xfrm>
          <a:prstGeom prst="roundRect">
            <a:avLst>
              <a:gd name="adj" fmla="val 50000"/>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r>
              <a:rPr lang="en-US" sz="2667" b="1" kern="0" dirty="0" err="1">
                <a:solidFill>
                  <a:srgbClr val="FFFFFF"/>
                </a:solidFill>
                <a:latin typeface="Arial"/>
                <a:cs typeface="Arial"/>
                <a:sym typeface="Arial"/>
              </a:rPr>
              <a:t>Chứng</a:t>
            </a:r>
            <a:r>
              <a:rPr lang="en-US" sz="2667" b="1" kern="0" dirty="0">
                <a:solidFill>
                  <a:srgbClr val="FFFFFF"/>
                </a:solidFill>
                <a:latin typeface="Arial"/>
                <a:cs typeface="Arial"/>
                <a:sym typeface="Arial"/>
              </a:rPr>
              <a:t> minh</a:t>
            </a:r>
            <a:endParaRPr sz="2667" b="1" kern="0" dirty="0">
              <a:solidFill>
                <a:srgbClr val="FFFFFF"/>
              </a:solidFill>
              <a:latin typeface="Arial"/>
              <a:cs typeface="Arial"/>
              <a:sym typeface="Arial"/>
            </a:endParaRPr>
          </a:p>
        </p:txBody>
      </p:sp>
      <p:sp>
        <p:nvSpPr>
          <p:cNvPr id="4" name="TextBox 3"/>
          <p:cNvSpPr txBox="1"/>
          <p:nvPr/>
        </p:nvSpPr>
        <p:spPr>
          <a:xfrm>
            <a:off x="1587803" y="3668436"/>
            <a:ext cx="9134740" cy="1734064"/>
          </a:xfrm>
          <a:prstGeom prst="rect">
            <a:avLst/>
          </a:prstGeom>
          <a:solidFill>
            <a:schemeClr val="bg1">
              <a:lumMod val="60000"/>
              <a:lumOff val="40000"/>
            </a:schemeClr>
          </a:solidFill>
          <a:effectLst>
            <a:outerShdw blurRad="76200" dist="12700" dir="8100000" sy="-23000" kx="800400" algn="br" rotWithShape="0">
              <a:prstClr val="black">
                <a:alpha val="20000"/>
              </a:prstClr>
            </a:outerShdw>
          </a:effectLst>
        </p:spPr>
        <p:txBody>
          <a:bodyPr wrap="square" rtlCol="0">
            <a:spAutoFit/>
          </a:bodyPr>
          <a:lstStyle/>
          <a:p>
            <a:pPr defTabSz="1219170">
              <a:buClr>
                <a:srgbClr val="000000"/>
              </a:buClr>
            </a:pPr>
            <a:r>
              <a:rPr lang="vi-VN" sz="2667" kern="0" dirty="0">
                <a:solidFill>
                  <a:srgbClr val="000000"/>
                </a:solidFill>
                <a:latin typeface="Arial"/>
                <a:cs typeface="Arial"/>
                <a:sym typeface="Arial"/>
              </a:rPr>
              <a:t>Theo giả thiết, O là trung điểm của cả AC và BD nên ta có ABCD là hình bình hành.</a:t>
            </a:r>
          </a:p>
          <a:p>
            <a:pPr defTabSz="1219170">
              <a:buClr>
                <a:srgbClr val="000000"/>
              </a:buClr>
            </a:pPr>
            <a:r>
              <a:rPr lang="vi-VN" sz="2667" kern="0" dirty="0">
                <a:solidFill>
                  <a:srgbClr val="000000"/>
                </a:solidFill>
                <a:latin typeface="Arial"/>
                <a:cs typeface="Arial"/>
                <a:sym typeface="Arial"/>
              </a:rPr>
              <a:t>Hơn nữa, AC = BD nên theo Định lí 2, hình bình hành ABCD là hình chữ nhật.</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1998" r="6871"/>
          <a:stretch/>
        </p:blipFill>
        <p:spPr>
          <a:xfrm>
            <a:off x="822777" y="698565"/>
            <a:ext cx="2474058" cy="2224583"/>
          </a:xfrm>
          <a:prstGeom prst="rect">
            <a:avLst/>
          </a:prstGeom>
        </p:spPr>
      </p:pic>
      <p:pic>
        <p:nvPicPr>
          <p:cNvPr id="2" name="Picture 1"/>
          <p:cNvPicPr>
            <a:picLocks noChangeAspect="1"/>
          </p:cNvPicPr>
          <p:nvPr/>
        </p:nvPicPr>
        <p:blipFill rotWithShape="1">
          <a:blip r:embed="rId4"/>
          <a:srcRect r="56931"/>
          <a:stretch/>
        </p:blipFill>
        <p:spPr>
          <a:xfrm>
            <a:off x="3296835" y="756881"/>
            <a:ext cx="4868030" cy="2012746"/>
          </a:xfrm>
          <a:prstGeom prst="rect">
            <a:avLst/>
          </a:prstGeom>
        </p:spPr>
      </p:pic>
      <p:pic>
        <p:nvPicPr>
          <p:cNvPr id="12" name="Picture 11"/>
          <p:cNvPicPr>
            <a:picLocks noChangeAspect="1"/>
          </p:cNvPicPr>
          <p:nvPr/>
        </p:nvPicPr>
        <p:blipFill>
          <a:blip r:embed="rId5"/>
          <a:stretch>
            <a:fillRect/>
          </a:stretch>
        </p:blipFill>
        <p:spPr>
          <a:xfrm>
            <a:off x="-180086" y="4140023"/>
            <a:ext cx="2239892" cy="2524952"/>
          </a:xfrm>
          <a:prstGeom prst="rect">
            <a:avLst/>
          </a:prstGeom>
        </p:spPr>
      </p:pic>
      <p:pic>
        <p:nvPicPr>
          <p:cNvPr id="13" name="Picture 12"/>
          <p:cNvPicPr>
            <a:picLocks noChangeAspect="1"/>
          </p:cNvPicPr>
          <p:nvPr/>
        </p:nvPicPr>
        <p:blipFill>
          <a:blip r:embed="rId6"/>
          <a:stretch>
            <a:fillRect/>
          </a:stretch>
        </p:blipFill>
        <p:spPr>
          <a:xfrm>
            <a:off x="9518954" y="3954574"/>
            <a:ext cx="2548349" cy="2895851"/>
          </a:xfrm>
          <a:prstGeom prst="rect">
            <a:avLst/>
          </a:prstGeom>
        </p:spPr>
      </p:pic>
      <p:pic>
        <p:nvPicPr>
          <p:cNvPr id="14" name="Picture 13"/>
          <p:cNvPicPr>
            <a:picLocks noChangeAspect="1"/>
          </p:cNvPicPr>
          <p:nvPr/>
        </p:nvPicPr>
        <p:blipFill>
          <a:blip r:embed="rId7"/>
          <a:stretch>
            <a:fillRect/>
          </a:stretch>
        </p:blipFill>
        <p:spPr>
          <a:xfrm>
            <a:off x="7918310" y="678311"/>
            <a:ext cx="3413043" cy="2054594"/>
          </a:xfrm>
          <a:prstGeom prst="rect">
            <a:avLst/>
          </a:prstGeom>
        </p:spPr>
      </p:pic>
    </p:spTree>
    <p:extLst>
      <p:ext uri="{BB962C8B-B14F-4D97-AF65-F5344CB8AC3E}">
        <p14:creationId xmlns:p14="http://schemas.microsoft.com/office/powerpoint/2010/main" val="35790817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p:tgtEl>
                                          <p:spTgt spid="15"/>
                                        </p:tgtEl>
                                        <p:attrNameLst>
                                          <p:attrName>ppt_y</p:attrName>
                                        </p:attrNameLst>
                                      </p:cBhvr>
                                      <p:tavLst>
                                        <p:tav tm="0">
                                          <p:val>
                                            <p:strVal val="#ppt_y+#ppt_h*1.125000"/>
                                          </p:val>
                                        </p:tav>
                                        <p:tav tm="100000">
                                          <p:val>
                                            <p:strVal val="#ppt_y"/>
                                          </p:val>
                                        </p:tav>
                                      </p:tavLst>
                                    </p:anim>
                                    <p:animEffect transition="in" filter="wipe(up)">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4"/>
          <p:cNvSpPr txBox="1">
            <a:spLocks noGrp="1"/>
          </p:cNvSpPr>
          <p:nvPr>
            <p:ph type="title" idx="6"/>
          </p:nvPr>
        </p:nvSpPr>
        <p:spPr>
          <a:xfrm>
            <a:off x="960000" y="661860"/>
            <a:ext cx="10272000" cy="763600"/>
          </a:xfrm>
          <a:prstGeom prst="rect">
            <a:avLst/>
          </a:prstGeom>
        </p:spPr>
        <p:txBody>
          <a:bodyPr spcFirstLastPara="1" wrap="square" lIns="121900" tIns="121900" rIns="121900" bIns="121900" anchor="ctr" anchorCtr="0">
            <a:noAutofit/>
          </a:bodyPr>
          <a:lstStyle/>
          <a:p>
            <a:r>
              <a:rPr lang="en-US" sz="3200" b="1" dirty="0" err="1">
                <a:solidFill>
                  <a:srgbClr val="C00000"/>
                </a:solidFill>
                <a:latin typeface="Arial" panose="020B0604020202020204" pitchFamily="34" charset="0"/>
                <a:cs typeface="Arial" panose="020B0604020202020204" pitchFamily="34" charset="0"/>
              </a:rPr>
              <a:t>Luyện</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tập</a:t>
            </a:r>
            <a:r>
              <a:rPr lang="en-US" sz="3200" b="1" dirty="0">
                <a:solidFill>
                  <a:srgbClr val="C00000"/>
                </a:solidFill>
                <a:latin typeface="Arial" panose="020B0604020202020204" pitchFamily="34" charset="0"/>
                <a:cs typeface="Arial" panose="020B0604020202020204" pitchFamily="34" charset="0"/>
              </a:rPr>
              <a:t> 2</a:t>
            </a:r>
            <a:endParaRPr sz="2667" dirty="0">
              <a:solidFill>
                <a:srgbClr val="C00000"/>
              </a:solidFill>
              <a:latin typeface="Arial" panose="020B0604020202020204" pitchFamily="34" charset="0"/>
              <a:cs typeface="Arial" panose="020B0604020202020204" pitchFamily="34" charset="0"/>
            </a:endParaRPr>
          </a:p>
        </p:txBody>
      </p:sp>
      <p:grpSp>
        <p:nvGrpSpPr>
          <p:cNvPr id="2" name="Group 1"/>
          <p:cNvGrpSpPr/>
          <p:nvPr/>
        </p:nvGrpSpPr>
        <p:grpSpPr>
          <a:xfrm>
            <a:off x="960000" y="346758"/>
            <a:ext cx="11064429" cy="3589974"/>
            <a:chOff x="960000" y="346758"/>
            <a:chExt cx="11064429" cy="3589974"/>
          </a:xfrm>
        </p:grpSpPr>
        <p:sp>
          <p:nvSpPr>
            <p:cNvPr id="11" name="Rectangle 10"/>
            <p:cNvSpPr/>
            <p:nvPr/>
          </p:nvSpPr>
          <p:spPr>
            <a:xfrm>
              <a:off x="960000" y="1425460"/>
              <a:ext cx="10163488" cy="1856755"/>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12" name="TextBox 11"/>
            <p:cNvSpPr txBox="1"/>
            <p:nvPr/>
          </p:nvSpPr>
          <p:spPr>
            <a:xfrm>
              <a:off x="1158491" y="1504384"/>
              <a:ext cx="7966259" cy="1569660"/>
            </a:xfrm>
            <a:prstGeom prst="rect">
              <a:avLst/>
            </a:prstGeom>
            <a:noFill/>
          </p:spPr>
          <p:txBody>
            <a:bodyPr wrap="square" rtlCol="0">
              <a:spAutoFit/>
            </a:bodyPr>
            <a:lstStyle/>
            <a:p>
              <a:pPr defTabSz="1219170">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Cho tứ giác ABCD có   = 90°, hai đường chéo cắt nhau tại trung điểm O của mỗi đường. Hỏi tứ giác ABCD là hình gì? Tại sao?</a:t>
              </a:r>
              <a:endParaRPr lang="en-US" sz="32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4455" y="346758"/>
              <a:ext cx="3589974" cy="3589974"/>
            </a:xfrm>
            <a:prstGeom prst="rect">
              <a:avLst/>
            </a:prstGeom>
          </p:spPr>
        </p:pic>
      </p:grpSp>
      <p:sp>
        <p:nvSpPr>
          <p:cNvPr id="16" name="Rectangle 15"/>
          <p:cNvSpPr/>
          <p:nvPr/>
        </p:nvSpPr>
        <p:spPr>
          <a:xfrm>
            <a:off x="905744" y="3773293"/>
            <a:ext cx="10272000" cy="1569660"/>
          </a:xfrm>
          <a:prstGeom prst="rect">
            <a:avLst/>
          </a:prstGeom>
        </p:spPr>
        <p:txBody>
          <a:bodyPr wrap="square">
            <a:spAutoFit/>
          </a:bodyPr>
          <a:lstStyle/>
          <a:p>
            <a:pPr algn="just" defTabSz="1219170">
              <a:buClr>
                <a:srgbClr val="000000"/>
              </a:buClr>
            </a:pPr>
            <a:r>
              <a:rPr lang="vi-VN" sz="3200" b="1" kern="0" dirty="0">
                <a:solidFill>
                  <a:srgbClr val="C00000"/>
                </a:solidFill>
                <a:latin typeface="Times New Roman" panose="02020603050405020304" pitchFamily="18" charset="0"/>
                <a:cs typeface="Times New Roman" panose="02020603050405020304" pitchFamily="18" charset="0"/>
                <a:sym typeface="Arial"/>
              </a:rPr>
              <a:t>Nhận xét:</a:t>
            </a:r>
          </a:p>
          <a:p>
            <a:pPr algn="just" defTabSz="1219170">
              <a:buClr>
                <a:srgbClr val="000000"/>
              </a:buClr>
            </a:pPr>
            <a:r>
              <a:rPr lang="vi-VN" sz="3200" b="1" kern="0" dirty="0">
                <a:solidFill>
                  <a:srgbClr val="000000"/>
                </a:solidFill>
                <a:latin typeface="Times New Roman" panose="02020603050405020304" pitchFamily="18" charset="0"/>
                <a:cs typeface="Times New Roman" panose="02020603050405020304" pitchFamily="18" charset="0"/>
                <a:sym typeface="Arial"/>
              </a:rPr>
              <a:t>Nếu tam giác có một đường trung tuyến bằng nửa cạnh tương ứng thì tam giác đó là tam giác vuông.</a:t>
            </a:r>
          </a:p>
        </p:txBody>
      </p:sp>
    </p:spTree>
    <p:extLst>
      <p:ext uri="{BB962C8B-B14F-4D97-AF65-F5344CB8AC3E}">
        <p14:creationId xmlns:p14="http://schemas.microsoft.com/office/powerpoint/2010/main" val="18753830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6" name="Rounded Rectangular Callout 5"/>
          <p:cNvSpPr/>
          <p:nvPr/>
        </p:nvSpPr>
        <p:spPr>
          <a:xfrm>
            <a:off x="3371077" y="206334"/>
            <a:ext cx="8544999" cy="3040069"/>
          </a:xfrm>
          <a:prstGeom prst="wedgeRoundRectCallout">
            <a:avLst>
              <a:gd name="adj1" fmla="val -58361"/>
              <a:gd name="adj2" fmla="val 36673"/>
              <a:gd name="adj3" fmla="val 16667"/>
            </a:avLst>
          </a:prstGeom>
          <a:solidFill>
            <a:schemeClr val="tx1">
              <a:lumMod val="40000"/>
              <a:lumOff val="60000"/>
            </a:schemeClr>
          </a:solidFill>
          <a:ln>
            <a:solidFill>
              <a:schemeClr val="tx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7" name="Rectangle 6"/>
          <p:cNvSpPr/>
          <p:nvPr/>
        </p:nvSpPr>
        <p:spPr>
          <a:xfrm>
            <a:off x="3694371" y="209023"/>
            <a:ext cx="7904072" cy="3786421"/>
          </a:xfrm>
          <a:prstGeom prst="rect">
            <a:avLst/>
          </a:prstGeom>
        </p:spPr>
        <p:txBody>
          <a:bodyPr wrap="square">
            <a:spAutoFit/>
          </a:bodyPr>
          <a:lstStyle/>
          <a:p>
            <a:pPr algn="just" defTabSz="1219170">
              <a:lnSpc>
                <a:spcPct val="150000"/>
              </a:lnSpc>
              <a:buClr>
                <a:srgbClr val="000000"/>
              </a:buClr>
            </a:pPr>
            <a:r>
              <a:rPr lang="en-US" sz="2667" b="1" kern="0" dirty="0" err="1">
                <a:solidFill>
                  <a:srgbClr val="000000"/>
                </a:solidFill>
                <a:latin typeface="Arial"/>
                <a:cs typeface="Arial"/>
                <a:sym typeface="Arial"/>
              </a:rPr>
              <a:t>Vận</a:t>
            </a:r>
            <a:r>
              <a:rPr lang="en-US" sz="2667" b="1" kern="0" dirty="0">
                <a:solidFill>
                  <a:srgbClr val="000000"/>
                </a:solidFill>
                <a:latin typeface="Arial"/>
                <a:cs typeface="Arial"/>
                <a:sym typeface="Arial"/>
              </a:rPr>
              <a:t> </a:t>
            </a:r>
            <a:r>
              <a:rPr lang="en-US" sz="2667" b="1" kern="0" dirty="0" err="1">
                <a:solidFill>
                  <a:srgbClr val="000000"/>
                </a:solidFill>
                <a:latin typeface="Arial"/>
                <a:cs typeface="Arial"/>
                <a:sym typeface="Arial"/>
              </a:rPr>
              <a:t>dụng</a:t>
            </a:r>
            <a:r>
              <a:rPr lang="en-US" sz="2667" b="1" kern="0" dirty="0">
                <a:solidFill>
                  <a:srgbClr val="000000"/>
                </a:solidFill>
                <a:latin typeface="Arial"/>
                <a:cs typeface="Arial"/>
                <a:sym typeface="Arial"/>
              </a:rPr>
              <a:t>: </a:t>
            </a:r>
            <a:r>
              <a:rPr lang="en-US" sz="2667" b="1" kern="0" dirty="0" err="1">
                <a:solidFill>
                  <a:srgbClr val="000000"/>
                </a:solidFill>
                <a:latin typeface="Arial"/>
                <a:cs typeface="Arial"/>
                <a:sym typeface="Arial"/>
              </a:rPr>
              <a:t>Giải</a:t>
            </a:r>
            <a:r>
              <a:rPr lang="en-US" sz="2667" b="1" kern="0" dirty="0">
                <a:solidFill>
                  <a:srgbClr val="000000"/>
                </a:solidFill>
                <a:latin typeface="Arial"/>
                <a:cs typeface="Arial"/>
                <a:sym typeface="Arial"/>
              </a:rPr>
              <a:t> </a:t>
            </a:r>
            <a:r>
              <a:rPr lang="en-US" sz="2667" b="1" kern="0" dirty="0" err="1">
                <a:solidFill>
                  <a:srgbClr val="000000"/>
                </a:solidFill>
                <a:latin typeface="Arial"/>
                <a:cs typeface="Arial"/>
                <a:sym typeface="Arial"/>
              </a:rPr>
              <a:t>quyết</a:t>
            </a:r>
            <a:r>
              <a:rPr lang="en-US" sz="2667" b="1" kern="0" dirty="0">
                <a:solidFill>
                  <a:srgbClr val="000000"/>
                </a:solidFill>
                <a:latin typeface="Arial"/>
                <a:cs typeface="Arial"/>
                <a:sym typeface="Arial"/>
              </a:rPr>
              <a:t> </a:t>
            </a:r>
            <a:r>
              <a:rPr lang="en-US" sz="2667" b="1" kern="0" dirty="0" err="1">
                <a:solidFill>
                  <a:srgbClr val="000000"/>
                </a:solidFill>
                <a:latin typeface="Arial"/>
                <a:cs typeface="Arial"/>
                <a:sym typeface="Arial"/>
              </a:rPr>
              <a:t>tình</a:t>
            </a:r>
            <a:r>
              <a:rPr lang="en-US" sz="2667" b="1" kern="0" dirty="0">
                <a:solidFill>
                  <a:srgbClr val="000000"/>
                </a:solidFill>
                <a:latin typeface="Arial"/>
                <a:cs typeface="Arial"/>
                <a:sym typeface="Arial"/>
              </a:rPr>
              <a:t> </a:t>
            </a:r>
            <a:r>
              <a:rPr lang="en-US" sz="2667" b="1" kern="0" dirty="0" err="1">
                <a:solidFill>
                  <a:srgbClr val="000000"/>
                </a:solidFill>
                <a:latin typeface="Arial"/>
                <a:cs typeface="Arial"/>
                <a:sym typeface="Arial"/>
              </a:rPr>
              <a:t>huống</a:t>
            </a:r>
            <a:r>
              <a:rPr lang="en-US" sz="2667" b="1" kern="0" dirty="0">
                <a:solidFill>
                  <a:srgbClr val="000000"/>
                </a:solidFill>
                <a:latin typeface="Arial"/>
                <a:cs typeface="Arial"/>
                <a:sym typeface="Arial"/>
              </a:rPr>
              <a:t> </a:t>
            </a:r>
            <a:r>
              <a:rPr lang="en-US" sz="2667" b="1" kern="0" dirty="0" err="1">
                <a:solidFill>
                  <a:srgbClr val="000000"/>
                </a:solidFill>
                <a:latin typeface="Arial"/>
                <a:cs typeface="Arial"/>
                <a:sym typeface="Arial"/>
              </a:rPr>
              <a:t>mở</a:t>
            </a:r>
            <a:r>
              <a:rPr lang="en-US" sz="2667" b="1" kern="0" dirty="0">
                <a:solidFill>
                  <a:srgbClr val="000000"/>
                </a:solidFill>
                <a:latin typeface="Arial"/>
                <a:cs typeface="Arial"/>
                <a:sym typeface="Arial"/>
              </a:rPr>
              <a:t> </a:t>
            </a:r>
            <a:r>
              <a:rPr lang="en-US" sz="2667" b="1" kern="0" dirty="0" err="1">
                <a:solidFill>
                  <a:srgbClr val="000000"/>
                </a:solidFill>
                <a:latin typeface="Arial"/>
                <a:cs typeface="Arial"/>
                <a:sym typeface="Arial"/>
              </a:rPr>
              <a:t>đầu</a:t>
            </a:r>
            <a:r>
              <a:rPr lang="en-US" sz="2667" kern="0" dirty="0">
                <a:solidFill>
                  <a:srgbClr val="000000"/>
                </a:solidFill>
                <a:latin typeface="Arial"/>
                <a:cs typeface="Arial"/>
                <a:sym typeface="Arial"/>
              </a:rPr>
              <a:t>.</a:t>
            </a:r>
          </a:p>
          <a:p>
            <a:pPr algn="just" defTabSz="1219170">
              <a:lnSpc>
                <a:spcPct val="150000"/>
              </a:lnSpc>
              <a:buClr>
                <a:srgbClr val="000000"/>
              </a:buClr>
            </a:pPr>
            <a:r>
              <a:rPr lang="en-US" sz="2667" kern="0" dirty="0">
                <a:solidFill>
                  <a:srgbClr val="000000"/>
                </a:solidFill>
                <a:latin typeface="Times New Roman" panose="02020603050405020304" pitchFamily="18" charset="0"/>
                <a:cs typeface="Times New Roman" panose="02020603050405020304" pitchFamily="18" charset="0"/>
                <a:sym typeface="Arial"/>
              </a:rPr>
              <a:t> </a:t>
            </a:r>
            <a:r>
              <a:rPr lang="vi-VN" sz="2667" kern="0" dirty="0">
                <a:solidFill>
                  <a:srgbClr val="000000"/>
                </a:solidFill>
                <a:latin typeface="Times New Roman" panose="02020603050405020304" pitchFamily="18" charset="0"/>
                <a:cs typeface="Times New Roman" panose="02020603050405020304" pitchFamily="18" charset="0"/>
                <a:sym typeface="Arial"/>
              </a:rPr>
              <a:t>Hai thanh tre thẳng bằng nhau, được gắn với nhau tại trung điểm của mỗi thanh. Khi các đầu mút của hai thanh tre đó tạo thành bốn đỉnh của một tứ giác (H.3.40) thì tứ giác đó là hình gì? Tại sao? </a:t>
            </a:r>
          </a:p>
          <a:p>
            <a:pPr algn="just" defTabSz="1219170">
              <a:lnSpc>
                <a:spcPct val="150000"/>
              </a:lnSpc>
              <a:buClr>
                <a:srgbClr val="000000"/>
              </a:buClr>
            </a:pPr>
            <a:endParaRPr lang="en-US" sz="2667"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342" y="5152080"/>
            <a:ext cx="1953803" cy="1953803"/>
          </a:xfrm>
          <a:prstGeom prst="rect">
            <a:avLst/>
          </a:prstGeom>
        </p:spPr>
      </p:pic>
      <p:pic>
        <p:nvPicPr>
          <p:cNvPr id="2" name="Picture 1"/>
          <p:cNvPicPr>
            <a:picLocks noChangeAspect="1"/>
          </p:cNvPicPr>
          <p:nvPr/>
        </p:nvPicPr>
        <p:blipFill>
          <a:blip r:embed="rId4"/>
          <a:stretch>
            <a:fillRect/>
          </a:stretch>
        </p:blipFill>
        <p:spPr>
          <a:xfrm>
            <a:off x="4794843" y="3364344"/>
            <a:ext cx="4333649" cy="3171212"/>
          </a:xfrm>
          <a:prstGeom prst="rect">
            <a:avLst/>
          </a:prstGeom>
        </p:spPr>
      </p:pic>
      <p:pic>
        <p:nvPicPr>
          <p:cNvPr id="3" name="Picture 2"/>
          <p:cNvPicPr>
            <a:picLocks noChangeAspect="1"/>
          </p:cNvPicPr>
          <p:nvPr/>
        </p:nvPicPr>
        <p:blipFill>
          <a:blip r:embed="rId5"/>
          <a:stretch>
            <a:fillRect/>
          </a:stretch>
        </p:blipFill>
        <p:spPr>
          <a:xfrm>
            <a:off x="1026777" y="1778511"/>
            <a:ext cx="1726047" cy="2388653"/>
          </a:xfrm>
          <a:prstGeom prst="rect">
            <a:avLst/>
          </a:prstGeom>
        </p:spPr>
      </p:pic>
    </p:spTree>
    <p:extLst>
      <p:ext uri="{BB962C8B-B14F-4D97-AF65-F5344CB8AC3E}">
        <p14:creationId xmlns:p14="http://schemas.microsoft.com/office/powerpoint/2010/main" val="3781991344"/>
      </p:ext>
    </p:extLst>
  </p:cSld>
  <p:clrMapOvr>
    <a:masterClrMapping/>
  </p:clrMapOvr>
  <p:transition spd="slow">
    <p:wedg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17600" y="-13970"/>
            <a:ext cx="13889495" cy="1212607"/>
            <a:chOff x="0" y="0"/>
            <a:chExt cx="3762534" cy="328484"/>
          </a:xfrm>
          <a:solidFill>
            <a:schemeClr val="tx2">
              <a:lumMod val="40000"/>
              <a:lumOff val="60000"/>
            </a:schemeClr>
          </a:solidFill>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grpFill/>
          </p:spPr>
        </p:sp>
      </p:grpSp>
      <p:sp>
        <p:nvSpPr>
          <p:cNvPr id="5" name="Google Shape;558;p31"/>
          <p:cNvSpPr txBox="1">
            <a:spLocks/>
          </p:cNvSpPr>
          <p:nvPr/>
        </p:nvSpPr>
        <p:spPr>
          <a:xfrm>
            <a:off x="3606800" y="330201"/>
            <a:ext cx="4844230" cy="56086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9pPr>
          </a:lstStyle>
          <a:p>
            <a:pPr algn="ctr" defTabSz="609630">
              <a:buClr>
                <a:srgbClr val="F2E8DD"/>
              </a:buClr>
              <a:defRPr/>
            </a:pPr>
            <a:r>
              <a:rPr lang="en-US" sz="4000" b="1" kern="0" dirty="0">
                <a:solidFill>
                  <a:prstClr val="black"/>
                </a:solidFill>
                <a:latin typeface="Arial"/>
              </a:rPr>
              <a:t>KHỞI ĐỘNG</a:t>
            </a:r>
          </a:p>
        </p:txBody>
      </p:sp>
      <p:sp>
        <p:nvSpPr>
          <p:cNvPr id="6" name="5-Point Star 5"/>
          <p:cNvSpPr/>
          <p:nvPr/>
        </p:nvSpPr>
        <p:spPr>
          <a:xfrm rot="20935591">
            <a:off x="302626" y="6018442"/>
            <a:ext cx="569273" cy="561515"/>
          </a:xfrm>
          <a:prstGeom prst="star5">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defTabSz="609630"/>
            <a:endParaRPr lang="en-US" sz="1200">
              <a:solidFill>
                <a:prstClr val="black"/>
              </a:solidFill>
              <a:latin typeface="Calibri"/>
            </a:endParaRPr>
          </a:p>
        </p:txBody>
      </p:sp>
      <p:sp>
        <p:nvSpPr>
          <p:cNvPr id="7" name="Rectangle 6"/>
          <p:cNvSpPr/>
          <p:nvPr/>
        </p:nvSpPr>
        <p:spPr>
          <a:xfrm>
            <a:off x="716794" y="1628339"/>
            <a:ext cx="10764006" cy="1323632"/>
          </a:xfrm>
          <a:prstGeom prst="rect">
            <a:avLst/>
          </a:prstGeom>
        </p:spPr>
        <p:txBody>
          <a:bodyPr wrap="square">
            <a:spAutoFit/>
          </a:bodyPr>
          <a:lstStyle/>
          <a:p>
            <a:pPr algn="just" defTabSz="609630">
              <a:spcBef>
                <a:spcPts val="200"/>
              </a:spcBef>
              <a:spcAft>
                <a:spcPts val="200"/>
              </a:spcAft>
            </a:pPr>
            <a:r>
              <a:rPr lang="en-US" sz="2667" b="1" dirty="0">
                <a:solidFill>
                  <a:prstClr val="black"/>
                </a:solidFill>
                <a:latin typeface="Times New Roman" panose="02020603050405020304" pitchFamily="18" charset="0"/>
                <a:ea typeface="Times New Roman" panose="02020603050405020304" pitchFamily="18" charset="0"/>
              </a:rPr>
              <a:t>Hai </a:t>
            </a:r>
            <a:r>
              <a:rPr lang="en-US" sz="2667" b="1" dirty="0" err="1">
                <a:solidFill>
                  <a:prstClr val="black"/>
                </a:solidFill>
                <a:latin typeface="Times New Roman" panose="02020603050405020304" pitchFamily="18" charset="0"/>
                <a:ea typeface="Times New Roman" panose="02020603050405020304" pitchFamily="18" charset="0"/>
              </a:rPr>
              <a:t>thanh</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tre</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thẳng</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bằng</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nhau</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được</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gắn</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với</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nhau</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tại</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trung</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điểm</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của</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mỗi</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thanh</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Khi</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các</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đầu</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mút</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của</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hai</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thanh</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tre</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đó</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tạo</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thành</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bốn</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đỉnh</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của</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một</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tứ</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giác</a:t>
            </a:r>
            <a:r>
              <a:rPr lang="en-US" sz="2667" b="1" dirty="0">
                <a:solidFill>
                  <a:prstClr val="black"/>
                </a:solidFill>
                <a:latin typeface="Times New Roman" panose="02020603050405020304" pitchFamily="18" charset="0"/>
                <a:ea typeface="Times New Roman" panose="02020603050405020304" pitchFamily="18" charset="0"/>
              </a:rPr>
              <a:t> (H.3.40) </a:t>
            </a:r>
            <a:r>
              <a:rPr lang="en-US" sz="2667" b="1" dirty="0" err="1">
                <a:solidFill>
                  <a:prstClr val="black"/>
                </a:solidFill>
                <a:latin typeface="Times New Roman" panose="02020603050405020304" pitchFamily="18" charset="0"/>
                <a:ea typeface="Times New Roman" panose="02020603050405020304" pitchFamily="18" charset="0"/>
              </a:rPr>
              <a:t>thì</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tứ</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giác</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đó</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là</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hình</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gì</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Tại</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sao</a:t>
            </a:r>
            <a:r>
              <a:rPr lang="en-US" sz="2667" b="1" dirty="0">
                <a:solidFill>
                  <a:prstClr val="black"/>
                </a:solidFill>
                <a:latin typeface="Times New Roman" panose="02020603050405020304" pitchFamily="18" charset="0"/>
                <a:ea typeface="Times New Roman" panose="02020603050405020304" pitchFamily="18" charset="0"/>
              </a:rPr>
              <a:t>? </a:t>
            </a:r>
            <a:endParaRPr lang="en-US" sz="2400" b="1" dirty="0">
              <a:solidFill>
                <a:prstClr val="black"/>
              </a:solidFill>
              <a:latin typeface="Times New Roman" panose="02020603050405020304" pitchFamily="18" charset="0"/>
              <a:ea typeface="Times New Roman" panose="02020603050405020304" pitchFamily="18" charset="0"/>
            </a:endParaRPr>
          </a:p>
        </p:txBody>
      </p:sp>
      <p:pic>
        <p:nvPicPr>
          <p:cNvPr id="1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63072" y="644088"/>
            <a:ext cx="1082901" cy="950454"/>
          </a:xfrm>
          <a:prstGeom prst="rect">
            <a:avLst/>
          </a:prstGeom>
        </p:spPr>
      </p:pic>
      <p:pic>
        <p:nvPicPr>
          <p:cNvPr id="13"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000648" y="6096114"/>
            <a:ext cx="1066800" cy="761885"/>
          </a:xfrm>
          <a:prstGeom prst="rect">
            <a:avLst/>
          </a:prstGeom>
        </p:spPr>
      </p:pic>
      <p:pic>
        <p:nvPicPr>
          <p:cNvPr id="14" name="Picture 2">
            <a:extLst>
              <a:ext uri="{FF2B5EF4-FFF2-40B4-BE49-F238E27FC236}">
                <a16:creationId xmlns:a16="http://schemas.microsoft.com/office/drawing/2014/main" id="{DDC3A8FF-83CB-4F64-8638-2434EDC2CB42}"/>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0718800" y="209780"/>
            <a:ext cx="925967" cy="1022654"/>
          </a:xfrm>
          <a:prstGeom prst="rect">
            <a:avLst/>
          </a:prstGeom>
        </p:spPr>
      </p:pic>
      <p:pic>
        <p:nvPicPr>
          <p:cNvPr id="15" name="Picture 14"/>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l="13661" t="6096" r="16865" b="15723"/>
          <a:stretch/>
        </p:blipFill>
        <p:spPr>
          <a:xfrm>
            <a:off x="3828230" y="3137652"/>
            <a:ext cx="4622800" cy="3609107"/>
          </a:xfrm>
          <a:prstGeom prst="rect">
            <a:avLst/>
          </a:prstGeom>
        </p:spPr>
      </p:pic>
      <p:pic>
        <p:nvPicPr>
          <p:cNvPr id="4" name="Picture 3"/>
          <p:cNvPicPr>
            <a:picLocks noChangeAspect="1"/>
          </p:cNvPicPr>
          <p:nvPr/>
        </p:nvPicPr>
        <p:blipFill>
          <a:blip r:embed="rId8"/>
          <a:stretch>
            <a:fillRect/>
          </a:stretch>
        </p:blipFill>
        <p:spPr>
          <a:xfrm>
            <a:off x="336210" y="3619098"/>
            <a:ext cx="2084892" cy="3238901"/>
          </a:xfrm>
          <a:prstGeom prst="rect">
            <a:avLst/>
          </a:prstGeom>
        </p:spPr>
      </p:pic>
      <p:pic>
        <p:nvPicPr>
          <p:cNvPr id="8" name="Picture 7"/>
          <p:cNvPicPr>
            <a:picLocks noChangeAspect="1"/>
          </p:cNvPicPr>
          <p:nvPr/>
        </p:nvPicPr>
        <p:blipFill>
          <a:blip r:embed="rId9"/>
          <a:stretch>
            <a:fillRect/>
          </a:stretch>
        </p:blipFill>
        <p:spPr>
          <a:xfrm flipH="1">
            <a:off x="10448697" y="3450041"/>
            <a:ext cx="1743303" cy="3407959"/>
          </a:xfrm>
          <a:prstGeom prst="rect">
            <a:avLst/>
          </a:prstGeom>
        </p:spPr>
      </p:pic>
    </p:spTree>
    <p:extLst>
      <p:ext uri="{BB962C8B-B14F-4D97-AF65-F5344CB8AC3E}">
        <p14:creationId xmlns:p14="http://schemas.microsoft.com/office/powerpoint/2010/main" val="4034008278"/>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609" name="Google Shape;609;p48"/>
          <p:cNvPicPr preferRelativeResize="0"/>
          <p:nvPr/>
        </p:nvPicPr>
        <p:blipFill rotWithShape="1">
          <a:blip r:embed="rId3">
            <a:alphaModFix/>
          </a:blip>
          <a:srcRect t="12557" b="12564"/>
          <a:stretch/>
        </p:blipFill>
        <p:spPr>
          <a:xfrm rot="191757">
            <a:off x="8491429" y="3602167"/>
            <a:ext cx="3850152" cy="2971480"/>
          </a:xfrm>
          <a:prstGeom prst="rect">
            <a:avLst/>
          </a:prstGeom>
          <a:noFill/>
          <a:ln>
            <a:noFill/>
          </a:ln>
        </p:spPr>
      </p:pic>
      <p:sp>
        <p:nvSpPr>
          <p:cNvPr id="9" name="TextBox 8"/>
          <p:cNvSpPr txBox="1"/>
          <p:nvPr/>
        </p:nvSpPr>
        <p:spPr>
          <a:xfrm>
            <a:off x="0" y="820040"/>
            <a:ext cx="12192000" cy="748988"/>
          </a:xfrm>
          <a:prstGeom prst="rect">
            <a:avLst/>
          </a:prstGeom>
          <a:solidFill>
            <a:schemeClr val="bg2">
              <a:lumMod val="40000"/>
              <a:lumOff val="60000"/>
            </a:schemeClr>
          </a:solidFill>
        </p:spPr>
        <p:txBody>
          <a:bodyPr wrap="square" rtlCol="0">
            <a:spAutoFit/>
          </a:bodyPr>
          <a:lstStyle/>
          <a:p>
            <a:pPr algn="ctr" defTabSz="1219170">
              <a:buClr>
                <a:srgbClr val="000000"/>
              </a:buClr>
            </a:pPr>
            <a:r>
              <a:rPr lang="en-US" sz="4267" b="1" kern="0" dirty="0">
                <a:solidFill>
                  <a:srgbClr val="C00000"/>
                </a:solidFill>
                <a:latin typeface="Arial"/>
                <a:cs typeface="Arial"/>
                <a:sym typeface="Arial"/>
              </a:rPr>
              <a:t>LUYỆN TẬP</a:t>
            </a:r>
          </a:p>
        </p:txBody>
      </p:sp>
      <p:sp>
        <p:nvSpPr>
          <p:cNvPr id="10" name="TextBox 9"/>
          <p:cNvSpPr txBox="1"/>
          <p:nvPr/>
        </p:nvSpPr>
        <p:spPr>
          <a:xfrm>
            <a:off x="2554724" y="1630142"/>
            <a:ext cx="8489482" cy="1384995"/>
          </a:xfrm>
          <a:prstGeom prst="rect">
            <a:avLst/>
          </a:prstGeom>
          <a:noFill/>
        </p:spPr>
        <p:txBody>
          <a:bodyPr wrap="square" rtlCol="0">
            <a:spAutoFit/>
          </a:bodyPr>
          <a:lstStyle/>
          <a:p>
            <a:pPr defTabSz="1219170">
              <a:buClr>
                <a:srgbClr val="000000"/>
              </a:buClr>
            </a:pPr>
            <a:r>
              <a:rPr lang="en-US" sz="2800" b="1" kern="0" dirty="0" err="1">
                <a:solidFill>
                  <a:srgbClr val="000000"/>
                </a:solidFill>
                <a:latin typeface="Times New Roman" panose="02020603050405020304" pitchFamily="18" charset="0"/>
                <a:cs typeface="Times New Roman" panose="02020603050405020304" pitchFamily="18" charset="0"/>
                <a:sym typeface="Arial"/>
              </a:rPr>
              <a:t>Bài</a:t>
            </a:r>
            <a:r>
              <a:rPr lang="en-US" sz="2800" b="1" kern="0" dirty="0">
                <a:solidFill>
                  <a:srgbClr val="000000"/>
                </a:solidFill>
                <a:latin typeface="Times New Roman" panose="02020603050405020304" pitchFamily="18" charset="0"/>
                <a:cs typeface="Times New Roman" panose="02020603050405020304" pitchFamily="18" charset="0"/>
                <a:sym typeface="Arial"/>
              </a:rPr>
              <a:t> 3.25 (</a:t>
            </a:r>
            <a:r>
              <a:rPr lang="en-US" sz="2800" b="1" kern="0" dirty="0" err="1">
                <a:solidFill>
                  <a:srgbClr val="000000"/>
                </a:solidFill>
                <a:latin typeface="Times New Roman" panose="02020603050405020304" pitchFamily="18" charset="0"/>
                <a:cs typeface="Times New Roman" panose="02020603050405020304" pitchFamily="18" charset="0"/>
                <a:sym typeface="Arial"/>
              </a:rPr>
              <a:t>Sgk</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trang</a:t>
            </a:r>
            <a:r>
              <a:rPr lang="en-US" sz="2800" b="1" kern="0" dirty="0">
                <a:solidFill>
                  <a:srgbClr val="000000"/>
                </a:solidFill>
                <a:latin typeface="Times New Roman" panose="02020603050405020304" pitchFamily="18" charset="0"/>
                <a:cs typeface="Times New Roman" panose="02020603050405020304" pitchFamily="18" charset="0"/>
                <a:sym typeface="Arial"/>
              </a:rPr>
              <a:t> 66). </a:t>
            </a:r>
            <a:r>
              <a:rPr lang="en-US" sz="2800" b="1" kern="0" dirty="0" err="1">
                <a:solidFill>
                  <a:srgbClr val="000000"/>
                </a:solidFill>
                <a:latin typeface="Times New Roman" panose="02020603050405020304" pitchFamily="18" charset="0"/>
                <a:cs typeface="Times New Roman" panose="02020603050405020304" pitchFamily="18" charset="0"/>
                <a:sym typeface="Arial"/>
              </a:rPr>
              <a:t>Bằng</a:t>
            </a:r>
            <a:r>
              <a:rPr lang="en-US" sz="2800" b="1" kern="0" dirty="0">
                <a:solidFill>
                  <a:srgbClr val="000000"/>
                </a:solidFill>
                <a:latin typeface="Times New Roman" panose="02020603050405020304" pitchFamily="18" charset="0"/>
                <a:cs typeface="Times New Roman" panose="02020603050405020304" pitchFamily="18" charset="0"/>
                <a:sym typeface="Arial"/>
              </a:rPr>
              <a:t> ê </a:t>
            </a:r>
            <a:r>
              <a:rPr lang="en-US" sz="2800" b="1" kern="0" dirty="0" err="1">
                <a:solidFill>
                  <a:srgbClr val="000000"/>
                </a:solidFill>
                <a:latin typeface="Times New Roman" panose="02020603050405020304" pitchFamily="18" charset="0"/>
                <a:cs typeface="Times New Roman" panose="02020603050405020304" pitchFamily="18" charset="0"/>
                <a:sym typeface="Arial"/>
              </a:rPr>
              <a:t>ke</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nêu</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cách</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kiểm</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tra</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một</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tứ</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giác</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có</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là</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hình</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chữ</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nhật</a:t>
            </a:r>
            <a:r>
              <a:rPr lang="en-US" sz="2800" b="1" kern="0" dirty="0">
                <a:solidFill>
                  <a:srgbClr val="000000"/>
                </a:solidFill>
                <a:latin typeface="Times New Roman" panose="02020603050405020304" pitchFamily="18" charset="0"/>
                <a:cs typeface="Times New Roman" panose="02020603050405020304" pitchFamily="18" charset="0"/>
                <a:sym typeface="Arial"/>
              </a:rPr>
              <a:t> hay </a:t>
            </a:r>
            <a:r>
              <a:rPr lang="en-US" sz="2800" b="1" kern="0" dirty="0" err="1">
                <a:solidFill>
                  <a:srgbClr val="000000"/>
                </a:solidFill>
                <a:latin typeface="Times New Roman" panose="02020603050405020304" pitchFamily="18" charset="0"/>
                <a:cs typeface="Times New Roman" panose="02020603050405020304" pitchFamily="18" charset="0"/>
                <a:sym typeface="Arial"/>
              </a:rPr>
              <a:t>không</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Hãy</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giải</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thích</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kết</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quả</a:t>
            </a:r>
            <a:r>
              <a:rPr lang="en-US" sz="2800" b="1" kern="0" dirty="0">
                <a:solidFill>
                  <a:srgbClr val="000000"/>
                </a:solidFill>
                <a:latin typeface="Times New Roman" panose="02020603050405020304" pitchFamily="18" charset="0"/>
                <a:cs typeface="Times New Roman" panose="02020603050405020304" pitchFamily="18" charset="0"/>
                <a:sym typeface="Arial"/>
              </a:rPr>
              <a:t>.</a:t>
            </a:r>
          </a:p>
        </p:txBody>
      </p:sp>
      <p:grpSp>
        <p:nvGrpSpPr>
          <p:cNvPr id="3" name="Group 2"/>
          <p:cNvGrpSpPr/>
          <p:nvPr/>
        </p:nvGrpSpPr>
        <p:grpSpPr>
          <a:xfrm>
            <a:off x="378881" y="1576326"/>
            <a:ext cx="1946940" cy="2172613"/>
            <a:chOff x="378881" y="1576326"/>
            <a:chExt cx="1946940" cy="2172613"/>
          </a:xfrm>
        </p:grpSpPr>
        <p:pic>
          <p:nvPicPr>
            <p:cNvPr id="2" name="Picture 1"/>
            <p:cNvPicPr>
              <a:picLocks noChangeAspect="1"/>
            </p:cNvPicPr>
            <p:nvPr/>
          </p:nvPicPr>
          <p:blipFill>
            <a:blip r:embed="rId4"/>
            <a:stretch>
              <a:fillRect/>
            </a:stretch>
          </p:blipFill>
          <p:spPr>
            <a:xfrm>
              <a:off x="378881" y="1576326"/>
              <a:ext cx="1946940" cy="1710948"/>
            </a:xfrm>
            <a:prstGeom prst="rect">
              <a:avLst/>
            </a:prstGeom>
          </p:spPr>
        </p:pic>
        <p:sp>
          <p:nvSpPr>
            <p:cNvPr id="19" name="Rectangle 18"/>
            <p:cNvSpPr/>
            <p:nvPr/>
          </p:nvSpPr>
          <p:spPr>
            <a:xfrm>
              <a:off x="378881" y="3287274"/>
              <a:ext cx="1946940" cy="461665"/>
            </a:xfrm>
            <a:prstGeom prst="rect">
              <a:avLst/>
            </a:prstGeom>
            <a:noFill/>
          </p:spPr>
          <p:txBody>
            <a:bodyPr wrap="square">
              <a:spAutoFit/>
            </a:bodyPr>
            <a:lstStyle/>
            <a:p>
              <a:pPr defTabSz="1219170">
                <a:buClr>
                  <a:srgbClr val="000000"/>
                </a:buClr>
              </a:pPr>
              <a:r>
                <a:rPr lang="en-US" sz="2400" b="1" kern="0" dirty="0">
                  <a:solidFill>
                    <a:srgbClr val="000000"/>
                  </a:solidFill>
                  <a:latin typeface="Times New Roman" panose="02020603050405020304" pitchFamily="18" charset="0"/>
                  <a:cs typeface="Times New Roman" panose="02020603050405020304" pitchFamily="18" charset="0"/>
                  <a:sym typeface="Arial"/>
                </a:rPr>
                <a:t>HĐ </a:t>
              </a:r>
              <a:r>
                <a:rPr lang="en-US" sz="2400" b="1" kern="0" dirty="0" err="1">
                  <a:solidFill>
                    <a:srgbClr val="000000"/>
                  </a:solidFill>
                  <a:latin typeface="Times New Roman" panose="02020603050405020304" pitchFamily="18" charset="0"/>
                  <a:cs typeface="Times New Roman" panose="02020603050405020304" pitchFamily="18" charset="0"/>
                  <a:sym typeface="Arial"/>
                </a:rPr>
                <a:t>nhóm</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đôi</a:t>
              </a:r>
              <a:endParaRPr lang="en-US" sz="2400" b="1" kern="0" dirty="0">
                <a:solidFill>
                  <a:srgbClr val="000000"/>
                </a:solidFill>
                <a:latin typeface="Times New Roman" panose="02020603050405020304" pitchFamily="18" charset="0"/>
                <a:cs typeface="Times New Roman" panose="02020603050405020304" pitchFamily="18" charset="0"/>
                <a:sym typeface="Arial"/>
              </a:endParaRPr>
            </a:p>
          </p:txBody>
        </p:sp>
      </p:grpSp>
      <p:grpSp>
        <p:nvGrpSpPr>
          <p:cNvPr id="20" name="Group 19"/>
          <p:cNvGrpSpPr/>
          <p:nvPr/>
        </p:nvGrpSpPr>
        <p:grpSpPr>
          <a:xfrm>
            <a:off x="4893143" y="3287274"/>
            <a:ext cx="3960029" cy="3428938"/>
            <a:chOff x="1213501" y="3366590"/>
            <a:chExt cx="6863699" cy="5264141"/>
          </a:xfrm>
        </p:grpSpPr>
        <p:grpSp>
          <p:nvGrpSpPr>
            <p:cNvPr id="21" name="Group 20">
              <a:extLst>
                <a:ext uri="{FF2B5EF4-FFF2-40B4-BE49-F238E27FC236}">
                  <a16:creationId xmlns:a16="http://schemas.microsoft.com/office/drawing/2014/main" id="{0D81E428-3CDB-4C26-A72C-C33630C263CE}"/>
                </a:ext>
              </a:extLst>
            </p:cNvPr>
            <p:cNvGrpSpPr/>
            <p:nvPr/>
          </p:nvGrpSpPr>
          <p:grpSpPr>
            <a:xfrm>
              <a:off x="1213501" y="3366590"/>
              <a:ext cx="6863699" cy="5264141"/>
              <a:chOff x="809478" y="3366590"/>
              <a:chExt cx="8029723" cy="6152823"/>
            </a:xfrm>
          </p:grpSpPr>
          <p:grpSp>
            <p:nvGrpSpPr>
              <p:cNvPr id="23" name="Group 22">
                <a:extLst>
                  <a:ext uri="{FF2B5EF4-FFF2-40B4-BE49-F238E27FC236}">
                    <a16:creationId xmlns:a16="http://schemas.microsoft.com/office/drawing/2014/main" id="{ACE61E3A-3E8A-486B-B1DB-3FE44AD3CCB3}"/>
                  </a:ext>
                </a:extLst>
              </p:cNvPr>
              <p:cNvGrpSpPr/>
              <p:nvPr/>
            </p:nvGrpSpPr>
            <p:grpSpPr>
              <a:xfrm>
                <a:off x="809478" y="3685416"/>
                <a:ext cx="8029723" cy="5833997"/>
                <a:chOff x="1648745" y="4347407"/>
                <a:chExt cx="7114594" cy="4494245"/>
              </a:xfrm>
            </p:grpSpPr>
            <p:grpSp>
              <p:nvGrpSpPr>
                <p:cNvPr id="25" name="Group 4">
                  <a:extLst>
                    <a:ext uri="{FF2B5EF4-FFF2-40B4-BE49-F238E27FC236}">
                      <a16:creationId xmlns:a16="http://schemas.microsoft.com/office/drawing/2014/main" id="{2E0635C6-5858-4C6D-BF87-B9EFD830C8E5}"/>
                    </a:ext>
                  </a:extLst>
                </p:cNvPr>
                <p:cNvGrpSpPr/>
                <p:nvPr/>
              </p:nvGrpSpPr>
              <p:grpSpPr>
                <a:xfrm>
                  <a:off x="1648745" y="4347407"/>
                  <a:ext cx="7114594" cy="4494245"/>
                  <a:chOff x="0" y="0"/>
                  <a:chExt cx="3622362" cy="2288224"/>
                </a:xfrm>
              </p:grpSpPr>
              <p:sp>
                <p:nvSpPr>
                  <p:cNvPr id="28" name="Freeform 5">
                    <a:extLst>
                      <a:ext uri="{FF2B5EF4-FFF2-40B4-BE49-F238E27FC236}">
                        <a16:creationId xmlns:a16="http://schemas.microsoft.com/office/drawing/2014/main" id="{B5FF7873-C552-4C6D-A661-8B9680B537F6}"/>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5B2D3"/>
                  </a:solidFill>
                </p:spPr>
              </p:sp>
            </p:grpSp>
            <p:grpSp>
              <p:nvGrpSpPr>
                <p:cNvPr id="26" name="Group 6">
                  <a:extLst>
                    <a:ext uri="{FF2B5EF4-FFF2-40B4-BE49-F238E27FC236}">
                      <a16:creationId xmlns:a16="http://schemas.microsoft.com/office/drawing/2014/main" id="{8DADD4C1-8668-43C2-93A3-89AF2872AA8B}"/>
                    </a:ext>
                  </a:extLst>
                </p:cNvPr>
                <p:cNvGrpSpPr/>
                <p:nvPr/>
              </p:nvGrpSpPr>
              <p:grpSpPr>
                <a:xfrm>
                  <a:off x="1840083" y="4468275"/>
                  <a:ext cx="6731917" cy="4252510"/>
                  <a:chOff x="0" y="0"/>
                  <a:chExt cx="3622362" cy="2288224"/>
                </a:xfrm>
              </p:grpSpPr>
              <p:sp>
                <p:nvSpPr>
                  <p:cNvPr id="27" name="Freeform 7">
                    <a:extLst>
                      <a:ext uri="{FF2B5EF4-FFF2-40B4-BE49-F238E27FC236}">
                        <a16:creationId xmlns:a16="http://schemas.microsoft.com/office/drawing/2014/main" id="{9128F37E-3859-4CBB-A223-2A9E6C365822}"/>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pic>
            <p:nvPicPr>
              <p:cNvPr id="24" name="Picture 20">
                <a:extLst>
                  <a:ext uri="{FF2B5EF4-FFF2-40B4-BE49-F238E27FC236}">
                    <a16:creationId xmlns:a16="http://schemas.microsoft.com/office/drawing/2014/main" id="{D4023970-9EB9-40F5-83DF-B03BC453E35D}"/>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rot="-10800000">
                <a:off x="3418112" y="3366590"/>
                <a:ext cx="2541399" cy="619177"/>
              </a:xfrm>
              <a:prstGeom prst="rect">
                <a:avLst/>
              </a:prstGeom>
            </p:spPr>
          </p:pic>
        </p:grpSp>
        <p:sp>
          <p:nvSpPr>
            <p:cNvPr id="22" name="Rectangle 21"/>
            <p:cNvSpPr/>
            <p:nvPr/>
          </p:nvSpPr>
          <p:spPr>
            <a:xfrm>
              <a:off x="1859400" y="4324266"/>
              <a:ext cx="5585786" cy="3969014"/>
            </a:xfrm>
            <a:prstGeom prst="rect">
              <a:avLst/>
            </a:prstGeom>
          </p:spPr>
          <p:txBody>
            <a:bodyPr wrap="square">
              <a:spAutoFit/>
            </a:bodyPr>
            <a:lstStyle/>
            <a:p>
              <a:pPr lvl="0" algn="just">
                <a:lnSpc>
                  <a:spcPct val="150000"/>
                </a:lnSpc>
              </a:pPr>
              <a:r>
                <a:rPr kumimoji="0" lang="vi-VN"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Vì tổng bốn góc của tứ giác bằng </a:t>
              </a:r>
              <a:r>
                <a:rPr lang="en-US" dirty="0">
                  <a:solidFill>
                    <a:srgbClr val="C00000"/>
                  </a:solidFill>
                  <a:latin typeface="Times New Roman" panose="02020603050405020304" pitchFamily="18" charset="0"/>
                  <a:ea typeface="Times New Roman" panose="02020603050405020304" pitchFamily="18" charset="0"/>
                </a:rPr>
                <a:t>360</a:t>
              </a:r>
              <a:r>
                <a:rPr lang="en-US" baseline="30000" dirty="0">
                  <a:solidFill>
                    <a:srgbClr val="C00000"/>
                  </a:solidFill>
                  <a:latin typeface="Times New Roman" panose="02020603050405020304" pitchFamily="18" charset="0"/>
                  <a:ea typeface="Times New Roman" panose="02020603050405020304" pitchFamily="18" charset="0"/>
                </a:rPr>
                <a:t>0</a:t>
              </a:r>
              <a:r>
                <a:rPr kumimoji="0" lang="en-US" b="1" i="0" u="none" strike="noStrike" kern="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vi-VN"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nên nếu ba góc của một tứ giác là góc vuông thì tứ giác đó có bốn góc là góc vuông, vậy nó là một hình chữ nhật.</a:t>
              </a:r>
              <a:endParaRPr kumimoji="0" lang="en-US"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grpSp>
        <p:nvGrpSpPr>
          <p:cNvPr id="29" name="Group 28"/>
          <p:cNvGrpSpPr/>
          <p:nvPr/>
        </p:nvGrpSpPr>
        <p:grpSpPr>
          <a:xfrm>
            <a:off x="398611" y="3869355"/>
            <a:ext cx="3960029" cy="2850017"/>
            <a:chOff x="1213501" y="3366590"/>
            <a:chExt cx="6863699" cy="5264141"/>
          </a:xfrm>
        </p:grpSpPr>
        <p:grpSp>
          <p:nvGrpSpPr>
            <p:cNvPr id="30" name="Group 29">
              <a:extLst>
                <a:ext uri="{FF2B5EF4-FFF2-40B4-BE49-F238E27FC236}">
                  <a16:creationId xmlns:a16="http://schemas.microsoft.com/office/drawing/2014/main" id="{0D81E428-3CDB-4C26-A72C-C33630C263CE}"/>
                </a:ext>
              </a:extLst>
            </p:cNvPr>
            <p:cNvGrpSpPr/>
            <p:nvPr/>
          </p:nvGrpSpPr>
          <p:grpSpPr>
            <a:xfrm>
              <a:off x="1213501" y="3366590"/>
              <a:ext cx="6863699" cy="5264141"/>
              <a:chOff x="809478" y="3366590"/>
              <a:chExt cx="8029723" cy="6152823"/>
            </a:xfrm>
          </p:grpSpPr>
          <p:grpSp>
            <p:nvGrpSpPr>
              <p:cNvPr id="32" name="Group 31">
                <a:extLst>
                  <a:ext uri="{FF2B5EF4-FFF2-40B4-BE49-F238E27FC236}">
                    <a16:creationId xmlns:a16="http://schemas.microsoft.com/office/drawing/2014/main" id="{ACE61E3A-3E8A-486B-B1DB-3FE44AD3CCB3}"/>
                  </a:ext>
                </a:extLst>
              </p:cNvPr>
              <p:cNvGrpSpPr/>
              <p:nvPr/>
            </p:nvGrpSpPr>
            <p:grpSpPr>
              <a:xfrm>
                <a:off x="809478" y="3685416"/>
                <a:ext cx="8029723" cy="5833997"/>
                <a:chOff x="1648745" y="4347407"/>
                <a:chExt cx="7114594" cy="4494245"/>
              </a:xfrm>
            </p:grpSpPr>
            <p:grpSp>
              <p:nvGrpSpPr>
                <p:cNvPr id="34" name="Group 4">
                  <a:extLst>
                    <a:ext uri="{FF2B5EF4-FFF2-40B4-BE49-F238E27FC236}">
                      <a16:creationId xmlns:a16="http://schemas.microsoft.com/office/drawing/2014/main" id="{2E0635C6-5858-4C6D-BF87-B9EFD830C8E5}"/>
                    </a:ext>
                  </a:extLst>
                </p:cNvPr>
                <p:cNvGrpSpPr/>
                <p:nvPr/>
              </p:nvGrpSpPr>
              <p:grpSpPr>
                <a:xfrm>
                  <a:off x="1648745" y="4347407"/>
                  <a:ext cx="7114594" cy="4494245"/>
                  <a:chOff x="0" y="0"/>
                  <a:chExt cx="3622362" cy="2288224"/>
                </a:xfrm>
              </p:grpSpPr>
              <p:sp>
                <p:nvSpPr>
                  <p:cNvPr id="37" name="Freeform 5">
                    <a:extLst>
                      <a:ext uri="{FF2B5EF4-FFF2-40B4-BE49-F238E27FC236}">
                        <a16:creationId xmlns:a16="http://schemas.microsoft.com/office/drawing/2014/main" id="{B5FF7873-C552-4C6D-A661-8B9680B537F6}"/>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5B2D3"/>
                  </a:solidFill>
                </p:spPr>
              </p:sp>
            </p:grpSp>
            <p:grpSp>
              <p:nvGrpSpPr>
                <p:cNvPr id="35" name="Group 6">
                  <a:extLst>
                    <a:ext uri="{FF2B5EF4-FFF2-40B4-BE49-F238E27FC236}">
                      <a16:creationId xmlns:a16="http://schemas.microsoft.com/office/drawing/2014/main" id="{8DADD4C1-8668-43C2-93A3-89AF2872AA8B}"/>
                    </a:ext>
                  </a:extLst>
                </p:cNvPr>
                <p:cNvGrpSpPr/>
                <p:nvPr/>
              </p:nvGrpSpPr>
              <p:grpSpPr>
                <a:xfrm>
                  <a:off x="1840083" y="4468275"/>
                  <a:ext cx="6731917" cy="4252510"/>
                  <a:chOff x="0" y="0"/>
                  <a:chExt cx="3622362" cy="2288224"/>
                </a:xfrm>
              </p:grpSpPr>
              <p:sp>
                <p:nvSpPr>
                  <p:cNvPr id="36" name="Freeform 7">
                    <a:extLst>
                      <a:ext uri="{FF2B5EF4-FFF2-40B4-BE49-F238E27FC236}">
                        <a16:creationId xmlns:a16="http://schemas.microsoft.com/office/drawing/2014/main" id="{9128F37E-3859-4CBB-A223-2A9E6C365822}"/>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pic>
            <p:nvPicPr>
              <p:cNvPr id="33" name="Picture 20">
                <a:extLst>
                  <a:ext uri="{FF2B5EF4-FFF2-40B4-BE49-F238E27FC236}">
                    <a16:creationId xmlns:a16="http://schemas.microsoft.com/office/drawing/2014/main" id="{D4023970-9EB9-40F5-83DF-B03BC453E35D}"/>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rot="-10800000">
                <a:off x="3418112" y="3366590"/>
                <a:ext cx="2541399" cy="619177"/>
              </a:xfrm>
              <a:prstGeom prst="rect">
                <a:avLst/>
              </a:prstGeom>
            </p:spPr>
          </p:pic>
        </p:grpSp>
        <p:sp>
          <p:nvSpPr>
            <p:cNvPr id="31" name="Rectangle 30"/>
            <p:cNvSpPr/>
            <p:nvPr/>
          </p:nvSpPr>
          <p:spPr>
            <a:xfrm>
              <a:off x="1859399" y="4324267"/>
              <a:ext cx="5585787" cy="3867750"/>
            </a:xfrm>
            <a:prstGeom prst="rect">
              <a:avLst/>
            </a:prstGeom>
          </p:spPr>
          <p:txBody>
            <a:bodyPr wrap="square">
              <a:spAutoFit/>
            </a:bodyPr>
            <a:lstStyle/>
            <a:p>
              <a:pPr lvl="0" algn="just">
                <a:lnSpc>
                  <a:spcPct val="150000"/>
                </a:lnSpc>
              </a:pPr>
              <a:r>
                <a:rPr kumimoji="0" lang="vi-VN"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Khi dùng ê ke kiểm tra được ba góc của tứ giác là góc vuông thì tứ giác là hình chữ nhật.</a:t>
              </a:r>
              <a:endParaRPr kumimoji="0" lang="en-US"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457525624"/>
      </p:ext>
    </p:extLst>
  </p:cSld>
  <p:clrMapOvr>
    <a:masterClrMapping/>
  </p:clrMapOvr>
  <mc:AlternateContent xmlns:mc="http://schemas.openxmlformats.org/markup-compatibility/2006" xmlns:p14="http://schemas.microsoft.com/office/powerpoint/2010/main">
    <mc:Choice Requires="p14">
      <p:transition spd="slow">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circle(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609" name="Google Shape;609;p48"/>
          <p:cNvPicPr preferRelativeResize="0"/>
          <p:nvPr/>
        </p:nvPicPr>
        <p:blipFill rotWithShape="1">
          <a:blip r:embed="rId3">
            <a:alphaModFix/>
          </a:blip>
          <a:srcRect t="12557" b="12564"/>
          <a:stretch/>
        </p:blipFill>
        <p:spPr>
          <a:xfrm rot="191757">
            <a:off x="8491429" y="3602167"/>
            <a:ext cx="3850152" cy="2971480"/>
          </a:xfrm>
          <a:prstGeom prst="rect">
            <a:avLst/>
          </a:prstGeom>
          <a:noFill/>
          <a:ln>
            <a:noFill/>
          </a:ln>
        </p:spPr>
      </p:pic>
      <p:sp>
        <p:nvSpPr>
          <p:cNvPr id="9" name="TextBox 8"/>
          <p:cNvSpPr txBox="1"/>
          <p:nvPr/>
        </p:nvSpPr>
        <p:spPr>
          <a:xfrm>
            <a:off x="0" y="820040"/>
            <a:ext cx="12192000" cy="748988"/>
          </a:xfrm>
          <a:prstGeom prst="rect">
            <a:avLst/>
          </a:prstGeom>
          <a:solidFill>
            <a:schemeClr val="bg2">
              <a:lumMod val="40000"/>
              <a:lumOff val="60000"/>
            </a:schemeClr>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C00000"/>
                </a:solidFill>
                <a:effectLst/>
                <a:uLnTx/>
                <a:uFillTx/>
                <a:latin typeface="Arial"/>
                <a:ea typeface="+mn-ea"/>
                <a:cs typeface="Arial"/>
                <a:sym typeface="Arial"/>
              </a:rPr>
              <a:t>LUYỆN TẬP</a:t>
            </a:r>
          </a:p>
        </p:txBody>
      </p:sp>
      <p:sp>
        <p:nvSpPr>
          <p:cNvPr id="10" name="TextBox 9"/>
          <p:cNvSpPr txBox="1"/>
          <p:nvPr/>
        </p:nvSpPr>
        <p:spPr>
          <a:xfrm>
            <a:off x="2554724" y="1630142"/>
            <a:ext cx="8489482" cy="1384995"/>
          </a:xfrm>
          <a:prstGeom prst="rect">
            <a:avLst/>
          </a:prstGeom>
          <a:noFill/>
        </p:spPr>
        <p:txBody>
          <a:bodyPr wrap="square" rtlCol="0">
            <a:spAutoFit/>
          </a:bodyPr>
          <a:lstStyle/>
          <a:p>
            <a:pPr lvl="0" defTabSz="1219170">
              <a:buClr>
                <a:srgbClr val="000000"/>
              </a:buClr>
            </a:pP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3.26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Sgk</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trang</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66).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Bằng</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compa</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nêu</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cách</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kiểm</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tra</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một</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tứ</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giác</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là</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chữ</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nhật</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hay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không</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Giải</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thích</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quả</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p>
        </p:txBody>
      </p:sp>
      <p:grpSp>
        <p:nvGrpSpPr>
          <p:cNvPr id="3" name="Group 2"/>
          <p:cNvGrpSpPr/>
          <p:nvPr/>
        </p:nvGrpSpPr>
        <p:grpSpPr>
          <a:xfrm>
            <a:off x="378881" y="1576326"/>
            <a:ext cx="1946940" cy="2172613"/>
            <a:chOff x="378881" y="1576326"/>
            <a:chExt cx="1946940" cy="2172613"/>
          </a:xfrm>
        </p:grpSpPr>
        <p:pic>
          <p:nvPicPr>
            <p:cNvPr id="2" name="Picture 1"/>
            <p:cNvPicPr>
              <a:picLocks noChangeAspect="1"/>
            </p:cNvPicPr>
            <p:nvPr/>
          </p:nvPicPr>
          <p:blipFill>
            <a:blip r:embed="rId4"/>
            <a:stretch>
              <a:fillRect/>
            </a:stretch>
          </p:blipFill>
          <p:spPr>
            <a:xfrm>
              <a:off x="378881" y="1576326"/>
              <a:ext cx="1946940" cy="1710948"/>
            </a:xfrm>
            <a:prstGeom prst="rect">
              <a:avLst/>
            </a:prstGeom>
          </p:spPr>
        </p:pic>
        <p:sp>
          <p:nvSpPr>
            <p:cNvPr id="19" name="Rectangle 18"/>
            <p:cNvSpPr/>
            <p:nvPr/>
          </p:nvSpPr>
          <p:spPr>
            <a:xfrm>
              <a:off x="378881" y="3287274"/>
              <a:ext cx="1946940" cy="46166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HĐ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nhóm</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đôi</a:t>
              </a: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20" name="Group 19"/>
          <p:cNvGrpSpPr/>
          <p:nvPr/>
        </p:nvGrpSpPr>
        <p:grpSpPr>
          <a:xfrm>
            <a:off x="1732547" y="3379641"/>
            <a:ext cx="7045693" cy="3237162"/>
            <a:chOff x="1213501" y="3366590"/>
            <a:chExt cx="6863699" cy="5540869"/>
          </a:xfrm>
        </p:grpSpPr>
        <p:grpSp>
          <p:nvGrpSpPr>
            <p:cNvPr id="21" name="Group 20">
              <a:extLst>
                <a:ext uri="{FF2B5EF4-FFF2-40B4-BE49-F238E27FC236}">
                  <a16:creationId xmlns:a16="http://schemas.microsoft.com/office/drawing/2014/main" id="{0D81E428-3CDB-4C26-A72C-C33630C263CE}"/>
                </a:ext>
              </a:extLst>
            </p:cNvPr>
            <p:cNvGrpSpPr/>
            <p:nvPr/>
          </p:nvGrpSpPr>
          <p:grpSpPr>
            <a:xfrm>
              <a:off x="1213501" y="3366590"/>
              <a:ext cx="6863699" cy="5264141"/>
              <a:chOff x="809478" y="3366590"/>
              <a:chExt cx="8029723" cy="6152823"/>
            </a:xfrm>
          </p:grpSpPr>
          <p:grpSp>
            <p:nvGrpSpPr>
              <p:cNvPr id="23" name="Group 22">
                <a:extLst>
                  <a:ext uri="{FF2B5EF4-FFF2-40B4-BE49-F238E27FC236}">
                    <a16:creationId xmlns:a16="http://schemas.microsoft.com/office/drawing/2014/main" id="{ACE61E3A-3E8A-486B-B1DB-3FE44AD3CCB3}"/>
                  </a:ext>
                </a:extLst>
              </p:cNvPr>
              <p:cNvGrpSpPr/>
              <p:nvPr/>
            </p:nvGrpSpPr>
            <p:grpSpPr>
              <a:xfrm>
                <a:off x="809478" y="3685416"/>
                <a:ext cx="8029723" cy="5833997"/>
                <a:chOff x="1648745" y="4347407"/>
                <a:chExt cx="7114594" cy="4494245"/>
              </a:xfrm>
            </p:grpSpPr>
            <p:grpSp>
              <p:nvGrpSpPr>
                <p:cNvPr id="25" name="Group 4">
                  <a:extLst>
                    <a:ext uri="{FF2B5EF4-FFF2-40B4-BE49-F238E27FC236}">
                      <a16:creationId xmlns:a16="http://schemas.microsoft.com/office/drawing/2014/main" id="{2E0635C6-5858-4C6D-BF87-B9EFD830C8E5}"/>
                    </a:ext>
                  </a:extLst>
                </p:cNvPr>
                <p:cNvGrpSpPr/>
                <p:nvPr/>
              </p:nvGrpSpPr>
              <p:grpSpPr>
                <a:xfrm>
                  <a:off x="1648745" y="4347407"/>
                  <a:ext cx="7114594" cy="4494245"/>
                  <a:chOff x="0" y="0"/>
                  <a:chExt cx="3622362" cy="2288224"/>
                </a:xfrm>
              </p:grpSpPr>
              <p:sp>
                <p:nvSpPr>
                  <p:cNvPr id="28" name="Freeform 5">
                    <a:extLst>
                      <a:ext uri="{FF2B5EF4-FFF2-40B4-BE49-F238E27FC236}">
                        <a16:creationId xmlns:a16="http://schemas.microsoft.com/office/drawing/2014/main" id="{B5FF7873-C552-4C6D-A661-8B9680B537F6}"/>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5B2D3"/>
                  </a:solidFill>
                </p:spPr>
              </p:sp>
            </p:grpSp>
            <p:grpSp>
              <p:nvGrpSpPr>
                <p:cNvPr id="26" name="Group 6">
                  <a:extLst>
                    <a:ext uri="{FF2B5EF4-FFF2-40B4-BE49-F238E27FC236}">
                      <a16:creationId xmlns:a16="http://schemas.microsoft.com/office/drawing/2014/main" id="{8DADD4C1-8668-43C2-93A3-89AF2872AA8B}"/>
                    </a:ext>
                  </a:extLst>
                </p:cNvPr>
                <p:cNvGrpSpPr/>
                <p:nvPr/>
              </p:nvGrpSpPr>
              <p:grpSpPr>
                <a:xfrm>
                  <a:off x="1840083" y="4468275"/>
                  <a:ext cx="6731917" cy="4252510"/>
                  <a:chOff x="0" y="0"/>
                  <a:chExt cx="3622362" cy="2288224"/>
                </a:xfrm>
              </p:grpSpPr>
              <p:sp>
                <p:nvSpPr>
                  <p:cNvPr id="27" name="Freeform 7">
                    <a:extLst>
                      <a:ext uri="{FF2B5EF4-FFF2-40B4-BE49-F238E27FC236}">
                        <a16:creationId xmlns:a16="http://schemas.microsoft.com/office/drawing/2014/main" id="{9128F37E-3859-4CBB-A223-2A9E6C365822}"/>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pic>
            <p:nvPicPr>
              <p:cNvPr id="24" name="Picture 20">
                <a:extLst>
                  <a:ext uri="{FF2B5EF4-FFF2-40B4-BE49-F238E27FC236}">
                    <a16:creationId xmlns:a16="http://schemas.microsoft.com/office/drawing/2014/main" id="{D4023970-9EB9-40F5-83DF-B03BC453E35D}"/>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rot="-10800000">
                <a:off x="3418112" y="3366590"/>
                <a:ext cx="2541399" cy="619177"/>
              </a:xfrm>
              <a:prstGeom prst="rect">
                <a:avLst/>
              </a:prstGeom>
            </p:spPr>
          </p:pic>
        </p:grpSp>
        <p:sp>
          <p:nvSpPr>
            <p:cNvPr id="22" name="Rectangle 21"/>
            <p:cNvSpPr/>
            <p:nvPr/>
          </p:nvSpPr>
          <p:spPr>
            <a:xfrm>
              <a:off x="1859400" y="4324265"/>
              <a:ext cx="5684377" cy="4583194"/>
            </a:xfrm>
            <a:prstGeom prst="rect">
              <a:avLst/>
            </a:prstGeom>
          </p:spPr>
          <p:txBody>
            <a:bodyPr wrap="square">
              <a:spAutoFit/>
            </a:bodyPr>
            <a:lstStyle/>
            <a:p>
              <a:pPr lvl="0" algn="just">
                <a:lnSpc>
                  <a:spcPct val="150000"/>
                </a:lnSpc>
              </a:pPr>
              <a:r>
                <a:rPr lang="vi-VN" sz="2800" b="1" kern="0" dirty="0">
                  <a:solidFill>
                    <a:srgbClr val="FF0000"/>
                  </a:solidFill>
                  <a:latin typeface="Times New Roman" panose="02020603050405020304" pitchFamily="18" charset="0"/>
                  <a:cs typeface="Times New Roman" panose="02020603050405020304" pitchFamily="18" charset="0"/>
                </a:rPr>
                <a:t>Dùng compa kiểm tra từng cặp cạnh đối có bằng nhau không và hai đường chéo có bằng nhau không.</a:t>
              </a:r>
              <a:endPar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066177808"/>
      </p:ext>
    </p:extLst>
  </p:cSld>
  <p:clrMapOvr>
    <a:masterClrMapping/>
  </p:clrMapOvr>
  <mc:AlternateContent xmlns:mc="http://schemas.openxmlformats.org/markup-compatibility/2006" xmlns:p14="http://schemas.microsoft.com/office/powerpoint/2010/main">
    <mc:Choice Requires="p14">
      <p:transition spd="slow">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16" name="Rounded Rectangle 15"/>
          <p:cNvSpPr/>
          <p:nvPr/>
        </p:nvSpPr>
        <p:spPr>
          <a:xfrm>
            <a:off x="264361" y="3319806"/>
            <a:ext cx="9838661" cy="2807402"/>
          </a:xfrm>
          <a:prstGeom prst="roundRect">
            <a:avLst/>
          </a:prstGeom>
          <a:solidFill>
            <a:schemeClr val="bg2">
              <a:lumMod val="20000"/>
              <a:lumOff val="80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78" name="TextBox 77"/>
          <p:cNvSpPr txBox="1"/>
          <p:nvPr/>
        </p:nvSpPr>
        <p:spPr>
          <a:xfrm>
            <a:off x="490276" y="3319806"/>
            <a:ext cx="8900758" cy="2554545"/>
          </a:xfrm>
          <a:prstGeom prst="rect">
            <a:avLst/>
          </a:prstGeom>
          <a:noFill/>
        </p:spPr>
        <p:txBody>
          <a:bodyPr wrap="square" rtlCol="0">
            <a:spAutoFit/>
          </a:bodyPr>
          <a:lstStyle/>
          <a:p>
            <a:pPr defTabSz="1219170">
              <a:buClr>
                <a:srgbClr val="000000"/>
              </a:buClr>
            </a:pP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vi-VN" sz="3200" kern="0" dirty="0">
                <a:solidFill>
                  <a:srgbClr val="000000"/>
                </a:solidFill>
                <a:latin typeface="Times New Roman" panose="02020603050405020304" pitchFamily="18" charset="0"/>
                <a:cs typeface="Times New Roman" panose="02020603050405020304" pitchFamily="18" charset="0"/>
                <a:sym typeface="Arial"/>
              </a:rPr>
              <a:t>Tứ giác AHCN có hai đường chéo AC, HN cắt nhau tại trung điểm của mỗi đường nên là một hình bình hành. </a:t>
            </a:r>
            <a:endParaRPr lang="en-US" sz="3200" kern="0" dirty="0">
              <a:solidFill>
                <a:srgbClr val="000000"/>
              </a:solidFill>
              <a:latin typeface="Times New Roman" panose="02020603050405020304" pitchFamily="18" charset="0"/>
              <a:cs typeface="Times New Roman" panose="02020603050405020304" pitchFamily="18" charset="0"/>
              <a:sym typeface="Arial"/>
            </a:endParaRPr>
          </a:p>
          <a:p>
            <a:pPr defTabSz="1219170">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 Hình bình hành AHCN có   nên là hình chữ nhật (Dấu hiệu nhận biết h.c.n)</a:t>
            </a:r>
            <a:endParaRPr lang="en-US" sz="32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6" name="Google Shape;925;p59"/>
          <p:cNvPicPr preferRelativeResize="0"/>
          <p:nvPr/>
        </p:nvPicPr>
        <p:blipFill rotWithShape="1">
          <a:blip r:embed="rId3">
            <a:alphaModFix/>
          </a:blip>
          <a:srcRect l="26922" t="9243" r="17669" b="9243"/>
          <a:stretch/>
        </p:blipFill>
        <p:spPr>
          <a:xfrm>
            <a:off x="9053034" y="2269341"/>
            <a:ext cx="2795665" cy="3857867"/>
          </a:xfrm>
          <a:prstGeom prst="rect">
            <a:avLst/>
          </a:prstGeom>
          <a:noFill/>
          <a:ln>
            <a:noFill/>
          </a:ln>
        </p:spPr>
      </p:pic>
      <p:pic>
        <p:nvPicPr>
          <p:cNvPr id="7" name="Google Shape;929;p59"/>
          <p:cNvPicPr preferRelativeResize="0"/>
          <p:nvPr/>
        </p:nvPicPr>
        <p:blipFill rotWithShape="1">
          <a:blip r:embed="rId4">
            <a:alphaModFix/>
          </a:blip>
          <a:srcRect l="9618" t="9617" r="9618" b="21786"/>
          <a:stretch/>
        </p:blipFill>
        <p:spPr>
          <a:xfrm>
            <a:off x="8137453" y="401870"/>
            <a:ext cx="1590465" cy="1266065"/>
          </a:xfrm>
          <a:prstGeom prst="rect">
            <a:avLst/>
          </a:prstGeom>
          <a:noFill/>
          <a:ln>
            <a:noFill/>
          </a:ln>
        </p:spPr>
      </p:pic>
      <p:sp>
        <p:nvSpPr>
          <p:cNvPr id="8" name="TextBox 7"/>
          <p:cNvSpPr txBox="1"/>
          <p:nvPr/>
        </p:nvSpPr>
        <p:spPr>
          <a:xfrm>
            <a:off x="2569945" y="99477"/>
            <a:ext cx="9278754" cy="1384995"/>
          </a:xfrm>
          <a:prstGeom prst="rect">
            <a:avLst/>
          </a:prstGeom>
          <a:noFill/>
        </p:spPr>
        <p:txBody>
          <a:bodyPr wrap="square" rtlCol="0">
            <a:spAutoFit/>
          </a:bodyPr>
          <a:lstStyle/>
          <a:p>
            <a:pPr lvl="0" defTabSz="1219170">
              <a:buClr>
                <a:srgbClr val="000000"/>
              </a:buClr>
            </a:pP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3.27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Sgk</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trang</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66). </a:t>
            </a:r>
            <a:r>
              <a:rPr kumimoji="0" lang="vi-VN"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Cho tam giác ABC, đường cao AH. Gọi M là trung điểm của AC, N là điểm sao cho mà trung điểm của HN. Chứng minh tứ giác AHCN là hình chữ nhật.</a:t>
            </a:r>
            <a:endPar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 name="Google Shape;638;p50"/>
          <p:cNvSpPr/>
          <p:nvPr/>
        </p:nvSpPr>
        <p:spPr>
          <a:xfrm>
            <a:off x="4364723" y="2035392"/>
            <a:ext cx="2844599" cy="520183"/>
          </a:xfrm>
          <a:prstGeom prst="roundRect">
            <a:avLst>
              <a:gd name="adj" fmla="val 50000"/>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r>
              <a:rPr lang="en-US" sz="2667" b="1" kern="0" dirty="0" err="1">
                <a:solidFill>
                  <a:srgbClr val="FFFFFF"/>
                </a:solidFill>
                <a:latin typeface="Arial"/>
                <a:cs typeface="Arial"/>
                <a:sym typeface="Arial"/>
              </a:rPr>
              <a:t>Chứng</a:t>
            </a:r>
            <a:r>
              <a:rPr lang="en-US" sz="2667" b="1" kern="0" dirty="0">
                <a:solidFill>
                  <a:srgbClr val="FFFFFF"/>
                </a:solidFill>
                <a:latin typeface="Arial"/>
                <a:cs typeface="Arial"/>
                <a:sym typeface="Arial"/>
              </a:rPr>
              <a:t> minh</a:t>
            </a:r>
            <a:endParaRPr sz="2667" b="1" kern="0" dirty="0">
              <a:solidFill>
                <a:srgbClr val="FFFFFF"/>
              </a:solidFill>
              <a:latin typeface="Arial"/>
              <a:cs typeface="Arial"/>
              <a:sym typeface="Arial"/>
            </a:endParaRPr>
          </a:p>
        </p:txBody>
      </p:sp>
      <p:grpSp>
        <p:nvGrpSpPr>
          <p:cNvPr id="3" name="Group 2"/>
          <p:cNvGrpSpPr/>
          <p:nvPr/>
        </p:nvGrpSpPr>
        <p:grpSpPr>
          <a:xfrm>
            <a:off x="89332" y="827075"/>
            <a:ext cx="2720342" cy="1967413"/>
            <a:chOff x="89332" y="827075"/>
            <a:chExt cx="2720342" cy="1967413"/>
          </a:xfrm>
        </p:grpSpPr>
        <p:pic>
          <p:nvPicPr>
            <p:cNvPr id="2" name="Picture 1"/>
            <p:cNvPicPr>
              <a:picLocks noChangeAspect="1"/>
            </p:cNvPicPr>
            <p:nvPr/>
          </p:nvPicPr>
          <p:blipFill>
            <a:blip r:embed="rId5"/>
            <a:stretch>
              <a:fillRect/>
            </a:stretch>
          </p:blipFill>
          <p:spPr>
            <a:xfrm>
              <a:off x="377996" y="827075"/>
              <a:ext cx="2143015" cy="1736581"/>
            </a:xfrm>
            <a:prstGeom prst="rect">
              <a:avLst/>
            </a:prstGeom>
          </p:spPr>
        </p:pic>
        <p:sp>
          <p:nvSpPr>
            <p:cNvPr id="12" name="Rectangle 11"/>
            <p:cNvSpPr/>
            <p:nvPr/>
          </p:nvSpPr>
          <p:spPr>
            <a:xfrm>
              <a:off x="89332" y="2332823"/>
              <a:ext cx="2720342" cy="461665"/>
            </a:xfrm>
            <a:prstGeom prst="rect">
              <a:avLst/>
            </a:prstGeom>
            <a:noFill/>
          </p:spPr>
          <p:txBody>
            <a:bodyPr wrap="square">
              <a:spAutoFit/>
            </a:bodyPr>
            <a:lstStyle/>
            <a:p>
              <a:pPr defTabSz="1219170">
                <a:buClr>
                  <a:srgbClr val="000000"/>
                </a:buClr>
              </a:pPr>
              <a:r>
                <a:rPr lang="en-US" sz="2400" b="1" kern="0" dirty="0">
                  <a:solidFill>
                    <a:srgbClr val="000000"/>
                  </a:solidFill>
                  <a:latin typeface="Times New Roman" panose="02020603050405020304" pitchFamily="18" charset="0"/>
                  <a:cs typeface="Times New Roman" panose="02020603050405020304" pitchFamily="18" charset="0"/>
                  <a:sym typeface="Arial"/>
                </a:rPr>
                <a:t>HĐ </a:t>
              </a:r>
              <a:r>
                <a:rPr lang="en-US" sz="2400" b="1" kern="0" dirty="0" err="1">
                  <a:solidFill>
                    <a:srgbClr val="000000"/>
                  </a:solidFill>
                  <a:latin typeface="Times New Roman" panose="02020603050405020304" pitchFamily="18" charset="0"/>
                  <a:cs typeface="Times New Roman" panose="02020603050405020304" pitchFamily="18" charset="0"/>
                  <a:sym typeface="Arial"/>
                </a:rPr>
                <a:t>nhóm</a:t>
              </a:r>
              <a:r>
                <a:rPr lang="en-US" sz="2400" b="1" kern="0" dirty="0">
                  <a:solidFill>
                    <a:srgbClr val="000000"/>
                  </a:solidFill>
                  <a:latin typeface="Times New Roman" panose="02020603050405020304" pitchFamily="18" charset="0"/>
                  <a:cs typeface="Times New Roman" panose="02020603050405020304" pitchFamily="18" charset="0"/>
                  <a:sym typeface="Arial"/>
                </a:rPr>
                <a:t> 4 – 6 HS</a:t>
              </a:r>
            </a:p>
          </p:txBody>
        </p:sp>
      </p:grpSp>
    </p:spTree>
    <p:extLst>
      <p:ext uri="{BB962C8B-B14F-4D97-AF65-F5344CB8AC3E}">
        <p14:creationId xmlns:p14="http://schemas.microsoft.com/office/powerpoint/2010/main" val="1997562606"/>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8">
                                            <p:txEl>
                                              <p:pRg st="0" end="0"/>
                                            </p:txEl>
                                          </p:spTgt>
                                        </p:tgtEl>
                                        <p:attrNameLst>
                                          <p:attrName>style.visibility</p:attrName>
                                        </p:attrNameLst>
                                      </p:cBhvr>
                                      <p:to>
                                        <p:strVal val="visible"/>
                                      </p:to>
                                    </p:set>
                                    <p:animEffect transition="in" filter="circle(in)">
                                      <p:cBhvr>
                                        <p:cTn id="17" dur="2000"/>
                                        <p:tgtEl>
                                          <p:spTgt spid="7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8">
                                            <p:txEl>
                                              <p:pRg st="1" end="1"/>
                                            </p:txEl>
                                          </p:spTgt>
                                        </p:tgtEl>
                                        <p:attrNameLst>
                                          <p:attrName>style.visibility</p:attrName>
                                        </p:attrNameLst>
                                      </p:cBhvr>
                                      <p:to>
                                        <p:strVal val="visible"/>
                                      </p:to>
                                    </p:set>
                                    <p:animEffect transition="in" filter="circle(in)">
                                      <p:cBhvr>
                                        <p:cTn id="22" dur="2000"/>
                                        <p:tgtEl>
                                          <p:spTgt spid="7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496" name="Google Shape;496;p42"/>
          <p:cNvPicPr preferRelativeResize="0"/>
          <p:nvPr/>
        </p:nvPicPr>
        <p:blipFill>
          <a:blip r:embed="rId3">
            <a:alphaModFix/>
          </a:blip>
          <a:stretch>
            <a:fillRect/>
          </a:stretch>
        </p:blipFill>
        <p:spPr>
          <a:xfrm>
            <a:off x="8827590" y="2809663"/>
            <a:ext cx="3786169" cy="3902335"/>
          </a:xfrm>
          <a:prstGeom prst="rect">
            <a:avLst/>
          </a:prstGeom>
          <a:noFill/>
          <a:ln>
            <a:noFill/>
          </a:ln>
        </p:spPr>
      </p:pic>
      <p:sp>
        <p:nvSpPr>
          <p:cNvPr id="5" name="TextBox 4"/>
          <p:cNvSpPr txBox="1"/>
          <p:nvPr/>
        </p:nvSpPr>
        <p:spPr>
          <a:xfrm>
            <a:off x="2390699" y="230528"/>
            <a:ext cx="9548262" cy="1938992"/>
          </a:xfrm>
          <a:prstGeom prst="rect">
            <a:avLst/>
          </a:prstGeom>
          <a:solidFill>
            <a:schemeClr val="tx1">
              <a:lumMod val="20000"/>
              <a:lumOff val="80000"/>
            </a:schemeClr>
          </a:solidFill>
          <a:ln>
            <a:noFill/>
          </a:ln>
          <a:effectLst>
            <a:glow rad="139700">
              <a:schemeClr val="accent1">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lvl="0" defTabSz="1219170">
              <a:buClr>
                <a:srgbClr val="000000"/>
              </a:buClr>
            </a:pP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3.28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Sgk</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trang</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66).</a:t>
            </a: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Xét một điểm M trên cạnh huyền của tam giác ABC vuông cân tại A. Gọi N và P lần lượt là hình chiếu vuông góc của M trên các cạnh AB và AC.</a:t>
            </a:r>
          </a:p>
          <a:p>
            <a:pPr lvl="0" defTabSz="1219170">
              <a:buClr>
                <a:srgbClr val="000000"/>
              </a:buClr>
            </a:pP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 Hỏi tứ giác MPAN là hình gì?</a:t>
            </a:r>
          </a:p>
          <a:p>
            <a:pPr lvl="0" defTabSz="1219170">
              <a:buClr>
                <a:srgbClr val="000000"/>
              </a:buClr>
            </a:pP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Hỏi M ở vị trí nào thì đoạn thẳng NP có độ dài ngắn nhất? Vì sao?</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p>
        </p:txBody>
      </p:sp>
      <p:grpSp>
        <p:nvGrpSpPr>
          <p:cNvPr id="7" name="Group 6"/>
          <p:cNvGrpSpPr/>
          <p:nvPr/>
        </p:nvGrpSpPr>
        <p:grpSpPr>
          <a:xfrm>
            <a:off x="-4935" y="787212"/>
            <a:ext cx="2820202" cy="2105890"/>
            <a:chOff x="89332" y="827075"/>
            <a:chExt cx="3138032" cy="2057588"/>
          </a:xfrm>
        </p:grpSpPr>
        <p:pic>
          <p:nvPicPr>
            <p:cNvPr id="8" name="Picture 7"/>
            <p:cNvPicPr>
              <a:picLocks noChangeAspect="1"/>
            </p:cNvPicPr>
            <p:nvPr/>
          </p:nvPicPr>
          <p:blipFill>
            <a:blip r:embed="rId4"/>
            <a:stretch>
              <a:fillRect/>
            </a:stretch>
          </p:blipFill>
          <p:spPr>
            <a:xfrm>
              <a:off x="377996" y="827075"/>
              <a:ext cx="2143015" cy="1736581"/>
            </a:xfrm>
            <a:prstGeom prst="rect">
              <a:avLst/>
            </a:prstGeom>
          </p:spPr>
        </p:pic>
        <p:sp>
          <p:nvSpPr>
            <p:cNvPr id="9" name="Rectangle 8"/>
            <p:cNvSpPr/>
            <p:nvPr/>
          </p:nvSpPr>
          <p:spPr>
            <a:xfrm>
              <a:off x="89332" y="2332822"/>
              <a:ext cx="3138032" cy="551841"/>
            </a:xfrm>
            <a:prstGeom prst="rect">
              <a:avLst/>
            </a:prstGeom>
            <a:noFill/>
          </p:spPr>
          <p:txBody>
            <a:bodyPr wrap="square">
              <a:spAutoFit/>
            </a:bodyPr>
            <a:lstStyle/>
            <a:p>
              <a:pPr defTabSz="1219170">
                <a:buClr>
                  <a:srgbClr val="000000"/>
                </a:buClr>
              </a:pPr>
              <a:r>
                <a:rPr lang="en-US" sz="2400" b="1" kern="0" dirty="0">
                  <a:solidFill>
                    <a:srgbClr val="000000"/>
                  </a:solidFill>
                  <a:latin typeface="Times New Roman" panose="02020603050405020304" pitchFamily="18" charset="0"/>
                  <a:cs typeface="Times New Roman" panose="02020603050405020304" pitchFamily="18" charset="0"/>
                  <a:sym typeface="Arial"/>
                </a:rPr>
                <a:t>HĐ </a:t>
              </a:r>
              <a:r>
                <a:rPr lang="en-US" sz="2400" b="1" kern="0" dirty="0" err="1">
                  <a:solidFill>
                    <a:srgbClr val="000000"/>
                  </a:solidFill>
                  <a:latin typeface="Times New Roman" panose="02020603050405020304" pitchFamily="18" charset="0"/>
                  <a:cs typeface="Times New Roman" panose="02020603050405020304" pitchFamily="18" charset="0"/>
                  <a:sym typeface="Arial"/>
                </a:rPr>
                <a:t>nhóm</a:t>
              </a:r>
              <a:r>
                <a:rPr lang="en-US" sz="2400" b="1" kern="0" dirty="0">
                  <a:solidFill>
                    <a:srgbClr val="000000"/>
                  </a:solidFill>
                  <a:latin typeface="Times New Roman" panose="02020603050405020304" pitchFamily="18" charset="0"/>
                  <a:cs typeface="Times New Roman" panose="02020603050405020304" pitchFamily="18" charset="0"/>
                  <a:sym typeface="Arial"/>
                </a:rPr>
                <a:t> 4 – 6 HS</a:t>
              </a:r>
            </a:p>
          </p:txBody>
        </p:sp>
      </p:grpSp>
      <p:sp>
        <p:nvSpPr>
          <p:cNvPr id="12" name="Google Shape;638;p50"/>
          <p:cNvSpPr/>
          <p:nvPr/>
        </p:nvSpPr>
        <p:spPr>
          <a:xfrm>
            <a:off x="3239202" y="2403921"/>
            <a:ext cx="2844599" cy="520183"/>
          </a:xfrm>
          <a:prstGeom prst="roundRect">
            <a:avLst>
              <a:gd name="adj" fmla="val 50000"/>
            </a:avLst>
          </a:prstGeom>
          <a:solidFill>
            <a:schemeClr val="bg2">
              <a:lumMod val="60000"/>
              <a:lumOff val="40000"/>
            </a:schemeClr>
          </a:solidFill>
          <a:ln>
            <a:noFill/>
          </a:ln>
        </p:spPr>
        <p:txBody>
          <a:bodyPr spcFirstLastPara="1" wrap="square" lIns="121900" tIns="121900" rIns="121900" bIns="121900" anchor="ctr" anchorCtr="0">
            <a:noAutofit/>
          </a:bodyPr>
          <a:lstStyle/>
          <a:p>
            <a:pPr algn="ctr" defTabSz="1219170">
              <a:buClr>
                <a:srgbClr val="000000"/>
              </a:buClr>
            </a:pPr>
            <a:r>
              <a:rPr lang="en-US" sz="2667" b="1" kern="0" dirty="0" err="1">
                <a:solidFill>
                  <a:schemeClr val="tx2"/>
                </a:solidFill>
                <a:latin typeface="Arial"/>
                <a:cs typeface="Arial"/>
                <a:sym typeface="Arial"/>
              </a:rPr>
              <a:t>Chứng</a:t>
            </a:r>
            <a:r>
              <a:rPr lang="en-US" sz="2667" b="1" kern="0" dirty="0">
                <a:solidFill>
                  <a:schemeClr val="tx2"/>
                </a:solidFill>
                <a:latin typeface="Arial"/>
                <a:cs typeface="Arial"/>
                <a:sym typeface="Arial"/>
              </a:rPr>
              <a:t> minh</a:t>
            </a:r>
            <a:endParaRPr sz="2667" b="1" kern="0" dirty="0">
              <a:solidFill>
                <a:schemeClr val="tx2"/>
              </a:solidFill>
              <a:latin typeface="Arial"/>
              <a:cs typeface="Arial"/>
              <a:sym typeface="Arial"/>
            </a:endParaRPr>
          </a:p>
        </p:txBody>
      </p:sp>
      <p:sp>
        <p:nvSpPr>
          <p:cNvPr id="16"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9" name="Object 18"/>
          <p:cNvGraphicFramePr>
            <a:graphicFrameLocks noChangeAspect="1"/>
          </p:cNvGraphicFramePr>
          <p:nvPr/>
        </p:nvGraphicFramePr>
        <p:xfrm>
          <a:off x="0" y="0"/>
          <a:ext cx="127000" cy="127000"/>
        </p:xfrm>
        <a:graphic>
          <a:graphicData uri="http://schemas.openxmlformats.org/presentationml/2006/ole">
            <mc:AlternateContent xmlns:mc="http://schemas.openxmlformats.org/markup-compatibility/2006">
              <mc:Choice xmlns:v="urn:schemas-microsoft-com:vml" Requires="v">
                <p:oleObj name="Equation" r:id="rId5" imgW="126725" imgH="126725" progId="Equation.DSMT4">
                  <p:embed/>
                </p:oleObj>
              </mc:Choice>
              <mc:Fallback>
                <p:oleObj name="Equation" r:id="rId5" imgW="126725" imgH="126725"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2" name="Group 21"/>
          <p:cNvGrpSpPr/>
          <p:nvPr/>
        </p:nvGrpSpPr>
        <p:grpSpPr>
          <a:xfrm>
            <a:off x="259427" y="2973601"/>
            <a:ext cx="9014393" cy="3414925"/>
            <a:chOff x="264361" y="2712283"/>
            <a:chExt cx="9014393" cy="3414925"/>
          </a:xfrm>
        </p:grpSpPr>
        <p:sp>
          <p:nvSpPr>
            <p:cNvPr id="10" name="Rounded Rectangle 9"/>
            <p:cNvSpPr/>
            <p:nvPr/>
          </p:nvSpPr>
          <p:spPr>
            <a:xfrm>
              <a:off x="264361" y="2712283"/>
              <a:ext cx="9014393" cy="3414925"/>
            </a:xfrm>
            <a:prstGeom prst="roundRect">
              <a:avLst/>
            </a:prstGeom>
            <a:solidFill>
              <a:schemeClr val="bg2">
                <a:lumMod val="20000"/>
                <a:lumOff val="80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pic>
          <p:nvPicPr>
            <p:cNvPr id="13" name="Picture 12"/>
            <p:cNvPicPr>
              <a:picLocks noChangeAspect="1"/>
            </p:cNvPicPr>
            <p:nvPr/>
          </p:nvPicPr>
          <p:blipFill>
            <a:blip r:embed="rId7"/>
            <a:stretch>
              <a:fillRect/>
            </a:stretch>
          </p:blipFill>
          <p:spPr>
            <a:xfrm>
              <a:off x="2271022" y="4649868"/>
              <a:ext cx="418059" cy="338429"/>
            </a:xfrm>
            <a:prstGeom prst="rect">
              <a:avLst/>
            </a:prstGeom>
          </p:spPr>
        </p:pic>
        <p:sp>
          <p:nvSpPr>
            <p:cNvPr id="11" name="TextBox 10"/>
            <p:cNvSpPr txBox="1"/>
            <p:nvPr/>
          </p:nvSpPr>
          <p:spPr>
            <a:xfrm>
              <a:off x="432525" y="3077735"/>
              <a:ext cx="8653723" cy="2677656"/>
            </a:xfrm>
            <a:prstGeom prst="rect">
              <a:avLst/>
            </a:prstGeom>
            <a:noFill/>
          </p:spPr>
          <p:txBody>
            <a:bodyPr wrap="square" rtlCol="0">
              <a:spAutoFit/>
            </a:bodyPr>
            <a:lstStyle/>
            <a:p>
              <a:pPr defTabSz="1219170">
                <a:buClr>
                  <a:srgbClr val="000000"/>
                </a:buClr>
              </a:pPr>
              <a:r>
                <a:rPr lang="en-US" sz="2400" b="1" kern="0" dirty="0">
                  <a:solidFill>
                    <a:srgbClr val="000000"/>
                  </a:solidFill>
                  <a:latin typeface="Times New Roman" panose="02020603050405020304" pitchFamily="18" charset="0"/>
                  <a:cs typeface="Times New Roman" panose="02020603050405020304" pitchFamily="18" charset="0"/>
                  <a:sym typeface="Arial"/>
                </a:rPr>
                <a:t>a) </a:t>
              </a:r>
              <a:r>
                <a:rPr lang="en-US" sz="2400" b="1" kern="0" dirty="0" err="1">
                  <a:solidFill>
                    <a:srgbClr val="000000"/>
                  </a:solidFill>
                  <a:latin typeface="Times New Roman" panose="02020603050405020304" pitchFamily="18" charset="0"/>
                  <a:cs typeface="Times New Roman" panose="02020603050405020304" pitchFamily="18" charset="0"/>
                  <a:sym typeface="Arial"/>
                </a:rPr>
                <a:t>Tứ</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giác</a:t>
              </a:r>
              <a:r>
                <a:rPr lang="en-US" sz="2400" b="1" kern="0" dirty="0">
                  <a:solidFill>
                    <a:srgbClr val="000000"/>
                  </a:solidFill>
                  <a:latin typeface="Times New Roman" panose="02020603050405020304" pitchFamily="18" charset="0"/>
                  <a:cs typeface="Times New Roman" panose="02020603050405020304" pitchFamily="18" charset="0"/>
                  <a:sym typeface="Arial"/>
                </a:rPr>
                <a:t> MPAN </a:t>
              </a:r>
              <a:r>
                <a:rPr lang="en-US" sz="2400" b="1" kern="0" dirty="0" err="1">
                  <a:solidFill>
                    <a:srgbClr val="000000"/>
                  </a:solidFill>
                  <a:latin typeface="Times New Roman" panose="02020603050405020304" pitchFamily="18" charset="0"/>
                  <a:cs typeface="Times New Roman" panose="02020603050405020304" pitchFamily="18" charset="0"/>
                  <a:sym typeface="Arial"/>
                </a:rPr>
                <a:t>có</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ba</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góc</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vuông</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tại</a:t>
              </a:r>
              <a:r>
                <a:rPr lang="en-US" sz="2400" b="1" kern="0" dirty="0">
                  <a:solidFill>
                    <a:srgbClr val="000000"/>
                  </a:solidFill>
                  <a:latin typeface="Times New Roman" panose="02020603050405020304" pitchFamily="18" charset="0"/>
                  <a:cs typeface="Times New Roman" panose="02020603050405020304" pitchFamily="18" charset="0"/>
                  <a:sym typeface="Arial"/>
                </a:rPr>
                <a:t> A, N, P </a:t>
              </a:r>
              <a:r>
                <a:rPr lang="en-US" sz="2400" b="1" kern="0" dirty="0" err="1">
                  <a:solidFill>
                    <a:srgbClr val="000000"/>
                  </a:solidFill>
                  <a:latin typeface="Times New Roman" panose="02020603050405020304" pitchFamily="18" charset="0"/>
                  <a:cs typeface="Times New Roman" panose="02020603050405020304" pitchFamily="18" charset="0"/>
                  <a:sym typeface="Arial"/>
                </a:rPr>
                <a:t>nên</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là</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một</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hình</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chữ</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nhật</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p>
            <a:p>
              <a:pPr defTabSz="1219170">
                <a:buClr>
                  <a:srgbClr val="000000"/>
                </a:buClr>
              </a:pPr>
              <a:r>
                <a:rPr lang="en-US" sz="2400" b="1" kern="0" dirty="0">
                  <a:solidFill>
                    <a:srgbClr val="000000"/>
                  </a:solidFill>
                  <a:latin typeface="Times New Roman" panose="02020603050405020304" pitchFamily="18" charset="0"/>
                  <a:cs typeface="Times New Roman" panose="02020603050405020304" pitchFamily="18" charset="0"/>
                  <a:sym typeface="Arial"/>
                </a:rPr>
                <a:t>b) </a:t>
              </a:r>
              <a:r>
                <a:rPr lang="vi-VN" sz="2400" b="1" kern="0" dirty="0">
                  <a:solidFill>
                    <a:srgbClr val="000000"/>
                  </a:solidFill>
                  <a:latin typeface="Times New Roman" panose="02020603050405020304" pitchFamily="18" charset="0"/>
                  <a:cs typeface="Times New Roman" panose="02020603050405020304" pitchFamily="18" charset="0"/>
                  <a:sym typeface="Arial"/>
                </a:rPr>
                <a:t>Hai đường chéo AM, NP của hình chữ nhật MPAN bằng nhau tức là NP = AM.</a:t>
              </a:r>
            </a:p>
            <a:p>
              <a:pPr defTabSz="1219170">
                <a:buClr>
                  <a:srgbClr val="000000"/>
                </a:buClr>
              </a:pPr>
              <a:r>
                <a:rPr lang="vi-VN" sz="2400" b="1" kern="0" dirty="0">
                  <a:solidFill>
                    <a:srgbClr val="000000"/>
                  </a:solidFill>
                  <a:latin typeface="Times New Roman" panose="02020603050405020304" pitchFamily="18" charset="0"/>
                  <a:cs typeface="Times New Roman" panose="02020603050405020304" pitchFamily="18" charset="0"/>
                  <a:sym typeface="Arial"/>
                </a:rPr>
                <a:t>Kẻ AH</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cs typeface="Times New Roman" panose="02020603050405020304" pitchFamily="18" charset="0"/>
                  <a:sym typeface="Arial"/>
                </a:rPr>
                <a:t>BC   </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cs typeface="Times New Roman" panose="02020603050405020304" pitchFamily="18" charset="0"/>
                  <a:sym typeface="Arial"/>
                </a:rPr>
                <a:t>AM  </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cs typeface="Times New Roman" panose="02020603050405020304" pitchFamily="18" charset="0"/>
                  <a:sym typeface="Arial"/>
                </a:rPr>
                <a:t>AH (AH là khoảng cách từ A đến BC) </a:t>
              </a:r>
            </a:p>
            <a:p>
              <a:pPr defTabSz="1219170">
                <a:buClr>
                  <a:srgbClr val="000000"/>
                </a:buClr>
              </a:pPr>
              <a:r>
                <a:rPr lang="vi-VN"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cs typeface="Times New Roman" panose="02020603050405020304" pitchFamily="18" charset="0"/>
                  <a:sym typeface="Arial"/>
                </a:rPr>
                <a:t>NP   AH</a:t>
              </a:r>
            </a:p>
            <a:p>
              <a:pPr defTabSz="1219170">
                <a:buClr>
                  <a:srgbClr val="000000"/>
                </a:buClr>
              </a:pPr>
              <a:r>
                <a:rPr lang="vi-VN"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cs typeface="Times New Roman" panose="02020603050405020304" pitchFamily="18" charset="0"/>
                  <a:sym typeface="Arial"/>
                </a:rPr>
                <a:t>NP nhỏ nhất = AH hay M   </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cs typeface="Times New Roman" panose="02020603050405020304" pitchFamily="18" charset="0"/>
                  <a:sym typeface="Arial"/>
                </a:rPr>
                <a:t>H.</a:t>
              </a:r>
              <a:endParaRPr lang="en-US" sz="2400" b="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6" name="Picture 5"/>
            <p:cNvPicPr>
              <a:picLocks noChangeAspect="1"/>
            </p:cNvPicPr>
            <p:nvPr/>
          </p:nvPicPr>
          <p:blipFill>
            <a:blip r:embed="rId8"/>
            <a:stretch>
              <a:fillRect/>
            </a:stretch>
          </p:blipFill>
          <p:spPr>
            <a:xfrm>
              <a:off x="1477478" y="4594047"/>
              <a:ext cx="315034" cy="333566"/>
            </a:xfrm>
            <a:prstGeom prst="rect">
              <a:avLst/>
            </a:prstGeom>
          </p:spPr>
        </p:pic>
        <p:pic>
          <p:nvPicPr>
            <p:cNvPr id="14" name="Picture 13"/>
            <p:cNvPicPr>
              <a:picLocks noChangeAspect="1"/>
            </p:cNvPicPr>
            <p:nvPr/>
          </p:nvPicPr>
          <p:blipFill>
            <a:blip r:embed="rId9"/>
            <a:stretch>
              <a:fillRect/>
            </a:stretch>
          </p:blipFill>
          <p:spPr>
            <a:xfrm>
              <a:off x="3107776" y="4649868"/>
              <a:ext cx="262851" cy="319178"/>
            </a:xfrm>
            <a:prstGeom prst="rect">
              <a:avLst/>
            </a:prstGeom>
          </p:spPr>
        </p:pic>
        <p:pic>
          <p:nvPicPr>
            <p:cNvPr id="15" name="Picture 14"/>
            <p:cNvPicPr>
              <a:picLocks noChangeAspect="1"/>
            </p:cNvPicPr>
            <p:nvPr/>
          </p:nvPicPr>
          <p:blipFill>
            <a:blip r:embed="rId10"/>
            <a:stretch>
              <a:fillRect/>
            </a:stretch>
          </p:blipFill>
          <p:spPr>
            <a:xfrm>
              <a:off x="432525" y="4988297"/>
              <a:ext cx="504957" cy="357679"/>
            </a:xfrm>
            <a:prstGeom prst="rect">
              <a:avLst/>
            </a:prstGeom>
          </p:spPr>
        </p:pic>
        <p:pic>
          <p:nvPicPr>
            <p:cNvPr id="17" name="Picture 16"/>
            <p:cNvPicPr>
              <a:picLocks noChangeAspect="1"/>
            </p:cNvPicPr>
            <p:nvPr/>
          </p:nvPicPr>
          <p:blipFill>
            <a:blip r:embed="rId9"/>
            <a:stretch>
              <a:fillRect/>
            </a:stretch>
          </p:blipFill>
          <p:spPr>
            <a:xfrm>
              <a:off x="1278675" y="4988297"/>
              <a:ext cx="262851" cy="319178"/>
            </a:xfrm>
            <a:prstGeom prst="rect">
              <a:avLst/>
            </a:prstGeom>
          </p:spPr>
        </p:pic>
        <p:pic>
          <p:nvPicPr>
            <p:cNvPr id="18" name="Picture 17"/>
            <p:cNvPicPr>
              <a:picLocks noChangeAspect="1"/>
            </p:cNvPicPr>
            <p:nvPr/>
          </p:nvPicPr>
          <p:blipFill>
            <a:blip r:embed="rId7"/>
            <a:stretch>
              <a:fillRect/>
            </a:stretch>
          </p:blipFill>
          <p:spPr>
            <a:xfrm>
              <a:off x="432525" y="5381469"/>
              <a:ext cx="418059" cy="338429"/>
            </a:xfrm>
            <a:prstGeom prst="rect">
              <a:avLst/>
            </a:prstGeom>
          </p:spPr>
        </p:pic>
        <p:pic>
          <p:nvPicPr>
            <p:cNvPr id="20" name="Picture 19"/>
            <p:cNvPicPr>
              <a:picLocks noChangeAspect="1"/>
            </p:cNvPicPr>
            <p:nvPr/>
          </p:nvPicPr>
          <p:blipFill>
            <a:blip r:embed="rId11"/>
            <a:stretch>
              <a:fillRect/>
            </a:stretch>
          </p:blipFill>
          <p:spPr>
            <a:xfrm>
              <a:off x="4114968" y="5345976"/>
              <a:ext cx="343393" cy="343393"/>
            </a:xfrm>
            <a:prstGeom prst="rect">
              <a:avLst/>
            </a:prstGeom>
          </p:spPr>
        </p:pic>
        <p:sp>
          <p:nvSpPr>
            <p:cNvPr id="23" name="TextBox 22"/>
            <p:cNvSpPr txBox="1"/>
            <p:nvPr/>
          </p:nvSpPr>
          <p:spPr>
            <a:xfrm>
              <a:off x="444695" y="3080917"/>
              <a:ext cx="8653723" cy="2677656"/>
            </a:xfrm>
            <a:prstGeom prst="rect">
              <a:avLst/>
            </a:prstGeom>
            <a:noFill/>
          </p:spPr>
          <p:txBody>
            <a:bodyPr wrap="square" rtlCol="0">
              <a:spAutoFit/>
            </a:bodyPr>
            <a:lstStyle/>
            <a:p>
              <a:pPr defTabSz="1219170">
                <a:buClr>
                  <a:srgbClr val="000000"/>
                </a:buClr>
              </a:pPr>
              <a:r>
                <a:rPr lang="en-US" sz="2400" b="1" kern="0" dirty="0">
                  <a:solidFill>
                    <a:srgbClr val="000000"/>
                  </a:solidFill>
                  <a:latin typeface="Times New Roman" panose="02020603050405020304" pitchFamily="18" charset="0"/>
                  <a:cs typeface="Times New Roman" panose="02020603050405020304" pitchFamily="18" charset="0"/>
                  <a:sym typeface="Arial"/>
                </a:rPr>
                <a:t>a) </a:t>
              </a:r>
              <a:r>
                <a:rPr lang="en-US" sz="2400" b="1" kern="0" dirty="0" err="1">
                  <a:solidFill>
                    <a:srgbClr val="000000"/>
                  </a:solidFill>
                  <a:latin typeface="Times New Roman" panose="02020603050405020304" pitchFamily="18" charset="0"/>
                  <a:cs typeface="Times New Roman" panose="02020603050405020304" pitchFamily="18" charset="0"/>
                  <a:sym typeface="Arial"/>
                </a:rPr>
                <a:t>Tứ</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giác</a:t>
              </a:r>
              <a:r>
                <a:rPr lang="en-US" sz="2400" b="1" kern="0" dirty="0">
                  <a:solidFill>
                    <a:srgbClr val="000000"/>
                  </a:solidFill>
                  <a:latin typeface="Times New Roman" panose="02020603050405020304" pitchFamily="18" charset="0"/>
                  <a:cs typeface="Times New Roman" panose="02020603050405020304" pitchFamily="18" charset="0"/>
                  <a:sym typeface="Arial"/>
                </a:rPr>
                <a:t> MPAN </a:t>
              </a:r>
              <a:r>
                <a:rPr lang="en-US" sz="2400" b="1" kern="0" dirty="0" err="1">
                  <a:solidFill>
                    <a:srgbClr val="000000"/>
                  </a:solidFill>
                  <a:latin typeface="Times New Roman" panose="02020603050405020304" pitchFamily="18" charset="0"/>
                  <a:cs typeface="Times New Roman" panose="02020603050405020304" pitchFamily="18" charset="0"/>
                  <a:sym typeface="Arial"/>
                </a:rPr>
                <a:t>có</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ba</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góc</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vuông</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tại</a:t>
              </a:r>
              <a:r>
                <a:rPr lang="en-US" sz="2400" b="1" kern="0" dirty="0">
                  <a:solidFill>
                    <a:srgbClr val="000000"/>
                  </a:solidFill>
                  <a:latin typeface="Times New Roman" panose="02020603050405020304" pitchFamily="18" charset="0"/>
                  <a:cs typeface="Times New Roman" panose="02020603050405020304" pitchFamily="18" charset="0"/>
                  <a:sym typeface="Arial"/>
                </a:rPr>
                <a:t> A, N, P </a:t>
              </a:r>
              <a:r>
                <a:rPr lang="en-US" sz="2400" b="1" kern="0" dirty="0" err="1">
                  <a:solidFill>
                    <a:srgbClr val="000000"/>
                  </a:solidFill>
                  <a:latin typeface="Times New Roman" panose="02020603050405020304" pitchFamily="18" charset="0"/>
                  <a:cs typeface="Times New Roman" panose="02020603050405020304" pitchFamily="18" charset="0"/>
                  <a:sym typeface="Arial"/>
                </a:rPr>
                <a:t>nên</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là</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một</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hình</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chữ</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nhật</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p>
            <a:p>
              <a:pPr defTabSz="1219170">
                <a:buClr>
                  <a:srgbClr val="000000"/>
                </a:buClr>
              </a:pPr>
              <a:r>
                <a:rPr lang="en-US" sz="2400" b="1" kern="0" dirty="0">
                  <a:solidFill>
                    <a:srgbClr val="000000"/>
                  </a:solidFill>
                  <a:latin typeface="Times New Roman" panose="02020603050405020304" pitchFamily="18" charset="0"/>
                  <a:cs typeface="Times New Roman" panose="02020603050405020304" pitchFamily="18" charset="0"/>
                  <a:sym typeface="Arial"/>
                </a:rPr>
                <a:t>b) </a:t>
              </a:r>
              <a:r>
                <a:rPr lang="vi-VN" sz="2400" b="1" kern="0" dirty="0">
                  <a:solidFill>
                    <a:srgbClr val="000000"/>
                  </a:solidFill>
                  <a:latin typeface="Times New Roman" panose="02020603050405020304" pitchFamily="18" charset="0"/>
                  <a:cs typeface="Times New Roman" panose="02020603050405020304" pitchFamily="18" charset="0"/>
                  <a:sym typeface="Arial"/>
                </a:rPr>
                <a:t>Hai đường chéo AM, NP của hình chữ nhật MPAN bằng nhau tức là NP = AM.</a:t>
              </a:r>
            </a:p>
            <a:p>
              <a:pPr defTabSz="1219170">
                <a:buClr>
                  <a:srgbClr val="000000"/>
                </a:buClr>
              </a:pPr>
              <a:r>
                <a:rPr lang="vi-VN" sz="2400" b="1" kern="0" dirty="0">
                  <a:solidFill>
                    <a:srgbClr val="000000"/>
                  </a:solidFill>
                  <a:latin typeface="Times New Roman" panose="02020603050405020304" pitchFamily="18" charset="0"/>
                  <a:cs typeface="Times New Roman" panose="02020603050405020304" pitchFamily="18" charset="0"/>
                  <a:sym typeface="Arial"/>
                </a:rPr>
                <a:t>Kẻ AH</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cs typeface="Times New Roman" panose="02020603050405020304" pitchFamily="18" charset="0"/>
                  <a:sym typeface="Arial"/>
                </a:rPr>
                <a:t>BC   </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cs typeface="Times New Roman" panose="02020603050405020304" pitchFamily="18" charset="0"/>
                  <a:sym typeface="Arial"/>
                </a:rPr>
                <a:t>AM  </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cs typeface="Times New Roman" panose="02020603050405020304" pitchFamily="18" charset="0"/>
                  <a:sym typeface="Arial"/>
                </a:rPr>
                <a:t>AH (AH là khoảng cách từ A đến BC) </a:t>
              </a:r>
            </a:p>
            <a:p>
              <a:pPr defTabSz="1219170">
                <a:buClr>
                  <a:srgbClr val="000000"/>
                </a:buClr>
              </a:pPr>
              <a:r>
                <a:rPr lang="vi-VN"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cs typeface="Times New Roman" panose="02020603050405020304" pitchFamily="18" charset="0"/>
                  <a:sym typeface="Arial"/>
                </a:rPr>
                <a:t>NP   AH</a:t>
              </a:r>
            </a:p>
            <a:p>
              <a:pPr defTabSz="1219170">
                <a:buClr>
                  <a:srgbClr val="000000"/>
                </a:buClr>
              </a:pPr>
              <a:r>
                <a:rPr lang="vi-VN"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cs typeface="Times New Roman" panose="02020603050405020304" pitchFamily="18" charset="0"/>
                  <a:sym typeface="Arial"/>
                </a:rPr>
                <a:t>NP nhỏ nhất = AH hay M   </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cs typeface="Times New Roman" panose="02020603050405020304" pitchFamily="18" charset="0"/>
                  <a:sym typeface="Arial"/>
                </a:rPr>
                <a:t>H.</a:t>
              </a:r>
              <a:endParaRPr lang="en-US" sz="2400" b="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24" name="Picture 23"/>
            <p:cNvPicPr>
              <a:picLocks noChangeAspect="1"/>
            </p:cNvPicPr>
            <p:nvPr/>
          </p:nvPicPr>
          <p:blipFill>
            <a:blip r:embed="rId8"/>
            <a:stretch>
              <a:fillRect/>
            </a:stretch>
          </p:blipFill>
          <p:spPr>
            <a:xfrm>
              <a:off x="1489648" y="4597229"/>
              <a:ext cx="315034" cy="333566"/>
            </a:xfrm>
            <a:prstGeom prst="rect">
              <a:avLst/>
            </a:prstGeom>
          </p:spPr>
        </p:pic>
        <p:pic>
          <p:nvPicPr>
            <p:cNvPr id="25" name="Picture 24"/>
            <p:cNvPicPr>
              <a:picLocks noChangeAspect="1"/>
            </p:cNvPicPr>
            <p:nvPr/>
          </p:nvPicPr>
          <p:blipFill>
            <a:blip r:embed="rId9"/>
            <a:stretch>
              <a:fillRect/>
            </a:stretch>
          </p:blipFill>
          <p:spPr>
            <a:xfrm>
              <a:off x="3119946" y="4653050"/>
              <a:ext cx="262851" cy="319178"/>
            </a:xfrm>
            <a:prstGeom prst="rect">
              <a:avLst/>
            </a:prstGeom>
          </p:spPr>
        </p:pic>
        <p:pic>
          <p:nvPicPr>
            <p:cNvPr id="26" name="Picture 25"/>
            <p:cNvPicPr>
              <a:picLocks noChangeAspect="1"/>
            </p:cNvPicPr>
            <p:nvPr/>
          </p:nvPicPr>
          <p:blipFill>
            <a:blip r:embed="rId10"/>
            <a:stretch>
              <a:fillRect/>
            </a:stretch>
          </p:blipFill>
          <p:spPr>
            <a:xfrm>
              <a:off x="444695" y="4991479"/>
              <a:ext cx="504957" cy="357679"/>
            </a:xfrm>
            <a:prstGeom prst="rect">
              <a:avLst/>
            </a:prstGeom>
          </p:spPr>
        </p:pic>
        <p:pic>
          <p:nvPicPr>
            <p:cNvPr id="27" name="Picture 26"/>
            <p:cNvPicPr>
              <a:picLocks noChangeAspect="1"/>
            </p:cNvPicPr>
            <p:nvPr/>
          </p:nvPicPr>
          <p:blipFill>
            <a:blip r:embed="rId9"/>
            <a:stretch>
              <a:fillRect/>
            </a:stretch>
          </p:blipFill>
          <p:spPr>
            <a:xfrm>
              <a:off x="1290845" y="4991479"/>
              <a:ext cx="262851" cy="319178"/>
            </a:xfrm>
            <a:prstGeom prst="rect">
              <a:avLst/>
            </a:prstGeom>
          </p:spPr>
        </p:pic>
        <p:pic>
          <p:nvPicPr>
            <p:cNvPr id="28" name="Picture 27"/>
            <p:cNvPicPr>
              <a:picLocks noChangeAspect="1"/>
            </p:cNvPicPr>
            <p:nvPr/>
          </p:nvPicPr>
          <p:blipFill>
            <a:blip r:embed="rId7"/>
            <a:stretch>
              <a:fillRect/>
            </a:stretch>
          </p:blipFill>
          <p:spPr>
            <a:xfrm>
              <a:off x="444695" y="5384651"/>
              <a:ext cx="418059" cy="338429"/>
            </a:xfrm>
            <a:prstGeom prst="rect">
              <a:avLst/>
            </a:prstGeom>
          </p:spPr>
        </p:pic>
        <p:pic>
          <p:nvPicPr>
            <p:cNvPr id="29" name="Picture 28"/>
            <p:cNvPicPr>
              <a:picLocks noChangeAspect="1"/>
            </p:cNvPicPr>
            <p:nvPr/>
          </p:nvPicPr>
          <p:blipFill>
            <a:blip r:embed="rId11"/>
            <a:stretch>
              <a:fillRect/>
            </a:stretch>
          </p:blipFill>
          <p:spPr>
            <a:xfrm>
              <a:off x="4127138" y="5349158"/>
              <a:ext cx="343393" cy="343393"/>
            </a:xfrm>
            <a:prstGeom prst="rect">
              <a:avLst/>
            </a:prstGeom>
          </p:spPr>
        </p:pic>
      </p:grpSp>
      <p:pic>
        <p:nvPicPr>
          <p:cNvPr id="30" name="Picture 29"/>
          <p:cNvPicPr>
            <a:picLocks noChangeAspect="1"/>
          </p:cNvPicPr>
          <p:nvPr/>
        </p:nvPicPr>
        <p:blipFill>
          <a:blip r:embed="rId12"/>
          <a:stretch>
            <a:fillRect/>
          </a:stretch>
        </p:blipFill>
        <p:spPr>
          <a:xfrm>
            <a:off x="19656" y="5409204"/>
            <a:ext cx="424979" cy="1055442"/>
          </a:xfrm>
          <a:prstGeom prst="rect">
            <a:avLst/>
          </a:prstGeom>
        </p:spPr>
      </p:pic>
    </p:spTree>
    <p:extLst>
      <p:ext uri="{BB962C8B-B14F-4D97-AF65-F5344CB8AC3E}">
        <p14:creationId xmlns:p14="http://schemas.microsoft.com/office/powerpoint/2010/main" val="307417852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BF9F5"/>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0468811" y="-365954"/>
            <a:ext cx="2553976" cy="2103548"/>
          </a:xfrm>
          <a:prstGeom prst="rect">
            <a:avLst/>
          </a:prstGeom>
        </p:spPr>
      </p:pic>
      <p:pic>
        <p:nvPicPr>
          <p:cNvPr id="15" name="Picture 15"/>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9555603" y="-522883"/>
            <a:ext cx="2532747" cy="2260477"/>
          </a:xfrm>
          <a:prstGeom prst="rect">
            <a:avLst/>
          </a:prstGeom>
        </p:spPr>
      </p:pic>
      <p:pic>
        <p:nvPicPr>
          <p:cNvPr id="16" name="Picture 16"/>
          <p:cNvPicPr>
            <a:picLocks noChangeAspect="1"/>
          </p:cNvPicPr>
          <p:nvPr/>
        </p:nvPicPr>
        <p:blipFill>
          <a:blip>
            <a:extLst>
              <a:ext uri="{28A0092B-C50C-407E-A947-70E740481C1C}">
                <a14:useLocalDpi xmlns:a14="http://schemas.microsoft.com/office/drawing/2010/main" val="0"/>
              </a:ext>
            </a:extLst>
          </a:blip>
          <a:srcRect/>
          <a:stretch>
            <a:fillRect/>
          </a:stretch>
        </p:blipFill>
        <p:spPr>
          <a:xfrm flipH="1" flipV="1">
            <a:off x="-1827355" y="814356"/>
            <a:ext cx="2553976" cy="2103548"/>
          </a:xfrm>
          <a:prstGeom prst="rect">
            <a:avLst/>
          </a:prstGeom>
        </p:spPr>
      </p:pic>
      <p:pic>
        <p:nvPicPr>
          <p:cNvPr id="17" name="Picture 17"/>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974552" y="-417671"/>
            <a:ext cx="2532747" cy="2260477"/>
          </a:xfrm>
          <a:prstGeom prst="rect">
            <a:avLst/>
          </a:prstGeom>
        </p:spPr>
      </p:pic>
      <p:sp>
        <p:nvSpPr>
          <p:cNvPr id="20" name="TextBox 20"/>
          <p:cNvSpPr txBox="1"/>
          <p:nvPr/>
        </p:nvSpPr>
        <p:spPr>
          <a:xfrm>
            <a:off x="2649098" y="591063"/>
            <a:ext cx="6843755" cy="795089"/>
          </a:xfrm>
          <a:prstGeom prst="rect">
            <a:avLst/>
          </a:prstGeom>
        </p:spPr>
        <p:txBody>
          <a:bodyPr wrap="square" lIns="0" tIns="0" rIns="0" bIns="0" rtlCol="0" anchor="t">
            <a:spAutoFit/>
          </a:bodyPr>
          <a:lstStyle/>
          <a:p>
            <a:pPr algn="ctr" defTabSz="609630">
              <a:lnSpc>
                <a:spcPts val="6214"/>
              </a:lnSpc>
              <a:spcBef>
                <a:spcPct val="0"/>
              </a:spcBef>
            </a:pPr>
            <a:r>
              <a:rPr lang="en-US" sz="4400" b="1" dirty="0">
                <a:solidFill>
                  <a:srgbClr val="D15081"/>
                </a:solidFill>
                <a:latin typeface="Arial" panose="020B0604020202020204" pitchFamily="34" charset="0"/>
                <a:cs typeface="Arial" panose="020B0604020202020204" pitchFamily="34" charset="0"/>
              </a:rPr>
              <a:t>HƯỚNG DẪN VỀ NHÀ</a:t>
            </a:r>
          </a:p>
        </p:txBody>
      </p:sp>
      <p:grpSp>
        <p:nvGrpSpPr>
          <p:cNvPr id="28" name="Group 27">
            <a:extLst>
              <a:ext uri="{FF2B5EF4-FFF2-40B4-BE49-F238E27FC236}">
                <a16:creationId xmlns:a16="http://schemas.microsoft.com/office/drawing/2014/main" id="{0AF974AF-62F9-64FC-6AC5-470C77BF8756}"/>
              </a:ext>
            </a:extLst>
          </p:cNvPr>
          <p:cNvGrpSpPr/>
          <p:nvPr/>
        </p:nvGrpSpPr>
        <p:grpSpPr>
          <a:xfrm>
            <a:off x="645535" y="2260600"/>
            <a:ext cx="3533073" cy="4442776"/>
            <a:chOff x="2570309" y="3635349"/>
            <a:chExt cx="4924345" cy="5662373"/>
          </a:xfrm>
        </p:grpSpPr>
        <p:grpSp>
          <p:nvGrpSpPr>
            <p:cNvPr id="2" name="Group 2"/>
            <p:cNvGrpSpPr/>
            <p:nvPr/>
          </p:nvGrpSpPr>
          <p:grpSpPr>
            <a:xfrm>
              <a:off x="2570309" y="3635349"/>
              <a:ext cx="4924345" cy="5662373"/>
              <a:chOff x="-49277" y="0"/>
              <a:chExt cx="1862156" cy="2141244"/>
            </a:xfrm>
          </p:grpSpPr>
          <p:sp>
            <p:nvSpPr>
              <p:cNvPr id="3" name="Freeform 3"/>
              <p:cNvSpPr/>
              <p:nvPr/>
            </p:nvSpPr>
            <p:spPr>
              <a:xfrm>
                <a:off x="92710" y="106680"/>
                <a:ext cx="1685778" cy="1943229"/>
              </a:xfrm>
              <a:custGeom>
                <a:avLst/>
                <a:gdLst/>
                <a:ahLst/>
                <a:cxnLst/>
                <a:rect l="l" t="t" r="r" b="b"/>
                <a:pathLst>
                  <a:path w="1570990" h="1797840">
                    <a:moveTo>
                      <a:pt x="1544320" y="1608610"/>
                    </a:moveTo>
                    <a:cubicBezTo>
                      <a:pt x="1544320" y="1696240"/>
                      <a:pt x="1468120" y="1767360"/>
                      <a:pt x="1386840" y="1767360"/>
                    </a:cubicBezTo>
                    <a:lnTo>
                      <a:pt x="66040" y="1767360"/>
                    </a:lnTo>
                    <a:cubicBezTo>
                      <a:pt x="43180" y="1767360"/>
                      <a:pt x="20320" y="1762280"/>
                      <a:pt x="0" y="1753390"/>
                    </a:cubicBezTo>
                    <a:cubicBezTo>
                      <a:pt x="26670" y="1781330"/>
                      <a:pt x="63500" y="1797840"/>
                      <a:pt x="104140" y="1797840"/>
                    </a:cubicBezTo>
                    <a:lnTo>
                      <a:pt x="1424940" y="1797840"/>
                    </a:lnTo>
                    <a:cubicBezTo>
                      <a:pt x="1504950" y="1797840"/>
                      <a:pt x="1570990" y="1731800"/>
                      <a:pt x="1570990" y="1651790"/>
                    </a:cubicBezTo>
                    <a:lnTo>
                      <a:pt x="1570990" y="95250"/>
                    </a:lnTo>
                    <a:cubicBezTo>
                      <a:pt x="1570990" y="58420"/>
                      <a:pt x="1557020" y="25400"/>
                      <a:pt x="1535430" y="0"/>
                    </a:cubicBezTo>
                    <a:cubicBezTo>
                      <a:pt x="1541780" y="16510"/>
                      <a:pt x="1544320" y="34290"/>
                      <a:pt x="1544320" y="52070"/>
                    </a:cubicBezTo>
                    <a:lnTo>
                      <a:pt x="1544320" y="1608610"/>
                    </a:lnTo>
                    <a:lnTo>
                      <a:pt x="1544320" y="1608610"/>
                    </a:lnTo>
                    <a:close/>
                  </a:path>
                </a:pathLst>
              </a:custGeom>
              <a:solidFill>
                <a:srgbClr val="E87B69"/>
              </a:solidFill>
            </p:spPr>
          </p:sp>
          <p:sp>
            <p:nvSpPr>
              <p:cNvPr id="4" name="Freeform 4"/>
              <p:cNvSpPr/>
              <p:nvPr/>
            </p:nvSpPr>
            <p:spPr>
              <a:xfrm>
                <a:off x="-49277" y="279"/>
                <a:ext cx="1682041" cy="2022255"/>
              </a:xfrm>
              <a:custGeom>
                <a:avLst/>
                <a:gdLst/>
                <a:ahLst/>
                <a:cxnLst/>
                <a:rect l="l" t="t" r="r" b="b"/>
                <a:pathLst>
                  <a:path w="1610360" h="1848640">
                    <a:moveTo>
                      <a:pt x="146050" y="1848640"/>
                    </a:moveTo>
                    <a:lnTo>
                      <a:pt x="1464310" y="1848640"/>
                    </a:lnTo>
                    <a:cubicBezTo>
                      <a:pt x="1544320" y="1848640"/>
                      <a:pt x="1610360" y="1782600"/>
                      <a:pt x="1610360" y="1702590"/>
                    </a:cubicBezTo>
                    <a:lnTo>
                      <a:pt x="1610360" y="146050"/>
                    </a:lnTo>
                    <a:cubicBezTo>
                      <a:pt x="1610360" y="66040"/>
                      <a:pt x="1544320" y="0"/>
                      <a:pt x="1464310" y="0"/>
                    </a:cubicBezTo>
                    <a:lnTo>
                      <a:pt x="146050" y="0"/>
                    </a:lnTo>
                    <a:cubicBezTo>
                      <a:pt x="66040" y="0"/>
                      <a:pt x="0" y="66040"/>
                      <a:pt x="0" y="146050"/>
                    </a:cubicBezTo>
                    <a:lnTo>
                      <a:pt x="0" y="1702590"/>
                    </a:lnTo>
                    <a:cubicBezTo>
                      <a:pt x="0" y="1783870"/>
                      <a:pt x="66040" y="1848640"/>
                      <a:pt x="146050" y="1848640"/>
                    </a:cubicBezTo>
                    <a:close/>
                  </a:path>
                </a:pathLst>
              </a:custGeom>
              <a:solidFill>
                <a:srgbClr val="FFFFFF"/>
              </a:solidFill>
            </p:spPr>
          </p:sp>
          <p:sp>
            <p:nvSpPr>
              <p:cNvPr id="5" name="Freeform 5"/>
              <p:cNvSpPr/>
              <p:nvPr/>
            </p:nvSpPr>
            <p:spPr>
              <a:xfrm>
                <a:off x="0" y="0"/>
                <a:ext cx="1812879" cy="2141244"/>
              </a:xfrm>
              <a:custGeom>
                <a:avLst/>
                <a:gdLst/>
                <a:ahLst/>
                <a:cxnLst/>
                <a:rect l="l" t="t" r="r" b="b"/>
                <a:pathLst>
                  <a:path w="1675130" h="1917220">
                    <a:moveTo>
                      <a:pt x="1611630" y="74930"/>
                    </a:moveTo>
                    <a:cubicBezTo>
                      <a:pt x="1583690" y="30480"/>
                      <a:pt x="1534160" y="0"/>
                      <a:pt x="1477010" y="0"/>
                    </a:cubicBezTo>
                    <a:lnTo>
                      <a:pt x="158750" y="0"/>
                    </a:lnTo>
                    <a:cubicBezTo>
                      <a:pt x="71120" y="0"/>
                      <a:pt x="0" y="71120"/>
                      <a:pt x="0" y="158750"/>
                    </a:cubicBezTo>
                    <a:lnTo>
                      <a:pt x="0" y="1715290"/>
                    </a:lnTo>
                    <a:cubicBezTo>
                      <a:pt x="0" y="1767360"/>
                      <a:pt x="25400" y="1813080"/>
                      <a:pt x="63500" y="1842290"/>
                    </a:cubicBezTo>
                    <a:cubicBezTo>
                      <a:pt x="91440" y="1886740"/>
                      <a:pt x="140970" y="1917220"/>
                      <a:pt x="198120" y="1917220"/>
                    </a:cubicBezTo>
                    <a:lnTo>
                      <a:pt x="1516380" y="1917220"/>
                    </a:lnTo>
                    <a:cubicBezTo>
                      <a:pt x="1604010" y="1917220"/>
                      <a:pt x="1675130" y="1846100"/>
                      <a:pt x="1675130" y="1758470"/>
                    </a:cubicBezTo>
                    <a:lnTo>
                      <a:pt x="1675130" y="201930"/>
                    </a:lnTo>
                    <a:cubicBezTo>
                      <a:pt x="1675130" y="149860"/>
                      <a:pt x="1649730" y="104140"/>
                      <a:pt x="1611630" y="74930"/>
                    </a:cubicBezTo>
                    <a:close/>
                    <a:moveTo>
                      <a:pt x="12700" y="1715290"/>
                    </a:moveTo>
                    <a:lnTo>
                      <a:pt x="12700" y="158750"/>
                    </a:lnTo>
                    <a:cubicBezTo>
                      <a:pt x="12700" y="78740"/>
                      <a:pt x="78740" y="12700"/>
                      <a:pt x="158750" y="12700"/>
                    </a:cubicBezTo>
                    <a:lnTo>
                      <a:pt x="1477010" y="12700"/>
                    </a:lnTo>
                    <a:cubicBezTo>
                      <a:pt x="1557020" y="12700"/>
                      <a:pt x="1623060" y="78740"/>
                      <a:pt x="1623060" y="158750"/>
                    </a:cubicBezTo>
                    <a:lnTo>
                      <a:pt x="1623060" y="1715290"/>
                    </a:lnTo>
                    <a:cubicBezTo>
                      <a:pt x="1623060" y="1795300"/>
                      <a:pt x="1557020" y="1861340"/>
                      <a:pt x="1477010" y="1861340"/>
                    </a:cubicBezTo>
                    <a:lnTo>
                      <a:pt x="158750" y="1861340"/>
                    </a:lnTo>
                    <a:cubicBezTo>
                      <a:pt x="78740" y="1861340"/>
                      <a:pt x="12700" y="1796570"/>
                      <a:pt x="12700" y="1715290"/>
                    </a:cubicBezTo>
                    <a:close/>
                    <a:moveTo>
                      <a:pt x="1663700" y="1758470"/>
                    </a:moveTo>
                    <a:cubicBezTo>
                      <a:pt x="1663700" y="1838480"/>
                      <a:pt x="1596390" y="1904520"/>
                      <a:pt x="1516380" y="1904520"/>
                    </a:cubicBezTo>
                    <a:lnTo>
                      <a:pt x="198120" y="1904520"/>
                    </a:lnTo>
                    <a:cubicBezTo>
                      <a:pt x="157480" y="1904520"/>
                      <a:pt x="120650" y="1888010"/>
                      <a:pt x="93980" y="1860070"/>
                    </a:cubicBezTo>
                    <a:cubicBezTo>
                      <a:pt x="114300" y="1868960"/>
                      <a:pt x="135890" y="1874040"/>
                      <a:pt x="160020" y="1874040"/>
                    </a:cubicBezTo>
                    <a:lnTo>
                      <a:pt x="1478280" y="1874040"/>
                    </a:lnTo>
                    <a:cubicBezTo>
                      <a:pt x="1565910" y="1874040"/>
                      <a:pt x="1637030" y="1802920"/>
                      <a:pt x="1637030" y="1715290"/>
                    </a:cubicBezTo>
                    <a:lnTo>
                      <a:pt x="1637030" y="158750"/>
                    </a:lnTo>
                    <a:cubicBezTo>
                      <a:pt x="1637030" y="140970"/>
                      <a:pt x="1633220" y="123190"/>
                      <a:pt x="1628140" y="106680"/>
                    </a:cubicBezTo>
                    <a:cubicBezTo>
                      <a:pt x="1649730" y="132080"/>
                      <a:pt x="1663700" y="165100"/>
                      <a:pt x="1663700" y="201930"/>
                    </a:cubicBezTo>
                    <a:lnTo>
                      <a:pt x="1663700" y="1758470"/>
                    </a:lnTo>
                    <a:cubicBezTo>
                      <a:pt x="1663700" y="1758470"/>
                      <a:pt x="1663700" y="1758470"/>
                      <a:pt x="1663700" y="1758470"/>
                    </a:cubicBezTo>
                    <a:close/>
                  </a:path>
                </a:pathLst>
              </a:custGeom>
              <a:solidFill>
                <a:srgbClr val="D15081"/>
              </a:solidFill>
            </p:spPr>
          </p:sp>
        </p:grpSp>
        <p:pic>
          <p:nvPicPr>
            <p:cNvPr id="18" name="Picture 18"/>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4805577" y="4308324"/>
              <a:ext cx="613584" cy="634344"/>
            </a:xfrm>
            <a:prstGeom prst="rect">
              <a:avLst/>
            </a:prstGeom>
          </p:spPr>
        </p:pic>
        <p:sp>
          <p:nvSpPr>
            <p:cNvPr id="21" name="TextBox 21"/>
            <p:cNvSpPr txBox="1"/>
            <p:nvPr/>
          </p:nvSpPr>
          <p:spPr>
            <a:xfrm>
              <a:off x="3905164" y="5214938"/>
              <a:ext cx="2234227" cy="539365"/>
            </a:xfrm>
            <a:prstGeom prst="rect">
              <a:avLst/>
            </a:prstGeom>
          </p:spPr>
          <p:txBody>
            <a:bodyPr lIns="0" tIns="0" rIns="0" bIns="0" rtlCol="0" anchor="t">
              <a:spAutoFit/>
            </a:bodyPr>
            <a:lstStyle/>
            <a:p>
              <a:pPr algn="ctr" defTabSz="609630">
                <a:lnSpc>
                  <a:spcPts val="3267"/>
                </a:lnSpc>
                <a:spcBef>
                  <a:spcPct val="0"/>
                </a:spcBef>
              </a:pPr>
              <a:r>
                <a:rPr lang="en-US" sz="3600" b="1" dirty="0">
                  <a:solidFill>
                    <a:prstClr val="black"/>
                  </a:solidFill>
                  <a:latin typeface="Arial"/>
                </a:rPr>
                <a:t>01</a:t>
              </a:r>
              <a:endParaRPr lang="en-US" sz="4000" b="1" dirty="0">
                <a:solidFill>
                  <a:prstClr val="black"/>
                </a:solidFill>
                <a:latin typeface="Arial"/>
              </a:endParaRPr>
            </a:p>
          </p:txBody>
        </p:sp>
        <p:sp>
          <p:nvSpPr>
            <p:cNvPr id="23" name="TextBox 23"/>
            <p:cNvSpPr txBox="1"/>
            <p:nvPr/>
          </p:nvSpPr>
          <p:spPr>
            <a:xfrm>
              <a:off x="3216057" y="6220725"/>
              <a:ext cx="3612439" cy="2588704"/>
            </a:xfrm>
            <a:prstGeom prst="rect">
              <a:avLst/>
            </a:prstGeom>
          </p:spPr>
          <p:txBody>
            <a:bodyPr wrap="square" lIns="0" tIns="0" rIns="0" bIns="0" rtlCol="0" anchor="t">
              <a:spAutoFit/>
            </a:bodyPr>
            <a:lstStyle/>
            <a:p>
              <a:pPr algn="ctr" defTabSz="609630">
                <a:lnSpc>
                  <a:spcPct val="150000"/>
                </a:lnSpc>
                <a:spcBef>
                  <a:spcPct val="0"/>
                </a:spcBef>
              </a:pPr>
              <a:r>
                <a:rPr lang="en-US" sz="2933" dirty="0" err="1">
                  <a:solidFill>
                    <a:prstClr val="black"/>
                  </a:solidFill>
                  <a:latin typeface="Arial" panose="020B0604020202020204" pitchFamily="34" charset="0"/>
                  <a:cs typeface="Arial" panose="020B0604020202020204" pitchFamily="34" charset="0"/>
                </a:rPr>
                <a:t>Ôn</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lại</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kiến</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thức</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đã</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học</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về</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hình</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chữ</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nhật</a:t>
              </a:r>
              <a:r>
                <a:rPr lang="en-US" sz="2933" dirty="0">
                  <a:solidFill>
                    <a:prstClr val="black"/>
                  </a:solidFill>
                  <a:latin typeface="Arial" panose="020B0604020202020204" pitchFamily="34" charset="0"/>
                  <a:cs typeface="Arial" panose="020B0604020202020204" pitchFamily="34" charset="0"/>
                </a:rPr>
                <a:t>.</a:t>
              </a:r>
            </a:p>
          </p:txBody>
        </p:sp>
      </p:grpSp>
      <p:grpSp>
        <p:nvGrpSpPr>
          <p:cNvPr id="31" name="Group 30">
            <a:extLst>
              <a:ext uri="{FF2B5EF4-FFF2-40B4-BE49-F238E27FC236}">
                <a16:creationId xmlns:a16="http://schemas.microsoft.com/office/drawing/2014/main" id="{52937E96-E9A1-1099-03C9-10A8FDC7CAE0}"/>
              </a:ext>
            </a:extLst>
          </p:cNvPr>
          <p:cNvGrpSpPr/>
          <p:nvPr/>
        </p:nvGrpSpPr>
        <p:grpSpPr>
          <a:xfrm>
            <a:off x="4444317" y="2210033"/>
            <a:ext cx="3533073" cy="4442776"/>
            <a:chOff x="2570309" y="3635349"/>
            <a:chExt cx="4924345" cy="5662373"/>
          </a:xfrm>
        </p:grpSpPr>
        <p:grpSp>
          <p:nvGrpSpPr>
            <p:cNvPr id="32" name="Group 2">
              <a:extLst>
                <a:ext uri="{FF2B5EF4-FFF2-40B4-BE49-F238E27FC236}">
                  <a16:creationId xmlns:a16="http://schemas.microsoft.com/office/drawing/2014/main" id="{635B36A2-76C6-864C-64D6-460D23899D06}"/>
                </a:ext>
              </a:extLst>
            </p:cNvPr>
            <p:cNvGrpSpPr/>
            <p:nvPr/>
          </p:nvGrpSpPr>
          <p:grpSpPr>
            <a:xfrm>
              <a:off x="2570309" y="3635349"/>
              <a:ext cx="4924345" cy="5662373"/>
              <a:chOff x="-49277" y="0"/>
              <a:chExt cx="1862156" cy="2141244"/>
            </a:xfrm>
          </p:grpSpPr>
          <p:sp>
            <p:nvSpPr>
              <p:cNvPr id="36" name="Freeform 3">
                <a:extLst>
                  <a:ext uri="{FF2B5EF4-FFF2-40B4-BE49-F238E27FC236}">
                    <a16:creationId xmlns:a16="http://schemas.microsoft.com/office/drawing/2014/main" id="{38088BD7-8C85-99DA-E426-3A32A31F5B44}"/>
                  </a:ext>
                </a:extLst>
              </p:cNvPr>
              <p:cNvSpPr/>
              <p:nvPr/>
            </p:nvSpPr>
            <p:spPr>
              <a:xfrm>
                <a:off x="92710" y="106680"/>
                <a:ext cx="1685778" cy="1943229"/>
              </a:xfrm>
              <a:custGeom>
                <a:avLst/>
                <a:gdLst/>
                <a:ahLst/>
                <a:cxnLst/>
                <a:rect l="l" t="t" r="r" b="b"/>
                <a:pathLst>
                  <a:path w="1570990" h="1797840">
                    <a:moveTo>
                      <a:pt x="1544320" y="1608610"/>
                    </a:moveTo>
                    <a:cubicBezTo>
                      <a:pt x="1544320" y="1696240"/>
                      <a:pt x="1468120" y="1767360"/>
                      <a:pt x="1386840" y="1767360"/>
                    </a:cubicBezTo>
                    <a:lnTo>
                      <a:pt x="66040" y="1767360"/>
                    </a:lnTo>
                    <a:cubicBezTo>
                      <a:pt x="43180" y="1767360"/>
                      <a:pt x="20320" y="1762280"/>
                      <a:pt x="0" y="1753390"/>
                    </a:cubicBezTo>
                    <a:cubicBezTo>
                      <a:pt x="26670" y="1781330"/>
                      <a:pt x="63500" y="1797840"/>
                      <a:pt x="104140" y="1797840"/>
                    </a:cubicBezTo>
                    <a:lnTo>
                      <a:pt x="1424940" y="1797840"/>
                    </a:lnTo>
                    <a:cubicBezTo>
                      <a:pt x="1504950" y="1797840"/>
                      <a:pt x="1570990" y="1731800"/>
                      <a:pt x="1570990" y="1651790"/>
                    </a:cubicBezTo>
                    <a:lnTo>
                      <a:pt x="1570990" y="95250"/>
                    </a:lnTo>
                    <a:cubicBezTo>
                      <a:pt x="1570990" y="58420"/>
                      <a:pt x="1557020" y="25400"/>
                      <a:pt x="1535430" y="0"/>
                    </a:cubicBezTo>
                    <a:cubicBezTo>
                      <a:pt x="1541780" y="16510"/>
                      <a:pt x="1544320" y="34290"/>
                      <a:pt x="1544320" y="52070"/>
                    </a:cubicBezTo>
                    <a:lnTo>
                      <a:pt x="1544320" y="1608610"/>
                    </a:lnTo>
                    <a:lnTo>
                      <a:pt x="1544320" y="1608610"/>
                    </a:lnTo>
                    <a:close/>
                  </a:path>
                </a:pathLst>
              </a:custGeom>
              <a:solidFill>
                <a:srgbClr val="E87B69"/>
              </a:solidFill>
            </p:spPr>
          </p:sp>
          <p:sp>
            <p:nvSpPr>
              <p:cNvPr id="37" name="Freeform 4">
                <a:extLst>
                  <a:ext uri="{FF2B5EF4-FFF2-40B4-BE49-F238E27FC236}">
                    <a16:creationId xmlns:a16="http://schemas.microsoft.com/office/drawing/2014/main" id="{381B1806-4847-61E2-81E9-8AD0A23597C1}"/>
                  </a:ext>
                </a:extLst>
              </p:cNvPr>
              <p:cNvSpPr/>
              <p:nvPr/>
            </p:nvSpPr>
            <p:spPr>
              <a:xfrm>
                <a:off x="-49277" y="279"/>
                <a:ext cx="1682041" cy="2022255"/>
              </a:xfrm>
              <a:custGeom>
                <a:avLst/>
                <a:gdLst/>
                <a:ahLst/>
                <a:cxnLst/>
                <a:rect l="l" t="t" r="r" b="b"/>
                <a:pathLst>
                  <a:path w="1610360" h="1848640">
                    <a:moveTo>
                      <a:pt x="146050" y="1848640"/>
                    </a:moveTo>
                    <a:lnTo>
                      <a:pt x="1464310" y="1848640"/>
                    </a:lnTo>
                    <a:cubicBezTo>
                      <a:pt x="1544320" y="1848640"/>
                      <a:pt x="1610360" y="1782600"/>
                      <a:pt x="1610360" y="1702590"/>
                    </a:cubicBezTo>
                    <a:lnTo>
                      <a:pt x="1610360" y="146050"/>
                    </a:lnTo>
                    <a:cubicBezTo>
                      <a:pt x="1610360" y="66040"/>
                      <a:pt x="1544320" y="0"/>
                      <a:pt x="1464310" y="0"/>
                    </a:cubicBezTo>
                    <a:lnTo>
                      <a:pt x="146050" y="0"/>
                    </a:lnTo>
                    <a:cubicBezTo>
                      <a:pt x="66040" y="0"/>
                      <a:pt x="0" y="66040"/>
                      <a:pt x="0" y="146050"/>
                    </a:cubicBezTo>
                    <a:lnTo>
                      <a:pt x="0" y="1702590"/>
                    </a:lnTo>
                    <a:cubicBezTo>
                      <a:pt x="0" y="1783870"/>
                      <a:pt x="66040" y="1848640"/>
                      <a:pt x="146050" y="1848640"/>
                    </a:cubicBezTo>
                    <a:close/>
                  </a:path>
                </a:pathLst>
              </a:custGeom>
              <a:solidFill>
                <a:srgbClr val="FFFFFF"/>
              </a:solidFill>
            </p:spPr>
          </p:sp>
          <p:sp>
            <p:nvSpPr>
              <p:cNvPr id="38" name="Freeform 5">
                <a:extLst>
                  <a:ext uri="{FF2B5EF4-FFF2-40B4-BE49-F238E27FC236}">
                    <a16:creationId xmlns:a16="http://schemas.microsoft.com/office/drawing/2014/main" id="{F8A37D8D-D612-5FF1-A51D-7AC17D0B8775}"/>
                  </a:ext>
                </a:extLst>
              </p:cNvPr>
              <p:cNvSpPr/>
              <p:nvPr/>
            </p:nvSpPr>
            <p:spPr>
              <a:xfrm>
                <a:off x="0" y="0"/>
                <a:ext cx="1812879" cy="2141244"/>
              </a:xfrm>
              <a:custGeom>
                <a:avLst/>
                <a:gdLst/>
                <a:ahLst/>
                <a:cxnLst/>
                <a:rect l="l" t="t" r="r" b="b"/>
                <a:pathLst>
                  <a:path w="1675130" h="1917220">
                    <a:moveTo>
                      <a:pt x="1611630" y="74930"/>
                    </a:moveTo>
                    <a:cubicBezTo>
                      <a:pt x="1583690" y="30480"/>
                      <a:pt x="1534160" y="0"/>
                      <a:pt x="1477010" y="0"/>
                    </a:cubicBezTo>
                    <a:lnTo>
                      <a:pt x="158750" y="0"/>
                    </a:lnTo>
                    <a:cubicBezTo>
                      <a:pt x="71120" y="0"/>
                      <a:pt x="0" y="71120"/>
                      <a:pt x="0" y="158750"/>
                    </a:cubicBezTo>
                    <a:lnTo>
                      <a:pt x="0" y="1715290"/>
                    </a:lnTo>
                    <a:cubicBezTo>
                      <a:pt x="0" y="1767360"/>
                      <a:pt x="25400" y="1813080"/>
                      <a:pt x="63500" y="1842290"/>
                    </a:cubicBezTo>
                    <a:cubicBezTo>
                      <a:pt x="91440" y="1886740"/>
                      <a:pt x="140970" y="1917220"/>
                      <a:pt x="198120" y="1917220"/>
                    </a:cubicBezTo>
                    <a:lnTo>
                      <a:pt x="1516380" y="1917220"/>
                    </a:lnTo>
                    <a:cubicBezTo>
                      <a:pt x="1604010" y="1917220"/>
                      <a:pt x="1675130" y="1846100"/>
                      <a:pt x="1675130" y="1758470"/>
                    </a:cubicBezTo>
                    <a:lnTo>
                      <a:pt x="1675130" y="201930"/>
                    </a:lnTo>
                    <a:cubicBezTo>
                      <a:pt x="1675130" y="149860"/>
                      <a:pt x="1649730" y="104140"/>
                      <a:pt x="1611630" y="74930"/>
                    </a:cubicBezTo>
                    <a:close/>
                    <a:moveTo>
                      <a:pt x="12700" y="1715290"/>
                    </a:moveTo>
                    <a:lnTo>
                      <a:pt x="12700" y="158750"/>
                    </a:lnTo>
                    <a:cubicBezTo>
                      <a:pt x="12700" y="78740"/>
                      <a:pt x="78740" y="12700"/>
                      <a:pt x="158750" y="12700"/>
                    </a:cubicBezTo>
                    <a:lnTo>
                      <a:pt x="1477010" y="12700"/>
                    </a:lnTo>
                    <a:cubicBezTo>
                      <a:pt x="1557020" y="12700"/>
                      <a:pt x="1623060" y="78740"/>
                      <a:pt x="1623060" y="158750"/>
                    </a:cubicBezTo>
                    <a:lnTo>
                      <a:pt x="1623060" y="1715290"/>
                    </a:lnTo>
                    <a:cubicBezTo>
                      <a:pt x="1623060" y="1795300"/>
                      <a:pt x="1557020" y="1861340"/>
                      <a:pt x="1477010" y="1861340"/>
                    </a:cubicBezTo>
                    <a:lnTo>
                      <a:pt x="158750" y="1861340"/>
                    </a:lnTo>
                    <a:cubicBezTo>
                      <a:pt x="78740" y="1861340"/>
                      <a:pt x="12700" y="1796570"/>
                      <a:pt x="12700" y="1715290"/>
                    </a:cubicBezTo>
                    <a:close/>
                    <a:moveTo>
                      <a:pt x="1663700" y="1758470"/>
                    </a:moveTo>
                    <a:cubicBezTo>
                      <a:pt x="1663700" y="1838480"/>
                      <a:pt x="1596390" y="1904520"/>
                      <a:pt x="1516380" y="1904520"/>
                    </a:cubicBezTo>
                    <a:lnTo>
                      <a:pt x="198120" y="1904520"/>
                    </a:lnTo>
                    <a:cubicBezTo>
                      <a:pt x="157480" y="1904520"/>
                      <a:pt x="120650" y="1888010"/>
                      <a:pt x="93980" y="1860070"/>
                    </a:cubicBezTo>
                    <a:cubicBezTo>
                      <a:pt x="114300" y="1868960"/>
                      <a:pt x="135890" y="1874040"/>
                      <a:pt x="160020" y="1874040"/>
                    </a:cubicBezTo>
                    <a:lnTo>
                      <a:pt x="1478280" y="1874040"/>
                    </a:lnTo>
                    <a:cubicBezTo>
                      <a:pt x="1565910" y="1874040"/>
                      <a:pt x="1637030" y="1802920"/>
                      <a:pt x="1637030" y="1715290"/>
                    </a:cubicBezTo>
                    <a:lnTo>
                      <a:pt x="1637030" y="158750"/>
                    </a:lnTo>
                    <a:cubicBezTo>
                      <a:pt x="1637030" y="140970"/>
                      <a:pt x="1633220" y="123190"/>
                      <a:pt x="1628140" y="106680"/>
                    </a:cubicBezTo>
                    <a:cubicBezTo>
                      <a:pt x="1649730" y="132080"/>
                      <a:pt x="1663700" y="165100"/>
                      <a:pt x="1663700" y="201930"/>
                    </a:cubicBezTo>
                    <a:lnTo>
                      <a:pt x="1663700" y="1758470"/>
                    </a:lnTo>
                    <a:cubicBezTo>
                      <a:pt x="1663700" y="1758470"/>
                      <a:pt x="1663700" y="1758470"/>
                      <a:pt x="1663700" y="1758470"/>
                    </a:cubicBezTo>
                    <a:close/>
                  </a:path>
                </a:pathLst>
              </a:custGeom>
              <a:solidFill>
                <a:srgbClr val="D15081"/>
              </a:solidFill>
            </p:spPr>
          </p:sp>
        </p:grpSp>
        <p:pic>
          <p:nvPicPr>
            <p:cNvPr id="33" name="Picture 18">
              <a:extLst>
                <a:ext uri="{FF2B5EF4-FFF2-40B4-BE49-F238E27FC236}">
                  <a16:creationId xmlns:a16="http://schemas.microsoft.com/office/drawing/2014/main" id="{DC18CD2A-36E1-6140-1189-E32177F34B66}"/>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4805577" y="4308324"/>
              <a:ext cx="613584" cy="634344"/>
            </a:xfrm>
            <a:prstGeom prst="rect">
              <a:avLst/>
            </a:prstGeom>
          </p:spPr>
        </p:pic>
        <p:sp>
          <p:nvSpPr>
            <p:cNvPr id="34" name="TextBox 21">
              <a:extLst>
                <a:ext uri="{FF2B5EF4-FFF2-40B4-BE49-F238E27FC236}">
                  <a16:creationId xmlns:a16="http://schemas.microsoft.com/office/drawing/2014/main" id="{BF8FA408-DD8D-7FF8-D39F-8246D1E4E2F7}"/>
                </a:ext>
              </a:extLst>
            </p:cNvPr>
            <p:cNvSpPr txBox="1"/>
            <p:nvPr/>
          </p:nvSpPr>
          <p:spPr>
            <a:xfrm>
              <a:off x="3905164" y="5214938"/>
              <a:ext cx="2234227" cy="539365"/>
            </a:xfrm>
            <a:prstGeom prst="rect">
              <a:avLst/>
            </a:prstGeom>
          </p:spPr>
          <p:txBody>
            <a:bodyPr lIns="0" tIns="0" rIns="0" bIns="0" rtlCol="0" anchor="t">
              <a:spAutoFit/>
            </a:bodyPr>
            <a:lstStyle/>
            <a:p>
              <a:pPr algn="ctr" defTabSz="609630">
                <a:lnSpc>
                  <a:spcPts val="3267"/>
                </a:lnSpc>
                <a:spcBef>
                  <a:spcPct val="0"/>
                </a:spcBef>
              </a:pPr>
              <a:r>
                <a:rPr lang="en-US" sz="3600" b="1" dirty="0">
                  <a:solidFill>
                    <a:prstClr val="black"/>
                  </a:solidFill>
                  <a:latin typeface="Arial"/>
                </a:rPr>
                <a:t>02</a:t>
              </a:r>
              <a:endParaRPr lang="en-US" sz="4000" b="1" dirty="0">
                <a:solidFill>
                  <a:prstClr val="black"/>
                </a:solidFill>
                <a:latin typeface="Arial"/>
              </a:endParaRPr>
            </a:p>
          </p:txBody>
        </p:sp>
        <p:sp>
          <p:nvSpPr>
            <p:cNvPr id="35" name="TextBox 23">
              <a:extLst>
                <a:ext uri="{FF2B5EF4-FFF2-40B4-BE49-F238E27FC236}">
                  <a16:creationId xmlns:a16="http://schemas.microsoft.com/office/drawing/2014/main" id="{7D382221-64E2-79BD-1537-0B9B43B436F5}"/>
                </a:ext>
              </a:extLst>
            </p:cNvPr>
            <p:cNvSpPr txBox="1"/>
            <p:nvPr/>
          </p:nvSpPr>
          <p:spPr>
            <a:xfrm>
              <a:off x="2805140" y="6285174"/>
              <a:ext cx="4457925" cy="1725803"/>
            </a:xfrm>
            <a:prstGeom prst="rect">
              <a:avLst/>
            </a:prstGeom>
          </p:spPr>
          <p:txBody>
            <a:bodyPr wrap="square" lIns="0" tIns="0" rIns="0" bIns="0" rtlCol="0" anchor="t">
              <a:spAutoFit/>
            </a:bodyPr>
            <a:lstStyle/>
            <a:p>
              <a:pPr algn="ctr" defTabSz="609630">
                <a:lnSpc>
                  <a:spcPct val="150000"/>
                </a:lnSpc>
                <a:spcBef>
                  <a:spcPct val="0"/>
                </a:spcBef>
              </a:pPr>
              <a:r>
                <a:rPr lang="en-US" sz="2933" dirty="0" err="1">
                  <a:solidFill>
                    <a:prstClr val="black"/>
                  </a:solidFill>
                  <a:latin typeface="Arial" panose="020B0604020202020204" pitchFamily="34" charset="0"/>
                  <a:cs typeface="Arial" panose="020B0604020202020204" pitchFamily="34" charset="0"/>
                </a:rPr>
                <a:t>Hoàn</a:t>
              </a:r>
              <a:r>
                <a:rPr lang="en-US" sz="2933" dirty="0">
                  <a:solidFill>
                    <a:prstClr val="black"/>
                  </a:solidFill>
                  <a:latin typeface="Arial" panose="020B0604020202020204" pitchFamily="34" charset="0"/>
                  <a:cs typeface="Arial" panose="020B0604020202020204" pitchFamily="34" charset="0"/>
                </a:rPr>
                <a:t> thành </a:t>
              </a:r>
              <a:r>
                <a:rPr lang="en-US" sz="2933" dirty="0" err="1">
                  <a:solidFill>
                    <a:prstClr val="black"/>
                  </a:solidFill>
                  <a:latin typeface="Arial" panose="020B0604020202020204" pitchFamily="34" charset="0"/>
                  <a:cs typeface="Arial" panose="020B0604020202020204" pitchFamily="34" charset="0"/>
                </a:rPr>
                <a:t>bài</a:t>
              </a:r>
              <a:r>
                <a:rPr lang="en-US" sz="2933" dirty="0">
                  <a:solidFill>
                    <a:prstClr val="black"/>
                  </a:solidFill>
                  <a:latin typeface="Arial" panose="020B0604020202020204" pitchFamily="34" charset="0"/>
                  <a:cs typeface="Arial" panose="020B0604020202020204" pitchFamily="34" charset="0"/>
                </a:rPr>
                <a:t> tập trong SBT</a:t>
              </a:r>
              <a:r>
                <a:rPr lang="en-US" sz="2933" dirty="0">
                  <a:solidFill>
                    <a:srgbClr val="E87B69"/>
                  </a:solidFill>
                  <a:latin typeface="Arial" panose="020B0604020202020204" pitchFamily="34" charset="0"/>
                  <a:cs typeface="Arial" panose="020B0604020202020204" pitchFamily="34" charset="0"/>
                </a:rPr>
                <a:t>.</a:t>
              </a:r>
            </a:p>
          </p:txBody>
        </p:sp>
      </p:grpSp>
      <p:grpSp>
        <p:nvGrpSpPr>
          <p:cNvPr id="39" name="Group 38">
            <a:extLst>
              <a:ext uri="{FF2B5EF4-FFF2-40B4-BE49-F238E27FC236}">
                <a16:creationId xmlns:a16="http://schemas.microsoft.com/office/drawing/2014/main" id="{B908E7B4-1CFA-4989-3FBD-57CEC611D223}"/>
              </a:ext>
            </a:extLst>
          </p:cNvPr>
          <p:cNvGrpSpPr/>
          <p:nvPr/>
        </p:nvGrpSpPr>
        <p:grpSpPr>
          <a:xfrm>
            <a:off x="8149814" y="2210033"/>
            <a:ext cx="3533073" cy="4442776"/>
            <a:chOff x="2570309" y="3635349"/>
            <a:chExt cx="4924345" cy="5662373"/>
          </a:xfrm>
        </p:grpSpPr>
        <p:grpSp>
          <p:nvGrpSpPr>
            <p:cNvPr id="40" name="Group 2">
              <a:extLst>
                <a:ext uri="{FF2B5EF4-FFF2-40B4-BE49-F238E27FC236}">
                  <a16:creationId xmlns:a16="http://schemas.microsoft.com/office/drawing/2014/main" id="{B4D39B1B-EC8B-5723-54CA-0B924CC91F78}"/>
                </a:ext>
              </a:extLst>
            </p:cNvPr>
            <p:cNvGrpSpPr/>
            <p:nvPr/>
          </p:nvGrpSpPr>
          <p:grpSpPr>
            <a:xfrm>
              <a:off x="2570309" y="3635349"/>
              <a:ext cx="4924345" cy="5662373"/>
              <a:chOff x="-49277" y="0"/>
              <a:chExt cx="1862156" cy="2141244"/>
            </a:xfrm>
          </p:grpSpPr>
          <p:sp>
            <p:nvSpPr>
              <p:cNvPr id="44" name="Freeform 3">
                <a:extLst>
                  <a:ext uri="{FF2B5EF4-FFF2-40B4-BE49-F238E27FC236}">
                    <a16:creationId xmlns:a16="http://schemas.microsoft.com/office/drawing/2014/main" id="{4AE30FD9-1A05-4CB4-EB98-CD7239DF5D2E}"/>
                  </a:ext>
                </a:extLst>
              </p:cNvPr>
              <p:cNvSpPr/>
              <p:nvPr/>
            </p:nvSpPr>
            <p:spPr>
              <a:xfrm>
                <a:off x="92710" y="106680"/>
                <a:ext cx="1685778" cy="1943229"/>
              </a:xfrm>
              <a:custGeom>
                <a:avLst/>
                <a:gdLst/>
                <a:ahLst/>
                <a:cxnLst/>
                <a:rect l="l" t="t" r="r" b="b"/>
                <a:pathLst>
                  <a:path w="1570990" h="1797840">
                    <a:moveTo>
                      <a:pt x="1544320" y="1608610"/>
                    </a:moveTo>
                    <a:cubicBezTo>
                      <a:pt x="1544320" y="1696240"/>
                      <a:pt x="1468120" y="1767360"/>
                      <a:pt x="1386840" y="1767360"/>
                    </a:cubicBezTo>
                    <a:lnTo>
                      <a:pt x="66040" y="1767360"/>
                    </a:lnTo>
                    <a:cubicBezTo>
                      <a:pt x="43180" y="1767360"/>
                      <a:pt x="20320" y="1762280"/>
                      <a:pt x="0" y="1753390"/>
                    </a:cubicBezTo>
                    <a:cubicBezTo>
                      <a:pt x="26670" y="1781330"/>
                      <a:pt x="63500" y="1797840"/>
                      <a:pt x="104140" y="1797840"/>
                    </a:cubicBezTo>
                    <a:lnTo>
                      <a:pt x="1424940" y="1797840"/>
                    </a:lnTo>
                    <a:cubicBezTo>
                      <a:pt x="1504950" y="1797840"/>
                      <a:pt x="1570990" y="1731800"/>
                      <a:pt x="1570990" y="1651790"/>
                    </a:cubicBezTo>
                    <a:lnTo>
                      <a:pt x="1570990" y="95250"/>
                    </a:lnTo>
                    <a:cubicBezTo>
                      <a:pt x="1570990" y="58420"/>
                      <a:pt x="1557020" y="25400"/>
                      <a:pt x="1535430" y="0"/>
                    </a:cubicBezTo>
                    <a:cubicBezTo>
                      <a:pt x="1541780" y="16510"/>
                      <a:pt x="1544320" y="34290"/>
                      <a:pt x="1544320" y="52070"/>
                    </a:cubicBezTo>
                    <a:lnTo>
                      <a:pt x="1544320" y="1608610"/>
                    </a:lnTo>
                    <a:lnTo>
                      <a:pt x="1544320" y="1608610"/>
                    </a:lnTo>
                    <a:close/>
                  </a:path>
                </a:pathLst>
              </a:custGeom>
              <a:solidFill>
                <a:srgbClr val="E87B69"/>
              </a:solidFill>
            </p:spPr>
          </p:sp>
          <p:sp>
            <p:nvSpPr>
              <p:cNvPr id="45" name="Freeform 4">
                <a:extLst>
                  <a:ext uri="{FF2B5EF4-FFF2-40B4-BE49-F238E27FC236}">
                    <a16:creationId xmlns:a16="http://schemas.microsoft.com/office/drawing/2014/main" id="{CD657D32-B4E7-F834-63F7-108EBD77B123}"/>
                  </a:ext>
                </a:extLst>
              </p:cNvPr>
              <p:cNvSpPr/>
              <p:nvPr/>
            </p:nvSpPr>
            <p:spPr>
              <a:xfrm>
                <a:off x="-49277" y="279"/>
                <a:ext cx="1682041" cy="2022255"/>
              </a:xfrm>
              <a:custGeom>
                <a:avLst/>
                <a:gdLst/>
                <a:ahLst/>
                <a:cxnLst/>
                <a:rect l="l" t="t" r="r" b="b"/>
                <a:pathLst>
                  <a:path w="1610360" h="1848640">
                    <a:moveTo>
                      <a:pt x="146050" y="1848640"/>
                    </a:moveTo>
                    <a:lnTo>
                      <a:pt x="1464310" y="1848640"/>
                    </a:lnTo>
                    <a:cubicBezTo>
                      <a:pt x="1544320" y="1848640"/>
                      <a:pt x="1610360" y="1782600"/>
                      <a:pt x="1610360" y="1702590"/>
                    </a:cubicBezTo>
                    <a:lnTo>
                      <a:pt x="1610360" y="146050"/>
                    </a:lnTo>
                    <a:cubicBezTo>
                      <a:pt x="1610360" y="66040"/>
                      <a:pt x="1544320" y="0"/>
                      <a:pt x="1464310" y="0"/>
                    </a:cubicBezTo>
                    <a:lnTo>
                      <a:pt x="146050" y="0"/>
                    </a:lnTo>
                    <a:cubicBezTo>
                      <a:pt x="66040" y="0"/>
                      <a:pt x="0" y="66040"/>
                      <a:pt x="0" y="146050"/>
                    </a:cubicBezTo>
                    <a:lnTo>
                      <a:pt x="0" y="1702590"/>
                    </a:lnTo>
                    <a:cubicBezTo>
                      <a:pt x="0" y="1783870"/>
                      <a:pt x="66040" y="1848640"/>
                      <a:pt x="146050" y="1848640"/>
                    </a:cubicBezTo>
                    <a:close/>
                  </a:path>
                </a:pathLst>
              </a:custGeom>
              <a:solidFill>
                <a:srgbClr val="FFFFFF"/>
              </a:solidFill>
            </p:spPr>
          </p:sp>
          <p:sp>
            <p:nvSpPr>
              <p:cNvPr id="46" name="Freeform 5">
                <a:extLst>
                  <a:ext uri="{FF2B5EF4-FFF2-40B4-BE49-F238E27FC236}">
                    <a16:creationId xmlns:a16="http://schemas.microsoft.com/office/drawing/2014/main" id="{CB444518-A32C-43B4-930E-66026FA7C66B}"/>
                  </a:ext>
                </a:extLst>
              </p:cNvPr>
              <p:cNvSpPr/>
              <p:nvPr/>
            </p:nvSpPr>
            <p:spPr>
              <a:xfrm>
                <a:off x="0" y="0"/>
                <a:ext cx="1812879" cy="2141244"/>
              </a:xfrm>
              <a:custGeom>
                <a:avLst/>
                <a:gdLst/>
                <a:ahLst/>
                <a:cxnLst/>
                <a:rect l="l" t="t" r="r" b="b"/>
                <a:pathLst>
                  <a:path w="1675130" h="1917220">
                    <a:moveTo>
                      <a:pt x="1611630" y="74930"/>
                    </a:moveTo>
                    <a:cubicBezTo>
                      <a:pt x="1583690" y="30480"/>
                      <a:pt x="1534160" y="0"/>
                      <a:pt x="1477010" y="0"/>
                    </a:cubicBezTo>
                    <a:lnTo>
                      <a:pt x="158750" y="0"/>
                    </a:lnTo>
                    <a:cubicBezTo>
                      <a:pt x="71120" y="0"/>
                      <a:pt x="0" y="71120"/>
                      <a:pt x="0" y="158750"/>
                    </a:cubicBezTo>
                    <a:lnTo>
                      <a:pt x="0" y="1715290"/>
                    </a:lnTo>
                    <a:cubicBezTo>
                      <a:pt x="0" y="1767360"/>
                      <a:pt x="25400" y="1813080"/>
                      <a:pt x="63500" y="1842290"/>
                    </a:cubicBezTo>
                    <a:cubicBezTo>
                      <a:pt x="91440" y="1886740"/>
                      <a:pt x="140970" y="1917220"/>
                      <a:pt x="198120" y="1917220"/>
                    </a:cubicBezTo>
                    <a:lnTo>
                      <a:pt x="1516380" y="1917220"/>
                    </a:lnTo>
                    <a:cubicBezTo>
                      <a:pt x="1604010" y="1917220"/>
                      <a:pt x="1675130" y="1846100"/>
                      <a:pt x="1675130" y="1758470"/>
                    </a:cubicBezTo>
                    <a:lnTo>
                      <a:pt x="1675130" y="201930"/>
                    </a:lnTo>
                    <a:cubicBezTo>
                      <a:pt x="1675130" y="149860"/>
                      <a:pt x="1649730" y="104140"/>
                      <a:pt x="1611630" y="74930"/>
                    </a:cubicBezTo>
                    <a:close/>
                    <a:moveTo>
                      <a:pt x="12700" y="1715290"/>
                    </a:moveTo>
                    <a:lnTo>
                      <a:pt x="12700" y="158750"/>
                    </a:lnTo>
                    <a:cubicBezTo>
                      <a:pt x="12700" y="78740"/>
                      <a:pt x="78740" y="12700"/>
                      <a:pt x="158750" y="12700"/>
                    </a:cubicBezTo>
                    <a:lnTo>
                      <a:pt x="1477010" y="12700"/>
                    </a:lnTo>
                    <a:cubicBezTo>
                      <a:pt x="1557020" y="12700"/>
                      <a:pt x="1623060" y="78740"/>
                      <a:pt x="1623060" y="158750"/>
                    </a:cubicBezTo>
                    <a:lnTo>
                      <a:pt x="1623060" y="1715290"/>
                    </a:lnTo>
                    <a:cubicBezTo>
                      <a:pt x="1623060" y="1795300"/>
                      <a:pt x="1557020" y="1861340"/>
                      <a:pt x="1477010" y="1861340"/>
                    </a:cubicBezTo>
                    <a:lnTo>
                      <a:pt x="158750" y="1861340"/>
                    </a:lnTo>
                    <a:cubicBezTo>
                      <a:pt x="78740" y="1861340"/>
                      <a:pt x="12700" y="1796570"/>
                      <a:pt x="12700" y="1715290"/>
                    </a:cubicBezTo>
                    <a:close/>
                    <a:moveTo>
                      <a:pt x="1663700" y="1758470"/>
                    </a:moveTo>
                    <a:cubicBezTo>
                      <a:pt x="1663700" y="1838480"/>
                      <a:pt x="1596390" y="1904520"/>
                      <a:pt x="1516380" y="1904520"/>
                    </a:cubicBezTo>
                    <a:lnTo>
                      <a:pt x="198120" y="1904520"/>
                    </a:lnTo>
                    <a:cubicBezTo>
                      <a:pt x="157480" y="1904520"/>
                      <a:pt x="120650" y="1888010"/>
                      <a:pt x="93980" y="1860070"/>
                    </a:cubicBezTo>
                    <a:cubicBezTo>
                      <a:pt x="114300" y="1868960"/>
                      <a:pt x="135890" y="1874040"/>
                      <a:pt x="160020" y="1874040"/>
                    </a:cubicBezTo>
                    <a:lnTo>
                      <a:pt x="1478280" y="1874040"/>
                    </a:lnTo>
                    <a:cubicBezTo>
                      <a:pt x="1565910" y="1874040"/>
                      <a:pt x="1637030" y="1802920"/>
                      <a:pt x="1637030" y="1715290"/>
                    </a:cubicBezTo>
                    <a:lnTo>
                      <a:pt x="1637030" y="158750"/>
                    </a:lnTo>
                    <a:cubicBezTo>
                      <a:pt x="1637030" y="140970"/>
                      <a:pt x="1633220" y="123190"/>
                      <a:pt x="1628140" y="106680"/>
                    </a:cubicBezTo>
                    <a:cubicBezTo>
                      <a:pt x="1649730" y="132080"/>
                      <a:pt x="1663700" y="165100"/>
                      <a:pt x="1663700" y="201930"/>
                    </a:cubicBezTo>
                    <a:lnTo>
                      <a:pt x="1663700" y="1758470"/>
                    </a:lnTo>
                    <a:cubicBezTo>
                      <a:pt x="1663700" y="1758470"/>
                      <a:pt x="1663700" y="1758470"/>
                      <a:pt x="1663700" y="1758470"/>
                    </a:cubicBezTo>
                    <a:close/>
                  </a:path>
                </a:pathLst>
              </a:custGeom>
              <a:solidFill>
                <a:srgbClr val="D15081"/>
              </a:solidFill>
            </p:spPr>
          </p:sp>
        </p:grpSp>
        <p:pic>
          <p:nvPicPr>
            <p:cNvPr id="41" name="Picture 18">
              <a:extLst>
                <a:ext uri="{FF2B5EF4-FFF2-40B4-BE49-F238E27FC236}">
                  <a16:creationId xmlns:a16="http://schemas.microsoft.com/office/drawing/2014/main" id="{0F88906C-8C62-0E59-76E1-7FEA5305F922}"/>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4805577" y="4308324"/>
              <a:ext cx="613584" cy="634344"/>
            </a:xfrm>
            <a:prstGeom prst="rect">
              <a:avLst/>
            </a:prstGeom>
          </p:spPr>
        </p:pic>
        <p:sp>
          <p:nvSpPr>
            <p:cNvPr id="42" name="TextBox 21">
              <a:extLst>
                <a:ext uri="{FF2B5EF4-FFF2-40B4-BE49-F238E27FC236}">
                  <a16:creationId xmlns:a16="http://schemas.microsoft.com/office/drawing/2014/main" id="{1CDD8CE2-6319-6D63-0D51-1E113DC2DBB3}"/>
                </a:ext>
              </a:extLst>
            </p:cNvPr>
            <p:cNvSpPr txBox="1"/>
            <p:nvPr/>
          </p:nvSpPr>
          <p:spPr>
            <a:xfrm>
              <a:off x="3905164" y="5214938"/>
              <a:ext cx="2234227" cy="539365"/>
            </a:xfrm>
            <a:prstGeom prst="rect">
              <a:avLst/>
            </a:prstGeom>
          </p:spPr>
          <p:txBody>
            <a:bodyPr lIns="0" tIns="0" rIns="0" bIns="0" rtlCol="0" anchor="t">
              <a:spAutoFit/>
            </a:bodyPr>
            <a:lstStyle/>
            <a:p>
              <a:pPr algn="ctr" defTabSz="609630">
                <a:lnSpc>
                  <a:spcPts val="3267"/>
                </a:lnSpc>
                <a:spcBef>
                  <a:spcPct val="0"/>
                </a:spcBef>
              </a:pPr>
              <a:r>
                <a:rPr lang="en-US" sz="3600" b="1" dirty="0">
                  <a:solidFill>
                    <a:prstClr val="black"/>
                  </a:solidFill>
                  <a:latin typeface="Arial"/>
                </a:rPr>
                <a:t>03</a:t>
              </a:r>
              <a:endParaRPr lang="en-US" sz="4000" b="1" dirty="0">
                <a:solidFill>
                  <a:prstClr val="black"/>
                </a:solidFill>
                <a:latin typeface="Arial"/>
              </a:endParaRPr>
            </a:p>
          </p:txBody>
        </p:sp>
        <p:sp>
          <p:nvSpPr>
            <p:cNvPr id="43" name="TextBox 23">
              <a:extLst>
                <a:ext uri="{FF2B5EF4-FFF2-40B4-BE49-F238E27FC236}">
                  <a16:creationId xmlns:a16="http://schemas.microsoft.com/office/drawing/2014/main" id="{AE196C1C-53FE-816A-93B2-860C4E6BFC35}"/>
                </a:ext>
              </a:extLst>
            </p:cNvPr>
            <p:cNvSpPr txBox="1"/>
            <p:nvPr/>
          </p:nvSpPr>
          <p:spPr>
            <a:xfrm>
              <a:off x="3716952" y="6285174"/>
              <a:ext cx="2761366" cy="1725803"/>
            </a:xfrm>
            <a:prstGeom prst="rect">
              <a:avLst/>
            </a:prstGeom>
          </p:spPr>
          <p:txBody>
            <a:bodyPr wrap="square" lIns="0" tIns="0" rIns="0" bIns="0" rtlCol="0" anchor="t">
              <a:spAutoFit/>
            </a:bodyPr>
            <a:lstStyle/>
            <a:p>
              <a:pPr algn="ctr" defTabSz="609630">
                <a:lnSpc>
                  <a:spcPct val="150000"/>
                </a:lnSpc>
                <a:spcBef>
                  <a:spcPct val="0"/>
                </a:spcBef>
              </a:pPr>
              <a:r>
                <a:rPr lang="en-US" sz="2933" dirty="0" err="1">
                  <a:solidFill>
                    <a:prstClr val="black"/>
                  </a:solidFill>
                  <a:latin typeface="Arial" panose="020B0604020202020204" pitchFamily="34" charset="0"/>
                  <a:cs typeface="Arial" panose="020B0604020202020204" pitchFamily="34" charset="0"/>
                </a:rPr>
                <a:t>Chuẩn</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bị</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bài</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mới</a:t>
              </a:r>
              <a:r>
                <a:rPr lang="en-US" sz="2933" dirty="0">
                  <a:solidFill>
                    <a:prstClr val="black"/>
                  </a:solidFill>
                  <a:latin typeface="Arial" panose="020B0604020202020204" pitchFamily="34" charset="0"/>
                  <a:cs typeface="Arial" panose="020B0604020202020204" pitchFamily="34" charset="0"/>
                </a:rPr>
                <a:t>.</a:t>
              </a:r>
            </a:p>
          </p:txBody>
        </p:sp>
      </p:grpSp>
      <p:pic>
        <p:nvPicPr>
          <p:cNvPr id="6" name="Picture 5"/>
          <p:cNvPicPr>
            <a:picLocks noChangeAspect="1"/>
          </p:cNvPicPr>
          <p:nvPr/>
        </p:nvPicPr>
        <p:blipFill>
          <a:blip r:embed="rId2"/>
          <a:stretch>
            <a:fillRect/>
          </a:stretch>
        </p:blipFill>
        <p:spPr>
          <a:xfrm>
            <a:off x="1117031" y="447486"/>
            <a:ext cx="2044402" cy="1763126"/>
          </a:xfrm>
          <a:prstGeom prst="rect">
            <a:avLst/>
          </a:prstGeom>
        </p:spPr>
      </p:pic>
      <p:pic>
        <p:nvPicPr>
          <p:cNvPr id="7" name="Picture 6"/>
          <p:cNvPicPr>
            <a:picLocks noChangeAspect="1"/>
          </p:cNvPicPr>
          <p:nvPr/>
        </p:nvPicPr>
        <p:blipFill>
          <a:blip r:embed="rId3"/>
          <a:stretch>
            <a:fillRect/>
          </a:stretch>
        </p:blipFill>
        <p:spPr>
          <a:xfrm flipH="1">
            <a:off x="8781927" y="361237"/>
            <a:ext cx="2049232" cy="1839850"/>
          </a:xfrm>
          <a:prstGeom prst="rect">
            <a:avLst/>
          </a:prstGeom>
        </p:spPr>
      </p:pic>
      <p:pic>
        <p:nvPicPr>
          <p:cNvPr id="8" name="Picture 7"/>
          <p:cNvPicPr>
            <a:picLocks noChangeAspect="1"/>
          </p:cNvPicPr>
          <p:nvPr/>
        </p:nvPicPr>
        <p:blipFill>
          <a:blip r:embed="rId4"/>
          <a:stretch>
            <a:fillRect/>
          </a:stretch>
        </p:blipFill>
        <p:spPr>
          <a:xfrm>
            <a:off x="10018421" y="4020516"/>
            <a:ext cx="2593020" cy="2618243"/>
          </a:xfrm>
          <a:prstGeom prst="rect">
            <a:avLst/>
          </a:prstGeom>
        </p:spPr>
      </p:pic>
      <p:pic>
        <p:nvPicPr>
          <p:cNvPr id="9" name="Picture 8"/>
          <p:cNvPicPr>
            <a:picLocks noChangeAspect="1"/>
          </p:cNvPicPr>
          <p:nvPr/>
        </p:nvPicPr>
        <p:blipFill>
          <a:blip r:embed="rId5"/>
          <a:stretch>
            <a:fillRect/>
          </a:stretch>
        </p:blipFill>
        <p:spPr>
          <a:xfrm>
            <a:off x="-189526" y="5185511"/>
            <a:ext cx="1646063" cy="1883827"/>
          </a:xfrm>
          <a:prstGeom prst="rect">
            <a:avLst/>
          </a:prstGeom>
        </p:spPr>
      </p:pic>
    </p:spTree>
    <p:extLst>
      <p:ext uri="{BB962C8B-B14F-4D97-AF65-F5344CB8AC3E}">
        <p14:creationId xmlns:p14="http://schemas.microsoft.com/office/powerpoint/2010/main" val="3868416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anim calcmode="lin" valueType="num">
                                      <p:cBhvr>
                                        <p:cTn id="15" dur="500" fill="hold"/>
                                        <p:tgtEl>
                                          <p:spTgt spid="31"/>
                                        </p:tgtEl>
                                        <p:attrNameLst>
                                          <p:attrName>ppt_x</p:attrName>
                                        </p:attrNameLst>
                                      </p:cBhvr>
                                      <p:tavLst>
                                        <p:tav tm="0">
                                          <p:val>
                                            <p:strVal val="#ppt_x"/>
                                          </p:val>
                                        </p:tav>
                                        <p:tav tm="100000">
                                          <p:val>
                                            <p:strVal val="#ppt_x"/>
                                          </p:val>
                                        </p:tav>
                                      </p:tavLst>
                                    </p:anim>
                                    <p:anim calcmode="lin" valueType="num">
                                      <p:cBhvr>
                                        <p:cTn id="16"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anim calcmode="lin" valueType="num">
                                      <p:cBhvr>
                                        <p:cTn id="22" dur="500" fill="hold"/>
                                        <p:tgtEl>
                                          <p:spTgt spid="39"/>
                                        </p:tgtEl>
                                        <p:attrNameLst>
                                          <p:attrName>ppt_x</p:attrName>
                                        </p:attrNameLst>
                                      </p:cBhvr>
                                      <p:tavLst>
                                        <p:tav tm="0">
                                          <p:val>
                                            <p:strVal val="#ppt_x"/>
                                          </p:val>
                                        </p:tav>
                                        <p:tav tm="100000">
                                          <p:val>
                                            <p:strVal val="#ppt_x"/>
                                          </p:val>
                                        </p:tav>
                                      </p:tavLst>
                                    </p:anim>
                                    <p:anim calcmode="lin" valueType="num">
                                      <p:cBhvr>
                                        <p:cTn id="23"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D9F8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61053">
            <a:off x="198184" y="4828850"/>
            <a:ext cx="2983934" cy="197482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9331">
            <a:off x="8710940" y="22657"/>
            <a:ext cx="3309677" cy="2322791"/>
          </a:xfrm>
          <a:prstGeom prst="rect">
            <a:avLst/>
          </a:prstGeom>
        </p:spPr>
      </p:pic>
      <p:grpSp>
        <p:nvGrpSpPr>
          <p:cNvPr id="4" name="Group 4"/>
          <p:cNvGrpSpPr/>
          <p:nvPr/>
        </p:nvGrpSpPr>
        <p:grpSpPr>
          <a:xfrm>
            <a:off x="2065298" y="1583568"/>
            <a:ext cx="8061405" cy="3690864"/>
            <a:chOff x="0" y="0"/>
            <a:chExt cx="7113005" cy="3256645"/>
          </a:xfrm>
        </p:grpSpPr>
        <p:sp>
          <p:nvSpPr>
            <p:cNvPr id="5" name="Freeform 5"/>
            <p:cNvSpPr/>
            <p:nvPr/>
          </p:nvSpPr>
          <p:spPr>
            <a:xfrm>
              <a:off x="10160" y="16510"/>
              <a:ext cx="7090145" cy="3228705"/>
            </a:xfrm>
            <a:custGeom>
              <a:avLst/>
              <a:gdLst/>
              <a:ahLst/>
              <a:cxnLst/>
              <a:rect l="l" t="t" r="r" b="b"/>
              <a:pathLst>
                <a:path w="7090145" h="3228705">
                  <a:moveTo>
                    <a:pt x="7090145" y="3228705"/>
                  </a:moveTo>
                  <a:lnTo>
                    <a:pt x="0" y="3221085"/>
                  </a:lnTo>
                  <a:lnTo>
                    <a:pt x="0" y="1133026"/>
                  </a:lnTo>
                  <a:lnTo>
                    <a:pt x="17780" y="19050"/>
                  </a:lnTo>
                  <a:lnTo>
                    <a:pt x="3533679" y="0"/>
                  </a:lnTo>
                  <a:lnTo>
                    <a:pt x="7071095" y="5080"/>
                  </a:lnTo>
                  <a:close/>
                </a:path>
              </a:pathLst>
            </a:custGeom>
            <a:solidFill>
              <a:srgbClr val="FFF5DE"/>
            </a:solidFill>
          </p:spPr>
        </p:sp>
        <p:sp>
          <p:nvSpPr>
            <p:cNvPr id="6" name="Freeform 6"/>
            <p:cNvSpPr/>
            <p:nvPr/>
          </p:nvSpPr>
          <p:spPr>
            <a:xfrm>
              <a:off x="-3810" y="0"/>
              <a:ext cx="7119355" cy="3255375"/>
            </a:xfrm>
            <a:custGeom>
              <a:avLst/>
              <a:gdLst/>
              <a:ahLst/>
              <a:cxnLst/>
              <a:rect l="l" t="t" r="r" b="b"/>
              <a:pathLst>
                <a:path w="7119355" h="3255375">
                  <a:moveTo>
                    <a:pt x="7085065" y="21590"/>
                  </a:moveTo>
                  <a:cubicBezTo>
                    <a:pt x="7086335" y="34290"/>
                    <a:pt x="7086335" y="44450"/>
                    <a:pt x="7087605" y="54610"/>
                  </a:cubicBezTo>
                  <a:cubicBezTo>
                    <a:pt x="7090145" y="112761"/>
                    <a:pt x="7091415" y="182881"/>
                    <a:pt x="7093955" y="250497"/>
                  </a:cubicBezTo>
                  <a:cubicBezTo>
                    <a:pt x="7093955" y="348164"/>
                    <a:pt x="7106655" y="2273961"/>
                    <a:pt x="7113005" y="2371628"/>
                  </a:cubicBezTo>
                  <a:cubicBezTo>
                    <a:pt x="7119355" y="2519381"/>
                    <a:pt x="7115545" y="2669638"/>
                    <a:pt x="7115545" y="2817391"/>
                  </a:cubicBezTo>
                  <a:cubicBezTo>
                    <a:pt x="7115545" y="2947613"/>
                    <a:pt x="7116815" y="3067819"/>
                    <a:pt x="7118085" y="3194415"/>
                  </a:cubicBezTo>
                  <a:cubicBezTo>
                    <a:pt x="7118085" y="3216004"/>
                    <a:pt x="7118085" y="3229975"/>
                    <a:pt x="7118085" y="3254104"/>
                  </a:cubicBezTo>
                  <a:cubicBezTo>
                    <a:pt x="7095224" y="3254104"/>
                    <a:pt x="7074905" y="3255375"/>
                    <a:pt x="7037054" y="3254104"/>
                  </a:cubicBezTo>
                  <a:cubicBezTo>
                    <a:pt x="6675890" y="3249025"/>
                    <a:pt x="6309169" y="3255375"/>
                    <a:pt x="5948004" y="3250294"/>
                  </a:cubicBezTo>
                  <a:cubicBezTo>
                    <a:pt x="5731305" y="3246485"/>
                    <a:pt x="5520163" y="3249025"/>
                    <a:pt x="5303464" y="3246485"/>
                  </a:cubicBezTo>
                  <a:cubicBezTo>
                    <a:pt x="5203449" y="3245215"/>
                    <a:pt x="5103434" y="3243944"/>
                    <a:pt x="5003420" y="3242675"/>
                  </a:cubicBezTo>
                  <a:cubicBezTo>
                    <a:pt x="4942299" y="3242675"/>
                    <a:pt x="4886736" y="3243944"/>
                    <a:pt x="4825615" y="3243944"/>
                  </a:cubicBezTo>
                  <a:cubicBezTo>
                    <a:pt x="4670037" y="3242675"/>
                    <a:pt x="4242196" y="3243944"/>
                    <a:pt x="4086617" y="3242675"/>
                  </a:cubicBezTo>
                  <a:cubicBezTo>
                    <a:pt x="3975490" y="3241404"/>
                    <a:pt x="1752938" y="3250294"/>
                    <a:pt x="1641811" y="3249025"/>
                  </a:cubicBezTo>
                  <a:cubicBezTo>
                    <a:pt x="1614029" y="3249025"/>
                    <a:pt x="1580691" y="3250294"/>
                    <a:pt x="1552909" y="3250294"/>
                  </a:cubicBezTo>
                  <a:cubicBezTo>
                    <a:pt x="1486232" y="3250294"/>
                    <a:pt x="1425112" y="3251564"/>
                    <a:pt x="1358436" y="3251564"/>
                  </a:cubicBezTo>
                  <a:cubicBezTo>
                    <a:pt x="1191744" y="3251564"/>
                    <a:pt x="1030609" y="3250294"/>
                    <a:pt x="863918" y="3249025"/>
                  </a:cubicBezTo>
                  <a:cubicBezTo>
                    <a:pt x="763903" y="3247754"/>
                    <a:pt x="663888" y="3246485"/>
                    <a:pt x="569430" y="3245215"/>
                  </a:cubicBezTo>
                  <a:cubicBezTo>
                    <a:pt x="391626" y="3243944"/>
                    <a:pt x="213822" y="3242675"/>
                    <a:pt x="48260" y="3242675"/>
                  </a:cubicBezTo>
                  <a:cubicBezTo>
                    <a:pt x="38100" y="3242675"/>
                    <a:pt x="29210" y="3242675"/>
                    <a:pt x="19050" y="3241404"/>
                  </a:cubicBezTo>
                  <a:cubicBezTo>
                    <a:pt x="10160" y="3240135"/>
                    <a:pt x="5080" y="3233785"/>
                    <a:pt x="7620" y="3224894"/>
                  </a:cubicBezTo>
                  <a:cubicBezTo>
                    <a:pt x="16510" y="3193034"/>
                    <a:pt x="12700" y="3130426"/>
                    <a:pt x="11430" y="3065315"/>
                  </a:cubicBezTo>
                  <a:cubicBezTo>
                    <a:pt x="10160" y="2932588"/>
                    <a:pt x="6350" y="2802365"/>
                    <a:pt x="7620" y="2669638"/>
                  </a:cubicBezTo>
                  <a:cubicBezTo>
                    <a:pt x="5080" y="2504355"/>
                    <a:pt x="0" y="458353"/>
                    <a:pt x="7620" y="290566"/>
                  </a:cubicBezTo>
                  <a:cubicBezTo>
                    <a:pt x="8890" y="258010"/>
                    <a:pt x="7620" y="222950"/>
                    <a:pt x="8890" y="190394"/>
                  </a:cubicBezTo>
                  <a:cubicBezTo>
                    <a:pt x="10160" y="137804"/>
                    <a:pt x="12700" y="80206"/>
                    <a:pt x="13970" y="44450"/>
                  </a:cubicBezTo>
                  <a:cubicBezTo>
                    <a:pt x="13970" y="41910"/>
                    <a:pt x="15240" y="39370"/>
                    <a:pt x="16510" y="38100"/>
                  </a:cubicBezTo>
                  <a:cubicBezTo>
                    <a:pt x="38100" y="35560"/>
                    <a:pt x="74912" y="30480"/>
                    <a:pt x="163814" y="29210"/>
                  </a:cubicBezTo>
                  <a:cubicBezTo>
                    <a:pt x="313837" y="25400"/>
                    <a:pt x="463859" y="22860"/>
                    <a:pt x="619437" y="20320"/>
                  </a:cubicBezTo>
                  <a:cubicBezTo>
                    <a:pt x="725009" y="17780"/>
                    <a:pt x="830580" y="16510"/>
                    <a:pt x="930595" y="13970"/>
                  </a:cubicBezTo>
                  <a:cubicBezTo>
                    <a:pt x="1030609" y="11430"/>
                    <a:pt x="1136181" y="8890"/>
                    <a:pt x="1236195" y="8890"/>
                  </a:cubicBezTo>
                  <a:cubicBezTo>
                    <a:pt x="1347323" y="7620"/>
                    <a:pt x="1458450" y="10160"/>
                    <a:pt x="1569578" y="8890"/>
                  </a:cubicBezTo>
                  <a:cubicBezTo>
                    <a:pt x="1708487" y="8890"/>
                    <a:pt x="4225527" y="6350"/>
                    <a:pt x="4364436" y="5080"/>
                  </a:cubicBezTo>
                  <a:cubicBezTo>
                    <a:pt x="4497789" y="3810"/>
                    <a:pt x="4631142" y="2540"/>
                    <a:pt x="4770052" y="2540"/>
                  </a:cubicBezTo>
                  <a:cubicBezTo>
                    <a:pt x="4997863" y="1270"/>
                    <a:pt x="5220118" y="0"/>
                    <a:pt x="5447930" y="0"/>
                  </a:cubicBezTo>
                  <a:cubicBezTo>
                    <a:pt x="5542388" y="0"/>
                    <a:pt x="5642403" y="2540"/>
                    <a:pt x="5736862" y="2540"/>
                  </a:cubicBezTo>
                  <a:cubicBezTo>
                    <a:pt x="5998011" y="3810"/>
                    <a:pt x="6264717" y="5080"/>
                    <a:pt x="6525867" y="7620"/>
                  </a:cubicBezTo>
                  <a:cubicBezTo>
                    <a:pt x="6664776" y="8890"/>
                    <a:pt x="6803686" y="12700"/>
                    <a:pt x="6942596" y="16510"/>
                  </a:cubicBezTo>
                  <a:cubicBezTo>
                    <a:pt x="6975934" y="16510"/>
                    <a:pt x="7009272" y="16510"/>
                    <a:pt x="7037054" y="16510"/>
                  </a:cubicBezTo>
                  <a:cubicBezTo>
                    <a:pt x="7066015" y="17780"/>
                    <a:pt x="7074905" y="20320"/>
                    <a:pt x="7085065" y="21590"/>
                  </a:cubicBezTo>
                  <a:close/>
                  <a:moveTo>
                    <a:pt x="7095224" y="3237595"/>
                  </a:moveTo>
                  <a:cubicBezTo>
                    <a:pt x="7096495" y="3221085"/>
                    <a:pt x="7097765" y="3208385"/>
                    <a:pt x="7097765" y="3195685"/>
                  </a:cubicBezTo>
                  <a:cubicBezTo>
                    <a:pt x="7096495" y="3055298"/>
                    <a:pt x="7095224" y="2922571"/>
                    <a:pt x="7095224" y="2779826"/>
                  </a:cubicBezTo>
                  <a:cubicBezTo>
                    <a:pt x="7095224" y="2714715"/>
                    <a:pt x="7097765" y="2649603"/>
                    <a:pt x="7096495" y="2584492"/>
                  </a:cubicBezTo>
                  <a:cubicBezTo>
                    <a:pt x="7096495" y="2524389"/>
                    <a:pt x="7095224" y="2461782"/>
                    <a:pt x="7093955" y="2401679"/>
                  </a:cubicBezTo>
                  <a:cubicBezTo>
                    <a:pt x="7088874" y="2309020"/>
                    <a:pt x="7077445" y="390737"/>
                    <a:pt x="7077445" y="298079"/>
                  </a:cubicBezTo>
                  <a:cubicBezTo>
                    <a:pt x="7074905" y="220446"/>
                    <a:pt x="7072365" y="140309"/>
                    <a:pt x="7069824" y="63500"/>
                  </a:cubicBezTo>
                  <a:cubicBezTo>
                    <a:pt x="7068555" y="44450"/>
                    <a:pt x="7067285" y="43180"/>
                    <a:pt x="7020385" y="41910"/>
                  </a:cubicBezTo>
                  <a:cubicBezTo>
                    <a:pt x="7003716" y="41910"/>
                    <a:pt x="6992603" y="41910"/>
                    <a:pt x="6975934" y="40640"/>
                  </a:cubicBezTo>
                  <a:cubicBezTo>
                    <a:pt x="6837025" y="36830"/>
                    <a:pt x="6692558" y="31750"/>
                    <a:pt x="6553649" y="30480"/>
                  </a:cubicBezTo>
                  <a:cubicBezTo>
                    <a:pt x="6214710" y="26670"/>
                    <a:pt x="5870215" y="25400"/>
                    <a:pt x="5531276" y="22860"/>
                  </a:cubicBezTo>
                  <a:cubicBezTo>
                    <a:pt x="5481268" y="22860"/>
                    <a:pt x="5425705" y="22860"/>
                    <a:pt x="5375697" y="22860"/>
                  </a:cubicBezTo>
                  <a:cubicBezTo>
                    <a:pt x="5292352" y="22860"/>
                    <a:pt x="5209006" y="22860"/>
                    <a:pt x="5131216" y="22860"/>
                  </a:cubicBezTo>
                  <a:cubicBezTo>
                    <a:pt x="4953413" y="22860"/>
                    <a:pt x="4775608" y="22860"/>
                    <a:pt x="4603361" y="24130"/>
                  </a:cubicBezTo>
                  <a:cubicBezTo>
                    <a:pt x="4453338" y="25400"/>
                    <a:pt x="1925186" y="29210"/>
                    <a:pt x="1775164" y="29210"/>
                  </a:cubicBezTo>
                  <a:cubicBezTo>
                    <a:pt x="1530683" y="29210"/>
                    <a:pt x="1286203" y="26670"/>
                    <a:pt x="1041722" y="33020"/>
                  </a:cubicBezTo>
                  <a:cubicBezTo>
                    <a:pt x="913925" y="36830"/>
                    <a:pt x="791685" y="36830"/>
                    <a:pt x="669445" y="38100"/>
                  </a:cubicBezTo>
                  <a:cubicBezTo>
                    <a:pt x="458302" y="41910"/>
                    <a:pt x="247160" y="45720"/>
                    <a:pt x="49530" y="50800"/>
                  </a:cubicBezTo>
                  <a:cubicBezTo>
                    <a:pt x="36830" y="50800"/>
                    <a:pt x="34290" y="53340"/>
                    <a:pt x="33020" y="72693"/>
                  </a:cubicBezTo>
                  <a:cubicBezTo>
                    <a:pt x="31750" y="117770"/>
                    <a:pt x="31750" y="162847"/>
                    <a:pt x="30480" y="207924"/>
                  </a:cubicBezTo>
                  <a:cubicBezTo>
                    <a:pt x="29210" y="283053"/>
                    <a:pt x="26670" y="355677"/>
                    <a:pt x="25400" y="430806"/>
                  </a:cubicBezTo>
                  <a:cubicBezTo>
                    <a:pt x="20320" y="510943"/>
                    <a:pt x="26670" y="2469295"/>
                    <a:pt x="29210" y="2549432"/>
                  </a:cubicBezTo>
                  <a:cubicBezTo>
                    <a:pt x="29210" y="2634578"/>
                    <a:pt x="29210" y="2722228"/>
                    <a:pt x="30480" y="2807373"/>
                  </a:cubicBezTo>
                  <a:cubicBezTo>
                    <a:pt x="30480" y="2869981"/>
                    <a:pt x="33020" y="2932588"/>
                    <a:pt x="33020" y="2995195"/>
                  </a:cubicBezTo>
                  <a:cubicBezTo>
                    <a:pt x="33020" y="3062811"/>
                    <a:pt x="33020" y="3130426"/>
                    <a:pt x="31750" y="3195685"/>
                  </a:cubicBezTo>
                  <a:cubicBezTo>
                    <a:pt x="31750" y="3199495"/>
                    <a:pt x="31750" y="3202035"/>
                    <a:pt x="31750" y="3205845"/>
                  </a:cubicBezTo>
                  <a:cubicBezTo>
                    <a:pt x="31750" y="3216004"/>
                    <a:pt x="35560" y="3219815"/>
                    <a:pt x="44450" y="3219815"/>
                  </a:cubicBezTo>
                  <a:cubicBezTo>
                    <a:pt x="86025" y="3219815"/>
                    <a:pt x="163814" y="3221085"/>
                    <a:pt x="236047" y="3221085"/>
                  </a:cubicBezTo>
                  <a:cubicBezTo>
                    <a:pt x="341618" y="3221085"/>
                    <a:pt x="452746" y="3218545"/>
                    <a:pt x="558317" y="3221085"/>
                  </a:cubicBezTo>
                  <a:cubicBezTo>
                    <a:pt x="730565" y="3224895"/>
                    <a:pt x="902813" y="3227435"/>
                    <a:pt x="1075060" y="3226165"/>
                  </a:cubicBezTo>
                  <a:cubicBezTo>
                    <a:pt x="1186188" y="3224895"/>
                    <a:pt x="1291759" y="3227435"/>
                    <a:pt x="1402887" y="3227435"/>
                  </a:cubicBezTo>
                  <a:cubicBezTo>
                    <a:pt x="1564022" y="3227435"/>
                    <a:pt x="1725157" y="3226165"/>
                    <a:pt x="1886292" y="3227435"/>
                  </a:cubicBezTo>
                  <a:cubicBezTo>
                    <a:pt x="2125216" y="3228704"/>
                    <a:pt x="4747826" y="3218545"/>
                    <a:pt x="4992307" y="3221085"/>
                  </a:cubicBezTo>
                  <a:cubicBezTo>
                    <a:pt x="5097878" y="3222354"/>
                    <a:pt x="5203449" y="3223625"/>
                    <a:pt x="5303464" y="3223625"/>
                  </a:cubicBezTo>
                  <a:cubicBezTo>
                    <a:pt x="5486825" y="3226165"/>
                    <a:pt x="5664629" y="3222354"/>
                    <a:pt x="5847989" y="3226165"/>
                  </a:cubicBezTo>
                  <a:cubicBezTo>
                    <a:pt x="5998011" y="3228704"/>
                    <a:pt x="6148033" y="3228704"/>
                    <a:pt x="6298056" y="3231245"/>
                  </a:cubicBezTo>
                  <a:cubicBezTo>
                    <a:pt x="6520311" y="3235054"/>
                    <a:pt x="6742566" y="3237595"/>
                    <a:pt x="6964821" y="3238865"/>
                  </a:cubicBezTo>
                  <a:cubicBezTo>
                    <a:pt x="7048167" y="3238865"/>
                    <a:pt x="7074905" y="3237595"/>
                    <a:pt x="7095224" y="3237595"/>
                  </a:cubicBezTo>
                  <a:close/>
                </a:path>
              </a:pathLst>
            </a:custGeom>
            <a:solidFill>
              <a:srgbClr val="000000"/>
            </a:solidFill>
          </p:spPr>
        </p:sp>
      </p:grpSp>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940800" y="4489862"/>
            <a:ext cx="1640457" cy="191155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25943">
            <a:off x="672747" y="183067"/>
            <a:ext cx="2433062" cy="2524875"/>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413370" y="2709014"/>
            <a:ext cx="1236344" cy="2122479"/>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234068" flipH="1">
            <a:off x="-158211" y="2248913"/>
            <a:ext cx="1244943" cy="1716087"/>
          </a:xfrm>
          <a:prstGeom prst="rect">
            <a:avLst/>
          </a:prstGeom>
        </p:spPr>
      </p:pic>
      <p:sp>
        <p:nvSpPr>
          <p:cNvPr id="13" name="Google Shape;7484;p29"/>
          <p:cNvSpPr txBox="1">
            <a:spLocks/>
          </p:cNvSpPr>
          <p:nvPr/>
        </p:nvSpPr>
        <p:spPr>
          <a:xfrm>
            <a:off x="2184401" y="2186200"/>
            <a:ext cx="7773839" cy="2309600"/>
          </a:xfrm>
          <a:prstGeom prst="rect">
            <a:avLst/>
          </a:prstGeom>
          <a:noFill/>
          <a:ln>
            <a:noFill/>
          </a:ln>
        </p:spPr>
        <p:txBody>
          <a:bodyPr spcFirstLastPara="1" wrap="square" lIns="81267" tIns="81267" rIns="81267" bIns="8126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defTabSz="609630">
              <a:lnSpc>
                <a:spcPct val="150000"/>
              </a:lnSpc>
              <a:buClr>
                <a:srgbClr val="04596F"/>
              </a:buClr>
              <a:defRPr/>
            </a:pPr>
            <a:r>
              <a:rPr lang="en-US" sz="4667" b="1" kern="0" dirty="0">
                <a:ln w="0"/>
                <a:solidFill>
                  <a:srgbClr val="04596F"/>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CẢM ƠN CÁC EM </a:t>
            </a:r>
          </a:p>
          <a:p>
            <a:pPr defTabSz="609630">
              <a:lnSpc>
                <a:spcPct val="150000"/>
              </a:lnSpc>
              <a:buClr>
                <a:srgbClr val="04596F"/>
              </a:buClr>
              <a:defRPr/>
            </a:pPr>
            <a:r>
              <a:rPr lang="en-US" sz="4667" b="1" kern="0" dirty="0">
                <a:ln w="0"/>
                <a:solidFill>
                  <a:srgbClr val="04596F"/>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ĐÃ CHÚ Ý LẮNG NGHE BÀI HỌC</a:t>
            </a:r>
            <a:r>
              <a:rPr lang="vi-VN" sz="4667" b="1" kern="0" dirty="0">
                <a:ln w="0"/>
                <a:solidFill>
                  <a:srgbClr val="04596F"/>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41872567"/>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1"/>
          <p:cNvSpPr txBox="1">
            <a:spLocks noGrp="1"/>
          </p:cNvSpPr>
          <p:nvPr>
            <p:ph type="title"/>
          </p:nvPr>
        </p:nvSpPr>
        <p:spPr>
          <a:xfrm>
            <a:off x="1730046" y="1587627"/>
            <a:ext cx="9074111" cy="1122400"/>
          </a:xfrm>
          <a:prstGeom prst="rect">
            <a:avLst/>
          </a:prstGeom>
        </p:spPr>
        <p:txBody>
          <a:bodyPr spcFirstLastPara="1" wrap="square" lIns="121900" tIns="121900" rIns="121900" bIns="121900" anchor="ctr" anchorCtr="0">
            <a:noAutofit/>
          </a:bodyPr>
          <a:lstStyle/>
          <a:p>
            <a:pPr algn="ctr">
              <a:lnSpc>
                <a:spcPct val="150000"/>
              </a:lnSpc>
            </a:pPr>
            <a:r>
              <a:rPr lang="en-US" sz="5333" b="1" dirty="0">
                <a:solidFill>
                  <a:schemeClr val="bg1">
                    <a:lumMod val="50000"/>
                  </a:schemeClr>
                </a:solidFill>
                <a:latin typeface="Times New Roman" panose="02020603050405020304" pitchFamily="18" charset="0"/>
                <a:cs typeface="Times New Roman" panose="02020603050405020304" pitchFamily="18" charset="0"/>
              </a:rPr>
              <a:t>BÀI 13. HÌNH CHỮ NHẬT</a:t>
            </a:r>
            <a:br>
              <a:rPr lang="en-US" sz="5333" b="1" dirty="0">
                <a:solidFill>
                  <a:schemeClr val="tx1">
                    <a:lumMod val="75000"/>
                  </a:schemeClr>
                </a:solidFill>
                <a:latin typeface="Times New Roman" panose="02020603050405020304" pitchFamily="18" charset="0"/>
                <a:cs typeface="Times New Roman" panose="02020603050405020304" pitchFamily="18" charset="0"/>
              </a:rPr>
            </a:br>
            <a:r>
              <a:rPr lang="en-US" sz="4000" b="1" dirty="0" err="1">
                <a:solidFill>
                  <a:schemeClr val="bg1">
                    <a:lumMod val="50000"/>
                  </a:schemeClr>
                </a:solidFill>
                <a:latin typeface="Times New Roman" panose="02020603050405020304" pitchFamily="18" charset="0"/>
                <a:cs typeface="Times New Roman" panose="02020603050405020304" pitchFamily="18" charset="0"/>
              </a:rPr>
              <a:t>Thời</a:t>
            </a:r>
            <a:r>
              <a:rPr lang="en-US" sz="4000" b="1" dirty="0">
                <a:solidFill>
                  <a:schemeClr val="bg1">
                    <a:lumMod val="50000"/>
                  </a:schemeClr>
                </a:solidFill>
                <a:latin typeface="Times New Roman" panose="02020603050405020304" pitchFamily="18" charset="0"/>
                <a:cs typeface="Times New Roman" panose="02020603050405020304" pitchFamily="18" charset="0"/>
              </a:rPr>
              <a:t> </a:t>
            </a:r>
            <a:r>
              <a:rPr lang="en-US" sz="4000" b="1" dirty="0" err="1">
                <a:solidFill>
                  <a:schemeClr val="bg1">
                    <a:lumMod val="50000"/>
                  </a:schemeClr>
                </a:solidFill>
                <a:latin typeface="Times New Roman" panose="02020603050405020304" pitchFamily="18" charset="0"/>
                <a:cs typeface="Times New Roman" panose="02020603050405020304" pitchFamily="18" charset="0"/>
              </a:rPr>
              <a:t>gian</a:t>
            </a:r>
            <a:r>
              <a:rPr lang="en-US" sz="4000" b="1" dirty="0">
                <a:solidFill>
                  <a:schemeClr val="bg1">
                    <a:lumMod val="50000"/>
                  </a:schemeClr>
                </a:solidFill>
                <a:latin typeface="Times New Roman" panose="02020603050405020304" pitchFamily="18" charset="0"/>
                <a:cs typeface="Times New Roman" panose="02020603050405020304" pitchFamily="18" charset="0"/>
              </a:rPr>
              <a:t> </a:t>
            </a:r>
            <a:r>
              <a:rPr lang="en-US" sz="4000" b="1" dirty="0" err="1">
                <a:solidFill>
                  <a:schemeClr val="bg1">
                    <a:lumMod val="50000"/>
                  </a:schemeClr>
                </a:solidFill>
                <a:latin typeface="Times New Roman" panose="02020603050405020304" pitchFamily="18" charset="0"/>
                <a:cs typeface="Times New Roman" panose="02020603050405020304" pitchFamily="18" charset="0"/>
              </a:rPr>
              <a:t>thực</a:t>
            </a:r>
            <a:r>
              <a:rPr lang="en-US" sz="4000" b="1" dirty="0">
                <a:solidFill>
                  <a:schemeClr val="bg1">
                    <a:lumMod val="50000"/>
                  </a:schemeClr>
                </a:solidFill>
                <a:latin typeface="Times New Roman" panose="02020603050405020304" pitchFamily="18" charset="0"/>
                <a:cs typeface="Times New Roman" panose="02020603050405020304" pitchFamily="18" charset="0"/>
              </a:rPr>
              <a:t> </a:t>
            </a:r>
            <a:r>
              <a:rPr lang="en-US" sz="4000" b="1" dirty="0" err="1">
                <a:solidFill>
                  <a:schemeClr val="bg1">
                    <a:lumMod val="50000"/>
                  </a:schemeClr>
                </a:solidFill>
                <a:latin typeface="Times New Roman" panose="02020603050405020304" pitchFamily="18" charset="0"/>
                <a:cs typeface="Times New Roman" panose="02020603050405020304" pitchFamily="18" charset="0"/>
              </a:rPr>
              <a:t>hiện</a:t>
            </a:r>
            <a:r>
              <a:rPr lang="en-US" sz="4000" b="1" dirty="0">
                <a:solidFill>
                  <a:schemeClr val="bg1">
                    <a:lumMod val="50000"/>
                  </a:schemeClr>
                </a:solidFill>
                <a:latin typeface="Times New Roman" panose="02020603050405020304" pitchFamily="18" charset="0"/>
                <a:cs typeface="Times New Roman" panose="02020603050405020304" pitchFamily="18" charset="0"/>
              </a:rPr>
              <a:t>: 1 </a:t>
            </a:r>
            <a:r>
              <a:rPr lang="en-US" sz="4000" b="1" dirty="0" err="1">
                <a:solidFill>
                  <a:schemeClr val="bg1">
                    <a:lumMod val="50000"/>
                  </a:schemeClr>
                </a:solidFill>
                <a:latin typeface="Times New Roman" panose="02020603050405020304" pitchFamily="18" charset="0"/>
                <a:cs typeface="Times New Roman" panose="02020603050405020304" pitchFamily="18" charset="0"/>
              </a:rPr>
              <a:t>tiết</a:t>
            </a:r>
            <a:endParaRPr sz="4000" b="1" dirty="0">
              <a:solidFill>
                <a:schemeClr val="bg1">
                  <a:lumMod val="50000"/>
                </a:schemeClr>
              </a:solidFill>
              <a:latin typeface="Times New Roman" panose="02020603050405020304" pitchFamily="18" charset="0"/>
              <a:cs typeface="Times New Roman" panose="02020603050405020304" pitchFamily="18" charset="0"/>
            </a:endParaRPr>
          </a:p>
        </p:txBody>
      </p:sp>
      <p:pic>
        <p:nvPicPr>
          <p:cNvPr id="223" name="Google Shape;223;p31"/>
          <p:cNvPicPr preferRelativeResize="0"/>
          <p:nvPr/>
        </p:nvPicPr>
        <p:blipFill>
          <a:blip r:embed="rId3">
            <a:alphaModFix/>
          </a:blip>
          <a:stretch>
            <a:fillRect/>
          </a:stretch>
        </p:blipFill>
        <p:spPr>
          <a:xfrm rot="-3599997" flipH="1">
            <a:off x="8331941" y="2856705"/>
            <a:ext cx="4624599" cy="4473779"/>
          </a:xfrm>
          <a:prstGeom prst="rect">
            <a:avLst/>
          </a:prstGeom>
          <a:noFill/>
          <a:ln>
            <a:noFill/>
          </a:ln>
        </p:spPr>
      </p:pic>
      <p:pic>
        <p:nvPicPr>
          <p:cNvPr id="2" name="Picture 1"/>
          <p:cNvPicPr>
            <a:picLocks noChangeAspect="1"/>
          </p:cNvPicPr>
          <p:nvPr/>
        </p:nvPicPr>
        <p:blipFill>
          <a:blip r:embed="rId4"/>
          <a:stretch>
            <a:fillRect/>
          </a:stretch>
        </p:blipFill>
        <p:spPr>
          <a:xfrm flipV="1">
            <a:off x="9894771" y="-1"/>
            <a:ext cx="2297229" cy="1247763"/>
          </a:xfrm>
          <a:prstGeom prst="rect">
            <a:avLst/>
          </a:prstGeom>
        </p:spPr>
      </p:pic>
      <p:pic>
        <p:nvPicPr>
          <p:cNvPr id="3" name="Picture 2"/>
          <p:cNvPicPr>
            <a:picLocks noChangeAspect="1"/>
          </p:cNvPicPr>
          <p:nvPr/>
        </p:nvPicPr>
        <p:blipFill>
          <a:blip r:embed="rId5"/>
          <a:stretch>
            <a:fillRect/>
          </a:stretch>
        </p:blipFill>
        <p:spPr>
          <a:xfrm flipH="1">
            <a:off x="-1" y="2833454"/>
            <a:ext cx="2733575" cy="3997981"/>
          </a:xfrm>
          <a:prstGeom prst="rect">
            <a:avLst/>
          </a:prstGeom>
        </p:spPr>
      </p:pic>
      <p:pic>
        <p:nvPicPr>
          <p:cNvPr id="4" name="Picture 3"/>
          <p:cNvPicPr>
            <a:picLocks noChangeAspect="1"/>
          </p:cNvPicPr>
          <p:nvPr/>
        </p:nvPicPr>
        <p:blipFill>
          <a:blip r:embed="rId6"/>
          <a:stretch>
            <a:fillRect/>
          </a:stretch>
        </p:blipFill>
        <p:spPr>
          <a:xfrm>
            <a:off x="3947635" y="3555221"/>
            <a:ext cx="4040575" cy="2691575"/>
          </a:xfrm>
          <a:prstGeom prst="rect">
            <a:avLst/>
          </a:prstGeom>
        </p:spPr>
      </p:pic>
      <p:sp>
        <p:nvSpPr>
          <p:cNvPr id="5" name="TextBox 4"/>
          <p:cNvSpPr txBox="1"/>
          <p:nvPr/>
        </p:nvSpPr>
        <p:spPr>
          <a:xfrm>
            <a:off x="5601904" y="6262474"/>
            <a:ext cx="3859730" cy="461665"/>
          </a:xfrm>
          <a:prstGeom prst="rect">
            <a:avLst/>
          </a:prstGeom>
          <a:noFill/>
        </p:spPr>
        <p:txBody>
          <a:bodyPr wrap="square" rtlCol="0">
            <a:spAutoFit/>
          </a:bodyPr>
          <a:lstStyle/>
          <a:p>
            <a:r>
              <a:rPr lang="en-US" sz="2400" dirty="0" err="1">
                <a:solidFill>
                  <a:srgbClr val="FF0000"/>
                </a:solidFill>
                <a:latin typeface=".VnAristote" panose="020B7200000000000000" pitchFamily="34" charset="0"/>
              </a:rPr>
              <a:t>Gi¸o</a:t>
            </a:r>
            <a:r>
              <a:rPr lang="en-US" sz="2400" dirty="0">
                <a:solidFill>
                  <a:srgbClr val="FF0000"/>
                </a:solidFill>
                <a:latin typeface=".VnAristote" panose="020B7200000000000000" pitchFamily="34" charset="0"/>
              </a:rPr>
              <a:t> </a:t>
            </a:r>
            <a:r>
              <a:rPr lang="en-US" sz="2400" dirty="0" err="1">
                <a:solidFill>
                  <a:srgbClr val="FF0000"/>
                </a:solidFill>
                <a:latin typeface=".VnAristote" panose="020B7200000000000000" pitchFamily="34" charset="0"/>
              </a:rPr>
              <a:t>viªn</a:t>
            </a:r>
            <a:r>
              <a:rPr lang="en-US" sz="2400" dirty="0">
                <a:solidFill>
                  <a:srgbClr val="FF0000"/>
                </a:solidFill>
                <a:latin typeface=".VnAristote" panose="020B7200000000000000" pitchFamily="34" charset="0"/>
              </a:rPr>
              <a:t>: </a:t>
            </a:r>
            <a:r>
              <a:rPr lang="en-US" sz="2400" dirty="0" err="1">
                <a:solidFill>
                  <a:srgbClr val="FF0000"/>
                </a:solidFill>
                <a:latin typeface=".VnAristote" panose="020B7200000000000000" pitchFamily="34" charset="0"/>
              </a:rPr>
              <a:t>KiÒu</a:t>
            </a:r>
            <a:r>
              <a:rPr lang="en-US" sz="2400" dirty="0">
                <a:solidFill>
                  <a:srgbClr val="FF0000"/>
                </a:solidFill>
                <a:latin typeface=".VnAristote" panose="020B7200000000000000" pitchFamily="34" charset="0"/>
              </a:rPr>
              <a:t> Thu Dung</a:t>
            </a:r>
          </a:p>
        </p:txBody>
      </p:sp>
    </p:spTree>
    <p:extLst>
      <p:ext uri="{BB962C8B-B14F-4D97-AF65-F5344CB8AC3E}">
        <p14:creationId xmlns:p14="http://schemas.microsoft.com/office/powerpoint/2010/main" val="2303570209"/>
      </p:ext>
    </p:extLst>
  </p:cSld>
  <p:clrMapOvr>
    <a:masterClrMapping/>
  </p:clrMapOvr>
  <p:transition spd="slow">
    <p:comb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7" name="Google Shape;197;p30"/>
          <p:cNvSpPr/>
          <p:nvPr/>
        </p:nvSpPr>
        <p:spPr>
          <a:xfrm>
            <a:off x="3265050" y="2168315"/>
            <a:ext cx="4716900" cy="770400"/>
          </a:xfrm>
          <a:prstGeom prst="roundRect">
            <a:avLst>
              <a:gd name="adj" fmla="val 50000"/>
            </a:avLst>
          </a:prstGeom>
          <a:solidFill>
            <a:schemeClr val="bg1">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98" name="Google Shape;198;p30"/>
          <p:cNvSpPr/>
          <p:nvPr/>
        </p:nvSpPr>
        <p:spPr>
          <a:xfrm>
            <a:off x="3265050" y="2168315"/>
            <a:ext cx="846800" cy="770400"/>
          </a:xfrm>
          <a:prstGeom prst="roundRect">
            <a:avLst>
              <a:gd name="adj" fmla="val 50000"/>
            </a:avLst>
          </a:prstGeom>
          <a:solidFill>
            <a:schemeClr val="bg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99" name="Google Shape;199;p30">
            <a:hlinkClick r:id="rId3" action="ppaction://hlinksldjump"/>
          </p:cNvPr>
          <p:cNvSpPr txBox="1">
            <a:spLocks noGrp="1"/>
          </p:cNvSpPr>
          <p:nvPr>
            <p:ph type="title"/>
          </p:nvPr>
        </p:nvSpPr>
        <p:spPr>
          <a:xfrm>
            <a:off x="4101650" y="2366915"/>
            <a:ext cx="5136400" cy="373200"/>
          </a:xfrm>
          <a:prstGeom prst="rect">
            <a:avLst/>
          </a:prstGeom>
        </p:spPr>
        <p:txBody>
          <a:bodyPr spcFirstLastPara="1" wrap="square" lIns="121900" tIns="121900" rIns="121900" bIns="121900" anchor="ctr" anchorCtr="0">
            <a:noAutofit/>
          </a:bodyPr>
          <a:lstStyle/>
          <a:p>
            <a:r>
              <a:rPr lang="en-US" sz="3600" b="1" dirty="0" err="1">
                <a:solidFill>
                  <a:schemeClr val="accent1"/>
                </a:solidFill>
                <a:latin typeface="Times New Roman" panose="02020603050405020304" pitchFamily="18" charset="0"/>
                <a:cs typeface="Times New Roman" panose="02020603050405020304" pitchFamily="18" charset="0"/>
              </a:rPr>
              <a:t>Hình</a:t>
            </a:r>
            <a:r>
              <a:rPr lang="en-US" sz="3600" b="1" dirty="0">
                <a:solidFill>
                  <a:schemeClr val="accent1"/>
                </a:solidFill>
                <a:latin typeface="Times New Roman" panose="02020603050405020304" pitchFamily="18" charset="0"/>
                <a:cs typeface="Times New Roman" panose="02020603050405020304" pitchFamily="18" charset="0"/>
              </a:rPr>
              <a:t> </a:t>
            </a:r>
            <a:r>
              <a:rPr lang="en-US" sz="3600" b="1" dirty="0" err="1">
                <a:solidFill>
                  <a:schemeClr val="accent1"/>
                </a:solidFill>
                <a:latin typeface="Times New Roman" panose="02020603050405020304" pitchFamily="18" charset="0"/>
                <a:cs typeface="Times New Roman" panose="02020603050405020304" pitchFamily="18" charset="0"/>
              </a:rPr>
              <a:t>chữ</a:t>
            </a:r>
            <a:r>
              <a:rPr lang="en-US" sz="3600" b="1" dirty="0">
                <a:solidFill>
                  <a:schemeClr val="accent1"/>
                </a:solidFill>
                <a:latin typeface="Times New Roman" panose="02020603050405020304" pitchFamily="18" charset="0"/>
                <a:cs typeface="Times New Roman" panose="02020603050405020304" pitchFamily="18" charset="0"/>
              </a:rPr>
              <a:t> </a:t>
            </a:r>
            <a:r>
              <a:rPr lang="en-US" sz="3600" b="1" dirty="0" err="1">
                <a:solidFill>
                  <a:schemeClr val="accent1"/>
                </a:solidFill>
                <a:latin typeface="Times New Roman" panose="02020603050405020304" pitchFamily="18" charset="0"/>
                <a:cs typeface="Times New Roman" panose="02020603050405020304" pitchFamily="18" charset="0"/>
              </a:rPr>
              <a:t>nhật</a:t>
            </a:r>
            <a:endParaRPr sz="3600" b="1" dirty="0">
              <a:solidFill>
                <a:schemeClr val="accent1"/>
              </a:solidFill>
              <a:latin typeface="Times New Roman" panose="02020603050405020304" pitchFamily="18" charset="0"/>
              <a:cs typeface="Times New Roman" panose="02020603050405020304" pitchFamily="18" charset="0"/>
            </a:endParaRPr>
          </a:p>
        </p:txBody>
      </p:sp>
      <p:pic>
        <p:nvPicPr>
          <p:cNvPr id="216" name="Google Shape;216;p30"/>
          <p:cNvPicPr preferRelativeResize="0"/>
          <p:nvPr/>
        </p:nvPicPr>
        <p:blipFill>
          <a:blip r:embed="rId4">
            <a:alphaModFix/>
          </a:blip>
          <a:stretch>
            <a:fillRect/>
          </a:stretch>
        </p:blipFill>
        <p:spPr>
          <a:xfrm>
            <a:off x="9017324" y="3328642"/>
            <a:ext cx="3407434" cy="3833621"/>
          </a:xfrm>
          <a:prstGeom prst="rect">
            <a:avLst/>
          </a:prstGeom>
          <a:noFill/>
          <a:ln>
            <a:noFill/>
          </a:ln>
        </p:spPr>
      </p:pic>
      <p:sp>
        <p:nvSpPr>
          <p:cNvPr id="2" name="Title 1"/>
          <p:cNvSpPr>
            <a:spLocks noGrp="1"/>
          </p:cNvSpPr>
          <p:nvPr>
            <p:ph type="title" idx="15"/>
          </p:nvPr>
        </p:nvSpPr>
        <p:spPr/>
        <p:txBody>
          <a:bodyPr/>
          <a:lstStyle/>
          <a:p>
            <a:pPr algn="ctr"/>
            <a:r>
              <a:rPr lang="en-US" sz="4267" b="1" dirty="0">
                <a:solidFill>
                  <a:schemeClr val="tx1">
                    <a:lumMod val="75000"/>
                  </a:schemeClr>
                </a:solidFill>
                <a:latin typeface="Times New Roman" panose="02020603050405020304" pitchFamily="18" charset="0"/>
                <a:cs typeface="Times New Roman" panose="02020603050405020304" pitchFamily="18" charset="0"/>
              </a:rPr>
              <a:t>NỘI DUNG BÀI HỌC</a:t>
            </a:r>
          </a:p>
        </p:txBody>
      </p:sp>
      <p:sp>
        <p:nvSpPr>
          <p:cNvPr id="14" name="Title 13"/>
          <p:cNvSpPr>
            <a:spLocks noGrp="1"/>
          </p:cNvSpPr>
          <p:nvPr>
            <p:ph type="title" idx="2"/>
          </p:nvPr>
        </p:nvSpPr>
        <p:spPr>
          <a:xfrm>
            <a:off x="3258517" y="2168383"/>
            <a:ext cx="846800" cy="770400"/>
          </a:xfrm>
        </p:spPr>
        <p:txBody>
          <a:bodyPr/>
          <a:lstStyle/>
          <a:p>
            <a:r>
              <a:rPr lang="en-US" b="1" dirty="0">
                <a:latin typeface="Times New Roman" panose="02020603050405020304" pitchFamily="18" charset="0"/>
                <a:cs typeface="Times New Roman" panose="02020603050405020304" pitchFamily="18" charset="0"/>
              </a:rPr>
              <a:t>01</a:t>
            </a:r>
          </a:p>
        </p:txBody>
      </p:sp>
      <p:sp>
        <p:nvSpPr>
          <p:cNvPr id="50" name="Google Shape;197;p30"/>
          <p:cNvSpPr/>
          <p:nvPr/>
        </p:nvSpPr>
        <p:spPr>
          <a:xfrm>
            <a:off x="3265050" y="3905788"/>
            <a:ext cx="4802625" cy="770400"/>
          </a:xfrm>
          <a:prstGeom prst="roundRect">
            <a:avLst>
              <a:gd name="adj" fmla="val 50000"/>
            </a:avLst>
          </a:prstGeom>
          <a:solidFill>
            <a:schemeClr val="bg1">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51" name="Google Shape;198;p30"/>
          <p:cNvSpPr/>
          <p:nvPr/>
        </p:nvSpPr>
        <p:spPr>
          <a:xfrm>
            <a:off x="3265050" y="3905788"/>
            <a:ext cx="846800" cy="770400"/>
          </a:xfrm>
          <a:prstGeom prst="roundRect">
            <a:avLst>
              <a:gd name="adj" fmla="val 50000"/>
            </a:avLst>
          </a:prstGeom>
          <a:solidFill>
            <a:schemeClr val="bg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52" name="Google Shape;199;p30">
            <a:hlinkClick r:id="rId3" action="ppaction://hlinksldjump"/>
          </p:cNvPr>
          <p:cNvSpPr txBox="1">
            <a:spLocks noGrp="1"/>
          </p:cNvSpPr>
          <p:nvPr>
            <p:ph type="title"/>
          </p:nvPr>
        </p:nvSpPr>
        <p:spPr>
          <a:xfrm>
            <a:off x="4101650" y="4104388"/>
            <a:ext cx="5136400" cy="373200"/>
          </a:xfrm>
          <a:prstGeom prst="rect">
            <a:avLst/>
          </a:prstGeom>
        </p:spPr>
        <p:txBody>
          <a:bodyPr spcFirstLastPara="1" wrap="square" lIns="121900" tIns="121900" rIns="121900" bIns="121900" anchor="ctr" anchorCtr="0">
            <a:noAutofit/>
          </a:bodyPr>
          <a:lstStyle/>
          <a:p>
            <a:r>
              <a:rPr lang="en-US" sz="3600" b="1" dirty="0" err="1">
                <a:solidFill>
                  <a:schemeClr val="accent1"/>
                </a:solidFill>
                <a:latin typeface="Times New Roman" panose="02020603050405020304" pitchFamily="18" charset="0"/>
                <a:cs typeface="Times New Roman" panose="02020603050405020304" pitchFamily="18" charset="0"/>
              </a:rPr>
              <a:t>Dấu</a:t>
            </a:r>
            <a:r>
              <a:rPr lang="en-US" sz="3600" b="1" dirty="0">
                <a:solidFill>
                  <a:schemeClr val="accent1"/>
                </a:solidFill>
                <a:latin typeface="Times New Roman" panose="02020603050405020304" pitchFamily="18" charset="0"/>
                <a:cs typeface="Times New Roman" panose="02020603050405020304" pitchFamily="18" charset="0"/>
              </a:rPr>
              <a:t> </a:t>
            </a:r>
            <a:r>
              <a:rPr lang="en-US" sz="3600" b="1" dirty="0" err="1">
                <a:solidFill>
                  <a:schemeClr val="accent1"/>
                </a:solidFill>
                <a:latin typeface="Times New Roman" panose="02020603050405020304" pitchFamily="18" charset="0"/>
                <a:cs typeface="Times New Roman" panose="02020603050405020304" pitchFamily="18" charset="0"/>
              </a:rPr>
              <a:t>hiệu</a:t>
            </a:r>
            <a:r>
              <a:rPr lang="en-US" sz="3600" b="1" dirty="0">
                <a:solidFill>
                  <a:schemeClr val="accent1"/>
                </a:solidFill>
                <a:latin typeface="Times New Roman" panose="02020603050405020304" pitchFamily="18" charset="0"/>
                <a:cs typeface="Times New Roman" panose="02020603050405020304" pitchFamily="18" charset="0"/>
              </a:rPr>
              <a:t> </a:t>
            </a:r>
            <a:r>
              <a:rPr lang="en-US" sz="3600" b="1" dirty="0" err="1">
                <a:solidFill>
                  <a:schemeClr val="accent1"/>
                </a:solidFill>
                <a:latin typeface="Times New Roman" panose="02020603050405020304" pitchFamily="18" charset="0"/>
                <a:cs typeface="Times New Roman" panose="02020603050405020304" pitchFamily="18" charset="0"/>
              </a:rPr>
              <a:t>nhận</a:t>
            </a:r>
            <a:r>
              <a:rPr lang="en-US" sz="3600" b="1" dirty="0">
                <a:solidFill>
                  <a:schemeClr val="accent1"/>
                </a:solidFill>
                <a:latin typeface="Times New Roman" panose="02020603050405020304" pitchFamily="18" charset="0"/>
                <a:cs typeface="Times New Roman" panose="02020603050405020304" pitchFamily="18" charset="0"/>
              </a:rPr>
              <a:t> </a:t>
            </a:r>
            <a:r>
              <a:rPr lang="en-US" sz="3600" b="1" dirty="0" err="1">
                <a:solidFill>
                  <a:schemeClr val="accent1"/>
                </a:solidFill>
                <a:latin typeface="Times New Roman" panose="02020603050405020304" pitchFamily="18" charset="0"/>
                <a:cs typeface="Times New Roman" panose="02020603050405020304" pitchFamily="18" charset="0"/>
              </a:rPr>
              <a:t>biết</a:t>
            </a:r>
            <a:endParaRPr sz="3600" b="1" dirty="0">
              <a:solidFill>
                <a:schemeClr val="accent1"/>
              </a:solidFill>
              <a:latin typeface="Times New Roman" panose="02020603050405020304" pitchFamily="18" charset="0"/>
              <a:cs typeface="Times New Roman" panose="02020603050405020304" pitchFamily="18" charset="0"/>
            </a:endParaRPr>
          </a:p>
        </p:txBody>
      </p:sp>
      <p:sp>
        <p:nvSpPr>
          <p:cNvPr id="53" name="Title 13"/>
          <p:cNvSpPr>
            <a:spLocks noGrp="1"/>
          </p:cNvSpPr>
          <p:nvPr>
            <p:ph type="title" idx="2"/>
          </p:nvPr>
        </p:nvSpPr>
        <p:spPr>
          <a:xfrm>
            <a:off x="3258517" y="3905856"/>
            <a:ext cx="846800" cy="770400"/>
          </a:xfrm>
        </p:spPr>
        <p:txBody>
          <a:bodyPr/>
          <a:lstStyle/>
          <a:p>
            <a:r>
              <a:rPr lang="en-US" b="1" dirty="0">
                <a:latin typeface="Times New Roman" panose="02020603050405020304" pitchFamily="18" charset="0"/>
                <a:cs typeface="Times New Roman" panose="02020603050405020304" pitchFamily="18" charset="0"/>
              </a:rPr>
              <a:t>02</a:t>
            </a:r>
          </a:p>
        </p:txBody>
      </p:sp>
      <p:pic>
        <p:nvPicPr>
          <p:cNvPr id="4" name="Picture 3"/>
          <p:cNvPicPr>
            <a:picLocks noChangeAspect="1"/>
          </p:cNvPicPr>
          <p:nvPr/>
        </p:nvPicPr>
        <p:blipFill>
          <a:blip r:embed="rId5"/>
          <a:stretch>
            <a:fillRect/>
          </a:stretch>
        </p:blipFill>
        <p:spPr>
          <a:xfrm>
            <a:off x="100617" y="217442"/>
            <a:ext cx="2856508" cy="2849608"/>
          </a:xfrm>
          <a:prstGeom prst="rect">
            <a:avLst/>
          </a:prstGeom>
        </p:spPr>
      </p:pic>
    </p:spTree>
    <p:extLst>
      <p:ext uri="{BB962C8B-B14F-4D97-AF65-F5344CB8AC3E}">
        <p14:creationId xmlns:p14="http://schemas.microsoft.com/office/powerpoint/2010/main" val="2926831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7"/>
                                        </p:tgtEl>
                                        <p:attrNameLst>
                                          <p:attrName>style.visibility</p:attrName>
                                        </p:attrNameLst>
                                      </p:cBhvr>
                                      <p:to>
                                        <p:strVal val="visible"/>
                                      </p:to>
                                    </p:set>
                                    <p:anim calcmode="lin" valueType="num">
                                      <p:cBhvr>
                                        <p:cTn id="7" dur="500" fill="hold"/>
                                        <p:tgtEl>
                                          <p:spTgt spid="197"/>
                                        </p:tgtEl>
                                        <p:attrNameLst>
                                          <p:attrName>ppt_w</p:attrName>
                                        </p:attrNameLst>
                                      </p:cBhvr>
                                      <p:tavLst>
                                        <p:tav tm="0">
                                          <p:val>
                                            <p:fltVal val="0"/>
                                          </p:val>
                                        </p:tav>
                                        <p:tav tm="100000">
                                          <p:val>
                                            <p:strVal val="#ppt_w"/>
                                          </p:val>
                                        </p:tav>
                                      </p:tavLst>
                                    </p:anim>
                                    <p:anim calcmode="lin" valueType="num">
                                      <p:cBhvr>
                                        <p:cTn id="8" dur="500" fill="hold"/>
                                        <p:tgtEl>
                                          <p:spTgt spid="197"/>
                                        </p:tgtEl>
                                        <p:attrNameLst>
                                          <p:attrName>ppt_h</p:attrName>
                                        </p:attrNameLst>
                                      </p:cBhvr>
                                      <p:tavLst>
                                        <p:tav tm="0">
                                          <p:val>
                                            <p:fltVal val="0"/>
                                          </p:val>
                                        </p:tav>
                                        <p:tav tm="100000">
                                          <p:val>
                                            <p:strVal val="#ppt_h"/>
                                          </p:val>
                                        </p:tav>
                                      </p:tavLst>
                                    </p:anim>
                                    <p:animEffect transition="in" filter="fade">
                                      <p:cBhvr>
                                        <p:cTn id="9" dur="500"/>
                                        <p:tgtEl>
                                          <p:spTgt spid="19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8"/>
                                        </p:tgtEl>
                                        <p:attrNameLst>
                                          <p:attrName>style.visibility</p:attrName>
                                        </p:attrNameLst>
                                      </p:cBhvr>
                                      <p:to>
                                        <p:strVal val="visible"/>
                                      </p:to>
                                    </p:set>
                                    <p:anim calcmode="lin" valueType="num">
                                      <p:cBhvr>
                                        <p:cTn id="12" dur="500" fill="hold"/>
                                        <p:tgtEl>
                                          <p:spTgt spid="198"/>
                                        </p:tgtEl>
                                        <p:attrNameLst>
                                          <p:attrName>ppt_w</p:attrName>
                                        </p:attrNameLst>
                                      </p:cBhvr>
                                      <p:tavLst>
                                        <p:tav tm="0">
                                          <p:val>
                                            <p:fltVal val="0"/>
                                          </p:val>
                                        </p:tav>
                                        <p:tav tm="100000">
                                          <p:val>
                                            <p:strVal val="#ppt_w"/>
                                          </p:val>
                                        </p:tav>
                                      </p:tavLst>
                                    </p:anim>
                                    <p:anim calcmode="lin" valueType="num">
                                      <p:cBhvr>
                                        <p:cTn id="13" dur="500" fill="hold"/>
                                        <p:tgtEl>
                                          <p:spTgt spid="198"/>
                                        </p:tgtEl>
                                        <p:attrNameLst>
                                          <p:attrName>ppt_h</p:attrName>
                                        </p:attrNameLst>
                                      </p:cBhvr>
                                      <p:tavLst>
                                        <p:tav tm="0">
                                          <p:val>
                                            <p:fltVal val="0"/>
                                          </p:val>
                                        </p:tav>
                                        <p:tav tm="100000">
                                          <p:val>
                                            <p:strVal val="#ppt_h"/>
                                          </p:val>
                                        </p:tav>
                                      </p:tavLst>
                                    </p:anim>
                                    <p:animEffect transition="in" filter="fade">
                                      <p:cBhvr>
                                        <p:cTn id="14" dur="500"/>
                                        <p:tgtEl>
                                          <p:spTgt spid="19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99"/>
                                        </p:tgtEl>
                                        <p:attrNameLst>
                                          <p:attrName>style.visibility</p:attrName>
                                        </p:attrNameLst>
                                      </p:cBhvr>
                                      <p:to>
                                        <p:strVal val="visible"/>
                                      </p:to>
                                    </p:set>
                                    <p:anim calcmode="lin" valueType="num">
                                      <p:cBhvr>
                                        <p:cTn id="17" dur="500" fill="hold"/>
                                        <p:tgtEl>
                                          <p:spTgt spid="199"/>
                                        </p:tgtEl>
                                        <p:attrNameLst>
                                          <p:attrName>ppt_w</p:attrName>
                                        </p:attrNameLst>
                                      </p:cBhvr>
                                      <p:tavLst>
                                        <p:tav tm="0">
                                          <p:val>
                                            <p:fltVal val="0"/>
                                          </p:val>
                                        </p:tav>
                                        <p:tav tm="100000">
                                          <p:val>
                                            <p:strVal val="#ppt_w"/>
                                          </p:val>
                                        </p:tav>
                                      </p:tavLst>
                                    </p:anim>
                                    <p:anim calcmode="lin" valueType="num">
                                      <p:cBhvr>
                                        <p:cTn id="18" dur="500" fill="hold"/>
                                        <p:tgtEl>
                                          <p:spTgt spid="199"/>
                                        </p:tgtEl>
                                        <p:attrNameLst>
                                          <p:attrName>ppt_h</p:attrName>
                                        </p:attrNameLst>
                                      </p:cBhvr>
                                      <p:tavLst>
                                        <p:tav tm="0">
                                          <p:val>
                                            <p:fltVal val="0"/>
                                          </p:val>
                                        </p:tav>
                                        <p:tav tm="100000">
                                          <p:val>
                                            <p:strVal val="#ppt_h"/>
                                          </p:val>
                                        </p:tav>
                                      </p:tavLst>
                                    </p:anim>
                                    <p:animEffect transition="in" filter="fade">
                                      <p:cBhvr>
                                        <p:cTn id="19" dur="500"/>
                                        <p:tgtEl>
                                          <p:spTgt spid="19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51"/>
                                        </p:tgtEl>
                                        <p:attrNameLst>
                                          <p:attrName>style.visibility</p:attrName>
                                        </p:attrNameLst>
                                      </p:cBhvr>
                                      <p:to>
                                        <p:strVal val="visible"/>
                                      </p:to>
                                    </p:set>
                                    <p:anim calcmode="lin" valueType="num">
                                      <p:cBhvr>
                                        <p:cTn id="29" dur="500" fill="hold"/>
                                        <p:tgtEl>
                                          <p:spTgt spid="51"/>
                                        </p:tgtEl>
                                        <p:attrNameLst>
                                          <p:attrName>ppt_w</p:attrName>
                                        </p:attrNameLst>
                                      </p:cBhvr>
                                      <p:tavLst>
                                        <p:tav tm="0">
                                          <p:val>
                                            <p:fltVal val="0"/>
                                          </p:val>
                                        </p:tav>
                                        <p:tav tm="100000">
                                          <p:val>
                                            <p:strVal val="#ppt_w"/>
                                          </p:val>
                                        </p:tav>
                                      </p:tavLst>
                                    </p:anim>
                                    <p:anim calcmode="lin" valueType="num">
                                      <p:cBhvr>
                                        <p:cTn id="30" dur="500" fill="hold"/>
                                        <p:tgtEl>
                                          <p:spTgt spid="51"/>
                                        </p:tgtEl>
                                        <p:attrNameLst>
                                          <p:attrName>ppt_h</p:attrName>
                                        </p:attrNameLst>
                                      </p:cBhvr>
                                      <p:tavLst>
                                        <p:tav tm="0">
                                          <p:val>
                                            <p:fltVal val="0"/>
                                          </p:val>
                                        </p:tav>
                                        <p:tav tm="100000">
                                          <p:val>
                                            <p:strVal val="#ppt_h"/>
                                          </p:val>
                                        </p:tav>
                                      </p:tavLst>
                                    </p:anim>
                                    <p:animEffect transition="in" filter="fade">
                                      <p:cBhvr>
                                        <p:cTn id="31" dur="500"/>
                                        <p:tgtEl>
                                          <p:spTgt spid="51"/>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53"/>
                                        </p:tgtEl>
                                        <p:attrNameLst>
                                          <p:attrName>style.visibility</p:attrName>
                                        </p:attrNameLst>
                                      </p:cBhvr>
                                      <p:to>
                                        <p:strVal val="visible"/>
                                      </p:to>
                                    </p:set>
                                    <p:anim calcmode="lin" valueType="num">
                                      <p:cBhvr>
                                        <p:cTn id="34" dur="500" fill="hold"/>
                                        <p:tgtEl>
                                          <p:spTgt spid="53"/>
                                        </p:tgtEl>
                                        <p:attrNameLst>
                                          <p:attrName>ppt_w</p:attrName>
                                        </p:attrNameLst>
                                      </p:cBhvr>
                                      <p:tavLst>
                                        <p:tav tm="0">
                                          <p:val>
                                            <p:fltVal val="0"/>
                                          </p:val>
                                        </p:tav>
                                        <p:tav tm="100000">
                                          <p:val>
                                            <p:strVal val="#ppt_w"/>
                                          </p:val>
                                        </p:tav>
                                      </p:tavLst>
                                    </p:anim>
                                    <p:anim calcmode="lin" valueType="num">
                                      <p:cBhvr>
                                        <p:cTn id="35" dur="500" fill="hold"/>
                                        <p:tgtEl>
                                          <p:spTgt spid="53"/>
                                        </p:tgtEl>
                                        <p:attrNameLst>
                                          <p:attrName>ppt_h</p:attrName>
                                        </p:attrNameLst>
                                      </p:cBhvr>
                                      <p:tavLst>
                                        <p:tav tm="0">
                                          <p:val>
                                            <p:fltVal val="0"/>
                                          </p:val>
                                        </p:tav>
                                        <p:tav tm="100000">
                                          <p:val>
                                            <p:strVal val="#ppt_h"/>
                                          </p:val>
                                        </p:tav>
                                      </p:tavLst>
                                    </p:anim>
                                    <p:animEffect transition="in" filter="fade">
                                      <p:cBhvr>
                                        <p:cTn id="36" dur="500"/>
                                        <p:tgtEl>
                                          <p:spTgt spid="53"/>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52"/>
                                        </p:tgtEl>
                                        <p:attrNameLst>
                                          <p:attrName>style.visibility</p:attrName>
                                        </p:attrNameLst>
                                      </p:cBhvr>
                                      <p:to>
                                        <p:strVal val="visible"/>
                                      </p:to>
                                    </p:set>
                                    <p:anim calcmode="lin" valueType="num">
                                      <p:cBhvr>
                                        <p:cTn id="39" dur="500" fill="hold"/>
                                        <p:tgtEl>
                                          <p:spTgt spid="52"/>
                                        </p:tgtEl>
                                        <p:attrNameLst>
                                          <p:attrName>ppt_w</p:attrName>
                                        </p:attrNameLst>
                                      </p:cBhvr>
                                      <p:tavLst>
                                        <p:tav tm="0">
                                          <p:val>
                                            <p:fltVal val="0"/>
                                          </p:val>
                                        </p:tav>
                                        <p:tav tm="100000">
                                          <p:val>
                                            <p:strVal val="#ppt_w"/>
                                          </p:val>
                                        </p:tav>
                                      </p:tavLst>
                                    </p:anim>
                                    <p:anim calcmode="lin" valueType="num">
                                      <p:cBhvr>
                                        <p:cTn id="40" dur="500" fill="hold"/>
                                        <p:tgtEl>
                                          <p:spTgt spid="52"/>
                                        </p:tgtEl>
                                        <p:attrNameLst>
                                          <p:attrName>ppt_h</p:attrName>
                                        </p:attrNameLst>
                                      </p:cBhvr>
                                      <p:tavLst>
                                        <p:tav tm="0">
                                          <p:val>
                                            <p:fltVal val="0"/>
                                          </p:val>
                                        </p:tav>
                                        <p:tav tm="100000">
                                          <p:val>
                                            <p:strVal val="#ppt_h"/>
                                          </p:val>
                                        </p:tav>
                                      </p:tavLst>
                                    </p:anim>
                                    <p:animEffect transition="in" filter="fade">
                                      <p:cBhvr>
                                        <p:cTn id="41" dur="500"/>
                                        <p:tgtEl>
                                          <p:spTgt spid="52"/>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50"/>
                                        </p:tgtEl>
                                        <p:attrNameLst>
                                          <p:attrName>style.visibility</p:attrName>
                                        </p:attrNameLst>
                                      </p:cBhvr>
                                      <p:to>
                                        <p:strVal val="visible"/>
                                      </p:to>
                                    </p:set>
                                    <p:anim calcmode="lin" valueType="num">
                                      <p:cBhvr>
                                        <p:cTn id="44" dur="500" fill="hold"/>
                                        <p:tgtEl>
                                          <p:spTgt spid="50"/>
                                        </p:tgtEl>
                                        <p:attrNameLst>
                                          <p:attrName>ppt_w</p:attrName>
                                        </p:attrNameLst>
                                      </p:cBhvr>
                                      <p:tavLst>
                                        <p:tav tm="0">
                                          <p:val>
                                            <p:fltVal val="0"/>
                                          </p:val>
                                        </p:tav>
                                        <p:tav tm="100000">
                                          <p:val>
                                            <p:strVal val="#ppt_w"/>
                                          </p:val>
                                        </p:tav>
                                      </p:tavLst>
                                    </p:anim>
                                    <p:anim calcmode="lin" valueType="num">
                                      <p:cBhvr>
                                        <p:cTn id="45" dur="500" fill="hold"/>
                                        <p:tgtEl>
                                          <p:spTgt spid="50"/>
                                        </p:tgtEl>
                                        <p:attrNameLst>
                                          <p:attrName>ppt_h</p:attrName>
                                        </p:attrNameLst>
                                      </p:cBhvr>
                                      <p:tavLst>
                                        <p:tav tm="0">
                                          <p:val>
                                            <p:fltVal val="0"/>
                                          </p:val>
                                        </p:tav>
                                        <p:tav tm="100000">
                                          <p:val>
                                            <p:strVal val="#ppt_h"/>
                                          </p:val>
                                        </p:tav>
                                      </p:tavLst>
                                    </p:anim>
                                    <p:animEffect transition="in" filter="fade">
                                      <p:cBhvr>
                                        <p:cTn id="4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animBg="1"/>
      <p:bldP spid="198" grpId="0" animBg="1"/>
      <p:bldP spid="199" grpId="0"/>
      <p:bldP spid="14" grpId="0"/>
      <p:bldP spid="50" grpId="0" animBg="1"/>
      <p:bldP spid="51" grpId="0" animBg="1"/>
      <p:bldP spid="52" grpId="0"/>
      <p:bldP spid="5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6" name="Pentagon 5"/>
          <p:cNvSpPr/>
          <p:nvPr/>
        </p:nvSpPr>
        <p:spPr>
          <a:xfrm flipH="1">
            <a:off x="8073249" y="564946"/>
            <a:ext cx="4115251" cy="753439"/>
          </a:xfrm>
          <a:prstGeom prst="homePlate">
            <a:avLst/>
          </a:prstGeom>
          <a:solidFill>
            <a:schemeClr val="bg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softRound"/>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en-US" sz="2933" b="1" kern="0" dirty="0">
                <a:solidFill>
                  <a:srgbClr val="FFFF00"/>
                </a:solidFill>
                <a:latin typeface="Arial"/>
                <a:sym typeface="Arial"/>
              </a:rPr>
              <a:t>1. </a:t>
            </a:r>
            <a:r>
              <a:rPr lang="en-US" sz="2933" b="1" kern="0" dirty="0" err="1">
                <a:solidFill>
                  <a:srgbClr val="FFFF00"/>
                </a:solidFill>
                <a:latin typeface="Arial"/>
                <a:sym typeface="Arial"/>
              </a:rPr>
              <a:t>Hình</a:t>
            </a:r>
            <a:r>
              <a:rPr lang="en-US" sz="2933" b="1" kern="0" dirty="0">
                <a:solidFill>
                  <a:srgbClr val="FFFF00"/>
                </a:solidFill>
                <a:latin typeface="Arial"/>
                <a:sym typeface="Arial"/>
              </a:rPr>
              <a:t> </a:t>
            </a:r>
            <a:r>
              <a:rPr lang="en-US" sz="2933" b="1" kern="0" dirty="0" err="1">
                <a:solidFill>
                  <a:srgbClr val="FFFF00"/>
                </a:solidFill>
                <a:latin typeface="Arial"/>
                <a:sym typeface="Arial"/>
              </a:rPr>
              <a:t>chữ</a:t>
            </a:r>
            <a:r>
              <a:rPr lang="en-US" sz="2933" b="1" kern="0" dirty="0">
                <a:solidFill>
                  <a:srgbClr val="FFFF00"/>
                </a:solidFill>
                <a:latin typeface="Arial"/>
                <a:sym typeface="Arial"/>
              </a:rPr>
              <a:t> </a:t>
            </a:r>
            <a:r>
              <a:rPr lang="en-US" sz="2933" b="1" kern="0" dirty="0" err="1">
                <a:solidFill>
                  <a:srgbClr val="FFFF00"/>
                </a:solidFill>
                <a:latin typeface="Arial"/>
                <a:sym typeface="Arial"/>
              </a:rPr>
              <a:t>nhật</a:t>
            </a:r>
            <a:endParaRPr lang="en-US" sz="2933" b="1" kern="0" dirty="0">
              <a:solidFill>
                <a:srgbClr val="FFFF00"/>
              </a:solidFill>
              <a:latin typeface="Arial"/>
              <a:sym typeface="Arial"/>
            </a:endParaRPr>
          </a:p>
        </p:txBody>
      </p:sp>
      <p:sp>
        <p:nvSpPr>
          <p:cNvPr id="8" name="Rounded Rectangle 7"/>
          <p:cNvSpPr/>
          <p:nvPr/>
        </p:nvSpPr>
        <p:spPr>
          <a:xfrm>
            <a:off x="1383796" y="1802909"/>
            <a:ext cx="1328789" cy="896803"/>
          </a:xfrm>
          <a:prstGeom prst="roundRect">
            <a:avLst/>
          </a:prstGeom>
          <a:solidFill>
            <a:schemeClr val="tx2">
              <a:lumMod val="10000"/>
              <a:lumOff val="90000"/>
            </a:schemeClr>
          </a:solidFill>
          <a:ln>
            <a:solidFill>
              <a:schemeClr val="bg1">
                <a:lumMod val="50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defTabSz="1219170">
              <a:buClr>
                <a:srgbClr val="000000"/>
              </a:buClr>
            </a:pPr>
            <a:r>
              <a:rPr lang="en-US" sz="3200" b="1" kern="0" dirty="0">
                <a:solidFill>
                  <a:srgbClr val="002060"/>
                </a:solidFill>
                <a:latin typeface="Arial"/>
                <a:sym typeface="Arial"/>
              </a:rPr>
              <a:t>HĐ1</a:t>
            </a:r>
          </a:p>
        </p:txBody>
      </p:sp>
      <p:sp>
        <p:nvSpPr>
          <p:cNvPr id="9" name="TextBox 8"/>
          <p:cNvSpPr txBox="1"/>
          <p:nvPr/>
        </p:nvSpPr>
        <p:spPr>
          <a:xfrm>
            <a:off x="2780145" y="1589462"/>
            <a:ext cx="8383712" cy="1323696"/>
          </a:xfrm>
          <a:prstGeom prst="rect">
            <a:avLst/>
          </a:prstGeom>
          <a:noFill/>
        </p:spPr>
        <p:txBody>
          <a:bodyPr wrap="square" rtlCol="0">
            <a:spAutoFit/>
          </a:bodyPr>
          <a:lstStyle/>
          <a:p>
            <a:pPr algn="just" defTabSz="1219170">
              <a:lnSpc>
                <a:spcPct val="150000"/>
              </a:lnSpc>
              <a:buClr>
                <a:srgbClr val="000000"/>
              </a:buClr>
            </a:pPr>
            <a:r>
              <a:rPr lang="vi-VN" sz="2667" kern="0" dirty="0">
                <a:solidFill>
                  <a:srgbClr val="000000"/>
                </a:solidFill>
                <a:latin typeface="Arial"/>
                <a:cs typeface="Arial"/>
                <a:sym typeface="Arial"/>
              </a:rPr>
              <a:t>Trong các hình dưới đây, hình nào là hình chữ nhật? Tại sao?</a:t>
            </a:r>
            <a:endParaRPr lang="en-US" sz="2667" kern="0" dirty="0">
              <a:solidFill>
                <a:srgbClr val="000000"/>
              </a:solidFill>
              <a:latin typeface="Arial"/>
              <a:cs typeface="Arial"/>
              <a:sym typeface="Arial"/>
            </a:endParaRPr>
          </a:p>
        </p:txBody>
      </p:sp>
      <p:pic>
        <p:nvPicPr>
          <p:cNvPr id="10" name="Picture 9"/>
          <p:cNvPicPr/>
          <p:nvPr/>
        </p:nvPicPr>
        <p:blipFill>
          <a:blip r:embed="rId3">
            <a:biLevel thresh="75000"/>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2450551" y="3184235"/>
            <a:ext cx="7690976" cy="2135909"/>
          </a:xfrm>
          <a:prstGeom prst="rect">
            <a:avLst/>
          </a:prstGeom>
        </p:spPr>
      </p:pic>
    </p:spTree>
    <p:extLst>
      <p:ext uri="{BB962C8B-B14F-4D97-AF65-F5344CB8AC3E}">
        <p14:creationId xmlns:p14="http://schemas.microsoft.com/office/powerpoint/2010/main" val="3562026198"/>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grpSp>
        <p:nvGrpSpPr>
          <p:cNvPr id="11" name="Group 10"/>
          <p:cNvGrpSpPr/>
          <p:nvPr/>
        </p:nvGrpSpPr>
        <p:grpSpPr>
          <a:xfrm>
            <a:off x="3265372" y="253867"/>
            <a:ext cx="6606060" cy="3944521"/>
            <a:chOff x="3265372" y="253867"/>
            <a:chExt cx="6606060" cy="3944521"/>
          </a:xfrm>
        </p:grpSpPr>
        <p:sp>
          <p:nvSpPr>
            <p:cNvPr id="6" name="Rounded Rectangular Callout 5"/>
            <p:cNvSpPr/>
            <p:nvPr/>
          </p:nvSpPr>
          <p:spPr>
            <a:xfrm>
              <a:off x="5465981" y="253867"/>
              <a:ext cx="4405451" cy="1271755"/>
            </a:xfrm>
            <a:prstGeom prst="wedgeRoundRectCallout">
              <a:avLst>
                <a:gd name="adj1" fmla="val -56990"/>
                <a:gd name="adj2" fmla="val 39811"/>
                <a:gd name="adj3" fmla="val 16667"/>
              </a:avLst>
            </a:prstGeom>
            <a:solidFill>
              <a:schemeClr val="tx1">
                <a:lumMod val="40000"/>
                <a:lumOff val="60000"/>
              </a:schemeClr>
            </a:solidFill>
            <a:ln>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ct val="150000"/>
                </a:lnSpc>
                <a:buClr>
                  <a:srgbClr val="000000"/>
                </a:buClr>
              </a:pPr>
              <a:r>
                <a:rPr lang="en-US" sz="2667" b="1" kern="0" dirty="0" err="1">
                  <a:solidFill>
                    <a:srgbClr val="000000"/>
                  </a:solidFill>
                  <a:latin typeface="Times New Roman" panose="02020603050405020304" pitchFamily="18" charset="0"/>
                  <a:cs typeface="Times New Roman" panose="02020603050405020304" pitchFamily="18" charset="0"/>
                  <a:sym typeface="Arial"/>
                </a:rPr>
                <a:t>Thế</a:t>
              </a:r>
              <a:r>
                <a:rPr lang="en-US" sz="2667" b="1" kern="0" dirty="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cs typeface="Times New Roman" panose="02020603050405020304" pitchFamily="18" charset="0"/>
                  <a:sym typeface="Arial"/>
                </a:rPr>
                <a:t>nào</a:t>
              </a:r>
              <a:r>
                <a:rPr lang="en-US" sz="2667" b="1" kern="0" dirty="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cs typeface="Times New Roman" panose="02020603050405020304" pitchFamily="18" charset="0"/>
                  <a:sym typeface="Arial"/>
                </a:rPr>
                <a:t>là</a:t>
              </a:r>
              <a:r>
                <a:rPr lang="en-US" sz="2667" b="1" kern="0" dirty="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cs typeface="Times New Roman" panose="02020603050405020304" pitchFamily="18" charset="0"/>
                  <a:sym typeface="Arial"/>
                </a:rPr>
                <a:t>hình</a:t>
              </a:r>
              <a:r>
                <a:rPr lang="en-US" sz="2667" b="1" kern="0" dirty="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cs typeface="Times New Roman" panose="02020603050405020304" pitchFamily="18" charset="0"/>
                  <a:sym typeface="Arial"/>
                </a:rPr>
                <a:t>chữ</a:t>
              </a:r>
              <a:r>
                <a:rPr lang="en-US" sz="2667" b="1" kern="0" dirty="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cs typeface="Times New Roman" panose="02020603050405020304" pitchFamily="18" charset="0"/>
                  <a:sym typeface="Arial"/>
                </a:rPr>
                <a:t>nhật</a:t>
              </a:r>
              <a:r>
                <a:rPr lang="vi-VN" sz="2667" b="1" kern="0" dirty="0">
                  <a:solidFill>
                    <a:srgbClr val="000000"/>
                  </a:solidFill>
                  <a:latin typeface="Times New Roman" panose="02020603050405020304" pitchFamily="18" charset="0"/>
                  <a:cs typeface="Times New Roman" panose="02020603050405020304" pitchFamily="18" charset="0"/>
                  <a:sym typeface="Arial"/>
                </a:rPr>
                <a:t>?</a:t>
              </a:r>
              <a:endParaRPr lang="en-US" sz="2667" b="1" kern="0" dirty="0">
                <a:solidFill>
                  <a:srgbClr val="000000"/>
                </a:solidFill>
                <a:latin typeface="Times New Roman" panose="02020603050405020304" pitchFamily="18" charset="0"/>
                <a:cs typeface="Times New Roman" panose="02020603050405020304" pitchFamily="18" charset="0"/>
                <a:sym typeface="Arial"/>
              </a:endParaRPr>
            </a:p>
          </p:txBody>
        </p:sp>
        <p:grpSp>
          <p:nvGrpSpPr>
            <p:cNvPr id="5" name="Group 4"/>
            <p:cNvGrpSpPr/>
            <p:nvPr/>
          </p:nvGrpSpPr>
          <p:grpSpPr>
            <a:xfrm>
              <a:off x="3265372" y="430133"/>
              <a:ext cx="1925438" cy="3768255"/>
              <a:chOff x="3553018" y="1226019"/>
              <a:chExt cx="1925438" cy="2789529"/>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9169" y="1226019"/>
                <a:ext cx="1033136" cy="1033136"/>
              </a:xfrm>
              <a:prstGeom prst="rect">
                <a:avLst/>
              </a:prstGeom>
            </p:spPr>
          </p:pic>
          <p:pic>
            <p:nvPicPr>
              <p:cNvPr id="4" name="Picture 3"/>
              <p:cNvPicPr>
                <a:picLocks noChangeAspect="1"/>
              </p:cNvPicPr>
              <p:nvPr/>
            </p:nvPicPr>
            <p:blipFill>
              <a:blip r:embed="rId4"/>
              <a:stretch>
                <a:fillRect/>
              </a:stretch>
            </p:blipFill>
            <p:spPr>
              <a:xfrm>
                <a:off x="3553018" y="1972066"/>
                <a:ext cx="1925438" cy="2043482"/>
              </a:xfrm>
              <a:prstGeom prst="rect">
                <a:avLst/>
              </a:prstGeom>
            </p:spPr>
          </p:pic>
        </p:grpSp>
      </p:grpSp>
      <p:grpSp>
        <p:nvGrpSpPr>
          <p:cNvPr id="12" name="Group 11"/>
          <p:cNvGrpSpPr/>
          <p:nvPr/>
        </p:nvGrpSpPr>
        <p:grpSpPr>
          <a:xfrm>
            <a:off x="1403672" y="2032788"/>
            <a:ext cx="9368897" cy="5166836"/>
            <a:chOff x="1403672" y="2032788"/>
            <a:chExt cx="9368897" cy="5166836"/>
          </a:xfrm>
        </p:grpSpPr>
        <p:grpSp>
          <p:nvGrpSpPr>
            <p:cNvPr id="3" name="Group 2"/>
            <p:cNvGrpSpPr/>
            <p:nvPr/>
          </p:nvGrpSpPr>
          <p:grpSpPr>
            <a:xfrm>
              <a:off x="1403672" y="4500635"/>
              <a:ext cx="5531515" cy="1897253"/>
              <a:chOff x="1001582" y="3128095"/>
              <a:chExt cx="7602877" cy="1746088"/>
            </a:xfrm>
          </p:grpSpPr>
          <p:sp>
            <p:nvSpPr>
              <p:cNvPr id="7" name="Rounded Rectangular Callout 6"/>
              <p:cNvSpPr/>
              <p:nvPr/>
            </p:nvSpPr>
            <p:spPr>
              <a:xfrm>
                <a:off x="1001582" y="3128095"/>
                <a:ext cx="7602877" cy="1746088"/>
              </a:xfrm>
              <a:prstGeom prst="wedgeRoundRectCallout">
                <a:avLst>
                  <a:gd name="adj1" fmla="val 56464"/>
                  <a:gd name="adj2" fmla="val 35981"/>
                  <a:gd name="adj3" fmla="val 16667"/>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8" name="Rectangle 7"/>
              <p:cNvSpPr/>
              <p:nvPr/>
            </p:nvSpPr>
            <p:spPr>
              <a:xfrm>
                <a:off x="1472629" y="3445592"/>
                <a:ext cx="6822040" cy="1150426"/>
              </a:xfrm>
              <a:prstGeom prst="rect">
                <a:avLst/>
              </a:prstGeom>
            </p:spPr>
            <p:txBody>
              <a:bodyPr wrap="square">
                <a:spAutoFit/>
              </a:bodyPr>
              <a:lstStyle/>
              <a:p>
                <a:pPr algn="just" defTabSz="1219170">
                  <a:lnSpc>
                    <a:spcPct val="150000"/>
                  </a:lnSpc>
                  <a:buClr>
                    <a:srgbClr val="000000"/>
                  </a:buClr>
                </a:pPr>
                <a:r>
                  <a:rPr lang="en-US" sz="2667" b="1" kern="0" dirty="0" err="1">
                    <a:solidFill>
                      <a:srgbClr val="000000"/>
                    </a:solidFill>
                    <a:latin typeface="Times New Roman" panose="02020603050405020304" pitchFamily="18" charset="0"/>
                    <a:cs typeface="Times New Roman" panose="02020603050405020304" pitchFamily="18" charset="0"/>
                    <a:sym typeface="Arial"/>
                  </a:rPr>
                  <a:t>Định</a:t>
                </a:r>
                <a:r>
                  <a:rPr lang="en-US" sz="2667" b="1" kern="0" dirty="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cs typeface="Times New Roman" panose="02020603050405020304" pitchFamily="18" charset="0"/>
                    <a:sym typeface="Arial"/>
                  </a:rPr>
                  <a:t>nghĩa</a:t>
                </a:r>
                <a:r>
                  <a:rPr lang="en-US" sz="2667" b="1" kern="0" dirty="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cs typeface="Times New Roman" panose="02020603050405020304" pitchFamily="18" charset="0"/>
                    <a:sym typeface="Arial"/>
                  </a:rPr>
                  <a:t>Hình</a:t>
                </a:r>
                <a:r>
                  <a:rPr lang="en-US" sz="2667" b="1" kern="0" dirty="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cs typeface="Times New Roman" panose="02020603050405020304" pitchFamily="18" charset="0"/>
                    <a:sym typeface="Arial"/>
                  </a:rPr>
                  <a:t>chữ</a:t>
                </a:r>
                <a:r>
                  <a:rPr lang="en-US" sz="2667" b="1" kern="0" dirty="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cs typeface="Times New Roman" panose="02020603050405020304" pitchFamily="18" charset="0"/>
                    <a:sym typeface="Arial"/>
                  </a:rPr>
                  <a:t>nhật</a:t>
                </a:r>
                <a:r>
                  <a:rPr lang="en-US" sz="2667" b="1" kern="0" dirty="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cs typeface="Times New Roman" panose="02020603050405020304" pitchFamily="18" charset="0"/>
                    <a:sym typeface="Arial"/>
                  </a:rPr>
                  <a:t>là</a:t>
                </a:r>
                <a:r>
                  <a:rPr lang="en-US" sz="2667" b="1" kern="0" dirty="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cs typeface="Times New Roman" panose="02020603050405020304" pitchFamily="18" charset="0"/>
                    <a:sym typeface="Arial"/>
                  </a:rPr>
                  <a:t>tứ</a:t>
                </a:r>
                <a:r>
                  <a:rPr lang="en-US" sz="2667" b="1" kern="0" dirty="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cs typeface="Times New Roman" panose="02020603050405020304" pitchFamily="18" charset="0"/>
                    <a:sym typeface="Arial"/>
                  </a:rPr>
                  <a:t>giác</a:t>
                </a:r>
                <a:r>
                  <a:rPr lang="en-US" sz="2667" b="1" kern="0" dirty="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cs typeface="Times New Roman" panose="02020603050405020304" pitchFamily="18" charset="0"/>
                    <a:sym typeface="Arial"/>
                  </a:rPr>
                  <a:t>có</a:t>
                </a:r>
                <a:r>
                  <a:rPr lang="en-US" sz="2667" b="1" kern="0" dirty="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cs typeface="Times New Roman" panose="02020603050405020304" pitchFamily="18" charset="0"/>
                    <a:sym typeface="Arial"/>
                  </a:rPr>
                  <a:t>bốn</a:t>
                </a:r>
                <a:r>
                  <a:rPr lang="en-US" sz="2667" b="1" kern="0" dirty="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cs typeface="Times New Roman" panose="02020603050405020304" pitchFamily="18" charset="0"/>
                    <a:sym typeface="Arial"/>
                  </a:rPr>
                  <a:t>góc</a:t>
                </a:r>
                <a:r>
                  <a:rPr lang="en-US" sz="2667" b="1" kern="0" dirty="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cs typeface="Times New Roman" panose="02020603050405020304" pitchFamily="18" charset="0"/>
                    <a:sym typeface="Arial"/>
                  </a:rPr>
                  <a:t>vuông</a:t>
                </a:r>
                <a:endParaRPr lang="en-US" sz="2667" b="1" kern="0" dirty="0">
                  <a:solidFill>
                    <a:srgbClr val="000000"/>
                  </a:solidFill>
                  <a:latin typeface="Times New Roman" panose="02020603050405020304" pitchFamily="18" charset="0"/>
                  <a:cs typeface="Times New Roman" panose="02020603050405020304" pitchFamily="18" charset="0"/>
                  <a:sym typeface="Arial"/>
                </a:endParaRPr>
              </a:p>
            </p:txBody>
          </p:sp>
        </p:grpSp>
        <p:pic>
          <p:nvPicPr>
            <p:cNvPr id="2" name="Picture 1"/>
            <p:cNvPicPr>
              <a:picLocks noChangeAspect="1"/>
            </p:cNvPicPr>
            <p:nvPr/>
          </p:nvPicPr>
          <p:blipFill>
            <a:blip r:embed="rId5"/>
            <a:stretch>
              <a:fillRect/>
            </a:stretch>
          </p:blipFill>
          <p:spPr>
            <a:xfrm>
              <a:off x="6935187" y="2032788"/>
              <a:ext cx="3837382" cy="2552223"/>
            </a:xfrm>
            <a:prstGeom prst="rect">
              <a:avLst/>
            </a:prstGeom>
          </p:spPr>
        </p:pic>
        <p:pic>
          <p:nvPicPr>
            <p:cNvPr id="10" name="Picture 9"/>
            <p:cNvPicPr>
              <a:picLocks noChangeAspect="1"/>
            </p:cNvPicPr>
            <p:nvPr/>
          </p:nvPicPr>
          <p:blipFill>
            <a:blip r:embed="rId6"/>
            <a:stretch>
              <a:fillRect/>
            </a:stretch>
          </p:blipFill>
          <p:spPr>
            <a:xfrm>
              <a:off x="7379948" y="4022122"/>
              <a:ext cx="1669680" cy="3177502"/>
            </a:xfrm>
            <a:prstGeom prst="rect">
              <a:avLst/>
            </a:prstGeom>
          </p:spPr>
        </p:pic>
      </p:grpSp>
    </p:spTree>
    <p:extLst>
      <p:ext uri="{BB962C8B-B14F-4D97-AF65-F5344CB8AC3E}">
        <p14:creationId xmlns:p14="http://schemas.microsoft.com/office/powerpoint/2010/main" val="1179611299"/>
      </p:ext>
    </p:extLst>
  </p:cSld>
  <p:clrMapOvr>
    <a:masterClrMapping/>
  </p:clrMapOvr>
  <mc:AlternateContent xmlns:mc="http://schemas.openxmlformats.org/markup-compatibility/2006" xmlns:p14="http://schemas.microsoft.com/office/powerpoint/2010/main">
    <mc:Choice Requires="p14">
      <p:transition spd="slow">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32" name="Google Shape;432;p33"/>
          <p:cNvPicPr preferRelativeResize="0"/>
          <p:nvPr/>
        </p:nvPicPr>
        <p:blipFill>
          <a:blip r:embed="rId3">
            <a:alphaModFix/>
          </a:blip>
          <a:stretch>
            <a:fillRect/>
          </a:stretch>
        </p:blipFill>
        <p:spPr>
          <a:xfrm>
            <a:off x="-647145" y="1342347"/>
            <a:ext cx="2022367" cy="2018300"/>
          </a:xfrm>
          <a:prstGeom prst="rect">
            <a:avLst/>
          </a:prstGeom>
          <a:noFill/>
          <a:ln>
            <a:noFill/>
          </a:ln>
        </p:spPr>
      </p:pic>
      <p:pic>
        <p:nvPicPr>
          <p:cNvPr id="433" name="Google Shape;433;p33"/>
          <p:cNvPicPr preferRelativeResize="0"/>
          <p:nvPr/>
        </p:nvPicPr>
        <p:blipFill>
          <a:blip r:embed="rId4">
            <a:alphaModFix/>
          </a:blip>
          <a:stretch>
            <a:fillRect/>
          </a:stretch>
        </p:blipFill>
        <p:spPr>
          <a:xfrm>
            <a:off x="10184511" y="1382130"/>
            <a:ext cx="2610933" cy="2605700"/>
          </a:xfrm>
          <a:prstGeom prst="rect">
            <a:avLst/>
          </a:prstGeom>
          <a:noFill/>
          <a:ln>
            <a:noFill/>
          </a:ln>
        </p:spPr>
      </p:pic>
      <p:grpSp>
        <p:nvGrpSpPr>
          <p:cNvPr id="14" name="Group 13"/>
          <p:cNvGrpSpPr/>
          <p:nvPr/>
        </p:nvGrpSpPr>
        <p:grpSpPr>
          <a:xfrm>
            <a:off x="899071" y="93213"/>
            <a:ext cx="10230163" cy="2591767"/>
            <a:chOff x="899071" y="93213"/>
            <a:chExt cx="10230163" cy="2591767"/>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0486" y="221553"/>
              <a:ext cx="7438301" cy="2463427"/>
            </a:xfrm>
            <a:prstGeom prst="rect">
              <a:avLst/>
            </a:prstGeom>
          </p:spPr>
        </p:pic>
        <p:sp>
          <p:nvSpPr>
            <p:cNvPr id="5" name="Rectangle 4"/>
            <p:cNvSpPr/>
            <p:nvPr/>
          </p:nvSpPr>
          <p:spPr>
            <a:xfrm>
              <a:off x="2404332" y="692029"/>
              <a:ext cx="6096000" cy="1924629"/>
            </a:xfrm>
            <a:prstGeom prst="rect">
              <a:avLst/>
            </a:prstGeom>
          </p:spPr>
          <p:txBody>
            <a:bodyPr>
              <a:spAutoFit/>
            </a:bodyPr>
            <a:lstStyle/>
            <a:p>
              <a:pPr>
                <a:spcAft>
                  <a:spcPts val="0"/>
                </a:spcAft>
              </a:pPr>
              <a:r>
                <a:rPr lang="en-US" sz="2800" dirty="0" err="1">
                  <a:effectLst/>
                  <a:latin typeface="Times New Roman" panose="02020603050405020304" pitchFamily="18" charset="0"/>
                  <a:ea typeface="Liberation Mono"/>
                  <a:cs typeface="Liberation Mono"/>
                </a:rPr>
                <a:t>Hình</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chữ</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nhật</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có</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là</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hình</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bình</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hành</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không</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có</a:t>
              </a:r>
              <a:r>
                <a:rPr lang="en-US" sz="1600" dirty="0">
                  <a:latin typeface="Liberation Mono"/>
                  <a:ea typeface="Liberation Mono"/>
                  <a:cs typeface="Liberation Mono"/>
                </a:rPr>
                <a:t> </a:t>
              </a:r>
              <a:r>
                <a:rPr lang="en-US" sz="2800" dirty="0" err="1">
                  <a:effectLst/>
                  <a:latin typeface="Times New Roman" panose="02020603050405020304" pitchFamily="18" charset="0"/>
                  <a:ea typeface="Liberation Mono"/>
                  <a:cs typeface="Liberation Mono"/>
                </a:rPr>
                <a:t>là</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hình</a:t>
              </a:r>
              <a:r>
                <a:rPr lang="en-US" sz="2800" dirty="0">
                  <a:effectLst/>
                  <a:latin typeface="Times New Roman" panose="02020603050405020304" pitchFamily="18" charset="0"/>
                  <a:ea typeface="Liberation Mono"/>
                  <a:cs typeface="Liberation Mono"/>
                </a:rPr>
                <a:t> thang </a:t>
              </a:r>
              <a:r>
                <a:rPr lang="en-US" sz="2800" dirty="0" err="1">
                  <a:effectLst/>
                  <a:latin typeface="Times New Roman" panose="02020603050405020304" pitchFamily="18" charset="0"/>
                  <a:ea typeface="Liberation Mono"/>
                  <a:cs typeface="Liberation Mono"/>
                </a:rPr>
                <a:t>cân</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không</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Tại</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sao</a:t>
              </a:r>
              <a:r>
                <a:rPr lang="en-US" sz="2800" dirty="0">
                  <a:effectLst/>
                  <a:latin typeface="Times New Roman" panose="02020603050405020304" pitchFamily="18" charset="0"/>
                  <a:ea typeface="Liberation Mono"/>
                  <a:cs typeface="Liberation Mono"/>
                </a:rPr>
                <a:t>?</a:t>
              </a:r>
              <a:endParaRPr lang="en-US" sz="1600" dirty="0">
                <a:effectLst/>
                <a:latin typeface="Liberation Mono"/>
                <a:ea typeface="Liberation Mono"/>
                <a:cs typeface="Liberation Mono"/>
              </a:endParaRPr>
            </a:p>
            <a:p>
              <a:pPr algn="ctr" defTabSz="1219170">
                <a:lnSpc>
                  <a:spcPct val="150000"/>
                </a:lnSpc>
                <a:buClr>
                  <a:srgbClr val="000000"/>
                </a:buClr>
              </a:pPr>
              <a:endParaRPr lang="en-US" sz="2667" kern="0" dirty="0">
                <a:solidFill>
                  <a:srgbClr val="000000"/>
                </a:solidFill>
                <a:latin typeface="Arial"/>
                <a:cs typeface="Arial"/>
                <a:sym typeface="Arial"/>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9071" y="221554"/>
              <a:ext cx="1209807" cy="1209807"/>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56598" y="493537"/>
              <a:ext cx="2396598" cy="2061075"/>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107145" flipH="1">
              <a:off x="9239786" y="93213"/>
              <a:ext cx="1889448" cy="1209375"/>
            </a:xfrm>
            <a:prstGeom prst="rect">
              <a:avLst/>
            </a:prstGeom>
          </p:spPr>
        </p:pic>
        <p:sp>
          <p:nvSpPr>
            <p:cNvPr id="8" name="TextBox 7"/>
            <p:cNvSpPr txBox="1"/>
            <p:nvPr/>
          </p:nvSpPr>
          <p:spPr>
            <a:xfrm>
              <a:off x="9419193" y="470838"/>
              <a:ext cx="1602768" cy="502766"/>
            </a:xfrm>
            <a:prstGeom prst="rect">
              <a:avLst/>
            </a:prstGeom>
            <a:noFill/>
          </p:spPr>
          <p:txBody>
            <a:bodyPr wrap="square" rtlCol="0">
              <a:spAutoFit/>
            </a:bodyPr>
            <a:lstStyle/>
            <a:p>
              <a:pPr algn="ctr" defTabSz="1219170">
                <a:buClr>
                  <a:srgbClr val="000000"/>
                </a:buClr>
              </a:pPr>
              <a:r>
                <a:rPr lang="en-US" sz="2667" b="1" kern="0" dirty="0">
                  <a:solidFill>
                    <a:srgbClr val="FFA187">
                      <a:lumMod val="50000"/>
                    </a:srgbClr>
                  </a:solidFill>
                  <a:latin typeface="Arial"/>
                  <a:cs typeface="Arial"/>
                  <a:sym typeface="Arial"/>
                </a:rPr>
                <a:t>HĐ2</a:t>
              </a:r>
            </a:p>
          </p:txBody>
        </p:sp>
      </p:grpSp>
      <p:grpSp>
        <p:nvGrpSpPr>
          <p:cNvPr id="15" name="Group 14"/>
          <p:cNvGrpSpPr/>
          <p:nvPr/>
        </p:nvGrpSpPr>
        <p:grpSpPr>
          <a:xfrm>
            <a:off x="731317" y="3228795"/>
            <a:ext cx="10732370" cy="4327848"/>
            <a:chOff x="731317" y="3228795"/>
            <a:chExt cx="10732370" cy="4327848"/>
          </a:xfrm>
        </p:grpSpPr>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1317" y="3228795"/>
              <a:ext cx="4327848" cy="4327848"/>
            </a:xfrm>
            <a:prstGeom prst="rect">
              <a:avLst/>
            </a:prstGeom>
          </p:spPr>
        </p:pic>
        <p:sp>
          <p:nvSpPr>
            <p:cNvPr id="10" name="TextBox 9"/>
            <p:cNvSpPr txBox="1"/>
            <p:nvPr/>
          </p:nvSpPr>
          <p:spPr>
            <a:xfrm>
              <a:off x="3768706" y="4102671"/>
              <a:ext cx="7694981" cy="2308324"/>
            </a:xfrm>
            <a:prstGeom prst="rect">
              <a:avLst/>
            </a:prstGeom>
            <a:noFill/>
          </p:spPr>
          <p:txBody>
            <a:bodyPr wrap="square" rtlCol="0">
              <a:spAutoFit/>
            </a:bodyPr>
            <a:lstStyle/>
            <a:p>
              <a:pPr algn="just" defTabSz="1219170">
                <a:lnSpc>
                  <a:spcPct val="150000"/>
                </a:lnSpc>
                <a:buClr>
                  <a:srgbClr val="000000"/>
                </a:buClr>
              </a:pPr>
              <a:r>
                <a:rPr lang="en-US" sz="3200" b="1" dirty="0" err="1">
                  <a:solidFill>
                    <a:srgbClr val="000000"/>
                  </a:solidFill>
                  <a:effectLst/>
                  <a:latin typeface="Times New Roman" panose="02020603050405020304" pitchFamily="18" charset="0"/>
                  <a:ea typeface="Times New Roman" panose="02020603050405020304" pitchFamily="18" charset="0"/>
                </a:rPr>
                <a:t>Hình</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chữ</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nhật</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vừa</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là</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hình</a:t>
              </a:r>
              <a:r>
                <a:rPr lang="en-US" sz="3200" b="1" dirty="0">
                  <a:solidFill>
                    <a:srgbClr val="000000"/>
                  </a:solidFill>
                  <a:effectLst/>
                  <a:latin typeface="Times New Roman" panose="02020603050405020304" pitchFamily="18" charset="0"/>
                  <a:ea typeface="Times New Roman" panose="02020603050405020304" pitchFamily="18" charset="0"/>
                </a:rPr>
                <a:t> thang </a:t>
              </a:r>
              <a:r>
                <a:rPr lang="en-US" sz="3200" b="1" dirty="0" err="1">
                  <a:solidFill>
                    <a:srgbClr val="000000"/>
                  </a:solidFill>
                  <a:effectLst/>
                  <a:latin typeface="Times New Roman" panose="02020603050405020304" pitchFamily="18" charset="0"/>
                  <a:ea typeface="Times New Roman" panose="02020603050405020304" pitchFamily="18" charset="0"/>
                </a:rPr>
                <a:t>cân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vừa</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là</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hình</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bình</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hành</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Vậy</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em</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có</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thể</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cho</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biết</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hình</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chữ</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nhật</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có</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những</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tính</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chất</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nào</a:t>
              </a:r>
              <a:r>
                <a:rPr lang="en-US" sz="3200" b="1" dirty="0">
                  <a:solidFill>
                    <a:srgbClr val="000000"/>
                  </a:solidFill>
                  <a:effectLst/>
                  <a:latin typeface="Times New Roman" panose="02020603050405020304" pitchFamily="18" charset="0"/>
                  <a:ea typeface="Times New Roman" panose="02020603050405020304" pitchFamily="18" charset="0"/>
                </a:rPr>
                <a:t>?</a:t>
              </a:r>
              <a:endParaRPr lang="en-US" sz="3200" b="1" kern="0" dirty="0">
                <a:solidFill>
                  <a:srgbClr val="000000"/>
                </a:solidFill>
                <a:latin typeface="Arial"/>
                <a:cs typeface="Arial"/>
                <a:sym typeface="Arial"/>
              </a:endParaRPr>
            </a:p>
          </p:txBody>
        </p:sp>
      </p:grpSp>
    </p:spTree>
    <p:extLst>
      <p:ext uri="{BB962C8B-B14F-4D97-AF65-F5344CB8AC3E}">
        <p14:creationId xmlns:p14="http://schemas.microsoft.com/office/powerpoint/2010/main" val="2721353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plus(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Shape 896"/>
        <p:cNvGrpSpPr/>
        <p:nvPr/>
      </p:nvGrpSpPr>
      <p:grpSpPr>
        <a:xfrm>
          <a:off x="0" y="0"/>
          <a:ext cx="0" cy="0"/>
          <a:chOff x="0" y="0"/>
          <a:chExt cx="0" cy="0"/>
        </a:xfrm>
      </p:grpSpPr>
      <p:pic>
        <p:nvPicPr>
          <p:cNvPr id="913" name="Google Shape;913;p58"/>
          <p:cNvPicPr preferRelativeResize="0"/>
          <p:nvPr/>
        </p:nvPicPr>
        <p:blipFill rotWithShape="1">
          <a:blip r:embed="rId3">
            <a:alphaModFix/>
          </a:blip>
          <a:srcRect t="16116" b="5910"/>
          <a:stretch/>
        </p:blipFill>
        <p:spPr>
          <a:xfrm flipH="1">
            <a:off x="8865024" y="1459204"/>
            <a:ext cx="3845599" cy="5415397"/>
          </a:xfrm>
          <a:prstGeom prst="rect">
            <a:avLst/>
          </a:prstGeom>
          <a:noFill/>
          <a:ln>
            <a:noFill/>
          </a:ln>
        </p:spPr>
      </p:pic>
      <p:sp>
        <p:nvSpPr>
          <p:cNvPr id="5" name="Rounded Rectangular Callout 4"/>
          <p:cNvSpPr/>
          <p:nvPr/>
        </p:nvSpPr>
        <p:spPr>
          <a:xfrm rot="21337935">
            <a:off x="1801694" y="2636886"/>
            <a:ext cx="6685051" cy="3320193"/>
          </a:xfrm>
          <a:prstGeom prst="wedgeRoundRectCallout">
            <a:avLst>
              <a:gd name="adj1" fmla="val 37364"/>
              <a:gd name="adj2" fmla="val 61306"/>
              <a:gd name="adj3" fmla="val 16667"/>
            </a:avLst>
          </a:prstGeom>
          <a:solidFill>
            <a:schemeClr val="bg1">
              <a:lumMod val="40000"/>
              <a:lumOff val="60000"/>
            </a:schemeClr>
          </a:solidFill>
          <a:ln>
            <a:solidFill>
              <a:schemeClr val="bg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6" name="Rectangle 5"/>
          <p:cNvSpPr/>
          <p:nvPr/>
        </p:nvSpPr>
        <p:spPr>
          <a:xfrm rot="21330786">
            <a:off x="2005009" y="3012740"/>
            <a:ext cx="6278603" cy="2308324"/>
          </a:xfrm>
          <a:prstGeom prst="rect">
            <a:avLst/>
          </a:prstGeom>
        </p:spPr>
        <p:txBody>
          <a:bodyPr wrap="square">
            <a:spAutoFit/>
          </a:bodyPr>
          <a:lstStyle/>
          <a:p>
            <a:pPr algn="just" defTabSz="1219170">
              <a:lnSpc>
                <a:spcPct val="150000"/>
              </a:lnSpc>
              <a:buClr>
                <a:srgbClr val="000000"/>
              </a:buClr>
            </a:pPr>
            <a:r>
              <a:rPr lang="vi-VN" sz="3200" b="1" kern="0" dirty="0">
                <a:solidFill>
                  <a:srgbClr val="000000"/>
                </a:solidFill>
                <a:latin typeface="Times New Roman" panose="02020603050405020304" pitchFamily="18" charset="0"/>
                <a:cs typeface="Times New Roman" panose="02020603050405020304" pitchFamily="18" charset="0"/>
                <a:sym typeface="Arial"/>
              </a:rPr>
              <a:t>Trong hình chữ nhật, hai đường chéo bằng nhau và cắt nhau tại trung điểm của mỗi đường (H3.42)</a:t>
            </a:r>
            <a:endParaRPr lang="en-US" sz="3200"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7" name="Pentagon 6"/>
          <p:cNvSpPr/>
          <p:nvPr/>
        </p:nvSpPr>
        <p:spPr>
          <a:xfrm>
            <a:off x="74991" y="1825493"/>
            <a:ext cx="1849348" cy="561655"/>
          </a:xfrm>
          <a:prstGeom prst="homeP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667" b="1" kern="0" dirty="0" err="1">
                <a:solidFill>
                  <a:srgbClr val="FFFFFF"/>
                </a:solidFill>
                <a:latin typeface="Arial"/>
                <a:sym typeface="Arial"/>
              </a:rPr>
              <a:t>Định</a:t>
            </a:r>
            <a:r>
              <a:rPr lang="en-US" sz="2667" b="1" kern="0" dirty="0">
                <a:solidFill>
                  <a:srgbClr val="FFFFFF"/>
                </a:solidFill>
                <a:latin typeface="Arial"/>
                <a:sym typeface="Arial"/>
              </a:rPr>
              <a:t> </a:t>
            </a:r>
            <a:r>
              <a:rPr lang="en-US" sz="2667" b="1" kern="0" dirty="0" err="1">
                <a:solidFill>
                  <a:srgbClr val="FFFFFF"/>
                </a:solidFill>
                <a:latin typeface="Arial"/>
                <a:sym typeface="Arial"/>
              </a:rPr>
              <a:t>lí</a:t>
            </a:r>
            <a:r>
              <a:rPr lang="en-US" sz="2667" b="1" kern="0" dirty="0">
                <a:solidFill>
                  <a:srgbClr val="FFFFFF"/>
                </a:solidFill>
                <a:latin typeface="Arial"/>
                <a:sym typeface="Arial"/>
              </a:rPr>
              <a:t> 1:</a:t>
            </a:r>
          </a:p>
        </p:txBody>
      </p:sp>
      <p:pic>
        <p:nvPicPr>
          <p:cNvPr id="2" name="Picture 1"/>
          <p:cNvPicPr>
            <a:picLocks noChangeAspect="1"/>
          </p:cNvPicPr>
          <p:nvPr/>
        </p:nvPicPr>
        <p:blipFill>
          <a:blip r:embed="rId4"/>
          <a:stretch>
            <a:fillRect/>
          </a:stretch>
        </p:blipFill>
        <p:spPr>
          <a:xfrm>
            <a:off x="0" y="93748"/>
            <a:ext cx="2185896" cy="1660174"/>
          </a:xfrm>
          <a:prstGeom prst="rect">
            <a:avLst/>
          </a:prstGeom>
        </p:spPr>
      </p:pic>
      <p:pic>
        <p:nvPicPr>
          <p:cNvPr id="3" name="Picture 2"/>
          <p:cNvPicPr>
            <a:picLocks noChangeAspect="1"/>
          </p:cNvPicPr>
          <p:nvPr/>
        </p:nvPicPr>
        <p:blipFill>
          <a:blip r:embed="rId5"/>
          <a:stretch>
            <a:fillRect/>
          </a:stretch>
        </p:blipFill>
        <p:spPr>
          <a:xfrm>
            <a:off x="3905136" y="93748"/>
            <a:ext cx="3231678" cy="2312204"/>
          </a:xfrm>
          <a:prstGeom prst="rect">
            <a:avLst/>
          </a:prstGeom>
        </p:spPr>
      </p:pic>
    </p:spTree>
    <p:extLst>
      <p:ext uri="{BB962C8B-B14F-4D97-AF65-F5344CB8AC3E}">
        <p14:creationId xmlns:p14="http://schemas.microsoft.com/office/powerpoint/2010/main" val="1545239126"/>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3"/>
                                        </p:tgtEl>
                                        <p:attrNameLst>
                                          <p:attrName>style.visibility</p:attrName>
                                        </p:attrNameLst>
                                      </p:cBhvr>
                                      <p:to>
                                        <p:strVal val="visible"/>
                                      </p:to>
                                    </p:set>
                                    <p:animEffect transition="in" filter="fade">
                                      <p:cBhvr>
                                        <p:cTn id="12" dur="500"/>
                                        <p:tgtEl>
                                          <p:spTgt spid="913"/>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anim calcmode="lin" valueType="num">
                                      <p:cBhvr>
                                        <p:cTn id="16" dur="500" fill="hold"/>
                                        <p:tgtEl>
                                          <p:spTgt spid="5"/>
                                        </p:tgtEl>
                                        <p:attrNameLst>
                                          <p:attrName>ppt_x</p:attrName>
                                        </p:attrNameLst>
                                      </p:cBhvr>
                                      <p:tavLst>
                                        <p:tav tm="0">
                                          <p:val>
                                            <p:strVal val="#ppt_x"/>
                                          </p:val>
                                        </p:tav>
                                        <p:tav tm="100000">
                                          <p:val>
                                            <p:strVal val="#ppt_x"/>
                                          </p:val>
                                        </p:tav>
                                      </p:tavLst>
                                    </p:anim>
                                    <p:anim calcmode="lin" valueType="num">
                                      <p:cBhvr>
                                        <p:cTn id="17" dur="500" fill="hold"/>
                                        <p:tgtEl>
                                          <p:spTgt spid="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pic>
        <p:nvPicPr>
          <p:cNvPr id="833" name="Google Shape;833;p43"/>
          <p:cNvPicPr preferRelativeResize="0"/>
          <p:nvPr/>
        </p:nvPicPr>
        <p:blipFill>
          <a:blip r:embed="rId3">
            <a:alphaModFix/>
          </a:blip>
          <a:stretch>
            <a:fillRect/>
          </a:stretch>
        </p:blipFill>
        <p:spPr>
          <a:xfrm>
            <a:off x="-485714" y="539437"/>
            <a:ext cx="2022367" cy="2018300"/>
          </a:xfrm>
          <a:prstGeom prst="rect">
            <a:avLst/>
          </a:prstGeom>
          <a:noFill/>
          <a:ln>
            <a:noFill/>
          </a:ln>
        </p:spPr>
      </p:pic>
      <p:pic>
        <p:nvPicPr>
          <p:cNvPr id="834" name="Google Shape;834;p43"/>
          <p:cNvPicPr preferRelativeResize="0"/>
          <p:nvPr/>
        </p:nvPicPr>
        <p:blipFill>
          <a:blip r:embed="rId4">
            <a:alphaModFix/>
          </a:blip>
          <a:stretch>
            <a:fillRect/>
          </a:stretch>
        </p:blipFill>
        <p:spPr>
          <a:xfrm>
            <a:off x="10090636" y="-589515"/>
            <a:ext cx="2610933" cy="2605700"/>
          </a:xfrm>
          <a:prstGeom prst="rect">
            <a:avLst/>
          </a:prstGeom>
          <a:noFill/>
          <a:ln>
            <a:no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7479" y="344313"/>
            <a:ext cx="9216689" cy="6311400"/>
          </a:xfrm>
          <a:prstGeom prst="rect">
            <a:avLst/>
          </a:prstGeom>
        </p:spPr>
      </p:pic>
      <p:sp>
        <p:nvSpPr>
          <p:cNvPr id="5" name="TextBox 4"/>
          <p:cNvSpPr txBox="1"/>
          <p:nvPr/>
        </p:nvSpPr>
        <p:spPr>
          <a:xfrm>
            <a:off x="2733974" y="1934061"/>
            <a:ext cx="5865930" cy="584775"/>
          </a:xfrm>
          <a:prstGeom prst="rect">
            <a:avLst/>
          </a:prstGeom>
          <a:solidFill>
            <a:schemeClr val="accent1">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defTabSz="1219170">
              <a:buClr>
                <a:srgbClr val="000000"/>
              </a:buClr>
            </a:pPr>
            <a:r>
              <a:rPr lang="en-US" sz="3200" b="1" kern="0" dirty="0" err="1">
                <a:solidFill>
                  <a:schemeClr val="bg2">
                    <a:lumMod val="75000"/>
                  </a:schemeClr>
                </a:solidFill>
                <a:latin typeface="Times New Roman" panose="02020603050405020304" pitchFamily="18" charset="0"/>
                <a:cs typeface="Times New Roman" panose="02020603050405020304" pitchFamily="18" charset="0"/>
                <a:sym typeface="Arial"/>
              </a:rPr>
              <a:t>Tính</a:t>
            </a:r>
            <a:r>
              <a:rPr lang="en-US" sz="3200" b="1" kern="0" dirty="0">
                <a:solidFill>
                  <a:schemeClr val="bg2">
                    <a:lumMod val="75000"/>
                  </a:schemeClr>
                </a:solidFill>
                <a:latin typeface="Times New Roman" panose="02020603050405020304" pitchFamily="18" charset="0"/>
                <a:cs typeface="Times New Roman" panose="02020603050405020304" pitchFamily="18" charset="0"/>
                <a:sym typeface="Arial"/>
              </a:rPr>
              <a:t> </a:t>
            </a:r>
            <a:r>
              <a:rPr lang="en-US" sz="3200" b="1" kern="0" dirty="0" err="1">
                <a:solidFill>
                  <a:schemeClr val="bg2">
                    <a:lumMod val="75000"/>
                  </a:schemeClr>
                </a:solidFill>
                <a:latin typeface="Times New Roman" panose="02020603050405020304" pitchFamily="18" charset="0"/>
                <a:cs typeface="Times New Roman" panose="02020603050405020304" pitchFamily="18" charset="0"/>
                <a:sym typeface="Arial"/>
              </a:rPr>
              <a:t>chất</a:t>
            </a:r>
            <a:r>
              <a:rPr lang="en-US" sz="3200" b="1" kern="0" dirty="0">
                <a:solidFill>
                  <a:schemeClr val="bg2">
                    <a:lumMod val="75000"/>
                  </a:schemeClr>
                </a:solidFill>
                <a:latin typeface="Times New Roman" panose="02020603050405020304" pitchFamily="18" charset="0"/>
                <a:cs typeface="Times New Roman" panose="02020603050405020304" pitchFamily="18" charset="0"/>
                <a:sym typeface="Arial"/>
              </a:rPr>
              <a:t> </a:t>
            </a:r>
            <a:r>
              <a:rPr lang="en-US" sz="3200" b="1" kern="0" dirty="0" err="1">
                <a:solidFill>
                  <a:schemeClr val="bg2">
                    <a:lumMod val="75000"/>
                  </a:schemeClr>
                </a:solidFill>
                <a:latin typeface="Times New Roman" panose="02020603050405020304" pitchFamily="18" charset="0"/>
                <a:cs typeface="Times New Roman" panose="02020603050405020304" pitchFamily="18" charset="0"/>
                <a:sym typeface="Arial"/>
              </a:rPr>
              <a:t>hình</a:t>
            </a:r>
            <a:r>
              <a:rPr lang="en-US" sz="3200" b="1" kern="0" dirty="0">
                <a:solidFill>
                  <a:schemeClr val="bg2">
                    <a:lumMod val="75000"/>
                  </a:schemeClr>
                </a:solidFill>
                <a:latin typeface="Times New Roman" panose="02020603050405020304" pitchFamily="18" charset="0"/>
                <a:cs typeface="Times New Roman" panose="02020603050405020304" pitchFamily="18" charset="0"/>
                <a:sym typeface="Arial"/>
              </a:rPr>
              <a:t> </a:t>
            </a:r>
            <a:r>
              <a:rPr lang="en-US" sz="3200" b="1" kern="0" dirty="0" err="1">
                <a:solidFill>
                  <a:schemeClr val="bg2">
                    <a:lumMod val="75000"/>
                  </a:schemeClr>
                </a:solidFill>
                <a:latin typeface="Times New Roman" panose="02020603050405020304" pitchFamily="18" charset="0"/>
                <a:cs typeface="Times New Roman" panose="02020603050405020304" pitchFamily="18" charset="0"/>
                <a:sym typeface="Arial"/>
              </a:rPr>
              <a:t>chữ</a:t>
            </a:r>
            <a:r>
              <a:rPr lang="en-US" sz="3200" b="1" kern="0" dirty="0">
                <a:solidFill>
                  <a:schemeClr val="bg2">
                    <a:lumMod val="75000"/>
                  </a:schemeClr>
                </a:solidFill>
                <a:latin typeface="Times New Roman" panose="02020603050405020304" pitchFamily="18" charset="0"/>
                <a:cs typeface="Times New Roman" panose="02020603050405020304" pitchFamily="18" charset="0"/>
                <a:sym typeface="Arial"/>
              </a:rPr>
              <a:t> </a:t>
            </a:r>
            <a:r>
              <a:rPr lang="en-US" sz="3200" b="1" kern="0" dirty="0" err="1">
                <a:solidFill>
                  <a:schemeClr val="bg2">
                    <a:lumMod val="75000"/>
                  </a:schemeClr>
                </a:solidFill>
                <a:latin typeface="Times New Roman" panose="02020603050405020304" pitchFamily="18" charset="0"/>
                <a:cs typeface="Times New Roman" panose="02020603050405020304" pitchFamily="18" charset="0"/>
                <a:sym typeface="Arial"/>
              </a:rPr>
              <a:t>nhật</a:t>
            </a:r>
            <a:r>
              <a:rPr lang="en-US" sz="3200" b="1" kern="0" dirty="0">
                <a:solidFill>
                  <a:schemeClr val="bg2">
                    <a:lumMod val="75000"/>
                  </a:schemeClr>
                </a:solidFill>
                <a:latin typeface="Times New Roman" panose="02020603050405020304" pitchFamily="18" charset="0"/>
                <a:cs typeface="Times New Roman" panose="02020603050405020304" pitchFamily="18" charset="0"/>
                <a:sym typeface="Arial"/>
              </a:rPr>
              <a:t>:</a:t>
            </a:r>
          </a:p>
        </p:txBody>
      </p:sp>
      <p:sp>
        <p:nvSpPr>
          <p:cNvPr id="6" name="Rectangle 5"/>
          <p:cNvSpPr/>
          <p:nvPr/>
        </p:nvSpPr>
        <p:spPr>
          <a:xfrm>
            <a:off x="1774851" y="2357623"/>
            <a:ext cx="7961944" cy="3046988"/>
          </a:xfrm>
          <a:prstGeom prst="rect">
            <a:avLst/>
          </a:prstGeom>
        </p:spPr>
        <p:txBody>
          <a:bodyPr wrap="square">
            <a:spAutoFit/>
          </a:bodyPr>
          <a:lstStyle/>
          <a:p>
            <a:pPr algn="just" defTabSz="1219170">
              <a:lnSpc>
                <a:spcPct val="150000"/>
              </a:lnSpc>
              <a:buClr>
                <a:srgbClr val="000000"/>
              </a:buClr>
            </a:pPr>
            <a:r>
              <a:rPr lang="vi-VN" sz="3200" kern="0" dirty="0">
                <a:solidFill>
                  <a:srgbClr val="000000"/>
                </a:solidFill>
                <a:latin typeface="Arial"/>
                <a:cs typeface="Arial"/>
                <a:sym typeface="Arial"/>
              </a:rPr>
              <a:t>+ Các cạnh đối bằng nhau.</a:t>
            </a:r>
          </a:p>
          <a:p>
            <a:pPr algn="just" defTabSz="1219170">
              <a:lnSpc>
                <a:spcPct val="150000"/>
              </a:lnSpc>
              <a:buClr>
                <a:srgbClr val="000000"/>
              </a:buClr>
            </a:pPr>
            <a:r>
              <a:rPr lang="vi-VN" sz="3200" kern="0" dirty="0">
                <a:solidFill>
                  <a:srgbClr val="000000"/>
                </a:solidFill>
                <a:latin typeface="Arial"/>
                <a:cs typeface="Arial"/>
                <a:sym typeface="Arial"/>
              </a:rPr>
              <a:t>+ Các góc đối bằng nhau.</a:t>
            </a:r>
          </a:p>
          <a:p>
            <a:pPr algn="just" defTabSz="1219170">
              <a:lnSpc>
                <a:spcPct val="150000"/>
              </a:lnSpc>
              <a:buClr>
                <a:srgbClr val="000000"/>
              </a:buClr>
            </a:pPr>
            <a:r>
              <a:rPr lang="vi-VN" sz="3200" kern="0" dirty="0">
                <a:solidFill>
                  <a:srgbClr val="000000"/>
                </a:solidFill>
                <a:latin typeface="Arial"/>
                <a:cs typeface="Arial"/>
                <a:sym typeface="Arial"/>
              </a:rPr>
              <a:t>+</a:t>
            </a:r>
            <a:r>
              <a:rPr lang="en-US" sz="3200" kern="0" dirty="0">
                <a:solidFill>
                  <a:srgbClr val="000000"/>
                </a:solidFill>
                <a:latin typeface="Arial"/>
                <a:cs typeface="Arial"/>
                <a:sym typeface="Arial"/>
              </a:rPr>
              <a:t> </a:t>
            </a:r>
            <a:r>
              <a:rPr lang="vi-VN" sz="3200" kern="0" dirty="0">
                <a:solidFill>
                  <a:srgbClr val="000000"/>
                </a:solidFill>
                <a:latin typeface="Arial"/>
                <a:cs typeface="Arial"/>
                <a:sym typeface="Arial"/>
              </a:rPr>
              <a:t>Hai đường chéo bằng nhau.</a:t>
            </a:r>
            <a:r>
              <a:rPr lang="en-US" sz="3200" kern="0" dirty="0">
                <a:solidFill>
                  <a:srgbClr val="000000"/>
                </a:solidFill>
                <a:cs typeface="Arial"/>
                <a:sym typeface="Arial"/>
              </a:rPr>
              <a:t> </a:t>
            </a:r>
            <a:r>
              <a:rPr lang="vi-VN" sz="3200" kern="0" dirty="0">
                <a:solidFill>
                  <a:srgbClr val="000000"/>
                </a:solidFill>
                <a:latin typeface="Arial"/>
                <a:cs typeface="Arial"/>
                <a:sym typeface="Arial"/>
              </a:rPr>
              <a:t>Hai đường chéo cắt nhau tại trung điểm mỗi đường …</a:t>
            </a:r>
            <a:endParaRPr lang="en-US" sz="3200" kern="0" dirty="0">
              <a:solidFill>
                <a:srgbClr val="000000"/>
              </a:solidFill>
              <a:latin typeface="Arial"/>
              <a:cs typeface="Arial"/>
              <a:sym typeface="Arial"/>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8248" y="1080989"/>
            <a:ext cx="1491856" cy="935195"/>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20362" y="3222684"/>
            <a:ext cx="1498613" cy="3527984"/>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95861" y="1919932"/>
            <a:ext cx="1311280" cy="4223343"/>
          </a:xfrm>
          <a:prstGeom prst="rect">
            <a:avLst/>
          </a:prstGeom>
        </p:spPr>
      </p:pic>
    </p:spTree>
    <p:extLst>
      <p:ext uri="{BB962C8B-B14F-4D97-AF65-F5344CB8AC3E}">
        <p14:creationId xmlns:p14="http://schemas.microsoft.com/office/powerpoint/2010/main" val="2773814204"/>
      </p:ext>
    </p:extLst>
  </p:cSld>
  <p:clrMapOvr>
    <a:masterClrMapping/>
  </p:clrMapOvr>
  <p:transition spd="slow">
    <p:plus/>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idutech">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atercolor Preschool Center by Slidesgo">
  <a:themeElements>
    <a:clrScheme name="Simple Light">
      <a:dk1>
        <a:srgbClr val="FF9829"/>
      </a:dk1>
      <a:lt1>
        <a:srgbClr val="B58EC7"/>
      </a:lt1>
      <a:dk2>
        <a:srgbClr val="6FCACF"/>
      </a:dk2>
      <a:lt2>
        <a:srgbClr val="46251D"/>
      </a:lt2>
      <a:accent1>
        <a:srgbClr val="FFFFFF"/>
      </a:accent1>
      <a:accent2>
        <a:srgbClr val="FFFFFF"/>
      </a:accent2>
      <a:accent3>
        <a:srgbClr val="FFFFFF"/>
      </a:accent3>
      <a:accent4>
        <a:srgbClr val="FFFFFF"/>
      </a:accent4>
      <a:accent5>
        <a:srgbClr val="FFFFFF"/>
      </a:accent5>
      <a:accent6>
        <a:srgbClr val="FFFFFF"/>
      </a:accent6>
      <a:hlink>
        <a:srgbClr val="4625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appy World Water Day! Minitheme by Slidesgo">
  <a:themeElements>
    <a:clrScheme name="Simple Light">
      <a:dk1>
        <a:srgbClr val="191919"/>
      </a:dk1>
      <a:lt1>
        <a:srgbClr val="FFFFFF"/>
      </a:lt1>
      <a:dk2>
        <a:srgbClr val="4387CE"/>
      </a:dk2>
      <a:lt2>
        <a:srgbClr val="4223A5"/>
      </a:lt2>
      <a:accent1>
        <a:srgbClr val="43C7A3"/>
      </a:accent1>
      <a:accent2>
        <a:srgbClr val="FFD9A0"/>
      </a:accent2>
      <a:accent3>
        <a:srgbClr val="FFA187"/>
      </a:accent3>
      <a:accent4>
        <a:srgbClr val="FFFFFF"/>
      </a:accent4>
      <a:accent5>
        <a:srgbClr val="FFFFFF"/>
      </a:accent5>
      <a:accent6>
        <a:srgbClr val="FFFFFF"/>
      </a:accent6>
      <a:hlink>
        <a:srgbClr val="4223A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2895</TotalTime>
  <Words>1272</Words>
  <Application>Microsoft Office PowerPoint</Application>
  <PresentationFormat>Widescreen</PresentationFormat>
  <Paragraphs>101</Paragraphs>
  <Slides>25</Slides>
  <Notes>18</Notes>
  <HiddenSlides>0</HiddenSlides>
  <MMClips>0</MMClips>
  <ScaleCrop>false</ScaleCrop>
  <HeadingPairs>
    <vt:vector size="8" baseType="variant">
      <vt:variant>
        <vt:lpstr>Fonts Used</vt:lpstr>
      </vt:variant>
      <vt:variant>
        <vt:i4>14</vt:i4>
      </vt:variant>
      <vt:variant>
        <vt:lpstr>Theme</vt:lpstr>
      </vt:variant>
      <vt:variant>
        <vt:i4>4</vt:i4>
      </vt:variant>
      <vt:variant>
        <vt:lpstr>Embedded OLE Servers</vt:lpstr>
      </vt:variant>
      <vt:variant>
        <vt:i4>1</vt:i4>
      </vt:variant>
      <vt:variant>
        <vt:lpstr>Slide Titles</vt:lpstr>
      </vt:variant>
      <vt:variant>
        <vt:i4>25</vt:i4>
      </vt:variant>
    </vt:vector>
  </HeadingPairs>
  <TitlesOfParts>
    <vt:vector size="44" baseType="lpstr">
      <vt:lpstr>.VnAristote</vt:lpstr>
      <vt:lpstr>Anaheim</vt:lpstr>
      <vt:lpstr>Antic</vt:lpstr>
      <vt:lpstr>Arial</vt:lpstr>
      <vt:lpstr>Barriecito</vt:lpstr>
      <vt:lpstr>Bebas Neue</vt:lpstr>
      <vt:lpstr>Calibri</vt:lpstr>
      <vt:lpstr>Didact Gothic</vt:lpstr>
      <vt:lpstr>Kavoon</vt:lpstr>
      <vt:lpstr>Liberation Mono</vt:lpstr>
      <vt:lpstr>Londrina Solid</vt:lpstr>
      <vt:lpstr>Roboto Condensed Light</vt:lpstr>
      <vt:lpstr>Secular One</vt:lpstr>
      <vt:lpstr>Times New Roman</vt:lpstr>
      <vt:lpstr>1_Office Theme</vt:lpstr>
      <vt:lpstr>2_Office Theme</vt:lpstr>
      <vt:lpstr>Watercolor Preschool Center by Slidesgo</vt:lpstr>
      <vt:lpstr>Happy World Water Day! Minitheme by Slidesgo</vt:lpstr>
      <vt:lpstr>Equation</vt:lpstr>
      <vt:lpstr>CHÀO MỪNG CÁC EM  ĐẾN VỚI BÀI HỌC HÔM NAY!</vt:lpstr>
      <vt:lpstr>PowerPoint Presentation</vt:lpstr>
      <vt:lpstr>BÀI 13. HÌNH CHỮ NHẬT Thời gian thực hiện: 1 tiết</vt:lpstr>
      <vt:lpstr>Hình chữ nhật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 2</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BÀI HỌC HÔM NAY!</dc:title>
  <dc:creator>VnTeach.Com</dc:creator>
  <cp:keywords>VnTeach.Com</cp:keywords>
  <cp:lastModifiedBy>Admin</cp:lastModifiedBy>
  <cp:revision>1</cp:revision>
  <dcterms:created xsi:type="dcterms:W3CDTF">2023-06-21T16:11:30Z</dcterms:created>
  <dcterms:modified xsi:type="dcterms:W3CDTF">2024-01-15T13:18:41Z</dcterms:modified>
</cp:coreProperties>
</file>