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339" r:id="rId3"/>
    <p:sldId id="370" r:id="rId4"/>
    <p:sldId id="258" r:id="rId5"/>
    <p:sldId id="317" r:id="rId6"/>
    <p:sldId id="372" r:id="rId7"/>
    <p:sldId id="292" r:id="rId8"/>
    <p:sldId id="342" r:id="rId9"/>
    <p:sldId id="344" r:id="rId10"/>
    <p:sldId id="347" r:id="rId11"/>
    <p:sldId id="345" r:id="rId12"/>
    <p:sldId id="346" r:id="rId13"/>
    <p:sldId id="35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117" d="100"/>
          <a:sy n="117" d="100"/>
        </p:scale>
        <p:origin x="57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91E34-0507-4990-8F97-A86BE3AEE2C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AB8B6F-ABAB-4DF8-80B8-A75BF763246C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E48B9-C83B-4C7D-8F18-5F3096AC7974}" type="parTrans" cxnId="{8FB57B55-F8EC-4940-B673-3438CADD94F5}">
      <dgm:prSet/>
      <dgm:spPr/>
      <dgm:t>
        <a:bodyPr/>
        <a:lstStyle/>
        <a:p>
          <a:endParaRPr lang="en-US"/>
        </a:p>
      </dgm:t>
    </dgm:pt>
    <dgm:pt modelId="{88418E69-71D5-483C-A855-76C1627F7B0C}" type="sibTrans" cxnId="{8FB57B55-F8EC-4940-B673-3438CADD94F5}">
      <dgm:prSet/>
      <dgm:spPr/>
      <dgm:t>
        <a:bodyPr/>
        <a:lstStyle/>
        <a:p>
          <a:endParaRPr lang="en-US"/>
        </a:p>
      </dgm:t>
    </dgm:pt>
    <dgm:pt modelId="{6D364639-4EB8-479D-9B4D-7181BC00F503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doanh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C2005-3A9E-475B-9BC5-D4707B23DFEC}" type="parTrans" cxnId="{3FD4C270-71CB-49C9-817B-E0795AADDD84}">
      <dgm:prSet/>
      <dgm:spPr/>
      <dgm:t>
        <a:bodyPr/>
        <a:lstStyle/>
        <a:p>
          <a:endParaRPr lang="en-US"/>
        </a:p>
      </dgm:t>
    </dgm:pt>
    <dgm:pt modelId="{D8AD2EF9-2221-4010-A104-B984A7BA82C8}" type="sibTrans" cxnId="{3FD4C270-71CB-49C9-817B-E0795AADDD84}">
      <dgm:prSet/>
      <dgm:spPr/>
      <dgm:t>
        <a:bodyPr/>
        <a:lstStyle/>
        <a:p>
          <a:endParaRPr lang="en-US"/>
        </a:p>
      </dgm:t>
    </dgm:pt>
    <dgm:pt modelId="{FA035E05-01DC-4D82-B2C8-4CC3ADDEC70E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lũy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vốn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cướp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bóc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cải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,…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6689DD-0438-4B75-93E2-9485AD9B1BAE}" type="parTrans" cxnId="{5A895F77-5AAB-4BD7-A315-E29A7350819C}">
      <dgm:prSet/>
      <dgm:spPr/>
      <dgm:t>
        <a:bodyPr/>
        <a:lstStyle/>
        <a:p>
          <a:endParaRPr lang="en-US"/>
        </a:p>
      </dgm:t>
    </dgm:pt>
    <dgm:pt modelId="{0C49E99B-F5B3-4514-8115-D3A549872341}" type="sibTrans" cxnId="{5A895F77-5AAB-4BD7-A315-E29A7350819C}">
      <dgm:prSet/>
      <dgm:spPr/>
      <dgm:t>
        <a:bodyPr/>
        <a:lstStyle/>
        <a:p>
          <a:endParaRPr lang="en-US"/>
        </a:p>
      </dgm:t>
    </dgm:pt>
    <dgm:pt modelId="{84D35230-16DF-4C70-8B80-C3E8699801BB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Buôn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bán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nô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lệ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da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đen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9BFFD-E24F-475A-84F5-66805825CBD1}" type="parTrans" cxnId="{68E3C846-DFA2-49E8-AC82-ECFC1CAE2745}">
      <dgm:prSet/>
      <dgm:spPr/>
      <dgm:t>
        <a:bodyPr/>
        <a:lstStyle/>
        <a:p>
          <a:endParaRPr lang="en-US"/>
        </a:p>
      </dgm:t>
    </dgm:pt>
    <dgm:pt modelId="{FE2B604E-6E4F-46AE-84B4-67CA48C94A92}" type="sibTrans" cxnId="{68E3C846-DFA2-49E8-AC82-ECFC1CAE2745}">
      <dgm:prSet/>
      <dgm:spPr/>
      <dgm:t>
        <a:bodyPr/>
        <a:lstStyle/>
        <a:p>
          <a:endParaRPr lang="en-US"/>
        </a:p>
      </dgm:t>
    </dgm:pt>
    <dgm:pt modelId="{450936FF-F6D4-42D2-83FA-553C29585202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xưởng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ty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,…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thuê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E44376-EA81-4B49-86DF-C49D3A1B6198}" type="parTrans" cxnId="{63854A3F-FF51-4126-BE6C-7863862D05F5}">
      <dgm:prSet/>
      <dgm:spPr/>
      <dgm:t>
        <a:bodyPr/>
        <a:lstStyle/>
        <a:p>
          <a:endParaRPr lang="en-US"/>
        </a:p>
      </dgm:t>
    </dgm:pt>
    <dgm:pt modelId="{BEFB41EC-BC16-4DEF-842A-613D4831CABC}" type="sibTrans" cxnId="{63854A3F-FF51-4126-BE6C-7863862D05F5}">
      <dgm:prSet/>
      <dgm:spPr/>
      <dgm:t>
        <a:bodyPr/>
        <a:lstStyle/>
        <a:p>
          <a:endParaRPr lang="en-US"/>
        </a:p>
      </dgm:t>
    </dgm:pt>
    <dgm:pt modelId="{D0FA8CEE-DFD2-42D6-85E4-B322AD41604C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Bóc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lột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lao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BEE97-D6B0-4A7E-BC12-A650E5EC26AD}" type="parTrans" cxnId="{D9C0343A-B2E6-4B67-8A7E-38093EEFED87}">
      <dgm:prSet/>
      <dgm:spPr/>
      <dgm:t>
        <a:bodyPr/>
        <a:lstStyle/>
        <a:p>
          <a:endParaRPr lang="en-US"/>
        </a:p>
      </dgm:t>
    </dgm:pt>
    <dgm:pt modelId="{65FFDC68-9D62-4E62-94FA-B9440CEC1DF5}" type="sibTrans" cxnId="{D9C0343A-B2E6-4B67-8A7E-38093EEFED87}">
      <dgm:prSet/>
      <dgm:spPr/>
      <dgm:t>
        <a:bodyPr/>
        <a:lstStyle/>
        <a:p>
          <a:endParaRPr lang="en-US"/>
        </a:p>
      </dgm:t>
    </dgm:pt>
    <dgm:pt modelId="{822A1331-1AAB-4267-9340-0F1D396F317F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nhuận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F8E3F8-0C3D-4099-8B6F-CB21FE38F52E}" type="parTrans" cxnId="{A52B7BAF-6F3F-4092-829C-9D81B4B17030}">
      <dgm:prSet/>
      <dgm:spPr/>
      <dgm:t>
        <a:bodyPr/>
        <a:lstStyle/>
        <a:p>
          <a:endParaRPr lang="en-US"/>
        </a:p>
      </dgm:t>
    </dgm:pt>
    <dgm:pt modelId="{0DC81764-65C6-4264-81DD-D449C0C82FF3}" type="sibTrans" cxnId="{A52B7BAF-6F3F-4092-829C-9D81B4B17030}">
      <dgm:prSet/>
      <dgm:spPr/>
      <dgm:t>
        <a:bodyPr/>
        <a:lstStyle/>
        <a:p>
          <a:endParaRPr lang="en-US"/>
        </a:p>
      </dgm:t>
    </dgm:pt>
    <dgm:pt modelId="{10270F45-135A-419D-BBA3-386E6598720B}" type="pres">
      <dgm:prSet presAssocID="{77A91E34-0507-4990-8F97-A86BE3AEE2C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729808-0478-4E51-BC73-E750F59E089D}" type="pres">
      <dgm:prSet presAssocID="{23AB8B6F-ABAB-4DF8-80B8-A75BF763246C}" presName="root1" presStyleCnt="0"/>
      <dgm:spPr/>
    </dgm:pt>
    <dgm:pt modelId="{38DA7D18-59C4-4D89-94C2-53869DEA3C46}" type="pres">
      <dgm:prSet presAssocID="{23AB8B6F-ABAB-4DF8-80B8-A75BF763246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258623-C811-47AC-A21D-DCC657DEA089}" type="pres">
      <dgm:prSet presAssocID="{23AB8B6F-ABAB-4DF8-80B8-A75BF763246C}" presName="level2hierChild" presStyleCnt="0"/>
      <dgm:spPr/>
    </dgm:pt>
    <dgm:pt modelId="{DB06E45F-0B17-4D00-9EDB-949686F04125}" type="pres">
      <dgm:prSet presAssocID="{C90C2005-3A9E-475B-9BC5-D4707B23DFE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FA67761-8A56-4C56-A2D5-EF0CB60FDC5E}" type="pres">
      <dgm:prSet presAssocID="{C90C2005-3A9E-475B-9BC5-D4707B23DFE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22B6A42-0076-438F-8B44-429B73C91216}" type="pres">
      <dgm:prSet presAssocID="{6D364639-4EB8-479D-9B4D-7181BC00F503}" presName="root2" presStyleCnt="0"/>
      <dgm:spPr/>
    </dgm:pt>
    <dgm:pt modelId="{CC75BA35-2904-4E97-8158-92009D38F732}" type="pres">
      <dgm:prSet presAssocID="{6D364639-4EB8-479D-9B4D-7181BC00F50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5AC4C0-DFF2-4B33-9B7E-401D6AD8CB65}" type="pres">
      <dgm:prSet presAssocID="{6D364639-4EB8-479D-9B4D-7181BC00F503}" presName="level3hierChild" presStyleCnt="0"/>
      <dgm:spPr/>
    </dgm:pt>
    <dgm:pt modelId="{D3C8B27F-B021-40D2-B2D2-EEBFD7FF4D4F}" type="pres">
      <dgm:prSet presAssocID="{8C6689DD-0438-4B75-93E2-9485AD9B1BAE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B4A3B580-C4DC-48F1-A29C-63E16A00FDAD}" type="pres">
      <dgm:prSet presAssocID="{8C6689DD-0438-4B75-93E2-9485AD9B1BAE}" presName="connTx" presStyleLbl="parChTrans1D3" presStyleIdx="0" presStyleCnt="4"/>
      <dgm:spPr/>
      <dgm:t>
        <a:bodyPr/>
        <a:lstStyle/>
        <a:p>
          <a:endParaRPr lang="en-US"/>
        </a:p>
      </dgm:t>
    </dgm:pt>
    <dgm:pt modelId="{35B2A94E-AA9D-4595-A83E-74227A71A9A3}" type="pres">
      <dgm:prSet presAssocID="{FA035E05-01DC-4D82-B2C8-4CC3ADDEC70E}" presName="root2" presStyleCnt="0"/>
      <dgm:spPr/>
    </dgm:pt>
    <dgm:pt modelId="{B6A8CD99-0610-4809-ADAE-64C35690C2C4}" type="pres">
      <dgm:prSet presAssocID="{FA035E05-01DC-4D82-B2C8-4CC3ADDEC70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106D64-73E2-43F7-B1B2-4A616D0F0A84}" type="pres">
      <dgm:prSet presAssocID="{FA035E05-01DC-4D82-B2C8-4CC3ADDEC70E}" presName="level3hierChild" presStyleCnt="0"/>
      <dgm:spPr/>
    </dgm:pt>
    <dgm:pt modelId="{7351436A-3A4F-45F5-99EE-5F6EC0550507}" type="pres">
      <dgm:prSet presAssocID="{6019BFFD-E24F-475A-84F5-66805825CBD1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73EF8ACA-79EE-4E44-9FC5-B111D1D6476D}" type="pres">
      <dgm:prSet presAssocID="{6019BFFD-E24F-475A-84F5-66805825CBD1}" presName="connTx" presStyleLbl="parChTrans1D3" presStyleIdx="1" presStyleCnt="4"/>
      <dgm:spPr/>
      <dgm:t>
        <a:bodyPr/>
        <a:lstStyle/>
        <a:p>
          <a:endParaRPr lang="en-US"/>
        </a:p>
      </dgm:t>
    </dgm:pt>
    <dgm:pt modelId="{503DEA7A-06FE-4E7D-B4A2-B0B0E1511CFC}" type="pres">
      <dgm:prSet presAssocID="{84D35230-16DF-4C70-8B80-C3E8699801BB}" presName="root2" presStyleCnt="0"/>
      <dgm:spPr/>
    </dgm:pt>
    <dgm:pt modelId="{E4BB9B63-9304-4782-9FDF-0BE44629545E}" type="pres">
      <dgm:prSet presAssocID="{84D35230-16DF-4C70-8B80-C3E8699801BB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8BB28E-4242-44FF-BBC7-D5A998AF4559}" type="pres">
      <dgm:prSet presAssocID="{84D35230-16DF-4C70-8B80-C3E8699801BB}" presName="level3hierChild" presStyleCnt="0"/>
      <dgm:spPr/>
    </dgm:pt>
    <dgm:pt modelId="{47D8BBAB-760F-473B-B2EB-4980E6E6EFCD}" type="pres">
      <dgm:prSet presAssocID="{4EE44376-EA81-4B49-86DF-C49D3A1B619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92DCB6B-AB5B-48CE-A1AA-172BE4E87749}" type="pres">
      <dgm:prSet presAssocID="{4EE44376-EA81-4B49-86DF-C49D3A1B619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024ECB0-A6F3-45B7-92E5-20EDB7B22F36}" type="pres">
      <dgm:prSet presAssocID="{450936FF-F6D4-42D2-83FA-553C29585202}" presName="root2" presStyleCnt="0"/>
      <dgm:spPr/>
    </dgm:pt>
    <dgm:pt modelId="{BC1B6A83-B2A8-479B-A44A-E4C8B5C33895}" type="pres">
      <dgm:prSet presAssocID="{450936FF-F6D4-42D2-83FA-553C2958520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F803B2-9416-4228-8F15-584755CACD2B}" type="pres">
      <dgm:prSet presAssocID="{450936FF-F6D4-42D2-83FA-553C29585202}" presName="level3hierChild" presStyleCnt="0"/>
      <dgm:spPr/>
    </dgm:pt>
    <dgm:pt modelId="{10380291-CAFC-4304-9A2F-D14334235FB6}" type="pres">
      <dgm:prSet presAssocID="{477BEE97-D6B0-4A7E-BC12-A650E5EC26AD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15006371-593B-4BF6-B794-A4757C60F7F4}" type="pres">
      <dgm:prSet presAssocID="{477BEE97-D6B0-4A7E-BC12-A650E5EC26AD}" presName="connTx" presStyleLbl="parChTrans1D3" presStyleIdx="2" presStyleCnt="4"/>
      <dgm:spPr/>
      <dgm:t>
        <a:bodyPr/>
        <a:lstStyle/>
        <a:p>
          <a:endParaRPr lang="en-US"/>
        </a:p>
      </dgm:t>
    </dgm:pt>
    <dgm:pt modelId="{0F74B7A4-1AB2-47F4-96EF-F8F9FDE2AB07}" type="pres">
      <dgm:prSet presAssocID="{D0FA8CEE-DFD2-42D6-85E4-B322AD41604C}" presName="root2" presStyleCnt="0"/>
      <dgm:spPr/>
    </dgm:pt>
    <dgm:pt modelId="{CDA7B62B-9A0A-4006-A0FC-5322654F8913}" type="pres">
      <dgm:prSet presAssocID="{D0FA8CEE-DFD2-42D6-85E4-B322AD41604C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F41FFB-C631-488D-9C9A-AE9B84CAC744}" type="pres">
      <dgm:prSet presAssocID="{D0FA8CEE-DFD2-42D6-85E4-B322AD41604C}" presName="level3hierChild" presStyleCnt="0"/>
      <dgm:spPr/>
    </dgm:pt>
    <dgm:pt modelId="{AABC1664-7A90-45A4-B036-B9754D235F4E}" type="pres">
      <dgm:prSet presAssocID="{3CF8E3F8-0C3D-4099-8B6F-CB21FE38F52E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3182AAE0-005D-46D3-A7E5-AF00990B39C2}" type="pres">
      <dgm:prSet presAssocID="{3CF8E3F8-0C3D-4099-8B6F-CB21FE38F52E}" presName="connTx" presStyleLbl="parChTrans1D3" presStyleIdx="3" presStyleCnt="4"/>
      <dgm:spPr/>
      <dgm:t>
        <a:bodyPr/>
        <a:lstStyle/>
        <a:p>
          <a:endParaRPr lang="en-US"/>
        </a:p>
      </dgm:t>
    </dgm:pt>
    <dgm:pt modelId="{75B53741-663A-44A4-B2F1-92D610E8B529}" type="pres">
      <dgm:prSet presAssocID="{822A1331-1AAB-4267-9340-0F1D396F317F}" presName="root2" presStyleCnt="0"/>
      <dgm:spPr/>
    </dgm:pt>
    <dgm:pt modelId="{10DF8F03-7832-4964-A537-F3E9149A43F0}" type="pres">
      <dgm:prSet presAssocID="{822A1331-1AAB-4267-9340-0F1D396F317F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26C34A-6292-4BD3-BA38-E652DA8A8899}" type="pres">
      <dgm:prSet presAssocID="{822A1331-1AAB-4267-9340-0F1D396F317F}" presName="level3hierChild" presStyleCnt="0"/>
      <dgm:spPr/>
    </dgm:pt>
  </dgm:ptLst>
  <dgm:cxnLst>
    <dgm:cxn modelId="{A76554B0-9A6E-4E4F-BD14-A759D0723702}" type="presOf" srcId="{8C6689DD-0438-4B75-93E2-9485AD9B1BAE}" destId="{D3C8B27F-B021-40D2-B2D2-EEBFD7FF4D4F}" srcOrd="0" destOrd="0" presId="urn:microsoft.com/office/officeart/2005/8/layout/hierarchy2"/>
    <dgm:cxn modelId="{E20FED17-6858-4AE7-9F05-45133F1E1AA9}" type="presOf" srcId="{4EE44376-EA81-4B49-86DF-C49D3A1B6198}" destId="{692DCB6B-AB5B-48CE-A1AA-172BE4E87749}" srcOrd="1" destOrd="0" presId="urn:microsoft.com/office/officeart/2005/8/layout/hierarchy2"/>
    <dgm:cxn modelId="{0CC5CD84-374E-4DC6-894B-8BFF6514C06A}" type="presOf" srcId="{77A91E34-0507-4990-8F97-A86BE3AEE2C6}" destId="{10270F45-135A-419D-BBA3-386E6598720B}" srcOrd="0" destOrd="0" presId="urn:microsoft.com/office/officeart/2005/8/layout/hierarchy2"/>
    <dgm:cxn modelId="{8FB57B55-F8EC-4940-B673-3438CADD94F5}" srcId="{77A91E34-0507-4990-8F97-A86BE3AEE2C6}" destId="{23AB8B6F-ABAB-4DF8-80B8-A75BF763246C}" srcOrd="0" destOrd="0" parTransId="{CCCE48B9-C83B-4C7D-8F18-5F3096AC7974}" sibTransId="{88418E69-71D5-483C-A855-76C1627F7B0C}"/>
    <dgm:cxn modelId="{63854A3F-FF51-4126-BE6C-7863862D05F5}" srcId="{23AB8B6F-ABAB-4DF8-80B8-A75BF763246C}" destId="{450936FF-F6D4-42D2-83FA-553C29585202}" srcOrd="1" destOrd="0" parTransId="{4EE44376-EA81-4B49-86DF-C49D3A1B6198}" sibTransId="{BEFB41EC-BC16-4DEF-842A-613D4831CABC}"/>
    <dgm:cxn modelId="{B9A8C8CB-BB6A-4A69-9A1F-6B8460BD02E4}" type="presOf" srcId="{450936FF-F6D4-42D2-83FA-553C29585202}" destId="{BC1B6A83-B2A8-479B-A44A-E4C8B5C33895}" srcOrd="0" destOrd="0" presId="urn:microsoft.com/office/officeart/2005/8/layout/hierarchy2"/>
    <dgm:cxn modelId="{30BCB068-162A-4310-854D-C5AD9F086D4F}" type="presOf" srcId="{6D364639-4EB8-479D-9B4D-7181BC00F503}" destId="{CC75BA35-2904-4E97-8158-92009D38F732}" srcOrd="0" destOrd="0" presId="urn:microsoft.com/office/officeart/2005/8/layout/hierarchy2"/>
    <dgm:cxn modelId="{BCF04697-74EE-4361-9F80-767C2B53644B}" type="presOf" srcId="{4EE44376-EA81-4B49-86DF-C49D3A1B6198}" destId="{47D8BBAB-760F-473B-B2EB-4980E6E6EFCD}" srcOrd="0" destOrd="0" presId="urn:microsoft.com/office/officeart/2005/8/layout/hierarchy2"/>
    <dgm:cxn modelId="{26628FB0-D5FB-47E5-A2EC-0E0479C1B359}" type="presOf" srcId="{6019BFFD-E24F-475A-84F5-66805825CBD1}" destId="{73EF8ACA-79EE-4E44-9FC5-B111D1D6476D}" srcOrd="1" destOrd="0" presId="urn:microsoft.com/office/officeart/2005/8/layout/hierarchy2"/>
    <dgm:cxn modelId="{C5418DEB-94B5-478D-8F93-190CA29B9D51}" type="presOf" srcId="{8C6689DD-0438-4B75-93E2-9485AD9B1BAE}" destId="{B4A3B580-C4DC-48F1-A29C-63E16A00FDAD}" srcOrd="1" destOrd="0" presId="urn:microsoft.com/office/officeart/2005/8/layout/hierarchy2"/>
    <dgm:cxn modelId="{EACD9138-58CB-40C3-9545-FE0985B95CFB}" type="presOf" srcId="{C90C2005-3A9E-475B-9BC5-D4707B23DFEC}" destId="{DB06E45F-0B17-4D00-9EDB-949686F04125}" srcOrd="0" destOrd="0" presId="urn:microsoft.com/office/officeart/2005/8/layout/hierarchy2"/>
    <dgm:cxn modelId="{E97EAB5A-C514-4B03-BB4A-4E0854DF43C7}" type="presOf" srcId="{3CF8E3F8-0C3D-4099-8B6F-CB21FE38F52E}" destId="{3182AAE0-005D-46D3-A7E5-AF00990B39C2}" srcOrd="1" destOrd="0" presId="urn:microsoft.com/office/officeart/2005/8/layout/hierarchy2"/>
    <dgm:cxn modelId="{3FD4C270-71CB-49C9-817B-E0795AADDD84}" srcId="{23AB8B6F-ABAB-4DF8-80B8-A75BF763246C}" destId="{6D364639-4EB8-479D-9B4D-7181BC00F503}" srcOrd="0" destOrd="0" parTransId="{C90C2005-3A9E-475B-9BC5-D4707B23DFEC}" sibTransId="{D8AD2EF9-2221-4010-A104-B984A7BA82C8}"/>
    <dgm:cxn modelId="{A4B73886-8A84-4DA0-B110-359AF2BAC1B5}" type="presOf" srcId="{D0FA8CEE-DFD2-42D6-85E4-B322AD41604C}" destId="{CDA7B62B-9A0A-4006-A0FC-5322654F8913}" srcOrd="0" destOrd="0" presId="urn:microsoft.com/office/officeart/2005/8/layout/hierarchy2"/>
    <dgm:cxn modelId="{4474BED5-4458-4EFB-B049-39F0345A4275}" type="presOf" srcId="{C90C2005-3A9E-475B-9BC5-D4707B23DFEC}" destId="{4FA67761-8A56-4C56-A2D5-EF0CB60FDC5E}" srcOrd="1" destOrd="0" presId="urn:microsoft.com/office/officeart/2005/8/layout/hierarchy2"/>
    <dgm:cxn modelId="{5A895F77-5AAB-4BD7-A315-E29A7350819C}" srcId="{6D364639-4EB8-479D-9B4D-7181BC00F503}" destId="{FA035E05-01DC-4D82-B2C8-4CC3ADDEC70E}" srcOrd="0" destOrd="0" parTransId="{8C6689DD-0438-4B75-93E2-9485AD9B1BAE}" sibTransId="{0C49E99B-F5B3-4514-8115-D3A549872341}"/>
    <dgm:cxn modelId="{2325BC26-33E7-43A6-B283-F25671108989}" type="presOf" srcId="{23AB8B6F-ABAB-4DF8-80B8-A75BF763246C}" destId="{38DA7D18-59C4-4D89-94C2-53869DEA3C46}" srcOrd="0" destOrd="0" presId="urn:microsoft.com/office/officeart/2005/8/layout/hierarchy2"/>
    <dgm:cxn modelId="{A52B7BAF-6F3F-4092-829C-9D81B4B17030}" srcId="{450936FF-F6D4-42D2-83FA-553C29585202}" destId="{822A1331-1AAB-4267-9340-0F1D396F317F}" srcOrd="1" destOrd="0" parTransId="{3CF8E3F8-0C3D-4099-8B6F-CB21FE38F52E}" sibTransId="{0DC81764-65C6-4264-81DD-D449C0C82FF3}"/>
    <dgm:cxn modelId="{0DB47262-F549-4961-BCBD-1483A6665643}" type="presOf" srcId="{84D35230-16DF-4C70-8B80-C3E8699801BB}" destId="{E4BB9B63-9304-4782-9FDF-0BE44629545E}" srcOrd="0" destOrd="0" presId="urn:microsoft.com/office/officeart/2005/8/layout/hierarchy2"/>
    <dgm:cxn modelId="{68E3C846-DFA2-49E8-AC82-ECFC1CAE2745}" srcId="{6D364639-4EB8-479D-9B4D-7181BC00F503}" destId="{84D35230-16DF-4C70-8B80-C3E8699801BB}" srcOrd="1" destOrd="0" parTransId="{6019BFFD-E24F-475A-84F5-66805825CBD1}" sibTransId="{FE2B604E-6E4F-46AE-84B4-67CA48C94A92}"/>
    <dgm:cxn modelId="{D9C0343A-B2E6-4B67-8A7E-38093EEFED87}" srcId="{450936FF-F6D4-42D2-83FA-553C29585202}" destId="{D0FA8CEE-DFD2-42D6-85E4-B322AD41604C}" srcOrd="0" destOrd="0" parTransId="{477BEE97-D6B0-4A7E-BC12-A650E5EC26AD}" sibTransId="{65FFDC68-9D62-4E62-94FA-B9440CEC1DF5}"/>
    <dgm:cxn modelId="{CC7C739B-BD96-41C3-86CB-4ACF4A95CFEA}" type="presOf" srcId="{3CF8E3F8-0C3D-4099-8B6F-CB21FE38F52E}" destId="{AABC1664-7A90-45A4-B036-B9754D235F4E}" srcOrd="0" destOrd="0" presId="urn:microsoft.com/office/officeart/2005/8/layout/hierarchy2"/>
    <dgm:cxn modelId="{E54FB887-643D-4651-B3A9-842DC1958DC6}" type="presOf" srcId="{477BEE97-D6B0-4A7E-BC12-A650E5EC26AD}" destId="{10380291-CAFC-4304-9A2F-D14334235FB6}" srcOrd="0" destOrd="0" presId="urn:microsoft.com/office/officeart/2005/8/layout/hierarchy2"/>
    <dgm:cxn modelId="{7E94948A-E711-4B91-BA01-B089A56F82A6}" type="presOf" srcId="{6019BFFD-E24F-475A-84F5-66805825CBD1}" destId="{7351436A-3A4F-45F5-99EE-5F6EC0550507}" srcOrd="0" destOrd="0" presId="urn:microsoft.com/office/officeart/2005/8/layout/hierarchy2"/>
    <dgm:cxn modelId="{64CDDFAE-9795-4BE1-91B7-118741E190BE}" type="presOf" srcId="{FA035E05-01DC-4D82-B2C8-4CC3ADDEC70E}" destId="{B6A8CD99-0610-4809-ADAE-64C35690C2C4}" srcOrd="0" destOrd="0" presId="urn:microsoft.com/office/officeart/2005/8/layout/hierarchy2"/>
    <dgm:cxn modelId="{9D251517-3FD3-4A0C-9674-4BB4530ED8AD}" type="presOf" srcId="{477BEE97-D6B0-4A7E-BC12-A650E5EC26AD}" destId="{15006371-593B-4BF6-B794-A4757C60F7F4}" srcOrd="1" destOrd="0" presId="urn:microsoft.com/office/officeart/2005/8/layout/hierarchy2"/>
    <dgm:cxn modelId="{3BDB3B37-57D2-45CC-8895-87E12939FC1A}" type="presOf" srcId="{822A1331-1AAB-4267-9340-0F1D396F317F}" destId="{10DF8F03-7832-4964-A537-F3E9149A43F0}" srcOrd="0" destOrd="0" presId="urn:microsoft.com/office/officeart/2005/8/layout/hierarchy2"/>
    <dgm:cxn modelId="{1DBC8937-B0CA-4556-83C0-4D88F631026D}" type="presParOf" srcId="{10270F45-135A-419D-BBA3-386E6598720B}" destId="{19729808-0478-4E51-BC73-E750F59E089D}" srcOrd="0" destOrd="0" presId="urn:microsoft.com/office/officeart/2005/8/layout/hierarchy2"/>
    <dgm:cxn modelId="{35D71C1F-08D1-45A3-B5E1-FA13C63B6C3E}" type="presParOf" srcId="{19729808-0478-4E51-BC73-E750F59E089D}" destId="{38DA7D18-59C4-4D89-94C2-53869DEA3C46}" srcOrd="0" destOrd="0" presId="urn:microsoft.com/office/officeart/2005/8/layout/hierarchy2"/>
    <dgm:cxn modelId="{BC16146E-7AB7-42E5-B2FE-028413C27B09}" type="presParOf" srcId="{19729808-0478-4E51-BC73-E750F59E089D}" destId="{09258623-C811-47AC-A21D-DCC657DEA089}" srcOrd="1" destOrd="0" presId="urn:microsoft.com/office/officeart/2005/8/layout/hierarchy2"/>
    <dgm:cxn modelId="{9A0C15E0-13AC-4F26-A09F-67F6BB5F9105}" type="presParOf" srcId="{09258623-C811-47AC-A21D-DCC657DEA089}" destId="{DB06E45F-0B17-4D00-9EDB-949686F04125}" srcOrd="0" destOrd="0" presId="urn:microsoft.com/office/officeart/2005/8/layout/hierarchy2"/>
    <dgm:cxn modelId="{EF0B104A-009E-4082-8FEE-E70BCD6F469E}" type="presParOf" srcId="{DB06E45F-0B17-4D00-9EDB-949686F04125}" destId="{4FA67761-8A56-4C56-A2D5-EF0CB60FDC5E}" srcOrd="0" destOrd="0" presId="urn:microsoft.com/office/officeart/2005/8/layout/hierarchy2"/>
    <dgm:cxn modelId="{85C66EFB-BD26-4A25-A4E4-F4EE78FB5620}" type="presParOf" srcId="{09258623-C811-47AC-A21D-DCC657DEA089}" destId="{C22B6A42-0076-438F-8B44-429B73C91216}" srcOrd="1" destOrd="0" presId="urn:microsoft.com/office/officeart/2005/8/layout/hierarchy2"/>
    <dgm:cxn modelId="{185A5E4F-C259-44F9-88C1-70F099AD8522}" type="presParOf" srcId="{C22B6A42-0076-438F-8B44-429B73C91216}" destId="{CC75BA35-2904-4E97-8158-92009D38F732}" srcOrd="0" destOrd="0" presId="urn:microsoft.com/office/officeart/2005/8/layout/hierarchy2"/>
    <dgm:cxn modelId="{5CDDCD58-43B3-4BFC-AF38-00EAF2B7C93A}" type="presParOf" srcId="{C22B6A42-0076-438F-8B44-429B73C91216}" destId="{615AC4C0-DFF2-4B33-9B7E-401D6AD8CB65}" srcOrd="1" destOrd="0" presId="urn:microsoft.com/office/officeart/2005/8/layout/hierarchy2"/>
    <dgm:cxn modelId="{B769A65A-66C9-47AC-B169-A93170B72525}" type="presParOf" srcId="{615AC4C0-DFF2-4B33-9B7E-401D6AD8CB65}" destId="{D3C8B27F-B021-40D2-B2D2-EEBFD7FF4D4F}" srcOrd="0" destOrd="0" presId="urn:microsoft.com/office/officeart/2005/8/layout/hierarchy2"/>
    <dgm:cxn modelId="{1E3BD598-3948-4C73-9576-9C598612833C}" type="presParOf" srcId="{D3C8B27F-B021-40D2-B2D2-EEBFD7FF4D4F}" destId="{B4A3B580-C4DC-48F1-A29C-63E16A00FDAD}" srcOrd="0" destOrd="0" presId="urn:microsoft.com/office/officeart/2005/8/layout/hierarchy2"/>
    <dgm:cxn modelId="{013B25A5-E9E0-4849-A7C4-5832E8E89D60}" type="presParOf" srcId="{615AC4C0-DFF2-4B33-9B7E-401D6AD8CB65}" destId="{35B2A94E-AA9D-4595-A83E-74227A71A9A3}" srcOrd="1" destOrd="0" presId="urn:microsoft.com/office/officeart/2005/8/layout/hierarchy2"/>
    <dgm:cxn modelId="{124BBE06-3AFB-4B2E-A81D-4F8BECCACEDB}" type="presParOf" srcId="{35B2A94E-AA9D-4595-A83E-74227A71A9A3}" destId="{B6A8CD99-0610-4809-ADAE-64C35690C2C4}" srcOrd="0" destOrd="0" presId="urn:microsoft.com/office/officeart/2005/8/layout/hierarchy2"/>
    <dgm:cxn modelId="{B71308A0-D772-4377-9035-11246393DD38}" type="presParOf" srcId="{35B2A94E-AA9D-4595-A83E-74227A71A9A3}" destId="{B0106D64-73E2-43F7-B1B2-4A616D0F0A84}" srcOrd="1" destOrd="0" presId="urn:microsoft.com/office/officeart/2005/8/layout/hierarchy2"/>
    <dgm:cxn modelId="{CE2EA164-2DCB-4164-95DE-CAE9A761E416}" type="presParOf" srcId="{615AC4C0-DFF2-4B33-9B7E-401D6AD8CB65}" destId="{7351436A-3A4F-45F5-99EE-5F6EC0550507}" srcOrd="2" destOrd="0" presId="urn:microsoft.com/office/officeart/2005/8/layout/hierarchy2"/>
    <dgm:cxn modelId="{13E44B45-B015-444F-96B8-48A7129E6BFE}" type="presParOf" srcId="{7351436A-3A4F-45F5-99EE-5F6EC0550507}" destId="{73EF8ACA-79EE-4E44-9FC5-B111D1D6476D}" srcOrd="0" destOrd="0" presId="urn:microsoft.com/office/officeart/2005/8/layout/hierarchy2"/>
    <dgm:cxn modelId="{EBC941AA-DB63-4293-9D7E-F3FD5ECC2735}" type="presParOf" srcId="{615AC4C0-DFF2-4B33-9B7E-401D6AD8CB65}" destId="{503DEA7A-06FE-4E7D-B4A2-B0B0E1511CFC}" srcOrd="3" destOrd="0" presId="urn:microsoft.com/office/officeart/2005/8/layout/hierarchy2"/>
    <dgm:cxn modelId="{7BC9C37E-66BA-4464-9022-C8A1E3B4FA4A}" type="presParOf" srcId="{503DEA7A-06FE-4E7D-B4A2-B0B0E1511CFC}" destId="{E4BB9B63-9304-4782-9FDF-0BE44629545E}" srcOrd="0" destOrd="0" presId="urn:microsoft.com/office/officeart/2005/8/layout/hierarchy2"/>
    <dgm:cxn modelId="{022D10A1-4FD6-46F6-8585-839F54471BF7}" type="presParOf" srcId="{503DEA7A-06FE-4E7D-B4A2-B0B0E1511CFC}" destId="{CF8BB28E-4242-44FF-BBC7-D5A998AF4559}" srcOrd="1" destOrd="0" presId="urn:microsoft.com/office/officeart/2005/8/layout/hierarchy2"/>
    <dgm:cxn modelId="{D55E9052-11DA-485D-A5A3-F81D0EA889C0}" type="presParOf" srcId="{09258623-C811-47AC-A21D-DCC657DEA089}" destId="{47D8BBAB-760F-473B-B2EB-4980E6E6EFCD}" srcOrd="2" destOrd="0" presId="urn:microsoft.com/office/officeart/2005/8/layout/hierarchy2"/>
    <dgm:cxn modelId="{DA24EC5E-469C-4BBF-8A8B-EC18D6C95945}" type="presParOf" srcId="{47D8BBAB-760F-473B-B2EB-4980E6E6EFCD}" destId="{692DCB6B-AB5B-48CE-A1AA-172BE4E87749}" srcOrd="0" destOrd="0" presId="urn:microsoft.com/office/officeart/2005/8/layout/hierarchy2"/>
    <dgm:cxn modelId="{50411A4A-A85B-44DF-9D74-9501EAD6B493}" type="presParOf" srcId="{09258623-C811-47AC-A21D-DCC657DEA089}" destId="{5024ECB0-A6F3-45B7-92E5-20EDB7B22F36}" srcOrd="3" destOrd="0" presId="urn:microsoft.com/office/officeart/2005/8/layout/hierarchy2"/>
    <dgm:cxn modelId="{9C5589B0-6575-42FC-A583-451F8D6D2902}" type="presParOf" srcId="{5024ECB0-A6F3-45B7-92E5-20EDB7B22F36}" destId="{BC1B6A83-B2A8-479B-A44A-E4C8B5C33895}" srcOrd="0" destOrd="0" presId="urn:microsoft.com/office/officeart/2005/8/layout/hierarchy2"/>
    <dgm:cxn modelId="{95B7F8EC-31D6-47BD-A757-490B3A4D98F3}" type="presParOf" srcId="{5024ECB0-A6F3-45B7-92E5-20EDB7B22F36}" destId="{63F803B2-9416-4228-8F15-584755CACD2B}" srcOrd="1" destOrd="0" presId="urn:microsoft.com/office/officeart/2005/8/layout/hierarchy2"/>
    <dgm:cxn modelId="{630EC1E9-9CE0-4059-BBB0-97ED42E682F5}" type="presParOf" srcId="{63F803B2-9416-4228-8F15-584755CACD2B}" destId="{10380291-CAFC-4304-9A2F-D14334235FB6}" srcOrd="0" destOrd="0" presId="urn:microsoft.com/office/officeart/2005/8/layout/hierarchy2"/>
    <dgm:cxn modelId="{10FE5E51-8CD5-47A5-A968-E6D1B638E673}" type="presParOf" srcId="{10380291-CAFC-4304-9A2F-D14334235FB6}" destId="{15006371-593B-4BF6-B794-A4757C60F7F4}" srcOrd="0" destOrd="0" presId="urn:microsoft.com/office/officeart/2005/8/layout/hierarchy2"/>
    <dgm:cxn modelId="{A6DE35A7-E3FD-43A1-8058-736D1D2711D0}" type="presParOf" srcId="{63F803B2-9416-4228-8F15-584755CACD2B}" destId="{0F74B7A4-1AB2-47F4-96EF-F8F9FDE2AB07}" srcOrd="1" destOrd="0" presId="urn:microsoft.com/office/officeart/2005/8/layout/hierarchy2"/>
    <dgm:cxn modelId="{5EAC3993-D580-4996-9C1D-9DFD6C27DACC}" type="presParOf" srcId="{0F74B7A4-1AB2-47F4-96EF-F8F9FDE2AB07}" destId="{CDA7B62B-9A0A-4006-A0FC-5322654F8913}" srcOrd="0" destOrd="0" presId="urn:microsoft.com/office/officeart/2005/8/layout/hierarchy2"/>
    <dgm:cxn modelId="{FF6E644A-3F88-43A3-B42A-5F562AEC3224}" type="presParOf" srcId="{0F74B7A4-1AB2-47F4-96EF-F8F9FDE2AB07}" destId="{82F41FFB-C631-488D-9C9A-AE9B84CAC744}" srcOrd="1" destOrd="0" presId="urn:microsoft.com/office/officeart/2005/8/layout/hierarchy2"/>
    <dgm:cxn modelId="{C82F1673-3225-40B5-A4CD-76F62718D818}" type="presParOf" srcId="{63F803B2-9416-4228-8F15-584755CACD2B}" destId="{AABC1664-7A90-45A4-B036-B9754D235F4E}" srcOrd="2" destOrd="0" presId="urn:microsoft.com/office/officeart/2005/8/layout/hierarchy2"/>
    <dgm:cxn modelId="{ADB18FAD-A703-4463-A1D8-EDD061022540}" type="presParOf" srcId="{AABC1664-7A90-45A4-B036-B9754D235F4E}" destId="{3182AAE0-005D-46D3-A7E5-AF00990B39C2}" srcOrd="0" destOrd="0" presId="urn:microsoft.com/office/officeart/2005/8/layout/hierarchy2"/>
    <dgm:cxn modelId="{0212D403-BA98-4730-9A9E-922A21B0FDCC}" type="presParOf" srcId="{63F803B2-9416-4228-8F15-584755CACD2B}" destId="{75B53741-663A-44A4-B2F1-92D610E8B529}" srcOrd="3" destOrd="0" presId="urn:microsoft.com/office/officeart/2005/8/layout/hierarchy2"/>
    <dgm:cxn modelId="{64D25516-0ABF-4C8F-BF32-928AD29916C5}" type="presParOf" srcId="{75B53741-663A-44A4-B2F1-92D610E8B529}" destId="{10DF8F03-7832-4964-A537-F3E9149A43F0}" srcOrd="0" destOrd="0" presId="urn:microsoft.com/office/officeart/2005/8/layout/hierarchy2"/>
    <dgm:cxn modelId="{CC036E9E-A132-4792-8EAF-910484D504B0}" type="presParOf" srcId="{75B53741-663A-44A4-B2F1-92D610E8B529}" destId="{CE26C34A-6292-4BD3-BA38-E652DA8A88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91E34-0507-4990-8F97-A86BE3AEE2C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AB8B6F-ABAB-4DF8-80B8-A75BF763246C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E48B9-C83B-4C7D-8F18-5F3096AC7974}" type="parTrans" cxnId="{8FB57B55-F8EC-4940-B673-3438CADD94F5}">
      <dgm:prSet/>
      <dgm:spPr/>
      <dgm:t>
        <a:bodyPr/>
        <a:lstStyle/>
        <a:p>
          <a:endParaRPr lang="en-US"/>
        </a:p>
      </dgm:t>
    </dgm:pt>
    <dgm:pt modelId="{88418E69-71D5-483C-A855-76C1627F7B0C}" type="sibTrans" cxnId="{8FB57B55-F8EC-4940-B673-3438CADD94F5}">
      <dgm:prSet/>
      <dgm:spPr/>
      <dgm:t>
        <a:bodyPr/>
        <a:lstStyle/>
        <a:p>
          <a:endParaRPr lang="en-US"/>
        </a:p>
      </dgm:t>
    </dgm:pt>
    <dgm:pt modelId="{6D364639-4EB8-479D-9B4D-7181BC00F503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C2005-3A9E-475B-9BC5-D4707B23DFEC}" type="parTrans" cxnId="{3FD4C270-71CB-49C9-817B-E0795AADDD84}">
      <dgm:prSet/>
      <dgm:spPr/>
      <dgm:t>
        <a:bodyPr/>
        <a:lstStyle/>
        <a:p>
          <a:endParaRPr lang="en-US"/>
        </a:p>
      </dgm:t>
    </dgm:pt>
    <dgm:pt modelId="{D8AD2EF9-2221-4010-A104-B984A7BA82C8}" type="sibTrans" cxnId="{3FD4C270-71CB-49C9-817B-E0795AADDD84}">
      <dgm:prSet/>
      <dgm:spPr/>
      <dgm:t>
        <a:bodyPr/>
        <a:lstStyle/>
        <a:p>
          <a:endParaRPr lang="en-US"/>
        </a:p>
      </dgm:t>
    </dgm:pt>
    <dgm:pt modelId="{FA035E05-01DC-4D82-B2C8-4CC3ADDEC70E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Quý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6689DD-0438-4B75-93E2-9485AD9B1BAE}" type="parTrans" cxnId="{5A895F77-5AAB-4BD7-A315-E29A7350819C}">
      <dgm:prSet/>
      <dgm:spPr/>
      <dgm:t>
        <a:bodyPr/>
        <a:lstStyle/>
        <a:p>
          <a:endParaRPr lang="en-US"/>
        </a:p>
      </dgm:t>
    </dgm:pt>
    <dgm:pt modelId="{0C49E99B-F5B3-4514-8115-D3A549872341}" type="sibTrans" cxnId="{5A895F77-5AAB-4BD7-A315-E29A7350819C}">
      <dgm:prSet/>
      <dgm:spPr/>
      <dgm:t>
        <a:bodyPr/>
        <a:lstStyle/>
        <a:p>
          <a:endParaRPr lang="en-US"/>
        </a:p>
      </dgm:t>
    </dgm:pt>
    <dgm:pt modelId="{84D35230-16DF-4C70-8B80-C3E8699801BB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Bóc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lột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lao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thuê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9BFFD-E24F-475A-84F5-66805825CBD1}" type="parTrans" cxnId="{68E3C846-DFA2-49E8-AC82-ECFC1CAE2745}">
      <dgm:prSet/>
      <dgm:spPr/>
      <dgm:t>
        <a:bodyPr/>
        <a:lstStyle/>
        <a:p>
          <a:endParaRPr lang="en-US"/>
        </a:p>
      </dgm:t>
    </dgm:pt>
    <dgm:pt modelId="{FE2B604E-6E4F-46AE-84B4-67CA48C94A92}" type="sibTrans" cxnId="{68E3C846-DFA2-49E8-AC82-ECFC1CAE2745}">
      <dgm:prSet/>
      <dgm:spPr/>
      <dgm:t>
        <a:bodyPr/>
        <a:lstStyle/>
        <a:p>
          <a:endParaRPr lang="en-US"/>
        </a:p>
      </dgm:t>
    </dgm:pt>
    <dgm:pt modelId="{450936FF-F6D4-42D2-83FA-553C29585202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E44376-EA81-4B49-86DF-C49D3A1B6198}" type="parTrans" cxnId="{63854A3F-FF51-4126-BE6C-7863862D05F5}">
      <dgm:prSet/>
      <dgm:spPr/>
      <dgm:t>
        <a:bodyPr/>
        <a:lstStyle/>
        <a:p>
          <a:endParaRPr lang="en-US"/>
        </a:p>
      </dgm:t>
    </dgm:pt>
    <dgm:pt modelId="{BEFB41EC-BC16-4DEF-842A-613D4831CABC}" type="sibTrans" cxnId="{63854A3F-FF51-4126-BE6C-7863862D05F5}">
      <dgm:prSet/>
      <dgm:spPr/>
      <dgm:t>
        <a:bodyPr/>
        <a:lstStyle/>
        <a:p>
          <a:endParaRPr lang="en-US"/>
        </a:p>
      </dgm:t>
    </dgm:pt>
    <dgm:pt modelId="{D0FA8CEE-DFD2-42D6-85E4-B322AD41604C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Mất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ruộng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đất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BEE97-D6B0-4A7E-BC12-A650E5EC26AD}" type="parTrans" cxnId="{D9C0343A-B2E6-4B67-8A7E-38093EEFED87}">
      <dgm:prSet/>
      <dgm:spPr/>
      <dgm:t>
        <a:bodyPr/>
        <a:lstStyle/>
        <a:p>
          <a:endParaRPr lang="en-US"/>
        </a:p>
      </dgm:t>
    </dgm:pt>
    <dgm:pt modelId="{65FFDC68-9D62-4E62-94FA-B9440CEC1DF5}" type="sibTrans" cxnId="{D9C0343A-B2E6-4B67-8A7E-38093EEFED87}">
      <dgm:prSet/>
      <dgm:spPr/>
      <dgm:t>
        <a:bodyPr/>
        <a:lstStyle/>
        <a:p>
          <a:endParaRPr lang="en-US"/>
        </a:p>
      </dgm:t>
    </dgm:pt>
    <dgm:pt modelId="{822A1331-1AAB-4267-9340-0F1D396F317F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Bán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lao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F8E3F8-0C3D-4099-8B6F-CB21FE38F52E}" type="parTrans" cxnId="{A52B7BAF-6F3F-4092-829C-9D81B4B17030}">
      <dgm:prSet/>
      <dgm:spPr/>
      <dgm:t>
        <a:bodyPr/>
        <a:lstStyle/>
        <a:p>
          <a:endParaRPr lang="en-US"/>
        </a:p>
      </dgm:t>
    </dgm:pt>
    <dgm:pt modelId="{0DC81764-65C6-4264-81DD-D449C0C82FF3}" type="sibTrans" cxnId="{A52B7BAF-6F3F-4092-829C-9D81B4B17030}">
      <dgm:prSet/>
      <dgm:spPr/>
      <dgm:t>
        <a:bodyPr/>
        <a:lstStyle/>
        <a:p>
          <a:endParaRPr lang="en-US"/>
        </a:p>
      </dgm:t>
    </dgm:pt>
    <dgm:pt modelId="{10270F45-135A-419D-BBA3-386E6598720B}" type="pres">
      <dgm:prSet presAssocID="{77A91E34-0507-4990-8F97-A86BE3AEE2C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729808-0478-4E51-BC73-E750F59E089D}" type="pres">
      <dgm:prSet presAssocID="{23AB8B6F-ABAB-4DF8-80B8-A75BF763246C}" presName="root1" presStyleCnt="0"/>
      <dgm:spPr/>
    </dgm:pt>
    <dgm:pt modelId="{38DA7D18-59C4-4D89-94C2-53869DEA3C46}" type="pres">
      <dgm:prSet presAssocID="{23AB8B6F-ABAB-4DF8-80B8-A75BF763246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258623-C811-47AC-A21D-DCC657DEA089}" type="pres">
      <dgm:prSet presAssocID="{23AB8B6F-ABAB-4DF8-80B8-A75BF763246C}" presName="level2hierChild" presStyleCnt="0"/>
      <dgm:spPr/>
    </dgm:pt>
    <dgm:pt modelId="{DB06E45F-0B17-4D00-9EDB-949686F04125}" type="pres">
      <dgm:prSet presAssocID="{C90C2005-3A9E-475B-9BC5-D4707B23DFE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FA67761-8A56-4C56-A2D5-EF0CB60FDC5E}" type="pres">
      <dgm:prSet presAssocID="{C90C2005-3A9E-475B-9BC5-D4707B23DFE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22B6A42-0076-438F-8B44-429B73C91216}" type="pres">
      <dgm:prSet presAssocID="{6D364639-4EB8-479D-9B4D-7181BC00F503}" presName="root2" presStyleCnt="0"/>
      <dgm:spPr/>
    </dgm:pt>
    <dgm:pt modelId="{CC75BA35-2904-4E97-8158-92009D38F732}" type="pres">
      <dgm:prSet presAssocID="{6D364639-4EB8-479D-9B4D-7181BC00F50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5AC4C0-DFF2-4B33-9B7E-401D6AD8CB65}" type="pres">
      <dgm:prSet presAssocID="{6D364639-4EB8-479D-9B4D-7181BC00F503}" presName="level3hierChild" presStyleCnt="0"/>
      <dgm:spPr/>
    </dgm:pt>
    <dgm:pt modelId="{D3C8B27F-B021-40D2-B2D2-EEBFD7FF4D4F}" type="pres">
      <dgm:prSet presAssocID="{8C6689DD-0438-4B75-93E2-9485AD9B1BAE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B4A3B580-C4DC-48F1-A29C-63E16A00FDAD}" type="pres">
      <dgm:prSet presAssocID="{8C6689DD-0438-4B75-93E2-9485AD9B1BAE}" presName="connTx" presStyleLbl="parChTrans1D3" presStyleIdx="0" presStyleCnt="4"/>
      <dgm:spPr/>
      <dgm:t>
        <a:bodyPr/>
        <a:lstStyle/>
        <a:p>
          <a:endParaRPr lang="en-US"/>
        </a:p>
      </dgm:t>
    </dgm:pt>
    <dgm:pt modelId="{35B2A94E-AA9D-4595-A83E-74227A71A9A3}" type="pres">
      <dgm:prSet presAssocID="{FA035E05-01DC-4D82-B2C8-4CC3ADDEC70E}" presName="root2" presStyleCnt="0"/>
      <dgm:spPr/>
    </dgm:pt>
    <dgm:pt modelId="{B6A8CD99-0610-4809-ADAE-64C35690C2C4}" type="pres">
      <dgm:prSet presAssocID="{FA035E05-01DC-4D82-B2C8-4CC3ADDEC70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106D64-73E2-43F7-B1B2-4A616D0F0A84}" type="pres">
      <dgm:prSet presAssocID="{FA035E05-01DC-4D82-B2C8-4CC3ADDEC70E}" presName="level3hierChild" presStyleCnt="0"/>
      <dgm:spPr/>
    </dgm:pt>
    <dgm:pt modelId="{7351436A-3A4F-45F5-99EE-5F6EC0550507}" type="pres">
      <dgm:prSet presAssocID="{6019BFFD-E24F-475A-84F5-66805825CBD1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73EF8ACA-79EE-4E44-9FC5-B111D1D6476D}" type="pres">
      <dgm:prSet presAssocID="{6019BFFD-E24F-475A-84F5-66805825CBD1}" presName="connTx" presStyleLbl="parChTrans1D3" presStyleIdx="1" presStyleCnt="4"/>
      <dgm:spPr/>
      <dgm:t>
        <a:bodyPr/>
        <a:lstStyle/>
        <a:p>
          <a:endParaRPr lang="en-US"/>
        </a:p>
      </dgm:t>
    </dgm:pt>
    <dgm:pt modelId="{503DEA7A-06FE-4E7D-B4A2-B0B0E1511CFC}" type="pres">
      <dgm:prSet presAssocID="{84D35230-16DF-4C70-8B80-C3E8699801BB}" presName="root2" presStyleCnt="0"/>
      <dgm:spPr/>
    </dgm:pt>
    <dgm:pt modelId="{E4BB9B63-9304-4782-9FDF-0BE44629545E}" type="pres">
      <dgm:prSet presAssocID="{84D35230-16DF-4C70-8B80-C3E8699801BB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8BB28E-4242-44FF-BBC7-D5A998AF4559}" type="pres">
      <dgm:prSet presAssocID="{84D35230-16DF-4C70-8B80-C3E8699801BB}" presName="level3hierChild" presStyleCnt="0"/>
      <dgm:spPr/>
    </dgm:pt>
    <dgm:pt modelId="{47D8BBAB-760F-473B-B2EB-4980E6E6EFCD}" type="pres">
      <dgm:prSet presAssocID="{4EE44376-EA81-4B49-86DF-C49D3A1B619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92DCB6B-AB5B-48CE-A1AA-172BE4E87749}" type="pres">
      <dgm:prSet presAssocID="{4EE44376-EA81-4B49-86DF-C49D3A1B619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024ECB0-A6F3-45B7-92E5-20EDB7B22F36}" type="pres">
      <dgm:prSet presAssocID="{450936FF-F6D4-42D2-83FA-553C29585202}" presName="root2" presStyleCnt="0"/>
      <dgm:spPr/>
    </dgm:pt>
    <dgm:pt modelId="{BC1B6A83-B2A8-479B-A44A-E4C8B5C33895}" type="pres">
      <dgm:prSet presAssocID="{450936FF-F6D4-42D2-83FA-553C2958520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F803B2-9416-4228-8F15-584755CACD2B}" type="pres">
      <dgm:prSet presAssocID="{450936FF-F6D4-42D2-83FA-553C29585202}" presName="level3hierChild" presStyleCnt="0"/>
      <dgm:spPr/>
    </dgm:pt>
    <dgm:pt modelId="{10380291-CAFC-4304-9A2F-D14334235FB6}" type="pres">
      <dgm:prSet presAssocID="{477BEE97-D6B0-4A7E-BC12-A650E5EC26AD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15006371-593B-4BF6-B794-A4757C60F7F4}" type="pres">
      <dgm:prSet presAssocID="{477BEE97-D6B0-4A7E-BC12-A650E5EC26AD}" presName="connTx" presStyleLbl="parChTrans1D3" presStyleIdx="2" presStyleCnt="4"/>
      <dgm:spPr/>
      <dgm:t>
        <a:bodyPr/>
        <a:lstStyle/>
        <a:p>
          <a:endParaRPr lang="en-US"/>
        </a:p>
      </dgm:t>
    </dgm:pt>
    <dgm:pt modelId="{0F74B7A4-1AB2-47F4-96EF-F8F9FDE2AB07}" type="pres">
      <dgm:prSet presAssocID="{D0FA8CEE-DFD2-42D6-85E4-B322AD41604C}" presName="root2" presStyleCnt="0"/>
      <dgm:spPr/>
    </dgm:pt>
    <dgm:pt modelId="{CDA7B62B-9A0A-4006-A0FC-5322654F8913}" type="pres">
      <dgm:prSet presAssocID="{D0FA8CEE-DFD2-42D6-85E4-B322AD41604C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F41FFB-C631-488D-9C9A-AE9B84CAC744}" type="pres">
      <dgm:prSet presAssocID="{D0FA8CEE-DFD2-42D6-85E4-B322AD41604C}" presName="level3hierChild" presStyleCnt="0"/>
      <dgm:spPr/>
    </dgm:pt>
    <dgm:pt modelId="{AABC1664-7A90-45A4-B036-B9754D235F4E}" type="pres">
      <dgm:prSet presAssocID="{3CF8E3F8-0C3D-4099-8B6F-CB21FE38F52E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3182AAE0-005D-46D3-A7E5-AF00990B39C2}" type="pres">
      <dgm:prSet presAssocID="{3CF8E3F8-0C3D-4099-8B6F-CB21FE38F52E}" presName="connTx" presStyleLbl="parChTrans1D3" presStyleIdx="3" presStyleCnt="4"/>
      <dgm:spPr/>
      <dgm:t>
        <a:bodyPr/>
        <a:lstStyle/>
        <a:p>
          <a:endParaRPr lang="en-US"/>
        </a:p>
      </dgm:t>
    </dgm:pt>
    <dgm:pt modelId="{75B53741-663A-44A4-B2F1-92D610E8B529}" type="pres">
      <dgm:prSet presAssocID="{822A1331-1AAB-4267-9340-0F1D396F317F}" presName="root2" presStyleCnt="0"/>
      <dgm:spPr/>
    </dgm:pt>
    <dgm:pt modelId="{10DF8F03-7832-4964-A537-F3E9149A43F0}" type="pres">
      <dgm:prSet presAssocID="{822A1331-1AAB-4267-9340-0F1D396F317F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26C34A-6292-4BD3-BA38-E652DA8A8899}" type="pres">
      <dgm:prSet presAssocID="{822A1331-1AAB-4267-9340-0F1D396F317F}" presName="level3hierChild" presStyleCnt="0"/>
      <dgm:spPr/>
    </dgm:pt>
  </dgm:ptLst>
  <dgm:cxnLst>
    <dgm:cxn modelId="{15799833-2BC8-4FEA-A7D7-5E1955526466}" type="presOf" srcId="{822A1331-1AAB-4267-9340-0F1D396F317F}" destId="{10DF8F03-7832-4964-A537-F3E9149A43F0}" srcOrd="0" destOrd="0" presId="urn:microsoft.com/office/officeart/2005/8/layout/hierarchy2"/>
    <dgm:cxn modelId="{8FB57B55-F8EC-4940-B673-3438CADD94F5}" srcId="{77A91E34-0507-4990-8F97-A86BE3AEE2C6}" destId="{23AB8B6F-ABAB-4DF8-80B8-A75BF763246C}" srcOrd="0" destOrd="0" parTransId="{CCCE48B9-C83B-4C7D-8F18-5F3096AC7974}" sibTransId="{88418E69-71D5-483C-A855-76C1627F7B0C}"/>
    <dgm:cxn modelId="{63854A3F-FF51-4126-BE6C-7863862D05F5}" srcId="{23AB8B6F-ABAB-4DF8-80B8-A75BF763246C}" destId="{450936FF-F6D4-42D2-83FA-553C29585202}" srcOrd="1" destOrd="0" parTransId="{4EE44376-EA81-4B49-86DF-C49D3A1B6198}" sibTransId="{BEFB41EC-BC16-4DEF-842A-613D4831CABC}"/>
    <dgm:cxn modelId="{22E4CBCC-AFDF-4BAD-890D-BCFA70939836}" type="presOf" srcId="{8C6689DD-0438-4B75-93E2-9485AD9B1BAE}" destId="{D3C8B27F-B021-40D2-B2D2-EEBFD7FF4D4F}" srcOrd="0" destOrd="0" presId="urn:microsoft.com/office/officeart/2005/8/layout/hierarchy2"/>
    <dgm:cxn modelId="{B9E1CDB2-7771-431D-A069-CE9E457D7FF8}" type="presOf" srcId="{84D35230-16DF-4C70-8B80-C3E8699801BB}" destId="{E4BB9B63-9304-4782-9FDF-0BE44629545E}" srcOrd="0" destOrd="0" presId="urn:microsoft.com/office/officeart/2005/8/layout/hierarchy2"/>
    <dgm:cxn modelId="{7604C51F-9FDB-41AD-8168-7AE2FE956436}" type="presOf" srcId="{450936FF-F6D4-42D2-83FA-553C29585202}" destId="{BC1B6A83-B2A8-479B-A44A-E4C8B5C33895}" srcOrd="0" destOrd="0" presId="urn:microsoft.com/office/officeart/2005/8/layout/hierarchy2"/>
    <dgm:cxn modelId="{EBC9B4CA-EC78-4315-81EB-8D8C29B06D42}" type="presOf" srcId="{6019BFFD-E24F-475A-84F5-66805825CBD1}" destId="{7351436A-3A4F-45F5-99EE-5F6EC0550507}" srcOrd="0" destOrd="0" presId="urn:microsoft.com/office/officeart/2005/8/layout/hierarchy2"/>
    <dgm:cxn modelId="{75EAA08C-10C4-4B77-8671-524437DB3CC4}" type="presOf" srcId="{6D364639-4EB8-479D-9B4D-7181BC00F503}" destId="{CC75BA35-2904-4E97-8158-92009D38F732}" srcOrd="0" destOrd="0" presId="urn:microsoft.com/office/officeart/2005/8/layout/hierarchy2"/>
    <dgm:cxn modelId="{60117253-BFD1-46B4-A2C7-755DD2FCCA90}" type="presOf" srcId="{23AB8B6F-ABAB-4DF8-80B8-A75BF763246C}" destId="{38DA7D18-59C4-4D89-94C2-53869DEA3C46}" srcOrd="0" destOrd="0" presId="urn:microsoft.com/office/officeart/2005/8/layout/hierarchy2"/>
    <dgm:cxn modelId="{61816FF4-E15B-4AEA-B8E1-810A9CBA5369}" type="presOf" srcId="{477BEE97-D6B0-4A7E-BC12-A650E5EC26AD}" destId="{10380291-CAFC-4304-9A2F-D14334235FB6}" srcOrd="0" destOrd="0" presId="urn:microsoft.com/office/officeart/2005/8/layout/hierarchy2"/>
    <dgm:cxn modelId="{EE96D191-1E7A-4D2B-9D98-FC368B52FE82}" type="presOf" srcId="{8C6689DD-0438-4B75-93E2-9485AD9B1BAE}" destId="{B4A3B580-C4DC-48F1-A29C-63E16A00FDAD}" srcOrd="1" destOrd="0" presId="urn:microsoft.com/office/officeart/2005/8/layout/hierarchy2"/>
    <dgm:cxn modelId="{C4B27B5E-E8DE-425E-8C0F-BAD228840447}" type="presOf" srcId="{6019BFFD-E24F-475A-84F5-66805825CBD1}" destId="{73EF8ACA-79EE-4E44-9FC5-B111D1D6476D}" srcOrd="1" destOrd="0" presId="urn:microsoft.com/office/officeart/2005/8/layout/hierarchy2"/>
    <dgm:cxn modelId="{47AF4DAF-3976-4DB0-9F40-430D5290A2AA}" type="presOf" srcId="{3CF8E3F8-0C3D-4099-8B6F-CB21FE38F52E}" destId="{3182AAE0-005D-46D3-A7E5-AF00990B39C2}" srcOrd="1" destOrd="0" presId="urn:microsoft.com/office/officeart/2005/8/layout/hierarchy2"/>
    <dgm:cxn modelId="{3FD4C270-71CB-49C9-817B-E0795AADDD84}" srcId="{23AB8B6F-ABAB-4DF8-80B8-A75BF763246C}" destId="{6D364639-4EB8-479D-9B4D-7181BC00F503}" srcOrd="0" destOrd="0" parTransId="{C90C2005-3A9E-475B-9BC5-D4707B23DFEC}" sibTransId="{D8AD2EF9-2221-4010-A104-B984A7BA82C8}"/>
    <dgm:cxn modelId="{D71B27DD-EE35-4F68-BCA5-3BAAF266A743}" type="presOf" srcId="{4EE44376-EA81-4B49-86DF-C49D3A1B6198}" destId="{47D8BBAB-760F-473B-B2EB-4980E6E6EFCD}" srcOrd="0" destOrd="0" presId="urn:microsoft.com/office/officeart/2005/8/layout/hierarchy2"/>
    <dgm:cxn modelId="{5A895F77-5AAB-4BD7-A315-E29A7350819C}" srcId="{6D364639-4EB8-479D-9B4D-7181BC00F503}" destId="{FA035E05-01DC-4D82-B2C8-4CC3ADDEC70E}" srcOrd="0" destOrd="0" parTransId="{8C6689DD-0438-4B75-93E2-9485AD9B1BAE}" sibTransId="{0C49E99B-F5B3-4514-8115-D3A549872341}"/>
    <dgm:cxn modelId="{A52B7BAF-6F3F-4092-829C-9D81B4B17030}" srcId="{450936FF-F6D4-42D2-83FA-553C29585202}" destId="{822A1331-1AAB-4267-9340-0F1D396F317F}" srcOrd="1" destOrd="0" parTransId="{3CF8E3F8-0C3D-4099-8B6F-CB21FE38F52E}" sibTransId="{0DC81764-65C6-4264-81DD-D449C0C82FF3}"/>
    <dgm:cxn modelId="{16B79C1D-470C-4AB6-9E4E-28F049C0F27D}" type="presOf" srcId="{D0FA8CEE-DFD2-42D6-85E4-B322AD41604C}" destId="{CDA7B62B-9A0A-4006-A0FC-5322654F8913}" srcOrd="0" destOrd="0" presId="urn:microsoft.com/office/officeart/2005/8/layout/hierarchy2"/>
    <dgm:cxn modelId="{1CDB783B-F4EF-4F90-8DA7-B5541F3C0E21}" type="presOf" srcId="{FA035E05-01DC-4D82-B2C8-4CC3ADDEC70E}" destId="{B6A8CD99-0610-4809-ADAE-64C35690C2C4}" srcOrd="0" destOrd="0" presId="urn:microsoft.com/office/officeart/2005/8/layout/hierarchy2"/>
    <dgm:cxn modelId="{8301C1C0-2ABF-4438-B48E-9FEB49CD0DA7}" type="presOf" srcId="{77A91E34-0507-4990-8F97-A86BE3AEE2C6}" destId="{10270F45-135A-419D-BBA3-386E6598720B}" srcOrd="0" destOrd="0" presId="urn:microsoft.com/office/officeart/2005/8/layout/hierarchy2"/>
    <dgm:cxn modelId="{92B94D43-6C53-4408-8D14-8B97A874C415}" type="presOf" srcId="{477BEE97-D6B0-4A7E-BC12-A650E5EC26AD}" destId="{15006371-593B-4BF6-B794-A4757C60F7F4}" srcOrd="1" destOrd="0" presId="urn:microsoft.com/office/officeart/2005/8/layout/hierarchy2"/>
    <dgm:cxn modelId="{68E3C846-DFA2-49E8-AC82-ECFC1CAE2745}" srcId="{6D364639-4EB8-479D-9B4D-7181BC00F503}" destId="{84D35230-16DF-4C70-8B80-C3E8699801BB}" srcOrd="1" destOrd="0" parTransId="{6019BFFD-E24F-475A-84F5-66805825CBD1}" sibTransId="{FE2B604E-6E4F-46AE-84B4-67CA48C94A92}"/>
    <dgm:cxn modelId="{62E54552-BC52-4E7E-9434-8BF8ECB1C5BA}" type="presOf" srcId="{3CF8E3F8-0C3D-4099-8B6F-CB21FE38F52E}" destId="{AABC1664-7A90-45A4-B036-B9754D235F4E}" srcOrd="0" destOrd="0" presId="urn:microsoft.com/office/officeart/2005/8/layout/hierarchy2"/>
    <dgm:cxn modelId="{C75DD200-DF09-4690-A5C6-17AFB1E5F8AD}" type="presOf" srcId="{4EE44376-EA81-4B49-86DF-C49D3A1B6198}" destId="{692DCB6B-AB5B-48CE-A1AA-172BE4E87749}" srcOrd="1" destOrd="0" presId="urn:microsoft.com/office/officeart/2005/8/layout/hierarchy2"/>
    <dgm:cxn modelId="{D9C0343A-B2E6-4B67-8A7E-38093EEFED87}" srcId="{450936FF-F6D4-42D2-83FA-553C29585202}" destId="{D0FA8CEE-DFD2-42D6-85E4-B322AD41604C}" srcOrd="0" destOrd="0" parTransId="{477BEE97-D6B0-4A7E-BC12-A650E5EC26AD}" sibTransId="{65FFDC68-9D62-4E62-94FA-B9440CEC1DF5}"/>
    <dgm:cxn modelId="{4761177A-F112-47E2-B53D-B5B00AA77234}" type="presOf" srcId="{C90C2005-3A9E-475B-9BC5-D4707B23DFEC}" destId="{4FA67761-8A56-4C56-A2D5-EF0CB60FDC5E}" srcOrd="1" destOrd="0" presId="urn:microsoft.com/office/officeart/2005/8/layout/hierarchy2"/>
    <dgm:cxn modelId="{47BF7D08-59B1-4C24-90C8-56D5EB7B7CFA}" type="presOf" srcId="{C90C2005-3A9E-475B-9BC5-D4707B23DFEC}" destId="{DB06E45F-0B17-4D00-9EDB-949686F04125}" srcOrd="0" destOrd="0" presId="urn:microsoft.com/office/officeart/2005/8/layout/hierarchy2"/>
    <dgm:cxn modelId="{6214F503-A72E-4476-99C9-2311814CA199}" type="presParOf" srcId="{10270F45-135A-419D-BBA3-386E6598720B}" destId="{19729808-0478-4E51-BC73-E750F59E089D}" srcOrd="0" destOrd="0" presId="urn:microsoft.com/office/officeart/2005/8/layout/hierarchy2"/>
    <dgm:cxn modelId="{E7AF7A39-489F-4F18-B4D3-20F19D73D74C}" type="presParOf" srcId="{19729808-0478-4E51-BC73-E750F59E089D}" destId="{38DA7D18-59C4-4D89-94C2-53869DEA3C46}" srcOrd="0" destOrd="0" presId="urn:microsoft.com/office/officeart/2005/8/layout/hierarchy2"/>
    <dgm:cxn modelId="{2BC78ADD-7AD1-49D8-BC91-DF3FDF2A5828}" type="presParOf" srcId="{19729808-0478-4E51-BC73-E750F59E089D}" destId="{09258623-C811-47AC-A21D-DCC657DEA089}" srcOrd="1" destOrd="0" presId="urn:microsoft.com/office/officeart/2005/8/layout/hierarchy2"/>
    <dgm:cxn modelId="{B96CCAC3-88A8-4CBD-9223-9B2AD12FDBFB}" type="presParOf" srcId="{09258623-C811-47AC-A21D-DCC657DEA089}" destId="{DB06E45F-0B17-4D00-9EDB-949686F04125}" srcOrd="0" destOrd="0" presId="urn:microsoft.com/office/officeart/2005/8/layout/hierarchy2"/>
    <dgm:cxn modelId="{F0F0A1AE-89BC-468B-9D92-F2C31DFC2724}" type="presParOf" srcId="{DB06E45F-0B17-4D00-9EDB-949686F04125}" destId="{4FA67761-8A56-4C56-A2D5-EF0CB60FDC5E}" srcOrd="0" destOrd="0" presId="urn:microsoft.com/office/officeart/2005/8/layout/hierarchy2"/>
    <dgm:cxn modelId="{45853E78-3C5B-4108-BBA9-647309190050}" type="presParOf" srcId="{09258623-C811-47AC-A21D-DCC657DEA089}" destId="{C22B6A42-0076-438F-8B44-429B73C91216}" srcOrd="1" destOrd="0" presId="urn:microsoft.com/office/officeart/2005/8/layout/hierarchy2"/>
    <dgm:cxn modelId="{6970A144-16DB-428C-B31B-C4D450DCDC9E}" type="presParOf" srcId="{C22B6A42-0076-438F-8B44-429B73C91216}" destId="{CC75BA35-2904-4E97-8158-92009D38F732}" srcOrd="0" destOrd="0" presId="urn:microsoft.com/office/officeart/2005/8/layout/hierarchy2"/>
    <dgm:cxn modelId="{1CA9DC3C-3DB8-4464-8162-4682CF36C647}" type="presParOf" srcId="{C22B6A42-0076-438F-8B44-429B73C91216}" destId="{615AC4C0-DFF2-4B33-9B7E-401D6AD8CB65}" srcOrd="1" destOrd="0" presId="urn:microsoft.com/office/officeart/2005/8/layout/hierarchy2"/>
    <dgm:cxn modelId="{BA6539C3-AD71-4340-9841-46EC253CFD08}" type="presParOf" srcId="{615AC4C0-DFF2-4B33-9B7E-401D6AD8CB65}" destId="{D3C8B27F-B021-40D2-B2D2-EEBFD7FF4D4F}" srcOrd="0" destOrd="0" presId="urn:microsoft.com/office/officeart/2005/8/layout/hierarchy2"/>
    <dgm:cxn modelId="{23A2797D-226D-4D1A-9321-E5AE9AEA0ABF}" type="presParOf" srcId="{D3C8B27F-B021-40D2-B2D2-EEBFD7FF4D4F}" destId="{B4A3B580-C4DC-48F1-A29C-63E16A00FDAD}" srcOrd="0" destOrd="0" presId="urn:microsoft.com/office/officeart/2005/8/layout/hierarchy2"/>
    <dgm:cxn modelId="{853643F8-E0FC-4C19-8E20-0EF310086879}" type="presParOf" srcId="{615AC4C0-DFF2-4B33-9B7E-401D6AD8CB65}" destId="{35B2A94E-AA9D-4595-A83E-74227A71A9A3}" srcOrd="1" destOrd="0" presId="urn:microsoft.com/office/officeart/2005/8/layout/hierarchy2"/>
    <dgm:cxn modelId="{9DB47F09-FB1C-4D87-B442-2946A903C617}" type="presParOf" srcId="{35B2A94E-AA9D-4595-A83E-74227A71A9A3}" destId="{B6A8CD99-0610-4809-ADAE-64C35690C2C4}" srcOrd="0" destOrd="0" presId="urn:microsoft.com/office/officeart/2005/8/layout/hierarchy2"/>
    <dgm:cxn modelId="{AE667AFF-3894-4BBB-9480-6D6F152960DE}" type="presParOf" srcId="{35B2A94E-AA9D-4595-A83E-74227A71A9A3}" destId="{B0106D64-73E2-43F7-B1B2-4A616D0F0A84}" srcOrd="1" destOrd="0" presId="urn:microsoft.com/office/officeart/2005/8/layout/hierarchy2"/>
    <dgm:cxn modelId="{798900AA-C2AB-4056-B537-09B806E6A985}" type="presParOf" srcId="{615AC4C0-DFF2-4B33-9B7E-401D6AD8CB65}" destId="{7351436A-3A4F-45F5-99EE-5F6EC0550507}" srcOrd="2" destOrd="0" presId="urn:microsoft.com/office/officeart/2005/8/layout/hierarchy2"/>
    <dgm:cxn modelId="{993DD1B3-B4B5-4A04-9A52-308F085CE941}" type="presParOf" srcId="{7351436A-3A4F-45F5-99EE-5F6EC0550507}" destId="{73EF8ACA-79EE-4E44-9FC5-B111D1D6476D}" srcOrd="0" destOrd="0" presId="urn:microsoft.com/office/officeart/2005/8/layout/hierarchy2"/>
    <dgm:cxn modelId="{5ACEF16F-9EA1-4952-A3CE-2F412BE54ED6}" type="presParOf" srcId="{615AC4C0-DFF2-4B33-9B7E-401D6AD8CB65}" destId="{503DEA7A-06FE-4E7D-B4A2-B0B0E1511CFC}" srcOrd="3" destOrd="0" presId="urn:microsoft.com/office/officeart/2005/8/layout/hierarchy2"/>
    <dgm:cxn modelId="{E226219F-7619-473A-883D-ABE316EB528A}" type="presParOf" srcId="{503DEA7A-06FE-4E7D-B4A2-B0B0E1511CFC}" destId="{E4BB9B63-9304-4782-9FDF-0BE44629545E}" srcOrd="0" destOrd="0" presId="urn:microsoft.com/office/officeart/2005/8/layout/hierarchy2"/>
    <dgm:cxn modelId="{E9F75317-10B3-4FAB-B7B8-620911D4CF26}" type="presParOf" srcId="{503DEA7A-06FE-4E7D-B4A2-B0B0E1511CFC}" destId="{CF8BB28E-4242-44FF-BBC7-D5A998AF4559}" srcOrd="1" destOrd="0" presId="urn:microsoft.com/office/officeart/2005/8/layout/hierarchy2"/>
    <dgm:cxn modelId="{0F60479F-330F-4127-B56B-EC3FD86DD043}" type="presParOf" srcId="{09258623-C811-47AC-A21D-DCC657DEA089}" destId="{47D8BBAB-760F-473B-B2EB-4980E6E6EFCD}" srcOrd="2" destOrd="0" presId="urn:microsoft.com/office/officeart/2005/8/layout/hierarchy2"/>
    <dgm:cxn modelId="{6DCE6A87-7FD7-4906-9927-B0A6E1DD1085}" type="presParOf" srcId="{47D8BBAB-760F-473B-B2EB-4980E6E6EFCD}" destId="{692DCB6B-AB5B-48CE-A1AA-172BE4E87749}" srcOrd="0" destOrd="0" presId="urn:microsoft.com/office/officeart/2005/8/layout/hierarchy2"/>
    <dgm:cxn modelId="{BEDBEC36-6597-46C2-B9FD-2CA7D8310C64}" type="presParOf" srcId="{09258623-C811-47AC-A21D-DCC657DEA089}" destId="{5024ECB0-A6F3-45B7-92E5-20EDB7B22F36}" srcOrd="3" destOrd="0" presId="urn:microsoft.com/office/officeart/2005/8/layout/hierarchy2"/>
    <dgm:cxn modelId="{038079D9-53D7-4F15-844E-46D5B231E352}" type="presParOf" srcId="{5024ECB0-A6F3-45B7-92E5-20EDB7B22F36}" destId="{BC1B6A83-B2A8-479B-A44A-E4C8B5C33895}" srcOrd="0" destOrd="0" presId="urn:microsoft.com/office/officeart/2005/8/layout/hierarchy2"/>
    <dgm:cxn modelId="{818F01D5-4EA6-46DD-A490-0AD4D3BC4FF2}" type="presParOf" srcId="{5024ECB0-A6F3-45B7-92E5-20EDB7B22F36}" destId="{63F803B2-9416-4228-8F15-584755CACD2B}" srcOrd="1" destOrd="0" presId="urn:microsoft.com/office/officeart/2005/8/layout/hierarchy2"/>
    <dgm:cxn modelId="{903C8167-9FA0-4408-83D8-09696B1C9D44}" type="presParOf" srcId="{63F803B2-9416-4228-8F15-584755CACD2B}" destId="{10380291-CAFC-4304-9A2F-D14334235FB6}" srcOrd="0" destOrd="0" presId="urn:microsoft.com/office/officeart/2005/8/layout/hierarchy2"/>
    <dgm:cxn modelId="{80BAA4F3-4A47-464E-B53E-C05B4AA0AF61}" type="presParOf" srcId="{10380291-CAFC-4304-9A2F-D14334235FB6}" destId="{15006371-593B-4BF6-B794-A4757C60F7F4}" srcOrd="0" destOrd="0" presId="urn:microsoft.com/office/officeart/2005/8/layout/hierarchy2"/>
    <dgm:cxn modelId="{A7CA242B-0002-4042-BDFA-36C4E5A23839}" type="presParOf" srcId="{63F803B2-9416-4228-8F15-584755CACD2B}" destId="{0F74B7A4-1AB2-47F4-96EF-F8F9FDE2AB07}" srcOrd="1" destOrd="0" presId="urn:microsoft.com/office/officeart/2005/8/layout/hierarchy2"/>
    <dgm:cxn modelId="{333B1CDC-3A46-4CF5-844C-9270BAECF000}" type="presParOf" srcId="{0F74B7A4-1AB2-47F4-96EF-F8F9FDE2AB07}" destId="{CDA7B62B-9A0A-4006-A0FC-5322654F8913}" srcOrd="0" destOrd="0" presId="urn:microsoft.com/office/officeart/2005/8/layout/hierarchy2"/>
    <dgm:cxn modelId="{DBFC4742-93C8-4C1C-AE36-7A7150B94E40}" type="presParOf" srcId="{0F74B7A4-1AB2-47F4-96EF-F8F9FDE2AB07}" destId="{82F41FFB-C631-488D-9C9A-AE9B84CAC744}" srcOrd="1" destOrd="0" presId="urn:microsoft.com/office/officeart/2005/8/layout/hierarchy2"/>
    <dgm:cxn modelId="{EA6CF23E-C8B2-4DD3-B601-227D097F6939}" type="presParOf" srcId="{63F803B2-9416-4228-8F15-584755CACD2B}" destId="{AABC1664-7A90-45A4-B036-B9754D235F4E}" srcOrd="2" destOrd="0" presId="urn:microsoft.com/office/officeart/2005/8/layout/hierarchy2"/>
    <dgm:cxn modelId="{33BC3D6E-2335-40D3-9DA9-40E5FB27BE01}" type="presParOf" srcId="{AABC1664-7A90-45A4-B036-B9754D235F4E}" destId="{3182AAE0-005D-46D3-A7E5-AF00990B39C2}" srcOrd="0" destOrd="0" presId="urn:microsoft.com/office/officeart/2005/8/layout/hierarchy2"/>
    <dgm:cxn modelId="{6F522040-F2FC-4619-B598-37EE078F1F01}" type="presParOf" srcId="{63F803B2-9416-4228-8F15-584755CACD2B}" destId="{75B53741-663A-44A4-B2F1-92D610E8B529}" srcOrd="3" destOrd="0" presId="urn:microsoft.com/office/officeart/2005/8/layout/hierarchy2"/>
    <dgm:cxn modelId="{56EB960C-2D8D-46C6-BF1C-4D04EDD1AD4E}" type="presParOf" srcId="{75B53741-663A-44A4-B2F1-92D610E8B529}" destId="{10DF8F03-7832-4964-A537-F3E9149A43F0}" srcOrd="0" destOrd="0" presId="urn:microsoft.com/office/officeart/2005/8/layout/hierarchy2"/>
    <dgm:cxn modelId="{BE6D29A6-A42B-4F5D-9C6D-5202788FCFCE}" type="presParOf" srcId="{75B53741-663A-44A4-B2F1-92D610E8B529}" destId="{CE26C34A-6292-4BD3-BA38-E652DA8A88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A7D18-59C4-4D89-94C2-53869DEA3C46}">
      <dsp:nvSpPr>
        <dsp:cNvPr id="0" name=""/>
        <dsp:cNvSpPr/>
      </dsp:nvSpPr>
      <dsp:spPr>
        <a:xfrm>
          <a:off x="1548" y="1273665"/>
          <a:ext cx="1130796" cy="5653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9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08" y="1290225"/>
        <a:ext cx="1097676" cy="532278"/>
      </dsp:txXfrm>
    </dsp:sp>
    <dsp:sp modelId="{DB06E45F-0B17-4D00-9EDB-949686F04125}">
      <dsp:nvSpPr>
        <dsp:cNvPr id="0" name=""/>
        <dsp:cNvSpPr/>
      </dsp:nvSpPr>
      <dsp:spPr>
        <a:xfrm rot="18289469">
          <a:off x="962472" y="1214912"/>
          <a:ext cx="792061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792061" y="16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38702" y="1211459"/>
        <a:ext cx="39603" cy="39603"/>
      </dsp:txXfrm>
    </dsp:sp>
    <dsp:sp modelId="{CC75BA35-2904-4E97-8158-92009D38F732}">
      <dsp:nvSpPr>
        <dsp:cNvPr id="0" name=""/>
        <dsp:cNvSpPr/>
      </dsp:nvSpPr>
      <dsp:spPr>
        <a:xfrm>
          <a:off x="1584662" y="623457"/>
          <a:ext cx="1130796" cy="5653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doanh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endParaRPr lang="en-US" sz="9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1222" y="640017"/>
        <a:ext cx="1097676" cy="532278"/>
      </dsp:txXfrm>
    </dsp:sp>
    <dsp:sp modelId="{D3C8B27F-B021-40D2-B2D2-EEBFD7FF4D4F}">
      <dsp:nvSpPr>
        <dsp:cNvPr id="0" name=""/>
        <dsp:cNvSpPr/>
      </dsp:nvSpPr>
      <dsp:spPr>
        <a:xfrm rot="19457599">
          <a:off x="2663102" y="727257"/>
          <a:ext cx="557031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557031" y="163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27692" y="729679"/>
        <a:ext cx="27851" cy="27851"/>
      </dsp:txXfrm>
    </dsp:sp>
    <dsp:sp modelId="{B6A8CD99-0610-4809-ADAE-64C35690C2C4}">
      <dsp:nvSpPr>
        <dsp:cNvPr id="0" name=""/>
        <dsp:cNvSpPr/>
      </dsp:nvSpPr>
      <dsp:spPr>
        <a:xfrm>
          <a:off x="3167777" y="298353"/>
          <a:ext cx="1130796" cy="5653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lũy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vốn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cướp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bóc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cải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,…</a:t>
          </a:r>
          <a:endParaRPr lang="en-US" sz="9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337" y="314913"/>
        <a:ext cx="1097676" cy="532278"/>
      </dsp:txXfrm>
    </dsp:sp>
    <dsp:sp modelId="{7351436A-3A4F-45F5-99EE-5F6EC0550507}">
      <dsp:nvSpPr>
        <dsp:cNvPr id="0" name=""/>
        <dsp:cNvSpPr/>
      </dsp:nvSpPr>
      <dsp:spPr>
        <a:xfrm rot="2142401">
          <a:off x="2663102" y="1052361"/>
          <a:ext cx="557031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557031" y="163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27692" y="1054782"/>
        <a:ext cx="27851" cy="27851"/>
      </dsp:txXfrm>
    </dsp:sp>
    <dsp:sp modelId="{E4BB9B63-9304-4782-9FDF-0BE44629545E}">
      <dsp:nvSpPr>
        <dsp:cNvPr id="0" name=""/>
        <dsp:cNvSpPr/>
      </dsp:nvSpPr>
      <dsp:spPr>
        <a:xfrm>
          <a:off x="3167777" y="948561"/>
          <a:ext cx="1130796" cy="5653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Buôn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bán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nô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lệ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da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đen</a:t>
          </a:r>
          <a:endParaRPr lang="en-US" sz="9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337" y="965121"/>
        <a:ext cx="1097676" cy="532278"/>
      </dsp:txXfrm>
    </dsp:sp>
    <dsp:sp modelId="{47D8BBAB-760F-473B-B2EB-4980E6E6EFCD}">
      <dsp:nvSpPr>
        <dsp:cNvPr id="0" name=""/>
        <dsp:cNvSpPr/>
      </dsp:nvSpPr>
      <dsp:spPr>
        <a:xfrm rot="3310531">
          <a:off x="962472" y="1865120"/>
          <a:ext cx="792061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792061" y="16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38702" y="1861666"/>
        <a:ext cx="39603" cy="39603"/>
      </dsp:txXfrm>
    </dsp:sp>
    <dsp:sp modelId="{BC1B6A83-B2A8-479B-A44A-E4C8B5C33895}">
      <dsp:nvSpPr>
        <dsp:cNvPr id="0" name=""/>
        <dsp:cNvSpPr/>
      </dsp:nvSpPr>
      <dsp:spPr>
        <a:xfrm>
          <a:off x="1584662" y="1923873"/>
          <a:ext cx="1130796" cy="5653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xưởng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ty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,…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thuê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endParaRPr lang="en-US" sz="9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1222" y="1940433"/>
        <a:ext cx="1097676" cy="532278"/>
      </dsp:txXfrm>
    </dsp:sp>
    <dsp:sp modelId="{10380291-CAFC-4304-9A2F-D14334235FB6}">
      <dsp:nvSpPr>
        <dsp:cNvPr id="0" name=""/>
        <dsp:cNvSpPr/>
      </dsp:nvSpPr>
      <dsp:spPr>
        <a:xfrm rot="19457599">
          <a:off x="2663102" y="2027672"/>
          <a:ext cx="557031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557031" y="163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27692" y="2030094"/>
        <a:ext cx="27851" cy="27851"/>
      </dsp:txXfrm>
    </dsp:sp>
    <dsp:sp modelId="{CDA7B62B-9A0A-4006-A0FC-5322654F8913}">
      <dsp:nvSpPr>
        <dsp:cNvPr id="0" name=""/>
        <dsp:cNvSpPr/>
      </dsp:nvSpPr>
      <dsp:spPr>
        <a:xfrm>
          <a:off x="3167777" y="1598769"/>
          <a:ext cx="1130796" cy="5653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Bóc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lột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lao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endParaRPr lang="en-US" sz="9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337" y="1615329"/>
        <a:ext cx="1097676" cy="532278"/>
      </dsp:txXfrm>
    </dsp:sp>
    <dsp:sp modelId="{AABC1664-7A90-45A4-B036-B9754D235F4E}">
      <dsp:nvSpPr>
        <dsp:cNvPr id="0" name=""/>
        <dsp:cNvSpPr/>
      </dsp:nvSpPr>
      <dsp:spPr>
        <a:xfrm rot="2142401">
          <a:off x="2663102" y="2352776"/>
          <a:ext cx="557031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557031" y="163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27692" y="2355198"/>
        <a:ext cx="27851" cy="27851"/>
      </dsp:txXfrm>
    </dsp:sp>
    <dsp:sp modelId="{10DF8F03-7832-4964-A537-F3E9149A43F0}">
      <dsp:nvSpPr>
        <dsp:cNvPr id="0" name=""/>
        <dsp:cNvSpPr/>
      </dsp:nvSpPr>
      <dsp:spPr>
        <a:xfrm>
          <a:off x="3167777" y="2248977"/>
          <a:ext cx="1130796" cy="5653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9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nhuận</a:t>
          </a:r>
          <a:endParaRPr lang="en-US" sz="9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337" y="2265537"/>
        <a:ext cx="1097676" cy="532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A7D18-59C4-4D89-94C2-53869DEA3C46}">
      <dsp:nvSpPr>
        <dsp:cNvPr id="0" name=""/>
        <dsp:cNvSpPr/>
      </dsp:nvSpPr>
      <dsp:spPr>
        <a:xfrm>
          <a:off x="1548" y="1273665"/>
          <a:ext cx="1130796" cy="5653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endParaRPr lang="en-US" sz="1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08" y="1290225"/>
        <a:ext cx="1097676" cy="532278"/>
      </dsp:txXfrm>
    </dsp:sp>
    <dsp:sp modelId="{DB06E45F-0B17-4D00-9EDB-949686F04125}">
      <dsp:nvSpPr>
        <dsp:cNvPr id="0" name=""/>
        <dsp:cNvSpPr/>
      </dsp:nvSpPr>
      <dsp:spPr>
        <a:xfrm rot="18289469">
          <a:off x="962472" y="1214912"/>
          <a:ext cx="792061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792061" y="16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38702" y="1211459"/>
        <a:ext cx="39603" cy="39603"/>
      </dsp:txXfrm>
    </dsp:sp>
    <dsp:sp modelId="{CC75BA35-2904-4E97-8158-92009D38F732}">
      <dsp:nvSpPr>
        <dsp:cNvPr id="0" name=""/>
        <dsp:cNvSpPr/>
      </dsp:nvSpPr>
      <dsp:spPr>
        <a:xfrm>
          <a:off x="1584662" y="623457"/>
          <a:ext cx="1130796" cy="5653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sz="1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1222" y="640017"/>
        <a:ext cx="1097676" cy="532278"/>
      </dsp:txXfrm>
    </dsp:sp>
    <dsp:sp modelId="{D3C8B27F-B021-40D2-B2D2-EEBFD7FF4D4F}">
      <dsp:nvSpPr>
        <dsp:cNvPr id="0" name=""/>
        <dsp:cNvSpPr/>
      </dsp:nvSpPr>
      <dsp:spPr>
        <a:xfrm rot="19457599">
          <a:off x="2663102" y="727257"/>
          <a:ext cx="557031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557031" y="163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27692" y="729679"/>
        <a:ext cx="27851" cy="27851"/>
      </dsp:txXfrm>
    </dsp:sp>
    <dsp:sp modelId="{B6A8CD99-0610-4809-ADAE-64C35690C2C4}">
      <dsp:nvSpPr>
        <dsp:cNvPr id="0" name=""/>
        <dsp:cNvSpPr/>
      </dsp:nvSpPr>
      <dsp:spPr>
        <a:xfrm>
          <a:off x="3167777" y="298353"/>
          <a:ext cx="1130796" cy="5653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Quý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endParaRPr lang="en-US" sz="1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337" y="314913"/>
        <a:ext cx="1097676" cy="532278"/>
      </dsp:txXfrm>
    </dsp:sp>
    <dsp:sp modelId="{7351436A-3A4F-45F5-99EE-5F6EC0550507}">
      <dsp:nvSpPr>
        <dsp:cNvPr id="0" name=""/>
        <dsp:cNvSpPr/>
      </dsp:nvSpPr>
      <dsp:spPr>
        <a:xfrm rot="2142401">
          <a:off x="2663102" y="1052361"/>
          <a:ext cx="557031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557031" y="163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27692" y="1054782"/>
        <a:ext cx="27851" cy="27851"/>
      </dsp:txXfrm>
    </dsp:sp>
    <dsp:sp modelId="{E4BB9B63-9304-4782-9FDF-0BE44629545E}">
      <dsp:nvSpPr>
        <dsp:cNvPr id="0" name=""/>
        <dsp:cNvSpPr/>
      </dsp:nvSpPr>
      <dsp:spPr>
        <a:xfrm>
          <a:off x="3167777" y="948561"/>
          <a:ext cx="1130796" cy="5653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Bóc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lột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lao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thuê</a:t>
          </a:r>
          <a:endParaRPr lang="en-US" sz="1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337" y="965121"/>
        <a:ext cx="1097676" cy="532278"/>
      </dsp:txXfrm>
    </dsp:sp>
    <dsp:sp modelId="{47D8BBAB-760F-473B-B2EB-4980E6E6EFCD}">
      <dsp:nvSpPr>
        <dsp:cNvPr id="0" name=""/>
        <dsp:cNvSpPr/>
      </dsp:nvSpPr>
      <dsp:spPr>
        <a:xfrm rot="3310531">
          <a:off x="962472" y="1865120"/>
          <a:ext cx="792061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792061" y="16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38702" y="1861666"/>
        <a:ext cx="39603" cy="39603"/>
      </dsp:txXfrm>
    </dsp:sp>
    <dsp:sp modelId="{BC1B6A83-B2A8-479B-A44A-E4C8B5C33895}">
      <dsp:nvSpPr>
        <dsp:cNvPr id="0" name=""/>
        <dsp:cNvSpPr/>
      </dsp:nvSpPr>
      <dsp:spPr>
        <a:xfrm>
          <a:off x="1584662" y="1923873"/>
          <a:ext cx="1130796" cy="5653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sz="1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1222" y="1940433"/>
        <a:ext cx="1097676" cy="532278"/>
      </dsp:txXfrm>
    </dsp:sp>
    <dsp:sp modelId="{10380291-CAFC-4304-9A2F-D14334235FB6}">
      <dsp:nvSpPr>
        <dsp:cNvPr id="0" name=""/>
        <dsp:cNvSpPr/>
      </dsp:nvSpPr>
      <dsp:spPr>
        <a:xfrm rot="19457599">
          <a:off x="2663102" y="2027672"/>
          <a:ext cx="557031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557031" y="163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27692" y="2030094"/>
        <a:ext cx="27851" cy="27851"/>
      </dsp:txXfrm>
    </dsp:sp>
    <dsp:sp modelId="{CDA7B62B-9A0A-4006-A0FC-5322654F8913}">
      <dsp:nvSpPr>
        <dsp:cNvPr id="0" name=""/>
        <dsp:cNvSpPr/>
      </dsp:nvSpPr>
      <dsp:spPr>
        <a:xfrm>
          <a:off x="3167777" y="1598769"/>
          <a:ext cx="1130796" cy="5653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Mất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ruộng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đất</a:t>
          </a:r>
          <a:endParaRPr lang="en-US" sz="1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337" y="1615329"/>
        <a:ext cx="1097676" cy="532278"/>
      </dsp:txXfrm>
    </dsp:sp>
    <dsp:sp modelId="{AABC1664-7A90-45A4-B036-B9754D235F4E}">
      <dsp:nvSpPr>
        <dsp:cNvPr id="0" name=""/>
        <dsp:cNvSpPr/>
      </dsp:nvSpPr>
      <dsp:spPr>
        <a:xfrm rot="2142401">
          <a:off x="2663102" y="2352776"/>
          <a:ext cx="557031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557031" y="163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27692" y="2355198"/>
        <a:ext cx="27851" cy="27851"/>
      </dsp:txXfrm>
    </dsp:sp>
    <dsp:sp modelId="{10DF8F03-7832-4964-A537-F3E9149A43F0}">
      <dsp:nvSpPr>
        <dsp:cNvPr id="0" name=""/>
        <dsp:cNvSpPr/>
      </dsp:nvSpPr>
      <dsp:spPr>
        <a:xfrm>
          <a:off x="3167777" y="2248977"/>
          <a:ext cx="1130796" cy="5653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Bán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lao</a:t>
          </a:r>
          <a:r>
            <a:rPr lang="en-US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endParaRPr lang="en-US" sz="1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337" y="2265537"/>
        <a:ext cx="1097676" cy="532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989B7-F18C-45A8-9180-EE43259675B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D75C0-EB5E-4AEF-84D8-A96C4C2A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8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1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1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16900" cy="847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4683922"/>
            <a:ext cx="2120900" cy="347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4683922"/>
            <a:ext cx="2882900" cy="347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4683922"/>
            <a:ext cx="2120900" cy="347663"/>
          </a:xfrm>
        </p:spPr>
        <p:txBody>
          <a:bodyPr/>
          <a:lstStyle>
            <a:lvl1pPr>
              <a:defRPr/>
            </a:lvl1pPr>
          </a:lstStyle>
          <a:p>
            <a:fld id="{612B0FCF-CB24-4D02-8CB9-0936BA6A6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3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66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5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84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1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09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26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05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49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2CBB1-B6AF-405D-909C-FCF3CC5712FC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7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2" Type="http://schemas.openxmlformats.org/officeDocument/2006/relationships/audio" Target="../media/audio2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slide" Target="slide7.xml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6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7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29.png"/><Relationship Id="rId2" Type="http://schemas.openxmlformats.org/officeDocument/2006/relationships/audio" Target="../media/audio2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5" Type="http://schemas.openxmlformats.org/officeDocument/2006/relationships/image" Target="../media/image31.png"/><Relationship Id="rId10" Type="http://schemas.microsoft.com/office/2007/relationships/hdphoto" Target="../media/hdphoto3.wdp"/><Relationship Id="rId4" Type="http://schemas.openxmlformats.org/officeDocument/2006/relationships/audio" Target="../media/audio1.wav"/><Relationship Id="rId9" Type="http://schemas.openxmlformats.org/officeDocument/2006/relationships/image" Target="../media/image16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0.xml"/><Relationship Id="rId12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9.xml"/><Relationship Id="rId11" Type="http://schemas.openxmlformats.org/officeDocument/2006/relationships/image" Target="../media/image12.gif"/><Relationship Id="rId5" Type="http://schemas.openxmlformats.org/officeDocument/2006/relationships/slide" Target="slide11.xml"/><Relationship Id="rId10" Type="http://schemas.openxmlformats.org/officeDocument/2006/relationships/image" Target="../media/image11.gif"/><Relationship Id="rId4" Type="http://schemas.openxmlformats.org/officeDocument/2006/relationships/image" Target="../media/image9.png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audio" Target="../media/audio2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6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CC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1066800" cy="571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86300"/>
            <a:ext cx="9144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" y="971550"/>
            <a:ext cx="1177925" cy="2000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4138" y="2376490"/>
            <a:ext cx="8831262" cy="1681163"/>
            <a:chOff x="53" y="1996"/>
            <a:chExt cx="3765" cy="1972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800000">
              <a:off x="1146" y="2387"/>
              <a:ext cx="702" cy="107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960000">
              <a:off x="2037" y="2605"/>
              <a:ext cx="702" cy="106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800000">
              <a:off x="276" y="2099"/>
              <a:ext cx="703" cy="107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960000">
              <a:off x="2984" y="2826"/>
              <a:ext cx="702" cy="106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878287" y="723309"/>
            <a:ext cx="7907338" cy="16894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CHÀO </a:t>
            </a:r>
            <a:r>
              <a:rPr lang="en-US" sz="5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Mừng CÁC </a:t>
            </a:r>
            <a:r>
              <a:rPr lang="en-US" sz="5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EM HỌC </a:t>
            </a:r>
            <a:r>
              <a:rPr lang="en-US" sz="5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SINH </a:t>
            </a:r>
          </a:p>
          <a:p>
            <a:pPr algn="ctr"/>
            <a:r>
              <a:rPr lang="en-US" sz="5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ĐẾN VỚI BÀI GIẢNG LỊCH SỬ 7</a:t>
            </a:r>
          </a:p>
          <a:p>
            <a:pPr algn="ctr"/>
            <a:endParaRPr lang="en-US" sz="5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4114804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………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63"/>
          <a:stretch/>
        </p:blipFill>
        <p:spPr>
          <a:xfrm rot="12870486" flipV="1">
            <a:off x="8429502" y="102690"/>
            <a:ext cx="772474" cy="5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49345"/>
      </p:ext>
    </p:extLst>
  </p:cSld>
  <p:clrMapOvr>
    <a:masterClrMapping/>
  </p:clrMapOvr>
  <p:transition spd="slow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42612" y="20096"/>
            <a:ext cx="7108621" cy="111414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 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30571" y="1542009"/>
            <a:ext cx="3680099" cy="110146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0123" y="2852820"/>
            <a:ext cx="3680099" cy="99497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757965" y="2242652"/>
            <a:ext cx="452705" cy="36213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449198"/>
            <a:ext cx="361741" cy="3178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0122" y="1542009"/>
            <a:ext cx="3866801" cy="11042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68" y="2299337"/>
            <a:ext cx="316108" cy="2777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95800" y="2861911"/>
            <a:ext cx="3680099" cy="9858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423" y="3445490"/>
            <a:ext cx="345494" cy="303616"/>
          </a:xfrm>
          <a:prstGeom prst="rect">
            <a:avLst/>
          </a:prstGeom>
        </p:spPr>
      </p:pic>
      <p:sp>
        <p:nvSpPr>
          <p:cNvPr id="19" name="Cloud 18">
            <a:hlinkClick r:id="rId15" action="ppaction://hlinksldjump"/>
          </p:cNvPr>
          <p:cNvSpPr/>
          <p:nvPr/>
        </p:nvSpPr>
        <p:spPr>
          <a:xfrm>
            <a:off x="3516726" y="4258672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963"/>
          <a:stretch/>
        </p:blipFill>
        <p:spPr>
          <a:xfrm rot="12870486" flipV="1">
            <a:off x="8371056" y="745988"/>
            <a:ext cx="772474" cy="5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1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32540" y="46852"/>
            <a:ext cx="7138082" cy="100089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9413" y="2840418"/>
            <a:ext cx="4390975" cy="81074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46728" y="1574024"/>
            <a:ext cx="3981385" cy="100139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38" y="3024361"/>
            <a:ext cx="412534" cy="3625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51" y="2092572"/>
            <a:ext cx="399662" cy="319729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3468864" y="4272723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9413" y="1596033"/>
            <a:ext cx="4397530" cy="97938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11" y="1987835"/>
            <a:ext cx="418677" cy="36792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46728" y="2840418"/>
            <a:ext cx="3932429" cy="81074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135" y="3093965"/>
            <a:ext cx="444265" cy="3904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963"/>
          <a:stretch/>
        </p:blipFill>
        <p:spPr>
          <a:xfrm rot="12870486" flipV="1">
            <a:off x="8351497" y="629700"/>
            <a:ext cx="772474" cy="5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85750"/>
            <a:ext cx="5943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HỌC SINH TỰ HỌC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200150"/>
            <a:ext cx="58094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VĂN HÓA PHỤC HƯNG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8278529" y="716181"/>
            <a:ext cx="772474" cy="5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5353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C:\Users\Admin\Pictures\Screenshots\Screenshot (542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8" t="30582" r="38556" b="34407"/>
          <a:stretch/>
        </p:blipFill>
        <p:spPr bwMode="auto">
          <a:xfrm>
            <a:off x="127908" y="457200"/>
            <a:ext cx="6210300" cy="2691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3300413"/>
            <a:ext cx="5715000" cy="172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3"/>
          <a:stretch/>
        </p:blipFill>
        <p:spPr>
          <a:xfrm rot="12870486" flipV="1">
            <a:off x="8278528" y="699706"/>
            <a:ext cx="772474" cy="5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6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92285" y="1279923"/>
            <a:ext cx="7848600" cy="1251838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QUAN HỆ SẢN XUẤT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CHỦ NGHĨA Ở TÂY ÂU TRUNG ĐẠI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1" y="2800350"/>
            <a:ext cx="84582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628214"/>
            <a:ext cx="84582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" y="504663"/>
            <a:ext cx="2341415" cy="65299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60635" y="78377"/>
            <a:ext cx="4580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3"/>
          <a:stretch/>
        </p:blipFill>
        <p:spPr>
          <a:xfrm rot="12870486" flipV="1">
            <a:off x="8278530" y="772691"/>
            <a:ext cx="772474" cy="5682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572001" y="723900"/>
            <a:ext cx="0" cy="441960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23414" y="57150"/>
            <a:ext cx="8134786" cy="66675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QUAN HỆ SẢN XUẤT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CHỦ NGHĨA 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ÂU TRUNG ĐẠI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234" y="777976"/>
            <a:ext cx="4419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7169" y="777976"/>
            <a:ext cx="4513909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SGK/16, 17,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AutoNum type="arabicPeriod"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64228494"/>
              </p:ext>
            </p:extLst>
          </p:nvPr>
        </p:nvGraphicFramePr>
        <p:xfrm>
          <a:off x="4793371" y="1776156"/>
          <a:ext cx="4300122" cy="3112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4597169" y="2176341"/>
            <a:ext cx="4513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buôn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857" y="1613377"/>
            <a:ext cx="4445977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cướp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XVI, ở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482719265"/>
              </p:ext>
            </p:extLst>
          </p:nvPr>
        </p:nvGraphicFramePr>
        <p:xfrm>
          <a:off x="4802164" y="1776156"/>
          <a:ext cx="4300122" cy="3112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Rectangle 19"/>
          <p:cNvSpPr/>
          <p:nvPr/>
        </p:nvSpPr>
        <p:spPr>
          <a:xfrm>
            <a:off x="97926" y="32827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963"/>
          <a:stretch/>
        </p:blipFill>
        <p:spPr>
          <a:xfrm rot="12870486" flipV="1">
            <a:off x="8429502" y="102690"/>
            <a:ext cx="772474" cy="5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0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Graphic spid="9" grpId="0">
        <p:bldAsOne/>
      </p:bldGraphic>
      <p:bldGraphic spid="9" grpId="1">
        <p:bldAsOne/>
      </p:bldGraphic>
      <p:bldP spid="18" grpId="0"/>
      <p:bldGraphic spid="19" grpId="0">
        <p:bldAsOne/>
      </p:bldGraphic>
      <p:bldGraphic spid="19" grpId="1">
        <p:bldAsOne/>
      </p:bldGraphic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572001" y="723900"/>
            <a:ext cx="0" cy="441960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23414" y="57150"/>
            <a:ext cx="8134786" cy="66675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QUAN HỆ SẢN XUẤT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CHỦ NGHĨA 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ÂU TRUNG ĐẠI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819150"/>
            <a:ext cx="4343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47800" y="-2838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47800" y="5915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9" descr="Screenshot (54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6" t="32722" r="32906" b="46832"/>
          <a:stretch>
            <a:fillRect/>
          </a:stretch>
        </p:blipFill>
        <p:spPr bwMode="auto">
          <a:xfrm>
            <a:off x="4846235" y="889058"/>
            <a:ext cx="3748985" cy="12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2305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 descr="C:\Users\Admin\Pictures\Screenshots\Screenshot (543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7" t="51548" r="32906" b="23255"/>
          <a:stretch/>
        </p:blipFill>
        <p:spPr bwMode="auto">
          <a:xfrm>
            <a:off x="4886819" y="2166768"/>
            <a:ext cx="3708401" cy="1213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3529" y="3449113"/>
            <a:ext cx="4572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4),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5),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(SGK/17),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" y="1593928"/>
            <a:ext cx="450542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SX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05400" y="971550"/>
            <a:ext cx="12192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734299" y="971704"/>
            <a:ext cx="723901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105400" y="1538288"/>
            <a:ext cx="1219200" cy="347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734718" y="1566434"/>
            <a:ext cx="723482" cy="347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" y="2608851"/>
            <a:ext cx="442253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thuê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mướn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thuê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3293910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long XH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3"/>
          <a:stretch/>
        </p:blipFill>
        <p:spPr>
          <a:xfrm rot="12870486" flipV="1">
            <a:off x="8543318" y="874800"/>
            <a:ext cx="772474" cy="5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5" grpId="1"/>
      <p:bldP spid="5" grpId="0"/>
      <p:bldP spid="9" grpId="0" animBg="1"/>
      <p:bldP spid="9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42951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33350"/>
            <a:ext cx="5943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VÀ VẬN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875498"/>
            <a:ext cx="7530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may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8398797" y="825391"/>
            <a:ext cx="772474" cy="5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4369488" y="358882"/>
            <a:ext cx="3781594" cy="3777641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5147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67066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48554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7166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0685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7" y="4475190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8242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38367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65768" y="4408715"/>
            <a:ext cx="2028009" cy="63681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643354" y="164023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1766792" y="164023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637703" y="275815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720904" y="275815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5827" y="71333"/>
            <a:ext cx="3833422" cy="14542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5" y="634148"/>
            <a:ext cx="371475" cy="3286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4" y="905604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3" y="510208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73" y="358881"/>
            <a:ext cx="535781" cy="8929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45" y="1798009"/>
            <a:ext cx="1015661" cy="866298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7285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8513716" y="193983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963"/>
          <a:stretch/>
        </p:blipFill>
        <p:spPr>
          <a:xfrm rot="12870486" flipV="1">
            <a:off x="8435721" y="816920"/>
            <a:ext cx="772474" cy="5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6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2400" y="26079"/>
            <a:ext cx="7441851" cy="103175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990982"/>
            <a:ext cx="4495799" cy="8358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25871" y="2030259"/>
            <a:ext cx="4445602" cy="80856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068382" y="2449076"/>
            <a:ext cx="427417" cy="34190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767" y="2464618"/>
            <a:ext cx="453749" cy="398749"/>
          </a:xfrm>
          <a:prstGeom prst="rect">
            <a:avLst/>
          </a:prstGeom>
        </p:spPr>
      </p:pic>
      <p:sp>
        <p:nvSpPr>
          <p:cNvPr id="57" name="Cloud 56">
            <a:hlinkClick r:id="rId13" action="ppaction://hlinksldjump"/>
          </p:cNvPr>
          <p:cNvSpPr/>
          <p:nvPr/>
        </p:nvSpPr>
        <p:spPr>
          <a:xfrm>
            <a:off x="3581400" y="420934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" y="3045372"/>
            <a:ext cx="4495798" cy="8024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/>
              <a:t>.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2" y="3458258"/>
            <a:ext cx="453881" cy="39886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25871" y="3068724"/>
            <a:ext cx="4445601" cy="77906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818" y="3479437"/>
            <a:ext cx="448823" cy="3944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963"/>
          <a:stretch/>
        </p:blipFill>
        <p:spPr>
          <a:xfrm rot="12870486" flipV="1">
            <a:off x="8362773" y="683453"/>
            <a:ext cx="772474" cy="5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1584" y="150994"/>
            <a:ext cx="7895046" cy="99904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 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2827372"/>
            <a:ext cx="4038600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80280" y="1691717"/>
            <a:ext cx="4587520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62524" y="2962546"/>
            <a:ext cx="413085" cy="3304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923" y="1925074"/>
            <a:ext cx="382303" cy="335963"/>
          </a:xfrm>
          <a:prstGeom prst="rect">
            <a:avLst/>
          </a:prstGeom>
        </p:spPr>
      </p:pic>
      <p:sp>
        <p:nvSpPr>
          <p:cNvPr id="17" name="Cloud 16">
            <a:hlinkClick r:id="rId13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1193" y="1698330"/>
            <a:ext cx="4019807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59" y="1809750"/>
            <a:ext cx="374104" cy="32875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41561" y="2698484"/>
            <a:ext cx="452623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70" y="2846298"/>
            <a:ext cx="370607" cy="3256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963"/>
          <a:stretch/>
        </p:blipFill>
        <p:spPr>
          <a:xfrm rot="12870486" flipV="1">
            <a:off x="8371054" y="784657"/>
            <a:ext cx="772474" cy="5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8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4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820</Words>
  <PresentationFormat>On-screen Show (16:9)</PresentationFormat>
  <Paragraphs>92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2018-10-18T02:19:58Z</dcterms:created>
  <dcterms:modified xsi:type="dcterms:W3CDTF">2022-06-21T02:33:50Z</dcterms:modified>
</cp:coreProperties>
</file>