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microsoft.com/office/2007/relationships/hdphoto" Target="../media/hdphoto3.wdp"/><Relationship Id="rId3" Type="http://schemas.openxmlformats.org/officeDocument/2006/relationships/slide" Target="slide7.xml"/><Relationship Id="rId7" Type="http://schemas.microsoft.com/office/2007/relationships/hdphoto" Target="../media/hdphoto1.wdp"/><Relationship Id="rId12" Type="http://schemas.openxmlformats.org/officeDocument/2006/relationships/image" Target="../media/image5.png"/><Relationship Id="rId17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6.xml"/><Relationship Id="rId5" Type="http://schemas.openxmlformats.org/officeDocument/2006/relationships/slide" Target="slide2.xml"/><Relationship Id="rId15" Type="http://schemas.openxmlformats.org/officeDocument/2006/relationships/image" Target="../media/image6.png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5602c7a8ae7cec1f5e99fb20b24594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5791200"/>
            <a:ext cx="846674" cy="924735"/>
          </a:xfrm>
          <a:prstGeom prst="rect">
            <a:avLst/>
          </a:prstGeom>
        </p:spPr>
      </p:pic>
      <p:pic>
        <p:nvPicPr>
          <p:cNvPr id="7" name="Picture 6" descr="C:\Users\ADMIN\Desktop\bbe5680e (2)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322" b="99559" l="0" r="100000"/>
                    </a14:imgEffect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5814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\Desktop\Don phong Nobita\1 (2)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511" l="0" r="100000"/>
                    </a14:imgEffect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473083" cy="59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Users\ADMIN\Desktop\Untitled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16500" y1="68908" x2="16000" y2="96134"/>
                        <a14:foregroundMark x1="12167" y1="69244" x2="12667" y2="78487"/>
                        <a14:foregroundMark x1="24833" y1="96134" x2="93000" y2="969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5562600"/>
            <a:ext cx="579758" cy="57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4774bd2faac798f26a8f7592326ab5b7.png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257800" y="3733800"/>
            <a:ext cx="685800" cy="603794"/>
          </a:xfrm>
          <a:prstGeom prst="rect">
            <a:avLst/>
          </a:prstGeom>
        </p:spPr>
      </p:pic>
      <p:pic>
        <p:nvPicPr>
          <p:cNvPr id="13" name="Picture 12" descr="9e57fc5e1ce66689dbe71cb7121457a6.png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505200" y="3657600"/>
            <a:ext cx="542719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1007 -0.330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66667E-6 C 0.00625 -0.03425 0.0125 -0.06828 -0.00764 -0.08888 C -0.02778 -0.10948 -0.09132 -0.12962 -0.12136 -0.12314 C -0.15139 -0.11666 -0.16129 -0.04606 -0.18803 -0.05046 C -0.21476 -0.05485 -0.26042 -0.10972 -0.28195 -0.14953 C -0.30348 -0.18935 -0.29532 -0.26944 -0.31667 -0.28888 C -0.33803 -0.30833 -0.39167 -0.28148 -0.41059 -0.26666 C -0.42952 -0.25185 -0.43004 -0.22592 -0.43039 -0.19999 " pathEditMode="relative" ptsTypes="aaaaaa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0394 C -0.02917 -0.01898 -0.05781 -0.03287 -0.08038 -0.03009 C -0.10295 -0.02662 -0.12396 -0.00996 -0.13507 0.01597 C -0.14636 0.04166 -0.13299 0.10463 -0.14722 0.1243 C -0.16129 0.14444 -0.20382 0.13426 -0.22066 0.13333 C -0.23733 0.13241 -0.24167 0.12708 -0.24861 0.11852 C -0.25556 0.10972 -0.25868 0.09583 -0.26163 0.08148 " pathEditMode="relative" rAng="0" ptsTypes="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6 C -0.00122 -0.07337 -0.00226 -0.14652 2.77778E-6 -0.2081 C 0.00226 -0.26967 0.01094 -0.31874 0.01371 -0.36967 C 0.01649 -0.4206 -0.01285 -0.48425 0.01666 -0.51319 C 0.04618 -0.54212 0.11875 -0.53773 0.19097 -0.54351 C 0.26319 -0.5493 0.38785 -0.55023 0.45 -0.54745 C 0.51215 -0.54467 0.5493 -0.57222 0.56371 -0.52731 C 0.57812 -0.4824 0.55729 -0.38055 0.53646 -0.2787 " pathEditMode="relative" ptsTypes="aaaaaaa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C -0.00208 -0.06945 -0.00399 -0.13843 -0.00451 -0.18681 C -0.00503 -0.23496 -0.02517 -0.27014 -0.00312 -0.29051 C 0.01892 -0.31065 0.10521 -0.30926 0.12726 -0.30949 C 0.14931 -0.30973 0.12726 -0.29561 0.12882 -0.292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-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C 0.02414 -0.16019 0.04844 -0.32014 0.00139 -0.38264 C -0.04566 -0.44514 -0.16388 -0.41042 -0.28194 -0.3757 " pathEditMode="relative" rAng="0" ptsTypes="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2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</a:rPr>
              <a:t>Thầy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cô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điền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câu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hỏi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vào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4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685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30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83</Words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2021-01-21T08:29:18Z</dcterms:modified>
</cp:coreProperties>
</file>