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425" r:id="rId12"/>
  </p:sldIdLst>
  <p:sldSz cx="9144000" cy="5143500" type="screen16x9"/>
  <p:notesSz cx="6858000" cy="9144000"/>
  <p:defaultTextStyle>
    <a:defPPr>
      <a:defRPr lang="en-US"/>
    </a:defPPr>
    <a:lvl1pPr marL="0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1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1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5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3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39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0645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0174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752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586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3386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266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9234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903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48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0063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3309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995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7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1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1" indent="0">
              <a:buNone/>
              <a:defRPr sz="1600" b="1"/>
            </a:lvl7pPr>
            <a:lvl8pPr marL="3200145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1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1" indent="0">
              <a:buNone/>
              <a:defRPr sz="1600" b="1"/>
            </a:lvl7pPr>
            <a:lvl8pPr marL="3200145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7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5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7" indent="0">
              <a:buNone/>
              <a:defRPr sz="1000"/>
            </a:lvl3pPr>
            <a:lvl4pPr marL="1371491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1" indent="0">
              <a:buNone/>
              <a:defRPr sz="900"/>
            </a:lvl7pPr>
            <a:lvl8pPr marL="3200145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5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4" indent="0">
              <a:buNone/>
              <a:defRPr sz="2800"/>
            </a:lvl2pPr>
            <a:lvl3pPr marL="914327" indent="0">
              <a:buNone/>
              <a:defRPr sz="2400"/>
            </a:lvl3pPr>
            <a:lvl4pPr marL="1371491" indent="0">
              <a:buNone/>
              <a:defRPr sz="2000"/>
            </a:lvl4pPr>
            <a:lvl5pPr marL="1828654" indent="0">
              <a:buNone/>
              <a:defRPr sz="2000"/>
            </a:lvl5pPr>
            <a:lvl6pPr marL="2285817" indent="0">
              <a:buNone/>
              <a:defRPr sz="2000"/>
            </a:lvl6pPr>
            <a:lvl7pPr marL="2742981" indent="0">
              <a:buNone/>
              <a:defRPr sz="2000"/>
            </a:lvl7pPr>
            <a:lvl8pPr marL="3200145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7" indent="0">
              <a:buNone/>
              <a:defRPr sz="1000"/>
            </a:lvl3pPr>
            <a:lvl4pPr marL="1371491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1" indent="0">
              <a:buNone/>
              <a:defRPr sz="900"/>
            </a:lvl7pPr>
            <a:lvl8pPr marL="3200145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0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1BE9-B57C-498F-AC7D-C05E3E78657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6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2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3" indent="-342873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0" indent="-285727" algn="l" defTabSz="9143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2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6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9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3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7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1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1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5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328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1.gif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12" Type="http://schemas.openxmlformats.org/officeDocument/2006/relationships/slide" Target="slide3.xml"/><Relationship Id="rId17" Type="http://schemas.openxmlformats.org/officeDocument/2006/relationships/image" Target="../media/image13.gif"/><Relationship Id="rId2" Type="http://schemas.openxmlformats.org/officeDocument/2006/relationships/image" Target="../media/image5.jpeg"/><Relationship Id="rId16" Type="http://schemas.openxmlformats.org/officeDocument/2006/relationships/slide" Target="slide8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0.gif"/><Relationship Id="rId5" Type="http://schemas.microsoft.com/office/2007/relationships/hdphoto" Target="../media/hdphoto2.wdp"/><Relationship Id="rId15" Type="http://schemas.openxmlformats.org/officeDocument/2006/relationships/image" Target="../media/image12.gif"/><Relationship Id="rId10" Type="http://schemas.openxmlformats.org/officeDocument/2006/relationships/slide" Target="slide4.xml"/><Relationship Id="rId19" Type="http://schemas.openxmlformats.org/officeDocument/2006/relationships/image" Target="../media/image15.gif"/><Relationship Id="rId4" Type="http://schemas.openxmlformats.org/officeDocument/2006/relationships/image" Target="../media/image7.png"/><Relationship Id="rId9" Type="http://schemas.openxmlformats.org/officeDocument/2006/relationships/image" Target="../media/image9.gif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0"/>
            <a:ext cx="91706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8119"/>
            <a:ext cx="3788231" cy="37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298582" y="1836223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1079" y="29111"/>
            <a:ext cx="42707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0033CC"/>
                </a:solidFill>
                <a:latin typeface="UTM Than Chien Tranh" panose="02040403050506020204" pitchFamily="18" charset="0"/>
              </a:rPr>
              <a:t>CÂU CÁ CÙNG </a:t>
            </a:r>
          </a:p>
          <a:p>
            <a:pPr algn="ctr"/>
            <a:r>
              <a:rPr lang="en-US" sz="4000" dirty="0">
                <a:solidFill>
                  <a:srgbClr val="0033CC"/>
                </a:solidFill>
                <a:latin typeface="UTM Than Chien Tranh" panose="02040403050506020204" pitchFamily="18" charset="0"/>
              </a:rPr>
              <a:t>DORAEMON</a:t>
            </a:r>
          </a:p>
        </p:txBody>
      </p:sp>
    </p:spTree>
    <p:extLst>
      <p:ext uri="{BB962C8B-B14F-4D97-AF65-F5344CB8AC3E}">
        <p14:creationId xmlns:p14="http://schemas.microsoft.com/office/powerpoint/2010/main" val="360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485900" y="3829050"/>
            <a:ext cx="6407331" cy="10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675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12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675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/>
            <a:r>
              <a:rPr lang="en-US" sz="2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1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269" y="0"/>
            <a:ext cx="68227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ADMIN\Desktop\Doreamon cau ca\largemouth_bass_swimming_hg_clr1.gif">
            <a:hlinkClick r:id="rId20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4248150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6" name="Explosion 1 2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</p:spTree>
    <p:extLst>
      <p:ext uri="{BB962C8B-B14F-4D97-AF65-F5344CB8AC3E}">
        <p14:creationId xmlns:p14="http://schemas.microsoft.com/office/powerpoint/2010/main" val="37610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34" dur="3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17 -0.06605 C 0.56805 -0.05 0.56805 -0.05154 0.5592 -0.04629 C 0.53819 -0.01635 0.50885 -0.01358 0.48281 -0.00926 C 0.47483 -0.00463 0.46701 -0.00493 0.4592 0.00062 C 0.45226 -0.0003 0.44531 -4.19753E-6 0.43819 -0.00185 C 0.42951 -0.00401 0.42187 -0.01543 0.41337 -0.01913 C 0.40781 -0.0216 0.40226 -0.02407 0.3967 -0.02654 C 0.37726 -0.04722 0.3566 -0.06543 0.33698 -0.0858 C 0.33437 -0.08858 0.32378 -0.09969 0.32031 -0.10555 C 0.3151 -0.11419 0.30503 -0.13271 0.30503 -0.13271 C 0.30312 -0.14938 0.29774 -0.15679 0.29253 -0.16975 C 0.29045 -0.1753 0.28941 -0.18209 0.28698 -0.18703 C 0.28351 -0.19382 0.27812 -0.19784 0.27448 -0.20432 C 0.26302 -0.26543 0.2401 -0.31697 0.23559 -0.38209 C 0.23507 -0.40586 0.23403 -0.42993 0.2342 -0.4537 C 0.23455 -0.49197 0.23646 -0.59351 0.25642 -0.62901 C 0.25798 -0.6429 0.26007 -0.64753 0.26476 -0.65864 C 0.2651 -0.66049 0.26875 -0.6895 0.27031 -0.69321 C 0.27778 -0.71142 0.28646 -0.71975 0.2967 -0.73024 C 0.30017 -0.73364 0.30278 -0.73981 0.30642 -0.74259 C 0.31545 -0.74969 0.32917 -0.75246 0.33837 -0.75493 C 0.35694 -0.75277 0.37292 -0.74629 0.39114 -0.74012 C 0.39548 -0.73858 0.40191 -0.73827 0.40642 -0.73518 C 0.41423 -0.72993 0.42187 -0.72654 0.42986 -0.72284 C 0.43802 -0.71944 0.44167 -0.71327 0.45087 -0.71049 C 0.4559 -0.70432 0.46996 -0.68426 0.47569 -0.68086 C 0.47899 -0.66944 0.48246 -0.6679 0.48698 -0.65864 C 0.49358 -0.64506 0.49774 -0.62777 0.50226 -0.61172 " pathEditMode="relative" ptsTypes="fffffffffffffffffffffffffffA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3CC"/>
                </a:solidFill>
              </a:rPr>
              <a:t>Thầy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cô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câu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hỏi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3CC"/>
                </a:solidFill>
              </a:rPr>
              <a:t>Thầy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cô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đáp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án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33CC"/>
                </a:solidFill>
              </a:rPr>
              <a:t>tại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3CC"/>
                </a:solidFill>
              </a:rPr>
              <a:t>Thầy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cô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câu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hỏi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3CC"/>
                </a:solidFill>
              </a:rPr>
              <a:t>Thầy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cô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đáp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án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33CC"/>
                </a:solidFill>
              </a:rPr>
              <a:t>tại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3CC"/>
                </a:solidFill>
              </a:rPr>
              <a:t>Thầy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cô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câu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hỏi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3CC"/>
                </a:solidFill>
              </a:rPr>
              <a:t>Thầy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cô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đáp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án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33CC"/>
                </a:solidFill>
              </a:rPr>
              <a:t>tại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3CC"/>
                </a:solidFill>
              </a:rPr>
              <a:t>Thầy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cô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câu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hỏi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3CC"/>
                </a:solidFill>
              </a:rPr>
              <a:t>Thầy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cô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đáp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án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33CC"/>
                </a:solidFill>
              </a:rPr>
              <a:t>tại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3CC"/>
                </a:solidFill>
              </a:rPr>
              <a:t>Thầy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cô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câu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hỏi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3CC"/>
                </a:solidFill>
              </a:rPr>
              <a:t>Thầy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cô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đáp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án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33CC"/>
                </a:solidFill>
              </a:rPr>
              <a:t>tại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3CC"/>
                </a:solidFill>
              </a:rPr>
              <a:t>Thầy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cô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câu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hỏi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3CC"/>
                </a:solidFill>
              </a:rPr>
              <a:t>Thầy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cô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đáp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án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33CC"/>
                </a:solidFill>
              </a:rPr>
              <a:t>tại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3CC"/>
                </a:solidFill>
              </a:rPr>
              <a:t>Thầy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cô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câu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hỏi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3CC"/>
                </a:solidFill>
              </a:rPr>
              <a:t>Thầy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cô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đáp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án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33CC"/>
                </a:solidFill>
              </a:rPr>
              <a:t>tại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157</Words>
  <PresentationFormat>Trình chiếu Trên màn hình (16:9)</PresentationFormat>
  <Paragraphs>33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UTM Than Chien Tranh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2018-02-28T14:41:17Z</dcterms:created>
  <dcterms:modified xsi:type="dcterms:W3CDTF">2023-09-16T10:18:06Z</dcterms:modified>
</cp:coreProperties>
</file>